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937" r:id="rId3"/>
    <p:sldId id="274" r:id="rId4"/>
    <p:sldId id="2938" r:id="rId5"/>
    <p:sldId id="2939" r:id="rId6"/>
    <p:sldId id="2940" r:id="rId7"/>
    <p:sldId id="2941" r:id="rId8"/>
    <p:sldId id="2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3E7"/>
    <a:srgbClr val="BDDCAB"/>
    <a:srgbClr val="FBFBFB"/>
    <a:srgbClr val="FFF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5" autoAdjust="0"/>
    <p:restoredTop sz="94660"/>
  </p:normalViewPr>
  <p:slideViewPr>
    <p:cSldViewPr snapToGrid="0">
      <p:cViewPr varScale="1">
        <p:scale>
          <a:sx n="77" d="100"/>
          <a:sy n="77" d="100"/>
        </p:scale>
        <p:origin x="36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facebook.com/groups/629898828017053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hyperlink" Target="https://www.facebook.com/groups/629898828017053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facebook.com/groups/629898828017053" TargetMode="Externa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hyperlink" Target="https://www.facebook.com/groups/629898828017053" TargetMode="Externa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facebook.com/groups/629898828017053" TargetMode="Externa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facebook.com/groups/629898828017053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facebook.com/groups/629898828017053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facebook.com/groups/629898828017053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facebook.com/groups/629898828017053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facebook.com/groups/629898828017053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AF46-CD37-4D9E-A2B2-FC0A1923463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B8BC-7613-41C3-9DDD-F39348E457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AF46-CD37-4D9E-A2B2-FC0A1923463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B8BC-7613-41C3-9DDD-F39348E4572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/>
          <p:cNvSpPr txBox="1"/>
          <p:nvPr userDrawn="1"/>
        </p:nvSpPr>
        <p:spPr>
          <a:xfrm>
            <a:off x="4419600" y="11468100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/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Hình ảnh 3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12742" y="10300075"/>
            <a:ext cx="2706858" cy="3813378"/>
          </a:xfrm>
          <a:prstGeom prst="rect">
            <a:avLst/>
          </a:prstGeom>
        </p:spPr>
      </p:pic>
      <p:sp>
        <p:nvSpPr>
          <p:cNvPr id="10" name="Title 1"/>
          <p:cNvSpPr txBox="1"/>
          <p:nvPr userDrawn="1"/>
        </p:nvSpPr>
        <p:spPr>
          <a:xfrm>
            <a:off x="-666487" y="9173012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4988540" y="518304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US" sz="2135" kern="0" dirty="0" err="1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 panose="020B0604020202020204"/>
              </a:rPr>
              <a:t>Măng</a:t>
            </a:r>
            <a:r>
              <a:rPr lang="en-US" sz="2135" kern="0" dirty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 panose="020B0604020202020204"/>
              </a:rPr>
              <a:t> Non</a:t>
            </a:r>
            <a:endParaRPr lang="id-ID" sz="2135" kern="0" dirty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AF46-CD37-4D9E-A2B2-FC0A1923463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B8BC-7613-41C3-9DDD-F39348E457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2"/>
          <p:cNvSpPr/>
          <p:nvPr userDrawn="1"/>
        </p:nvSpPr>
        <p:spPr>
          <a:xfrm>
            <a:off x="6248" y="-61495"/>
            <a:ext cx="12211635" cy="6919495"/>
          </a:xfrm>
          <a:custGeom>
            <a:avLst/>
            <a:gdLst/>
            <a:ahLst/>
            <a:cxnLst/>
            <a:rect l="l" t="t" r="r" b="b"/>
            <a:pathLst>
              <a:path w="17895281" h="10060930">
                <a:moveTo>
                  <a:pt x="0" y="0"/>
                </a:moveTo>
                <a:lnTo>
                  <a:pt x="17895281" y="0"/>
                </a:lnTo>
                <a:lnTo>
                  <a:pt x="17895281" y="10060930"/>
                </a:lnTo>
                <a:lnTo>
                  <a:pt x="0" y="100609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80" t="-1449" b="-389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TextBox 3"/>
          <p:cNvSpPr txBox="1"/>
          <p:nvPr userDrawn="1"/>
        </p:nvSpPr>
        <p:spPr>
          <a:xfrm>
            <a:off x="4419600" y="11468100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Hình ảnh 3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12742" y="10300075"/>
            <a:ext cx="2706858" cy="3813378"/>
          </a:xfrm>
          <a:prstGeom prst="rect">
            <a:avLst/>
          </a:prstGeom>
        </p:spPr>
      </p:pic>
      <p:sp>
        <p:nvSpPr>
          <p:cNvPr id="11" name="Title 1"/>
          <p:cNvSpPr txBox="1"/>
          <p:nvPr userDrawn="1"/>
        </p:nvSpPr>
        <p:spPr>
          <a:xfrm>
            <a:off x="-666487" y="9173012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988540" y="518304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US" sz="2135" kern="0" dirty="0" err="1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 panose="020B0604020202020204"/>
              </a:rPr>
              <a:t>Măng</a:t>
            </a:r>
            <a:r>
              <a:rPr lang="en-US" sz="2135" kern="0" dirty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 panose="020B0604020202020204"/>
              </a:rPr>
              <a:t> Non</a:t>
            </a:r>
            <a:endParaRPr lang="id-ID" sz="2135" kern="0" dirty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517" t="27354" r="19795" b="5469"/>
          <a:stretch>
            <a:fillRect/>
          </a:stretch>
        </p:blipFill>
        <p:spPr>
          <a:xfrm>
            <a:off x="0" y="-122861"/>
            <a:ext cx="12192000" cy="7103722"/>
          </a:xfrm>
          <a:prstGeom prst="rect">
            <a:avLst/>
          </a:prstGeom>
        </p:spPr>
      </p:pic>
      <p:sp>
        <p:nvSpPr>
          <p:cNvPr id="8" name="Rectangle: Rounded Corners 7"/>
          <p:cNvSpPr/>
          <p:nvPr userDrawn="1"/>
        </p:nvSpPr>
        <p:spPr>
          <a:xfrm>
            <a:off x="314826" y="209048"/>
            <a:ext cx="11562347" cy="6439903"/>
          </a:xfrm>
          <a:prstGeom prst="roundRect">
            <a:avLst>
              <a:gd name="adj" fmla="val 6958"/>
            </a:avLst>
          </a:prstGeom>
          <a:solidFill>
            <a:schemeClr val="bg1"/>
          </a:solidFill>
          <a:ln>
            <a:solidFill>
              <a:srgbClr val="3660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3"/>
          <p:cNvSpPr txBox="1"/>
          <p:nvPr userDrawn="1"/>
        </p:nvSpPr>
        <p:spPr>
          <a:xfrm>
            <a:off x="4419600" y="11468100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Hình ảnh 3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12742" y="10300075"/>
            <a:ext cx="2706858" cy="3813378"/>
          </a:xfrm>
          <a:prstGeom prst="rect">
            <a:avLst/>
          </a:prstGeom>
        </p:spPr>
      </p:pic>
      <p:sp>
        <p:nvSpPr>
          <p:cNvPr id="12" name="Title 1"/>
          <p:cNvSpPr txBox="1"/>
          <p:nvPr userDrawn="1"/>
        </p:nvSpPr>
        <p:spPr>
          <a:xfrm>
            <a:off x="-666487" y="9173012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988540" y="518304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US" sz="2135" kern="0" dirty="0" err="1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 panose="020B0604020202020204"/>
              </a:rPr>
              <a:t>Măng</a:t>
            </a:r>
            <a:r>
              <a:rPr lang="en-US" sz="2135" kern="0" dirty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 panose="020B0604020202020204"/>
              </a:rPr>
              <a:t> Non</a:t>
            </a:r>
            <a:endParaRPr lang="id-ID" sz="2135" kern="0" dirty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3"/>
          <p:cNvSpPr txBox="1"/>
          <p:nvPr userDrawn="1"/>
        </p:nvSpPr>
        <p:spPr>
          <a:xfrm>
            <a:off x="4419600" y="11468100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/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Hình ảnh 3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12742" y="10300075"/>
            <a:ext cx="2706858" cy="3813378"/>
          </a:xfrm>
          <a:prstGeom prst="rect">
            <a:avLst/>
          </a:prstGeom>
        </p:spPr>
      </p:pic>
      <p:sp>
        <p:nvSpPr>
          <p:cNvPr id="13" name="Title 1"/>
          <p:cNvSpPr txBox="1"/>
          <p:nvPr userDrawn="1"/>
        </p:nvSpPr>
        <p:spPr>
          <a:xfrm>
            <a:off x="-666487" y="9173012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4988540" y="518304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US" sz="2135" kern="0" dirty="0" err="1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 panose="020B0604020202020204"/>
              </a:rPr>
              <a:t>Măng</a:t>
            </a:r>
            <a:r>
              <a:rPr lang="en-US" sz="2135" kern="0" dirty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 panose="020B0604020202020204"/>
              </a:rPr>
              <a:t> Non</a:t>
            </a:r>
            <a:endParaRPr lang="id-ID" sz="2135" kern="0" dirty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296" b="1045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TextBox 3"/>
          <p:cNvSpPr txBox="1"/>
          <p:nvPr userDrawn="1"/>
        </p:nvSpPr>
        <p:spPr>
          <a:xfrm>
            <a:off x="4419600" y="11468100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Hình ảnh 3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12742" y="10300075"/>
            <a:ext cx="2706858" cy="3813378"/>
          </a:xfrm>
          <a:prstGeom prst="rect">
            <a:avLst/>
          </a:prstGeom>
        </p:spPr>
      </p:pic>
      <p:sp>
        <p:nvSpPr>
          <p:cNvPr id="10" name="Title 1"/>
          <p:cNvSpPr txBox="1"/>
          <p:nvPr userDrawn="1"/>
        </p:nvSpPr>
        <p:spPr>
          <a:xfrm>
            <a:off x="-666487" y="9173012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4988540" y="518304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US" sz="2135" kern="0" dirty="0" err="1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 panose="020B0604020202020204"/>
              </a:rPr>
              <a:t>Măng</a:t>
            </a:r>
            <a:r>
              <a:rPr lang="en-US" sz="2135" kern="0" dirty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 panose="020B0604020202020204"/>
              </a:rPr>
              <a:t> Non</a:t>
            </a:r>
            <a:endParaRPr lang="id-ID" sz="2135" kern="0" dirty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TextBox 3"/>
          <p:cNvSpPr txBox="1"/>
          <p:nvPr userDrawn="1"/>
        </p:nvSpPr>
        <p:spPr>
          <a:xfrm>
            <a:off x="4419600" y="11468100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Hình ảnh 3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12742" y="10300075"/>
            <a:ext cx="2706858" cy="3813378"/>
          </a:xfrm>
          <a:prstGeom prst="rect">
            <a:avLst/>
          </a:prstGeom>
        </p:spPr>
      </p:pic>
      <p:sp>
        <p:nvSpPr>
          <p:cNvPr id="9" name="Title 1"/>
          <p:cNvSpPr txBox="1"/>
          <p:nvPr userDrawn="1"/>
        </p:nvSpPr>
        <p:spPr>
          <a:xfrm>
            <a:off x="-666487" y="9173012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4988540" y="518304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US" sz="2135" kern="0" dirty="0" err="1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 panose="020B0604020202020204"/>
              </a:rPr>
              <a:t>Măng</a:t>
            </a:r>
            <a:r>
              <a:rPr lang="en-US" sz="2135" kern="0" dirty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 panose="020B0604020202020204"/>
              </a:rPr>
              <a:t> Non</a:t>
            </a:r>
            <a:endParaRPr lang="id-ID" sz="2135" kern="0" dirty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AF46-CD37-4D9E-A2B2-FC0A1923463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7" name="TextBox 3"/>
          <p:cNvSpPr txBox="1"/>
          <p:nvPr userDrawn="1"/>
        </p:nvSpPr>
        <p:spPr>
          <a:xfrm>
            <a:off x="4419600" y="11468100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/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Hình ảnh 3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12742" y="10300075"/>
            <a:ext cx="2706858" cy="3813378"/>
          </a:xfrm>
          <a:prstGeom prst="rect">
            <a:avLst/>
          </a:prstGeom>
        </p:spPr>
      </p:pic>
      <p:sp>
        <p:nvSpPr>
          <p:cNvPr id="10" name="Title 1"/>
          <p:cNvSpPr txBox="1"/>
          <p:nvPr userDrawn="1"/>
        </p:nvSpPr>
        <p:spPr>
          <a:xfrm>
            <a:off x="-666487" y="9173012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Box 3"/>
          <p:cNvSpPr txBox="1"/>
          <p:nvPr userDrawn="1"/>
        </p:nvSpPr>
        <p:spPr>
          <a:xfrm>
            <a:off x="4419600" y="11468100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/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Hình ảnh 3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12742" y="10300075"/>
            <a:ext cx="2706858" cy="3813378"/>
          </a:xfrm>
          <a:prstGeom prst="rect">
            <a:avLst/>
          </a:prstGeom>
        </p:spPr>
      </p:pic>
      <p:sp>
        <p:nvSpPr>
          <p:cNvPr id="10" name="Title 1"/>
          <p:cNvSpPr txBox="1"/>
          <p:nvPr userDrawn="1"/>
        </p:nvSpPr>
        <p:spPr>
          <a:xfrm>
            <a:off x="-666487" y="9173012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AF46-CD37-4D9E-A2B2-FC0A1923463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B8BC-7613-41C3-9DDD-F39348E457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AF46-CD37-4D9E-A2B2-FC0A1923463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B8BC-7613-41C3-9DDD-F39348E4572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3"/>
          <p:cNvSpPr txBox="1"/>
          <p:nvPr userDrawn="1"/>
        </p:nvSpPr>
        <p:spPr>
          <a:xfrm>
            <a:off x="4419600" y="11468100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/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Hình ảnh 3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12742" y="10300075"/>
            <a:ext cx="2706858" cy="3813378"/>
          </a:xfrm>
          <a:prstGeom prst="rect">
            <a:avLst/>
          </a:prstGeom>
        </p:spPr>
      </p:pic>
      <p:sp>
        <p:nvSpPr>
          <p:cNvPr id="13" name="Title 1"/>
          <p:cNvSpPr txBox="1"/>
          <p:nvPr userDrawn="1"/>
        </p:nvSpPr>
        <p:spPr>
          <a:xfrm>
            <a:off x="-666487" y="9173012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4988540" y="518304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US" sz="2135" kern="0" dirty="0" err="1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 panose="020B0604020202020204"/>
              </a:rPr>
              <a:t>Măng</a:t>
            </a:r>
            <a:r>
              <a:rPr lang="en-US" sz="2135" kern="0" dirty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 panose="020B0604020202020204"/>
              </a:rPr>
              <a:t> Non</a:t>
            </a:r>
            <a:endParaRPr lang="id-ID" sz="2135" kern="0" dirty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AF46-CD37-4D9E-A2B2-FC0A1923463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B8BC-7613-41C3-9DDD-F39348E4572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3"/>
          <p:cNvSpPr txBox="1"/>
          <p:nvPr userDrawn="1"/>
        </p:nvSpPr>
        <p:spPr>
          <a:xfrm>
            <a:off x="4419600" y="11468100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/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Hình ảnh 3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12742" y="10300075"/>
            <a:ext cx="2706858" cy="3813378"/>
          </a:xfrm>
          <a:prstGeom prst="rect">
            <a:avLst/>
          </a:prstGeom>
        </p:spPr>
      </p:pic>
      <p:sp>
        <p:nvSpPr>
          <p:cNvPr id="9" name="Title 1"/>
          <p:cNvSpPr txBox="1"/>
          <p:nvPr userDrawn="1"/>
        </p:nvSpPr>
        <p:spPr>
          <a:xfrm>
            <a:off x="-666487" y="9173012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4988540" y="518304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US" sz="2135" kern="0" dirty="0" err="1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 panose="020B0604020202020204"/>
              </a:rPr>
              <a:t>Măng</a:t>
            </a:r>
            <a:r>
              <a:rPr lang="en-US" sz="2135" kern="0" dirty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 panose="020B0604020202020204"/>
              </a:rPr>
              <a:t> Non</a:t>
            </a:r>
            <a:endParaRPr lang="id-ID" sz="2135" kern="0" dirty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AF46-CD37-4D9E-A2B2-FC0A1923463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B8BC-7613-41C3-9DDD-F39348E457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AF46-CD37-4D9E-A2B2-FC0A1923463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B8BC-7613-41C3-9DDD-F39348E4572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3"/>
          <p:cNvSpPr txBox="1"/>
          <p:nvPr userDrawn="1"/>
        </p:nvSpPr>
        <p:spPr>
          <a:xfrm>
            <a:off x="4419600" y="11468100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/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Hình ảnh 3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12742" y="10300075"/>
            <a:ext cx="2706858" cy="3813378"/>
          </a:xfrm>
          <a:prstGeom prst="rect">
            <a:avLst/>
          </a:prstGeom>
        </p:spPr>
      </p:pic>
      <p:sp>
        <p:nvSpPr>
          <p:cNvPr id="11" name="Title 1"/>
          <p:cNvSpPr txBox="1"/>
          <p:nvPr userDrawn="1"/>
        </p:nvSpPr>
        <p:spPr>
          <a:xfrm>
            <a:off x="-666487" y="9173012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988540" y="518304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US" sz="2135" kern="0" dirty="0" err="1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 panose="020B0604020202020204"/>
              </a:rPr>
              <a:t>Măng</a:t>
            </a:r>
            <a:r>
              <a:rPr lang="en-US" sz="2135" kern="0" dirty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 panose="020B0604020202020204"/>
              </a:rPr>
              <a:t> Non</a:t>
            </a:r>
            <a:endParaRPr lang="id-ID" sz="2135" kern="0" dirty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AF46-CD37-4D9E-A2B2-FC0A1923463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B8BC-7613-41C3-9DDD-F39348E4572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3"/>
          <p:cNvSpPr txBox="1"/>
          <p:nvPr userDrawn="1"/>
        </p:nvSpPr>
        <p:spPr>
          <a:xfrm>
            <a:off x="4419600" y="11468100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/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Hình ảnh 3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12742" y="10300075"/>
            <a:ext cx="2706858" cy="3813378"/>
          </a:xfrm>
          <a:prstGeom prst="rect">
            <a:avLst/>
          </a:prstGeom>
        </p:spPr>
      </p:pic>
      <p:sp>
        <p:nvSpPr>
          <p:cNvPr id="11" name="Title 1"/>
          <p:cNvSpPr txBox="1"/>
          <p:nvPr userDrawn="1"/>
        </p:nvSpPr>
        <p:spPr>
          <a:xfrm>
            <a:off x="-666487" y="9173012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988540" y="518304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US" sz="2135" kern="0" dirty="0" err="1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 panose="020B0604020202020204"/>
              </a:rPr>
              <a:t>Măng</a:t>
            </a:r>
            <a:r>
              <a:rPr lang="en-US" sz="2135" kern="0" dirty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 panose="020B0604020202020204"/>
              </a:rPr>
              <a:t> Non</a:t>
            </a:r>
            <a:endParaRPr lang="id-ID" sz="2135" kern="0" dirty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1DAF46-CD37-4D9E-A2B2-FC0A1923463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8FB8BC-7613-41C3-9DDD-F39348E4572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/>
          <p:cNvSpPr txBox="1"/>
          <p:nvPr userDrawn="1"/>
        </p:nvSpPr>
        <p:spPr>
          <a:xfrm>
            <a:off x="4419600" y="11468100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/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Hình ảnh 3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712742" y="10300075"/>
            <a:ext cx="2706858" cy="3813378"/>
          </a:xfrm>
          <a:prstGeom prst="rect">
            <a:avLst/>
          </a:prstGeom>
        </p:spPr>
      </p:pic>
      <p:sp>
        <p:nvSpPr>
          <p:cNvPr id="10" name="Title 1"/>
          <p:cNvSpPr txBox="1"/>
          <p:nvPr userDrawn="1"/>
        </p:nvSpPr>
        <p:spPr>
          <a:xfrm>
            <a:off x="-666487" y="9173012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4988540" y="518304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US" sz="2135" kern="0" dirty="0" err="1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 panose="020B0604020202020204"/>
              </a:rPr>
              <a:t>Măng</a:t>
            </a:r>
            <a:r>
              <a:rPr lang="en-US" sz="2135" kern="0" dirty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 panose="020B0604020202020204"/>
              </a:rPr>
              <a:t> Non</a:t>
            </a:r>
            <a:endParaRPr lang="id-ID" sz="2135" kern="0" dirty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F7DCB-AF61-43A1-ACC2-BC07373AB10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C94A1-0B00-4DE0-B5EF-381D0C5886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/>
          <p:cNvSpPr txBox="1"/>
          <p:nvPr userDrawn="1"/>
        </p:nvSpPr>
        <p:spPr>
          <a:xfrm>
            <a:off x="4419600" y="11468100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/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Hình ảnh 3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712742" y="10300075"/>
            <a:ext cx="2706858" cy="3813378"/>
          </a:xfrm>
          <a:prstGeom prst="rect">
            <a:avLst/>
          </a:prstGeom>
        </p:spPr>
      </p:pic>
      <p:sp>
        <p:nvSpPr>
          <p:cNvPr id="10" name="Title 1"/>
          <p:cNvSpPr txBox="1"/>
          <p:nvPr userDrawn="1"/>
        </p:nvSpPr>
        <p:spPr>
          <a:xfrm>
            <a:off x="-666487" y="9173012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4988540" y="518304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US" sz="2135" kern="0" dirty="0" err="1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 panose="020B0604020202020204"/>
              </a:rPr>
              <a:t>Măng</a:t>
            </a:r>
            <a:r>
              <a:rPr lang="en-US" sz="2135" kern="0" dirty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 panose="020B0604020202020204"/>
              </a:rPr>
              <a:t> Non</a:t>
            </a:r>
            <a:endParaRPr lang="id-ID" sz="2135" kern="0" dirty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632" y="6034"/>
            <a:ext cx="12449263" cy="685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/>
          <p:cNvSpPr/>
          <p:nvPr/>
        </p:nvSpPr>
        <p:spPr>
          <a:xfrm>
            <a:off x="565731" y="1633998"/>
            <a:ext cx="11060533" cy="1169956"/>
          </a:xfrm>
          <a:prstGeom prst="roundRect">
            <a:avLst>
              <a:gd name="adj" fmla="val 3390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Chia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sẻ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thay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đổi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cực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việc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kiểm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soát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cảm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xúc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1878" y="329037"/>
            <a:ext cx="13085141" cy="105623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70425" y="3052250"/>
            <a:ext cx="11060533" cy="2947877"/>
            <a:chOff x="4444838" y="2434232"/>
            <a:chExt cx="3984268" cy="1172561"/>
          </a:xfrm>
        </p:grpSpPr>
        <p:grpSp>
          <p:nvGrpSpPr>
            <p:cNvPr id="11" name="组合 31"/>
            <p:cNvGrpSpPr/>
            <p:nvPr/>
          </p:nvGrpSpPr>
          <p:grpSpPr>
            <a:xfrm>
              <a:off x="4444838" y="2434232"/>
              <a:ext cx="3984268" cy="1143764"/>
              <a:chOff x="1346200" y="3302000"/>
              <a:chExt cx="2413000" cy="990600"/>
            </a:xfrm>
            <a:solidFill>
              <a:schemeClr val="accent2">
                <a:lumMod val="20000"/>
                <a:lumOff val="80000"/>
              </a:schemeClr>
            </a:solidFill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13" name="圆角矩形 32"/>
              <p:cNvSpPr/>
              <p:nvPr/>
            </p:nvSpPr>
            <p:spPr>
              <a:xfrm>
                <a:off x="1346200" y="3302000"/>
                <a:ext cx="2413000" cy="990600"/>
              </a:xfrm>
              <a:prstGeom prst="roundRect">
                <a:avLst>
                  <a:gd name="adj" fmla="val 13718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  <p:sp>
            <p:nvSpPr>
              <p:cNvPr id="14" name="圆角矩形 33"/>
              <p:cNvSpPr/>
              <p:nvPr/>
            </p:nvSpPr>
            <p:spPr>
              <a:xfrm>
                <a:off x="1402080" y="3351387"/>
                <a:ext cx="2293620" cy="885333"/>
              </a:xfrm>
              <a:prstGeom prst="roundRect">
                <a:avLst>
                  <a:gd name="adj" fmla="val 13094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</p:grpSp>
        <p:sp>
          <p:nvSpPr>
            <p:cNvPr id="12" name="文本框 41"/>
            <p:cNvSpPr txBox="1"/>
            <p:nvPr/>
          </p:nvSpPr>
          <p:spPr>
            <a:xfrm>
              <a:off x="4581224" y="2615170"/>
              <a:ext cx="3717462" cy="991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</a:rPr>
                <a:t>- Nêu những thay đổi tích cực của em qua quá trình rèn luyện các bước kiểm soát cảm xúc.</a:t>
              </a:r>
            </a:p>
            <a:p>
              <a:pPr algn="just"/>
              <a:r>
                <a:rPr lang="vi-VN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</a:rPr>
                <a:t>- Nêu những thay đổi tích cực của bạn mà em quan sát được.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/>
          <p:cNvSpPr/>
          <p:nvPr/>
        </p:nvSpPr>
        <p:spPr>
          <a:xfrm>
            <a:off x="565731" y="1633998"/>
            <a:ext cx="11060533" cy="1169956"/>
          </a:xfrm>
          <a:prstGeom prst="roundRect">
            <a:avLst>
              <a:gd name="adj" fmla="val 3390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khả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kiểm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soát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endParaRPr lang="en-US" sz="3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1878" y="329037"/>
            <a:ext cx="13085141" cy="105623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70425" y="3052250"/>
            <a:ext cx="11060533" cy="3440319"/>
            <a:chOff x="4444838" y="2434232"/>
            <a:chExt cx="3984268" cy="1368437"/>
          </a:xfrm>
        </p:grpSpPr>
        <p:grpSp>
          <p:nvGrpSpPr>
            <p:cNvPr id="11" name="组合 31"/>
            <p:cNvGrpSpPr/>
            <p:nvPr/>
          </p:nvGrpSpPr>
          <p:grpSpPr>
            <a:xfrm>
              <a:off x="4444838" y="2434232"/>
              <a:ext cx="3984268" cy="1143764"/>
              <a:chOff x="1346200" y="3302000"/>
              <a:chExt cx="2413000" cy="990600"/>
            </a:xfrm>
            <a:solidFill>
              <a:schemeClr val="accent2">
                <a:lumMod val="20000"/>
                <a:lumOff val="80000"/>
              </a:schemeClr>
            </a:solidFill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13" name="圆角矩形 32"/>
              <p:cNvSpPr/>
              <p:nvPr/>
            </p:nvSpPr>
            <p:spPr>
              <a:xfrm>
                <a:off x="1346200" y="3302000"/>
                <a:ext cx="2413000" cy="990600"/>
              </a:xfrm>
              <a:prstGeom prst="roundRect">
                <a:avLst>
                  <a:gd name="adj" fmla="val 13718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  <p:sp>
            <p:nvSpPr>
              <p:cNvPr id="14" name="圆角矩形 33"/>
              <p:cNvSpPr/>
              <p:nvPr/>
            </p:nvSpPr>
            <p:spPr>
              <a:xfrm>
                <a:off x="1402080" y="3351387"/>
                <a:ext cx="2293620" cy="885333"/>
              </a:xfrm>
              <a:prstGeom prst="roundRect">
                <a:avLst>
                  <a:gd name="adj" fmla="val 13094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</p:grpSp>
        <p:sp>
          <p:nvSpPr>
            <p:cNvPr id="12" name="文本框 41"/>
            <p:cNvSpPr txBox="1"/>
            <p:nvPr/>
          </p:nvSpPr>
          <p:spPr>
            <a:xfrm>
              <a:off x="4581224" y="2615170"/>
              <a:ext cx="3717462" cy="1187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</a:rPr>
                <a:t>- Chia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</a:rPr>
                <a:t>sẻ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</a:rPr>
                <a:t>những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</a:rPr>
                <a:t>thay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</a:rPr>
                <a:t>đổi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</a:rPr>
                <a:t>tích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</a:rPr>
                <a:t>cực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</a:rPr>
                <a:t>của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</a:rPr>
                <a:t>em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</a:rPr>
                <a:t>trong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</a:rPr>
                <a:t>việc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</a:rPr>
                <a:t>kiểm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</a:rPr>
                <a:t>soát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</a:rPr>
                <a:t>cảm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</a:rPr>
                <a:t>xúc</a:t>
              </a:r>
              <a:endPara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</a:endParaRPr>
            </a:p>
            <a:p>
              <a:pPr algn="l"/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</a:rPr>
                <a:t>-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</a:rPr>
                <a:t>Nhận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</a:rPr>
                <a:t>xét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</a:rPr>
                <a:t>về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</a:rPr>
                <a:t>khả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</a:rPr>
                <a:t>năng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</a:rPr>
                <a:t>kiểm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</a:rPr>
                <a:t>soát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</a:rPr>
                <a:t>cảm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</a:rPr>
                <a:t>xúc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</a:rPr>
                <a:t>của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</a:rPr>
                <a:t>em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</a:rPr>
                <a:t>theo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</a:rPr>
                <a:t>các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</a:rPr>
                <a:t>nội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</a:rPr>
                <a:t> dung:</a:t>
              </a:r>
            </a:p>
            <a:p>
              <a:pPr algn="just"/>
              <a:endPara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-1793630" y="7408874"/>
            <a:ext cx="69635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677788"/>
                </a:solidFill>
                <a:effectLst/>
                <a:highlight>
                  <a:srgbClr val="FFFFFF"/>
                </a:highlight>
                <a:latin typeface="Nunito" panose="00000500000000000000" pitchFamily="2" charset="0"/>
              </a:rPr>
              <a:t>- Chia </a:t>
            </a:r>
            <a:r>
              <a:rPr lang="en-US" b="0" i="0" dirty="0" err="1">
                <a:solidFill>
                  <a:srgbClr val="677788"/>
                </a:solidFill>
                <a:effectLst/>
                <a:highlight>
                  <a:srgbClr val="FFFFFF"/>
                </a:highlight>
                <a:latin typeface="Nunito" panose="00000500000000000000" pitchFamily="2" charset="0"/>
              </a:rPr>
              <a:t>sẻ</a:t>
            </a:r>
            <a:r>
              <a:rPr lang="en-US" b="0" i="0" dirty="0">
                <a:solidFill>
                  <a:srgbClr val="677788"/>
                </a:solidFill>
                <a:effectLst/>
                <a:highlight>
                  <a:srgbClr val="FFFFFF"/>
                </a:highlight>
                <a:latin typeface="Nunito" panose="00000500000000000000" pitchFamily="2" charset="0"/>
              </a:rPr>
              <a:t> </a:t>
            </a:r>
            <a:r>
              <a:rPr lang="en-US" b="0" i="0" dirty="0" err="1">
                <a:solidFill>
                  <a:srgbClr val="677788"/>
                </a:solidFill>
                <a:effectLst/>
                <a:highlight>
                  <a:srgbClr val="FFFFFF"/>
                </a:highlight>
                <a:latin typeface="Nunito" panose="00000500000000000000" pitchFamily="2" charset="0"/>
              </a:rPr>
              <a:t>những</a:t>
            </a:r>
            <a:r>
              <a:rPr lang="en-US" b="0" i="0" dirty="0">
                <a:solidFill>
                  <a:srgbClr val="677788"/>
                </a:solidFill>
                <a:effectLst/>
                <a:highlight>
                  <a:srgbClr val="FFFFFF"/>
                </a:highlight>
                <a:latin typeface="Nunito" panose="00000500000000000000" pitchFamily="2" charset="0"/>
              </a:rPr>
              <a:t> </a:t>
            </a:r>
            <a:r>
              <a:rPr lang="en-US" b="0" i="0" dirty="0" err="1">
                <a:solidFill>
                  <a:srgbClr val="677788"/>
                </a:solidFill>
                <a:effectLst/>
                <a:highlight>
                  <a:srgbClr val="FFFFFF"/>
                </a:highlight>
                <a:latin typeface="Nunito" panose="00000500000000000000" pitchFamily="2" charset="0"/>
              </a:rPr>
              <a:t>thay</a:t>
            </a:r>
            <a:r>
              <a:rPr lang="en-US" b="0" i="0" dirty="0">
                <a:solidFill>
                  <a:srgbClr val="677788"/>
                </a:solidFill>
                <a:effectLst/>
                <a:highlight>
                  <a:srgbClr val="FFFFFF"/>
                </a:highlight>
                <a:latin typeface="Nunito" panose="00000500000000000000" pitchFamily="2" charset="0"/>
              </a:rPr>
              <a:t> </a:t>
            </a:r>
            <a:r>
              <a:rPr lang="en-US" b="0" i="0" dirty="0" err="1">
                <a:solidFill>
                  <a:srgbClr val="677788"/>
                </a:solidFill>
                <a:effectLst/>
                <a:highlight>
                  <a:srgbClr val="FFFFFF"/>
                </a:highlight>
                <a:latin typeface="Nunito" panose="00000500000000000000" pitchFamily="2" charset="0"/>
              </a:rPr>
              <a:t>đổi</a:t>
            </a:r>
            <a:r>
              <a:rPr lang="en-US" b="0" i="0" dirty="0">
                <a:solidFill>
                  <a:srgbClr val="677788"/>
                </a:solidFill>
                <a:effectLst/>
                <a:highlight>
                  <a:srgbClr val="FFFFFF"/>
                </a:highlight>
                <a:latin typeface="Nunito" panose="00000500000000000000" pitchFamily="2" charset="0"/>
              </a:rPr>
              <a:t> </a:t>
            </a:r>
            <a:r>
              <a:rPr lang="en-US" b="0" i="0" dirty="0" err="1">
                <a:solidFill>
                  <a:srgbClr val="677788"/>
                </a:solidFill>
                <a:effectLst/>
                <a:highlight>
                  <a:srgbClr val="FFFFFF"/>
                </a:highlight>
                <a:latin typeface="Nunito" panose="00000500000000000000" pitchFamily="2" charset="0"/>
              </a:rPr>
              <a:t>tích</a:t>
            </a:r>
            <a:r>
              <a:rPr lang="en-US" b="0" i="0" dirty="0">
                <a:solidFill>
                  <a:srgbClr val="677788"/>
                </a:solidFill>
                <a:effectLst/>
                <a:highlight>
                  <a:srgbClr val="FFFFFF"/>
                </a:highlight>
                <a:latin typeface="Nunito" panose="00000500000000000000" pitchFamily="2" charset="0"/>
              </a:rPr>
              <a:t> </a:t>
            </a:r>
            <a:r>
              <a:rPr lang="en-US" b="0" i="0" dirty="0" err="1">
                <a:solidFill>
                  <a:srgbClr val="677788"/>
                </a:solidFill>
                <a:effectLst/>
                <a:highlight>
                  <a:srgbClr val="FFFFFF"/>
                </a:highlight>
                <a:latin typeface="Nunito" panose="00000500000000000000" pitchFamily="2" charset="0"/>
              </a:rPr>
              <a:t>cực</a:t>
            </a:r>
            <a:r>
              <a:rPr lang="en-US" b="0" i="0" dirty="0">
                <a:solidFill>
                  <a:srgbClr val="677788"/>
                </a:solidFill>
                <a:effectLst/>
                <a:highlight>
                  <a:srgbClr val="FFFFFF"/>
                </a:highlight>
                <a:latin typeface="Nunito" panose="00000500000000000000" pitchFamily="2" charset="0"/>
              </a:rPr>
              <a:t> </a:t>
            </a:r>
            <a:r>
              <a:rPr lang="en-US" b="0" i="0" dirty="0" err="1">
                <a:solidFill>
                  <a:srgbClr val="677788"/>
                </a:solidFill>
                <a:effectLst/>
                <a:highlight>
                  <a:srgbClr val="FFFFFF"/>
                </a:highlight>
                <a:latin typeface="Nunito" panose="00000500000000000000" pitchFamily="2" charset="0"/>
              </a:rPr>
              <a:t>của</a:t>
            </a:r>
            <a:r>
              <a:rPr lang="en-US" b="0" i="0" dirty="0">
                <a:solidFill>
                  <a:srgbClr val="677788"/>
                </a:solidFill>
                <a:effectLst/>
                <a:highlight>
                  <a:srgbClr val="FFFFFF"/>
                </a:highlight>
                <a:latin typeface="Nunito" panose="00000500000000000000" pitchFamily="2" charset="0"/>
              </a:rPr>
              <a:t> </a:t>
            </a:r>
            <a:r>
              <a:rPr lang="en-US" b="0" i="0" dirty="0" err="1">
                <a:solidFill>
                  <a:srgbClr val="677788"/>
                </a:solidFill>
                <a:effectLst/>
                <a:highlight>
                  <a:srgbClr val="FFFFFF"/>
                </a:highlight>
                <a:latin typeface="Nunito" panose="00000500000000000000" pitchFamily="2" charset="0"/>
              </a:rPr>
              <a:t>em</a:t>
            </a:r>
            <a:r>
              <a:rPr lang="en-US" b="0" i="0" dirty="0">
                <a:solidFill>
                  <a:srgbClr val="677788"/>
                </a:solidFill>
                <a:effectLst/>
                <a:highlight>
                  <a:srgbClr val="FFFFFF"/>
                </a:highlight>
                <a:latin typeface="Nunito" panose="00000500000000000000" pitchFamily="2" charset="0"/>
              </a:rPr>
              <a:t> </a:t>
            </a:r>
            <a:r>
              <a:rPr lang="en-US" b="0" i="0" dirty="0" err="1">
                <a:solidFill>
                  <a:srgbClr val="677788"/>
                </a:solidFill>
                <a:effectLst/>
                <a:highlight>
                  <a:srgbClr val="FFFFFF"/>
                </a:highlight>
                <a:latin typeface="Nunito" panose="00000500000000000000" pitchFamily="2" charset="0"/>
              </a:rPr>
              <a:t>trong</a:t>
            </a:r>
            <a:r>
              <a:rPr lang="en-US" b="0" i="0" dirty="0">
                <a:solidFill>
                  <a:srgbClr val="677788"/>
                </a:solidFill>
                <a:effectLst/>
                <a:highlight>
                  <a:srgbClr val="FFFFFF"/>
                </a:highlight>
                <a:latin typeface="Nunito" panose="00000500000000000000" pitchFamily="2" charset="0"/>
              </a:rPr>
              <a:t> </a:t>
            </a:r>
            <a:r>
              <a:rPr lang="en-US" b="0" i="0" dirty="0" err="1">
                <a:solidFill>
                  <a:srgbClr val="677788"/>
                </a:solidFill>
                <a:effectLst/>
                <a:highlight>
                  <a:srgbClr val="FFFFFF"/>
                </a:highlight>
                <a:latin typeface="Nunito" panose="00000500000000000000" pitchFamily="2" charset="0"/>
              </a:rPr>
              <a:t>việc</a:t>
            </a:r>
            <a:r>
              <a:rPr lang="en-US" b="0" i="0" dirty="0">
                <a:solidFill>
                  <a:srgbClr val="677788"/>
                </a:solidFill>
                <a:effectLst/>
                <a:highlight>
                  <a:srgbClr val="FFFFFF"/>
                </a:highlight>
                <a:latin typeface="Nunito" panose="00000500000000000000" pitchFamily="2" charset="0"/>
              </a:rPr>
              <a:t> </a:t>
            </a:r>
            <a:r>
              <a:rPr lang="en-US" b="0" i="0" dirty="0" err="1">
                <a:solidFill>
                  <a:srgbClr val="677788"/>
                </a:solidFill>
                <a:effectLst/>
                <a:highlight>
                  <a:srgbClr val="FFFFFF"/>
                </a:highlight>
                <a:latin typeface="Nunito" panose="00000500000000000000" pitchFamily="2" charset="0"/>
              </a:rPr>
              <a:t>kiểm</a:t>
            </a:r>
            <a:r>
              <a:rPr lang="en-US" b="0" i="0" dirty="0">
                <a:solidFill>
                  <a:srgbClr val="677788"/>
                </a:solidFill>
                <a:effectLst/>
                <a:highlight>
                  <a:srgbClr val="FFFFFF"/>
                </a:highlight>
                <a:latin typeface="Nunito" panose="00000500000000000000" pitchFamily="2" charset="0"/>
              </a:rPr>
              <a:t> </a:t>
            </a:r>
            <a:r>
              <a:rPr lang="en-US" b="0" i="0" dirty="0" err="1">
                <a:solidFill>
                  <a:srgbClr val="677788"/>
                </a:solidFill>
                <a:effectLst/>
                <a:highlight>
                  <a:srgbClr val="FFFFFF"/>
                </a:highlight>
                <a:latin typeface="Nunito" panose="00000500000000000000" pitchFamily="2" charset="0"/>
              </a:rPr>
              <a:t>soát</a:t>
            </a:r>
            <a:r>
              <a:rPr lang="en-US" b="0" i="0" dirty="0">
                <a:solidFill>
                  <a:srgbClr val="677788"/>
                </a:solidFill>
                <a:effectLst/>
                <a:highlight>
                  <a:srgbClr val="FFFFFF"/>
                </a:highlight>
                <a:latin typeface="Nunito" panose="00000500000000000000" pitchFamily="2" charset="0"/>
              </a:rPr>
              <a:t> </a:t>
            </a:r>
            <a:r>
              <a:rPr lang="en-US" b="0" i="0" dirty="0" err="1">
                <a:solidFill>
                  <a:srgbClr val="677788"/>
                </a:solidFill>
                <a:effectLst/>
                <a:highlight>
                  <a:srgbClr val="FFFFFF"/>
                </a:highlight>
                <a:latin typeface="Nunito" panose="00000500000000000000" pitchFamily="2" charset="0"/>
              </a:rPr>
              <a:t>cảm</a:t>
            </a:r>
            <a:r>
              <a:rPr lang="en-US" b="0" i="0" dirty="0">
                <a:solidFill>
                  <a:srgbClr val="677788"/>
                </a:solidFill>
                <a:effectLst/>
                <a:highlight>
                  <a:srgbClr val="FFFFFF"/>
                </a:highlight>
                <a:latin typeface="Nunito" panose="00000500000000000000" pitchFamily="2" charset="0"/>
              </a:rPr>
              <a:t> </a:t>
            </a:r>
            <a:r>
              <a:rPr lang="en-US" b="0" i="0" dirty="0" err="1">
                <a:solidFill>
                  <a:srgbClr val="677788"/>
                </a:solidFill>
                <a:effectLst/>
                <a:highlight>
                  <a:srgbClr val="FFFFFF"/>
                </a:highlight>
                <a:latin typeface="Nunito" panose="00000500000000000000" pitchFamily="2" charset="0"/>
              </a:rPr>
              <a:t>xúc</a:t>
            </a:r>
            <a:endParaRPr lang="en-US" b="0" i="0" dirty="0">
              <a:solidFill>
                <a:srgbClr val="677788"/>
              </a:solidFill>
              <a:effectLst/>
              <a:highlight>
                <a:srgbClr val="FFFFFF"/>
              </a:highlight>
              <a:latin typeface="Nunito" panose="00000500000000000000" pitchFamily="2" charset="0"/>
            </a:endParaRPr>
          </a:p>
          <a:p>
            <a:pPr algn="l"/>
            <a:r>
              <a:rPr lang="en-US" b="0" i="0" dirty="0">
                <a:solidFill>
                  <a:srgbClr val="677788"/>
                </a:solidFill>
                <a:effectLst/>
                <a:highlight>
                  <a:srgbClr val="FFFFFF"/>
                </a:highlight>
                <a:latin typeface="Nunito" panose="00000500000000000000" pitchFamily="2" charset="0"/>
              </a:rPr>
              <a:t>- </a:t>
            </a:r>
            <a:r>
              <a:rPr lang="en-US" b="0" i="0" dirty="0" err="1">
                <a:solidFill>
                  <a:srgbClr val="677788"/>
                </a:solidFill>
                <a:effectLst/>
                <a:highlight>
                  <a:srgbClr val="FFFFFF"/>
                </a:highlight>
                <a:latin typeface="Nunito" panose="00000500000000000000" pitchFamily="2" charset="0"/>
              </a:rPr>
              <a:t>Nhận</a:t>
            </a:r>
            <a:r>
              <a:rPr lang="en-US" b="0" i="0" dirty="0">
                <a:solidFill>
                  <a:srgbClr val="677788"/>
                </a:solidFill>
                <a:effectLst/>
                <a:highlight>
                  <a:srgbClr val="FFFFFF"/>
                </a:highlight>
                <a:latin typeface="Nunito" panose="00000500000000000000" pitchFamily="2" charset="0"/>
              </a:rPr>
              <a:t> </a:t>
            </a:r>
            <a:r>
              <a:rPr lang="en-US" b="0" i="0" dirty="0" err="1">
                <a:solidFill>
                  <a:srgbClr val="677788"/>
                </a:solidFill>
                <a:effectLst/>
                <a:highlight>
                  <a:srgbClr val="FFFFFF"/>
                </a:highlight>
                <a:latin typeface="Nunito" panose="00000500000000000000" pitchFamily="2" charset="0"/>
              </a:rPr>
              <a:t>xét</a:t>
            </a:r>
            <a:r>
              <a:rPr lang="en-US" b="0" i="0" dirty="0">
                <a:solidFill>
                  <a:srgbClr val="677788"/>
                </a:solidFill>
                <a:effectLst/>
                <a:highlight>
                  <a:srgbClr val="FFFFFF"/>
                </a:highlight>
                <a:latin typeface="Nunito" panose="00000500000000000000" pitchFamily="2" charset="0"/>
              </a:rPr>
              <a:t> </a:t>
            </a:r>
            <a:r>
              <a:rPr lang="en-US" b="0" i="0" dirty="0" err="1">
                <a:solidFill>
                  <a:srgbClr val="677788"/>
                </a:solidFill>
                <a:effectLst/>
                <a:highlight>
                  <a:srgbClr val="FFFFFF"/>
                </a:highlight>
                <a:latin typeface="Nunito" panose="00000500000000000000" pitchFamily="2" charset="0"/>
              </a:rPr>
              <a:t>về</a:t>
            </a:r>
            <a:r>
              <a:rPr lang="en-US" b="0" i="0" dirty="0">
                <a:solidFill>
                  <a:srgbClr val="677788"/>
                </a:solidFill>
                <a:effectLst/>
                <a:highlight>
                  <a:srgbClr val="FFFFFF"/>
                </a:highlight>
                <a:latin typeface="Nunito" panose="00000500000000000000" pitchFamily="2" charset="0"/>
              </a:rPr>
              <a:t> </a:t>
            </a:r>
            <a:r>
              <a:rPr lang="en-US" b="0" i="0" dirty="0" err="1">
                <a:solidFill>
                  <a:srgbClr val="677788"/>
                </a:solidFill>
                <a:effectLst/>
                <a:highlight>
                  <a:srgbClr val="FFFFFF"/>
                </a:highlight>
                <a:latin typeface="Nunito" panose="00000500000000000000" pitchFamily="2" charset="0"/>
              </a:rPr>
              <a:t>khả</a:t>
            </a:r>
            <a:r>
              <a:rPr lang="en-US" b="0" i="0" dirty="0">
                <a:solidFill>
                  <a:srgbClr val="677788"/>
                </a:solidFill>
                <a:effectLst/>
                <a:highlight>
                  <a:srgbClr val="FFFFFF"/>
                </a:highlight>
                <a:latin typeface="Nunito" panose="00000500000000000000" pitchFamily="2" charset="0"/>
              </a:rPr>
              <a:t> </a:t>
            </a:r>
            <a:r>
              <a:rPr lang="en-US" b="0" i="0" dirty="0" err="1">
                <a:solidFill>
                  <a:srgbClr val="677788"/>
                </a:solidFill>
                <a:effectLst/>
                <a:highlight>
                  <a:srgbClr val="FFFFFF"/>
                </a:highlight>
                <a:latin typeface="Nunito" panose="00000500000000000000" pitchFamily="2" charset="0"/>
              </a:rPr>
              <a:t>năng</a:t>
            </a:r>
            <a:r>
              <a:rPr lang="en-US" b="0" i="0" dirty="0">
                <a:solidFill>
                  <a:srgbClr val="677788"/>
                </a:solidFill>
                <a:effectLst/>
                <a:highlight>
                  <a:srgbClr val="FFFFFF"/>
                </a:highlight>
                <a:latin typeface="Nunito" panose="00000500000000000000" pitchFamily="2" charset="0"/>
              </a:rPr>
              <a:t> </a:t>
            </a:r>
            <a:r>
              <a:rPr lang="en-US" b="0" i="0" dirty="0" err="1">
                <a:solidFill>
                  <a:srgbClr val="677788"/>
                </a:solidFill>
                <a:effectLst/>
                <a:highlight>
                  <a:srgbClr val="FFFFFF"/>
                </a:highlight>
                <a:latin typeface="Nunito" panose="00000500000000000000" pitchFamily="2" charset="0"/>
              </a:rPr>
              <a:t>kiểm</a:t>
            </a:r>
            <a:r>
              <a:rPr lang="en-US" b="0" i="0" dirty="0">
                <a:solidFill>
                  <a:srgbClr val="677788"/>
                </a:solidFill>
                <a:effectLst/>
                <a:highlight>
                  <a:srgbClr val="FFFFFF"/>
                </a:highlight>
                <a:latin typeface="Nunito" panose="00000500000000000000" pitchFamily="2" charset="0"/>
              </a:rPr>
              <a:t> </a:t>
            </a:r>
            <a:r>
              <a:rPr lang="en-US" b="0" i="0" dirty="0" err="1">
                <a:solidFill>
                  <a:srgbClr val="677788"/>
                </a:solidFill>
                <a:effectLst/>
                <a:highlight>
                  <a:srgbClr val="FFFFFF"/>
                </a:highlight>
                <a:latin typeface="Nunito" panose="00000500000000000000" pitchFamily="2" charset="0"/>
              </a:rPr>
              <a:t>soát</a:t>
            </a:r>
            <a:r>
              <a:rPr lang="en-US" b="0" i="0" dirty="0">
                <a:solidFill>
                  <a:srgbClr val="677788"/>
                </a:solidFill>
                <a:effectLst/>
                <a:highlight>
                  <a:srgbClr val="FFFFFF"/>
                </a:highlight>
                <a:latin typeface="Nunito" panose="00000500000000000000" pitchFamily="2" charset="0"/>
              </a:rPr>
              <a:t> </a:t>
            </a:r>
            <a:r>
              <a:rPr lang="en-US" b="0" i="0" dirty="0" err="1">
                <a:solidFill>
                  <a:srgbClr val="677788"/>
                </a:solidFill>
                <a:effectLst/>
                <a:highlight>
                  <a:srgbClr val="FFFFFF"/>
                </a:highlight>
                <a:latin typeface="Nunito" panose="00000500000000000000" pitchFamily="2" charset="0"/>
              </a:rPr>
              <a:t>cảm</a:t>
            </a:r>
            <a:r>
              <a:rPr lang="en-US" b="0" i="0" dirty="0">
                <a:solidFill>
                  <a:srgbClr val="677788"/>
                </a:solidFill>
                <a:effectLst/>
                <a:highlight>
                  <a:srgbClr val="FFFFFF"/>
                </a:highlight>
                <a:latin typeface="Nunito" panose="00000500000000000000" pitchFamily="2" charset="0"/>
              </a:rPr>
              <a:t> </a:t>
            </a:r>
            <a:r>
              <a:rPr lang="en-US" b="0" i="0" dirty="0" err="1">
                <a:solidFill>
                  <a:srgbClr val="677788"/>
                </a:solidFill>
                <a:effectLst/>
                <a:highlight>
                  <a:srgbClr val="FFFFFF"/>
                </a:highlight>
                <a:latin typeface="Nunito" panose="00000500000000000000" pitchFamily="2" charset="0"/>
              </a:rPr>
              <a:t>xúc</a:t>
            </a:r>
            <a:r>
              <a:rPr lang="en-US" b="0" i="0" dirty="0">
                <a:solidFill>
                  <a:srgbClr val="677788"/>
                </a:solidFill>
                <a:effectLst/>
                <a:highlight>
                  <a:srgbClr val="FFFFFF"/>
                </a:highlight>
                <a:latin typeface="Nunito" panose="00000500000000000000" pitchFamily="2" charset="0"/>
              </a:rPr>
              <a:t> </a:t>
            </a:r>
            <a:r>
              <a:rPr lang="en-US" b="0" i="0" dirty="0" err="1">
                <a:solidFill>
                  <a:srgbClr val="677788"/>
                </a:solidFill>
                <a:effectLst/>
                <a:highlight>
                  <a:srgbClr val="FFFFFF"/>
                </a:highlight>
                <a:latin typeface="Nunito" panose="00000500000000000000" pitchFamily="2" charset="0"/>
              </a:rPr>
              <a:t>của</a:t>
            </a:r>
            <a:r>
              <a:rPr lang="en-US" b="0" i="0" dirty="0">
                <a:solidFill>
                  <a:srgbClr val="677788"/>
                </a:solidFill>
                <a:effectLst/>
                <a:highlight>
                  <a:srgbClr val="FFFFFF"/>
                </a:highlight>
                <a:latin typeface="Nunito" panose="00000500000000000000" pitchFamily="2" charset="0"/>
              </a:rPr>
              <a:t> </a:t>
            </a:r>
            <a:r>
              <a:rPr lang="en-US" b="0" i="0" dirty="0" err="1">
                <a:solidFill>
                  <a:srgbClr val="677788"/>
                </a:solidFill>
                <a:effectLst/>
                <a:highlight>
                  <a:srgbClr val="FFFFFF"/>
                </a:highlight>
                <a:latin typeface="Nunito" panose="00000500000000000000" pitchFamily="2" charset="0"/>
              </a:rPr>
              <a:t>em</a:t>
            </a:r>
            <a:r>
              <a:rPr lang="en-US" b="0" i="0" dirty="0">
                <a:solidFill>
                  <a:srgbClr val="677788"/>
                </a:solidFill>
                <a:effectLst/>
                <a:highlight>
                  <a:srgbClr val="FFFFFF"/>
                </a:highlight>
                <a:latin typeface="Nunito" panose="00000500000000000000" pitchFamily="2" charset="0"/>
              </a:rPr>
              <a:t> </a:t>
            </a:r>
            <a:r>
              <a:rPr lang="en-US" b="0" i="0" dirty="0" err="1">
                <a:solidFill>
                  <a:srgbClr val="677788"/>
                </a:solidFill>
                <a:effectLst/>
                <a:highlight>
                  <a:srgbClr val="FFFFFF"/>
                </a:highlight>
                <a:latin typeface="Nunito" panose="00000500000000000000" pitchFamily="2" charset="0"/>
              </a:rPr>
              <a:t>theo</a:t>
            </a:r>
            <a:r>
              <a:rPr lang="en-US" b="0" i="0" dirty="0">
                <a:solidFill>
                  <a:srgbClr val="677788"/>
                </a:solidFill>
                <a:effectLst/>
                <a:highlight>
                  <a:srgbClr val="FFFFFF"/>
                </a:highlight>
                <a:latin typeface="Nunito" panose="00000500000000000000" pitchFamily="2" charset="0"/>
              </a:rPr>
              <a:t> </a:t>
            </a:r>
            <a:r>
              <a:rPr lang="en-US" b="0" i="0" dirty="0" err="1">
                <a:solidFill>
                  <a:srgbClr val="677788"/>
                </a:solidFill>
                <a:effectLst/>
                <a:highlight>
                  <a:srgbClr val="FFFFFF"/>
                </a:highlight>
                <a:latin typeface="Nunito" panose="00000500000000000000" pitchFamily="2" charset="0"/>
              </a:rPr>
              <a:t>các</a:t>
            </a:r>
            <a:r>
              <a:rPr lang="en-US" b="0" i="0" dirty="0">
                <a:solidFill>
                  <a:srgbClr val="677788"/>
                </a:solidFill>
                <a:effectLst/>
                <a:highlight>
                  <a:srgbClr val="FFFFFF"/>
                </a:highlight>
                <a:latin typeface="Nunito" panose="00000500000000000000" pitchFamily="2" charset="0"/>
              </a:rPr>
              <a:t> </a:t>
            </a:r>
            <a:r>
              <a:rPr lang="en-US" b="0" i="0" dirty="0" err="1">
                <a:solidFill>
                  <a:srgbClr val="677788"/>
                </a:solidFill>
                <a:effectLst/>
                <a:highlight>
                  <a:srgbClr val="FFFFFF"/>
                </a:highlight>
                <a:latin typeface="Nunito" panose="00000500000000000000" pitchFamily="2" charset="0"/>
              </a:rPr>
              <a:t>nội</a:t>
            </a:r>
            <a:r>
              <a:rPr lang="en-US" b="0" i="0" dirty="0">
                <a:solidFill>
                  <a:srgbClr val="677788"/>
                </a:solidFill>
                <a:effectLst/>
                <a:highlight>
                  <a:srgbClr val="FFFFFF"/>
                </a:highlight>
                <a:latin typeface="Nunito" panose="00000500000000000000" pitchFamily="2" charset="0"/>
              </a:rPr>
              <a:t> dung: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58" y="265780"/>
            <a:ext cx="11317279" cy="3238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282" y="3429000"/>
            <a:ext cx="8104549" cy="31383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72413"/>
            <a:ext cx="11603069" cy="3648584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565733" y="321503"/>
            <a:ext cx="11060533" cy="1570891"/>
          </a:xfrm>
          <a:prstGeom prst="roundRect">
            <a:avLst>
              <a:gd name="adj" fmla="val 3390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thông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điệp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về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việc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kiểm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soát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cảm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xúc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chia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sẻ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thông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điệp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người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thân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bè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</a:t>
            </a:r>
            <a:endParaRPr lang="en-US" sz="3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Content Placeholder 4" descr="A group of cartoon people&#10;&#10;Description automatically generated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9"/>
          <a:stretch>
            <a:fillRect/>
          </a:stretch>
        </p:blipFill>
        <p:spPr>
          <a:xfrm>
            <a:off x="309487" y="2473337"/>
            <a:ext cx="6022636" cy="3844595"/>
          </a:xfrm>
        </p:spPr>
      </p:pic>
      <p:grpSp>
        <p:nvGrpSpPr>
          <p:cNvPr id="8" name="Group 7"/>
          <p:cNvGrpSpPr/>
          <p:nvPr/>
        </p:nvGrpSpPr>
        <p:grpSpPr>
          <a:xfrm>
            <a:off x="6095998" y="1969604"/>
            <a:ext cx="5530267" cy="4173287"/>
            <a:chOff x="2446413" y="4217614"/>
            <a:chExt cx="3984268" cy="1143764"/>
          </a:xfrm>
        </p:grpSpPr>
        <p:grpSp>
          <p:nvGrpSpPr>
            <p:cNvPr id="9" name="组合 31"/>
            <p:cNvGrpSpPr/>
            <p:nvPr/>
          </p:nvGrpSpPr>
          <p:grpSpPr>
            <a:xfrm>
              <a:off x="2446413" y="4217614"/>
              <a:ext cx="3984268" cy="1143764"/>
              <a:chOff x="1346200" y="3302000"/>
              <a:chExt cx="2413000" cy="990600"/>
            </a:xfrm>
            <a:solidFill>
              <a:schemeClr val="accent2">
                <a:lumMod val="20000"/>
                <a:lumOff val="80000"/>
              </a:schemeClr>
            </a:solidFill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11" name="圆角矩形 32"/>
              <p:cNvSpPr/>
              <p:nvPr/>
            </p:nvSpPr>
            <p:spPr>
              <a:xfrm>
                <a:off x="1346200" y="3302000"/>
                <a:ext cx="2413000" cy="990600"/>
              </a:xfrm>
              <a:prstGeom prst="roundRect">
                <a:avLst>
                  <a:gd name="adj" fmla="val 13718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  <p:sp>
            <p:nvSpPr>
              <p:cNvPr id="12" name="圆角矩形 33"/>
              <p:cNvSpPr/>
              <p:nvPr/>
            </p:nvSpPr>
            <p:spPr>
              <a:xfrm>
                <a:off x="1405890" y="3354633"/>
                <a:ext cx="2293620" cy="885333"/>
              </a:xfrm>
              <a:prstGeom prst="roundRect">
                <a:avLst>
                  <a:gd name="adj" fmla="val 13094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</p:grpSp>
        <p:sp>
          <p:nvSpPr>
            <p:cNvPr id="10" name="文本框 41"/>
            <p:cNvSpPr txBox="1"/>
            <p:nvPr/>
          </p:nvSpPr>
          <p:spPr>
            <a:xfrm>
              <a:off x="2715087" y="4290974"/>
              <a:ext cx="2252336" cy="733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noProof="0" dirty="0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Trong </a:t>
              </a:r>
              <a:r>
                <a:rPr lang="en-US" altLang="zh-CN" sz="2800" b="1" noProof="0" dirty="0" err="1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cuộc</a:t>
              </a:r>
              <a:r>
                <a:rPr lang="en-US" altLang="zh-CN" sz="2800" b="1" noProof="0" dirty="0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 </a:t>
              </a:r>
              <a:r>
                <a:rPr lang="en-US" altLang="zh-CN" sz="2800" b="1" noProof="0" dirty="0" err="1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sống</a:t>
              </a:r>
              <a:endParaRPr lang="en-US" altLang="zh-CN" sz="2800" b="1" noProof="0" dirty="0">
                <a:solidFill>
                  <a:prstClr val="black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C</a:t>
              </a:r>
              <a:r>
                <a:rPr lang="en-US" altLang="zh-CN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ó</a:t>
              </a:r>
              <a:r>
                <a:rPr lang="en-US" altLang="zh-CN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 </a:t>
              </a:r>
              <a:r>
                <a:rPr lang="en-US" altLang="zh-CN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niềm</a:t>
              </a:r>
              <a:r>
                <a:rPr lang="en-US" altLang="zh-CN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 </a:t>
              </a:r>
              <a:r>
                <a:rPr lang="en-US" altLang="zh-CN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vui</a:t>
              </a:r>
              <a:endParaRPr lang="en-US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C</a:t>
              </a:r>
              <a:r>
                <a:rPr lang="en-US" altLang="zh-CN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ó </a:t>
              </a:r>
              <a:r>
                <a:rPr lang="en-US" altLang="zh-CN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nỗi</a:t>
              </a:r>
              <a:r>
                <a:rPr lang="en-US" altLang="zh-CN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 </a:t>
              </a:r>
              <a:r>
                <a:rPr lang="en-US" altLang="zh-CN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buồn</a:t>
              </a:r>
              <a:endParaRPr lang="en-US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C</a:t>
              </a:r>
              <a:r>
                <a:rPr lang="en-US" altLang="zh-CN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ó </a:t>
              </a:r>
              <a:r>
                <a:rPr lang="en-US" altLang="zh-CN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giận</a:t>
              </a:r>
              <a:r>
                <a:rPr lang="en-US" altLang="zh-CN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 </a:t>
              </a:r>
              <a:r>
                <a:rPr lang="en-US" altLang="zh-CN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dữ</a:t>
              </a:r>
              <a:endParaRPr lang="en-US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Ta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hãy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nhớ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Hít</a:t>
              </a:r>
              <a:r>
                <a:rPr lang="en-US" altLang="zh-CN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 </a:t>
              </a:r>
              <a:r>
                <a:rPr lang="en-US" altLang="zh-CN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thở</a:t>
              </a:r>
              <a:r>
                <a:rPr lang="en-US" altLang="zh-CN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 </a:t>
              </a:r>
              <a:r>
                <a:rPr lang="en-US" altLang="zh-CN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sâu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endParaRPr>
            </a:p>
          </p:txBody>
        </p:sp>
      </p:grpSp>
      <p:sp>
        <p:nvSpPr>
          <p:cNvPr id="13" name="文本框 41"/>
          <p:cNvSpPr txBox="1"/>
          <p:nvPr/>
        </p:nvSpPr>
        <p:spPr>
          <a:xfrm>
            <a:off x="8861131" y="3243489"/>
            <a:ext cx="31263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rPr>
              <a:t>Không</a:t>
            </a:r>
            <a:r>
              <a:rPr lang="en-US" altLang="zh-CN" sz="2800" b="1" noProof="0" dirty="0">
                <a:solidFill>
                  <a:prstClr val="black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28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rPr>
              <a:t>giữ</a:t>
            </a:r>
            <a:r>
              <a:rPr lang="en-US" altLang="zh-CN" sz="2800" b="1" noProof="0" dirty="0">
                <a:solidFill>
                  <a:prstClr val="black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28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rPr>
              <a:t>lâu</a:t>
            </a:r>
            <a:endParaRPr lang="en-US" altLang="zh-CN" sz="2800" b="1" noProof="0" dirty="0">
              <a:solidFill>
                <a:prstClr val="black"/>
              </a:solidFill>
              <a:latin typeface="Cambria" panose="02040503050406030204" pitchFamily="18" charset="0"/>
              <a:ea typeface="字魂131号-酷乐潮玩体" panose="00000500000000000000" pitchFamily="2" charset="-122"/>
              <a:cs typeface="+mn-ea"/>
              <a:sym typeface="思源黑体 CN" panose="020B0500000000000000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rPr>
              <a:t>Bao </a:t>
            </a:r>
            <a:r>
              <a:rPr lang="en-US" altLang="zh-CN" sz="2800" b="1" dirty="0" err="1">
                <a:solidFill>
                  <a:prstClr val="black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rPr>
              <a:t>hờn</a:t>
            </a:r>
            <a:r>
              <a:rPr lang="en-US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rPr>
              <a:t>giận</a:t>
            </a:r>
            <a:endParaRPr lang="en-US" altLang="zh-CN" sz="2800" b="1" dirty="0">
              <a:solidFill>
                <a:prstClr val="black"/>
              </a:solidFill>
              <a:latin typeface="Cambria" panose="02040503050406030204" pitchFamily="18" charset="0"/>
              <a:ea typeface="字魂131号-酷乐潮玩体" panose="00000500000000000000" pitchFamily="2" charset="-122"/>
              <a:cs typeface="+mn-ea"/>
              <a:sym typeface="思源黑体 CN" panose="020B0500000000000000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dirty="0" err="1">
                <a:solidFill>
                  <a:prstClr val="black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rPr>
              <a:t>Để</a:t>
            </a:r>
            <a:r>
              <a:rPr lang="en-US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rPr>
              <a:t>đón</a:t>
            </a:r>
            <a:r>
              <a:rPr lang="en-US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rPr>
              <a:t>nhận</a:t>
            </a:r>
            <a:endParaRPr lang="en-US" altLang="zh-CN" sz="2800" b="1" dirty="0">
              <a:solidFill>
                <a:prstClr val="black"/>
              </a:solidFill>
              <a:latin typeface="Cambria" panose="02040503050406030204" pitchFamily="18" charset="0"/>
              <a:ea typeface="字魂131号-酷乐潮玩体" panose="00000500000000000000" pitchFamily="2" charset="-122"/>
              <a:cs typeface="+mn-ea"/>
              <a:sym typeface="思源黑体 CN" panose="020B0500000000000000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rPr>
              <a:t>Những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rPr>
              <a:t> n</a:t>
            </a:r>
            <a:r>
              <a:rPr lang="en-US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rPr>
              <a:t>ụ </a:t>
            </a:r>
            <a:r>
              <a:rPr lang="en-US" altLang="zh-CN" sz="2800" b="1" dirty="0" err="1">
                <a:solidFill>
                  <a:prstClr val="black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rPr>
              <a:t>cười</a:t>
            </a:r>
            <a:endParaRPr lang="en-US" altLang="zh-CN" sz="2800" b="1" dirty="0">
              <a:solidFill>
                <a:prstClr val="black"/>
              </a:solidFill>
              <a:latin typeface="Cambria" panose="02040503050406030204" pitchFamily="18" charset="0"/>
              <a:ea typeface="字魂131号-酷乐潮玩体" panose="00000500000000000000" pitchFamily="2" charset="-122"/>
              <a:cs typeface="+mn-ea"/>
              <a:sym typeface="思源黑体 CN" panose="020B0500000000000000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rPr>
              <a:t>Nh</a:t>
            </a:r>
            <a:r>
              <a:rPr lang="en-US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rPr>
              <a:t>ư </a:t>
            </a:r>
            <a:r>
              <a:rPr lang="en-US" altLang="zh-CN" sz="2800" b="1" dirty="0" err="1">
                <a:solidFill>
                  <a:prstClr val="black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rPr>
              <a:t>Mặt</a:t>
            </a:r>
            <a:r>
              <a:rPr lang="en-US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rPr>
              <a:t>Trời</a:t>
            </a:r>
            <a:endParaRPr lang="en-US" altLang="zh-CN" sz="2800" b="1" dirty="0">
              <a:solidFill>
                <a:prstClr val="black"/>
              </a:solidFill>
              <a:latin typeface="Cambria" panose="02040503050406030204" pitchFamily="18" charset="0"/>
              <a:ea typeface="字魂131号-酷乐潮玩体" panose="00000500000000000000" pitchFamily="2" charset="-122"/>
              <a:cs typeface="+mn-ea"/>
              <a:sym typeface="思源黑体 CN" panose="020B0500000000000000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rPr>
              <a:t>L</a:t>
            </a:r>
            <a:r>
              <a:rPr lang="en-US" altLang="zh-CN" sz="2800" b="1" dirty="0" err="1">
                <a:solidFill>
                  <a:prstClr val="black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rPr>
              <a:t>ên</a:t>
            </a:r>
            <a:r>
              <a:rPr lang="en-US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rPr>
              <a:t>mỗi</a:t>
            </a:r>
            <a:r>
              <a:rPr lang="en-US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rPr>
              <a:t>sớm</a:t>
            </a:r>
            <a:r>
              <a:rPr lang="en-US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rPr>
              <a:t>…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字魂131号-酷乐潮玩体" panose="00000500000000000000" pitchFamily="2" charset="-122"/>
              <a:cs typeface="+mn-ea"/>
              <a:sym typeface="思源黑体 CN" panose="020B05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60" y="937865"/>
            <a:ext cx="11498280" cy="49822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80654" y="2737346"/>
            <a:ext cx="10335492" cy="2000906"/>
            <a:chOff x="1070808" y="778403"/>
            <a:chExt cx="11486728" cy="2142400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1070808" y="1500088"/>
              <a:ext cx="11486728" cy="1420715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pt-BR" sz="9600" b="1" i="0" u="none" strike="noStrike" kern="1200" cap="none" spc="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srgbClr val="D13F3C"/>
                  </a:solidFill>
                  <a:effectLst>
                    <a:outerShdw dist="38100" dir="8100000" algn="tr" rotWithShape="0">
                      <a:srgbClr val="D13F3C"/>
                    </a:outerShdw>
                  </a:effectLst>
                  <a:uLnTx/>
                  <a:uFillTx/>
                  <a:latin typeface="#9Slide07 SVNBango" panose="02000000000000000000" pitchFamily="2" charset="0"/>
                  <a:ea typeface="Cambria" panose="02040503050406030204" pitchFamily="18" charset="0"/>
                  <a:cs typeface="+mn-cs"/>
                </a:rPr>
                <a:t>CHÚC CÁC EM HỌC TỐT!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600" b="1" i="0" u="none" strike="noStrike" kern="1200" cap="none" spc="300" normalizeH="0" baseline="0" noProof="0" dirty="0">
                <a:ln w="190500">
                  <a:solidFill>
                    <a:prstClr val="white"/>
                  </a:solidFill>
                </a:ln>
                <a:solidFill>
                  <a:srgbClr val="D13F3C"/>
                </a:solidFill>
                <a:effectLst>
                  <a:outerShdw dist="38100" dir="8100000" algn="tr" rotWithShape="0">
                    <a:srgbClr val="D13F3C"/>
                  </a:outerShdw>
                </a:effectLst>
                <a:uLnTx/>
                <a:uFillTx/>
                <a:latin typeface="#9Slide07 SVNBango" panose="02000000000000000000" pitchFamily="2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" name="Rectangle: Rounded Corners 5"/>
            <p:cNvSpPr/>
            <p:nvPr/>
          </p:nvSpPr>
          <p:spPr>
            <a:xfrm>
              <a:off x="1237528" y="778403"/>
              <a:ext cx="11153288" cy="1232316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9600" b="1" i="0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53000">
                        <a:srgbClr val="D13F3C"/>
                      </a:gs>
                      <a:gs pos="53000">
                        <a:srgbClr val="417E27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#9Slide07 SVNBango" panose="02000000000000000000" pitchFamily="2" charset="0"/>
                  <a:ea typeface="Cambria" panose="02040503050406030204" pitchFamily="18" charset="0"/>
                  <a:cs typeface="+mn-cs"/>
                </a:rPr>
                <a:t>CHÚC CÁC EM HỌC TỐT!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等线</vt:lpstr>
      <vt:lpstr>#9Slide05 Aphrodite Pro</vt:lpstr>
      <vt:lpstr>#9Slide07 HoneyCream</vt:lpstr>
      <vt:lpstr>#9Slide07 SVNBango</vt:lpstr>
      <vt:lpstr>Aptos</vt:lpstr>
      <vt:lpstr>Aptos Display</vt:lpstr>
      <vt:lpstr>Arial</vt:lpstr>
      <vt:lpstr>Calibri</vt:lpstr>
      <vt:lpstr>Calibri Light</vt:lpstr>
      <vt:lpstr>Cambria</vt:lpstr>
      <vt:lpstr>Nunito</vt:lpstr>
      <vt:lpstr>SVN-Newton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Kỳ Duyên Đỗ</dc:creator>
  <cp:lastModifiedBy>Administrator</cp:lastModifiedBy>
  <cp:revision>14</cp:revision>
  <dcterms:created xsi:type="dcterms:W3CDTF">2024-06-19T07:12:00Z</dcterms:created>
  <dcterms:modified xsi:type="dcterms:W3CDTF">2025-11-06T05:34:32Z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2024-06-19T07:43:06Z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cd62c021-a23c-4851-ac71-bde1e817ed29</vt:lpwstr>
  </property>
  <property fmtid="{D5CDD505-2E9C-101B-9397-08002B2CF9AE}" pid="7" name="MSIP_Label_defa4170-0d19-0005-0004-bc88714345d2_ActionId">
    <vt:lpwstr>9a810869-2360-48d9-9ffc-3eeb1539b93f</vt:lpwstr>
  </property>
  <property fmtid="{D5CDD505-2E9C-101B-9397-08002B2CF9AE}" pid="8" name="MSIP_Label_defa4170-0d19-0005-0004-bc88714345d2_ContentBits">
    <vt:lpwstr>0</vt:lpwstr>
  </property>
  <property fmtid="{D5CDD505-2E9C-101B-9397-08002B2CF9AE}" pid="9" name="ICV">
    <vt:lpwstr>F072B50EB8844E5F9DD03C36A61DC823_12</vt:lpwstr>
  </property>
  <property fmtid="{D5CDD505-2E9C-101B-9397-08002B2CF9AE}" pid="10" name="KSOProductBuildVer">
    <vt:lpwstr>1033-12.2.0.18283</vt:lpwstr>
  </property>
</Properties>
</file>