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5" r:id="rId14"/>
    <p:sldId id="274" r:id="rId15"/>
    <p:sldId id="277" r:id="rId16"/>
    <p:sldId id="279" r:id="rId17"/>
    <p:sldId id="281" r:id="rId18"/>
    <p:sldId id="280" r:id="rId19"/>
    <p:sldId id="285" r:id="rId20"/>
  </p:sldIdLst>
  <p:sldSz cx="18288000" cy="10287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A3"/>
    <a:srgbClr val="E4F4FB"/>
    <a:srgbClr val="39A046"/>
    <a:srgbClr val="3AA447"/>
    <a:srgbClr val="328F3E"/>
    <a:srgbClr val="359645"/>
    <a:srgbClr val="318A3B"/>
    <a:srgbClr val="3AB449"/>
    <a:srgbClr val="BCB8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9D4A-D498-425F-ACC7-A0FB166681B5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E9CFE-1486-4C09-AB40-CEF77A599A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5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12" Type="http://schemas.openxmlformats.org/officeDocument/2006/relationships/image" Target="../media/image2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image" Target="../media/image27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3" Type="http://schemas.openxmlformats.org/officeDocument/2006/relationships/image" Target="../media/image12.svg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9.sv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sv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svg"/><Relationship Id="rId7" Type="http://schemas.openxmlformats.org/officeDocument/2006/relationships/image" Target="../media/image3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99C4A463-5379-F7AE-D5F9-EFED0D53F169}"/>
              </a:ext>
            </a:extLst>
          </p:cNvPr>
          <p:cNvGrpSpPr/>
          <p:nvPr/>
        </p:nvGrpSpPr>
        <p:grpSpPr>
          <a:xfrm>
            <a:off x="0" y="-43836"/>
            <a:ext cx="18288000" cy="10330836"/>
            <a:chOff x="0" y="-43836"/>
            <a:chExt cx="18288000" cy="1033083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D7A4F9-84B2-728C-F5BA-565DD5D9A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4"/>
            <a:stretch/>
          </p:blipFill>
          <p:spPr>
            <a:xfrm>
              <a:off x="0" y="-43836"/>
              <a:ext cx="18288000" cy="1033083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B2F416D-153E-4D2C-454E-9127A3289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73" y="266701"/>
              <a:ext cx="2133600" cy="21336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A8F6E59-43E8-C6CC-DEE6-3B87387C6F65}"/>
                </a:ext>
              </a:extLst>
            </p:cNvPr>
            <p:cNvGrpSpPr/>
            <p:nvPr/>
          </p:nvGrpSpPr>
          <p:grpSpPr>
            <a:xfrm>
              <a:off x="6191119" y="411377"/>
              <a:ext cx="4995262" cy="1600396"/>
              <a:chOff x="-2743263" y="421124"/>
              <a:chExt cx="4995262" cy="160039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884EE3-72FF-6A61-D4BF-417374B26DC1}"/>
                  </a:ext>
                </a:extLst>
              </p:cNvPr>
              <p:cNvSpPr txBox="1"/>
              <p:nvPr/>
            </p:nvSpPr>
            <p:spPr>
              <a:xfrm>
                <a:off x="-2708013" y="451860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ln w="358775"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983E11-1A16-247E-E338-6A888B4E4A2C}"/>
                  </a:ext>
                </a:extLst>
              </p:cNvPr>
              <p:cNvSpPr txBox="1"/>
              <p:nvPr/>
            </p:nvSpPr>
            <p:spPr>
              <a:xfrm>
                <a:off x="-2743263" y="421124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  <a:innerShdw blurRad="63500" dist="50800" dir="13500000">
                        <a:srgbClr val="F15164">
                          <a:alpha val="50000"/>
                        </a:srgb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2304E66-11EE-3072-57C5-0EDE2E20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8979" y="2768838"/>
              <a:ext cx="13141820" cy="457525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AC751D4-26CA-99F9-671D-8ED20FC11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173" y="4259189"/>
              <a:ext cx="6376007" cy="25804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0FC235D-5261-ED86-8676-732F05ED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824" y="2352488"/>
              <a:ext cx="6851307" cy="183222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BE39FAA-8A49-01F9-0997-714B70C52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3484"/>
            <a:stretch/>
          </p:blipFill>
          <p:spPr>
            <a:xfrm>
              <a:off x="11388690" y="7810500"/>
              <a:ext cx="6376007" cy="120032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DAF547F-D7CB-C1C9-2908-BD4B8CDA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081" y="6704428"/>
              <a:ext cx="969486" cy="99960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48F5582-E73E-5D20-4B71-3C9FCED13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6515"/>
            <a:stretch/>
          </p:blipFill>
          <p:spPr>
            <a:xfrm>
              <a:off x="11388690" y="6751746"/>
              <a:ext cx="6376007" cy="138014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98349">
            <a:off x="1151883" y="1945908"/>
            <a:ext cx="3692872" cy="1919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13593" y="5548688"/>
            <a:ext cx="4176356" cy="20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322380-0568-CA7A-45FF-F7D9DC835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278" y="1105271"/>
            <a:ext cx="5379922" cy="2057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D50645-04CE-3DA2-69F0-FDEE51A1F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43300"/>
            <a:ext cx="10982775" cy="6324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735932" y="3226097"/>
            <a:ext cx="812332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Bình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9). 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31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1356561" y="800100"/>
            <a:ext cx="15582900" cy="8331154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1971675" y="2781300"/>
            <a:ext cx="14344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495BF2-303F-877C-B34B-18E8B3E8E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222" y="1638300"/>
            <a:ext cx="16068789" cy="55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7E359-84F1-FF33-2C17-21011ED28615}"/>
              </a:ext>
            </a:extLst>
          </p:cNvPr>
          <p:cNvSpPr txBox="1"/>
          <p:nvPr/>
        </p:nvSpPr>
        <p:spPr>
          <a:xfrm>
            <a:off x="762000" y="3238500"/>
            <a:ext cx="1234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17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32C57-ED3D-104F-5021-62620612E9CE}"/>
              </a:ext>
            </a:extLst>
          </p:cNvPr>
          <p:cNvSpPr txBox="1"/>
          <p:nvPr/>
        </p:nvSpPr>
        <p:spPr>
          <a:xfrm>
            <a:off x="1142998" y="4080378"/>
            <a:ext cx="104059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7E359-84F1-FF33-2C17-21011ED28615}"/>
              </a:ext>
            </a:extLst>
          </p:cNvPr>
          <p:cNvSpPr txBox="1"/>
          <p:nvPr/>
        </p:nvSpPr>
        <p:spPr>
          <a:xfrm>
            <a:off x="723900" y="3234729"/>
            <a:ext cx="10439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10).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46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-1447800" y="-38100"/>
            <a:ext cx="20955000" cy="119634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533400" y="1257300"/>
            <a:ext cx="172212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tồn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7C10E6-6335-23C6-DB59-4DC367C79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14300"/>
            <a:ext cx="4584451" cy="11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0D2CA2-F5C7-F887-8953-88FD88638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852" y="1866900"/>
            <a:ext cx="15669491" cy="5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1028700" y="571500"/>
            <a:ext cx="8991600" cy="51816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1896979" y="1506825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dirty="0">
              <a:ln>
                <a:solidFill>
                  <a:schemeClr val="tx1"/>
                </a:solidFill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5B2B34-51A5-475A-0ED3-48CB23A14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2022"/>
            <a:ext cx="5285874" cy="151345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51F4A8BE-550B-3B20-2BCB-EF7945FDA1A4}"/>
              </a:ext>
            </a:extLst>
          </p:cNvPr>
          <p:cNvSpPr/>
          <p:nvPr/>
        </p:nvSpPr>
        <p:spPr>
          <a:xfrm>
            <a:off x="10269954" y="142022"/>
            <a:ext cx="7332245" cy="4614505"/>
          </a:xfrm>
          <a:prstGeom prst="roundRect">
            <a:avLst>
              <a:gd name="adj" fmla="val 29433"/>
            </a:avLst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4AB8A9F-D7A6-F99D-47F8-EE566175E0CE}"/>
              </a:ext>
            </a:extLst>
          </p:cNvPr>
          <p:cNvSpPr/>
          <p:nvPr/>
        </p:nvSpPr>
        <p:spPr>
          <a:xfrm>
            <a:off x="1269331" y="5528861"/>
            <a:ext cx="8132346" cy="4165993"/>
          </a:xfrm>
          <a:custGeom>
            <a:avLst/>
            <a:gdLst/>
            <a:ahLst/>
            <a:cxnLst/>
            <a:rect l="l" t="t" r="r" b="b"/>
            <a:pathLst>
              <a:path w="4336749" h="2873096">
                <a:moveTo>
                  <a:pt x="0" y="0"/>
                </a:moveTo>
                <a:lnTo>
                  <a:pt x="4336749" y="0"/>
                </a:lnTo>
                <a:lnTo>
                  <a:pt x="4336749" y="2873096"/>
                </a:lnTo>
                <a:lnTo>
                  <a:pt x="0" y="2873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B529CD45-13B6-7C07-701E-7CD4A51AA28F}"/>
              </a:ext>
            </a:extLst>
          </p:cNvPr>
          <p:cNvSpPr/>
          <p:nvPr/>
        </p:nvSpPr>
        <p:spPr>
          <a:xfrm>
            <a:off x="9084844" y="4193180"/>
            <a:ext cx="7831555" cy="609382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068" y="2571732"/>
            <a:ext cx="165240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Ở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nhiệt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sang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71440" y="1571600"/>
            <a:ext cx="166955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4: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rắn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lỏng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2)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4330A-EA25-053B-7326-C2532E742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54" y="1770675"/>
            <a:ext cx="16159879" cy="57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44CB7F-F831-D252-5C5C-C75DCF9FA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103494"/>
            <a:ext cx="3883489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D0346B-77DA-8F2B-FF35-714F997E1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4362506"/>
            <a:ext cx="1868570" cy="1833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F66356-6506-78E0-F126-F883C796CF07}"/>
              </a:ext>
            </a:extLst>
          </p:cNvPr>
          <p:cNvSpPr txBox="1"/>
          <p:nvPr/>
        </p:nvSpPr>
        <p:spPr>
          <a:xfrm>
            <a:off x="397621" y="6202859"/>
            <a:ext cx="2622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6CE19E5F-A2FA-AB0F-1964-531986BCB464}"/>
              </a:ext>
            </a:extLst>
          </p:cNvPr>
          <p:cNvSpPr/>
          <p:nvPr/>
        </p:nvSpPr>
        <p:spPr>
          <a:xfrm>
            <a:off x="3100470" y="4417537"/>
            <a:ext cx="2260216" cy="1493487"/>
          </a:xfrm>
          <a:custGeom>
            <a:avLst/>
            <a:gdLst/>
            <a:ahLst/>
            <a:cxnLst/>
            <a:rect l="l" t="t" r="r" b="b"/>
            <a:pathLst>
              <a:path w="3799723" h="3030279">
                <a:moveTo>
                  <a:pt x="0" y="0"/>
                </a:moveTo>
                <a:lnTo>
                  <a:pt x="3799723" y="0"/>
                </a:lnTo>
                <a:lnTo>
                  <a:pt x="3799723" y="3030279"/>
                </a:lnTo>
                <a:lnTo>
                  <a:pt x="0" y="303027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DC197A-2353-0476-6FB3-D759882F4EDE}"/>
              </a:ext>
            </a:extLst>
          </p:cNvPr>
          <p:cNvSpPr txBox="1"/>
          <p:nvPr/>
        </p:nvSpPr>
        <p:spPr>
          <a:xfrm>
            <a:off x="3399460" y="6195588"/>
            <a:ext cx="1961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0B96C70-5F68-6106-F4B3-B29E1773CBB8}"/>
              </a:ext>
            </a:extLst>
          </p:cNvPr>
          <p:cNvSpPr/>
          <p:nvPr/>
        </p:nvSpPr>
        <p:spPr>
          <a:xfrm rot="2330588">
            <a:off x="6831514" y="2849394"/>
            <a:ext cx="812104" cy="3096117"/>
          </a:xfrm>
          <a:custGeom>
            <a:avLst/>
            <a:gdLst/>
            <a:ahLst/>
            <a:cxnLst/>
            <a:rect l="l" t="t" r="r" b="b"/>
            <a:pathLst>
              <a:path w="1340739" h="4114800">
                <a:moveTo>
                  <a:pt x="0" y="0"/>
                </a:moveTo>
                <a:lnTo>
                  <a:pt x="1340739" y="0"/>
                </a:lnTo>
                <a:lnTo>
                  <a:pt x="1340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6929A4-1CBF-C81A-25BD-A4F53B1A26FC}"/>
              </a:ext>
            </a:extLst>
          </p:cNvPr>
          <p:cNvSpPr txBox="1"/>
          <p:nvPr/>
        </p:nvSpPr>
        <p:spPr>
          <a:xfrm>
            <a:off x="6008941" y="5857033"/>
            <a:ext cx="2992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ABDC42D-2E40-D000-08F8-355107A991B4}"/>
              </a:ext>
            </a:extLst>
          </p:cNvPr>
          <p:cNvSpPr/>
          <p:nvPr/>
        </p:nvSpPr>
        <p:spPr>
          <a:xfrm rot="164594">
            <a:off x="8542497" y="3549855"/>
            <a:ext cx="3579424" cy="2742924"/>
          </a:xfrm>
          <a:custGeom>
            <a:avLst/>
            <a:gdLst/>
            <a:ahLst/>
            <a:cxnLst/>
            <a:rect l="l" t="t" r="r" b="b"/>
            <a:pathLst>
              <a:path w="5217032" h="5217032">
                <a:moveTo>
                  <a:pt x="0" y="0"/>
                </a:moveTo>
                <a:lnTo>
                  <a:pt x="5217032" y="0"/>
                </a:lnTo>
                <a:lnTo>
                  <a:pt x="5217032" y="5217032"/>
                </a:lnTo>
                <a:lnTo>
                  <a:pt x="0" y="52170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70D844-95ED-5BE6-CDD2-2DA2FC2DF467}"/>
              </a:ext>
            </a:extLst>
          </p:cNvPr>
          <p:cNvSpPr txBox="1"/>
          <p:nvPr/>
        </p:nvSpPr>
        <p:spPr>
          <a:xfrm>
            <a:off x="9274634" y="6075638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4170EE6E-1236-3FAF-C0FD-5B43B9299918}"/>
              </a:ext>
            </a:extLst>
          </p:cNvPr>
          <p:cNvSpPr/>
          <p:nvPr/>
        </p:nvSpPr>
        <p:spPr>
          <a:xfrm rot="10696030">
            <a:off x="12157976" y="3228469"/>
            <a:ext cx="2591253" cy="2259526"/>
          </a:xfrm>
          <a:custGeom>
            <a:avLst/>
            <a:gdLst/>
            <a:ahLst/>
            <a:cxnLst/>
            <a:rect l="l" t="t" r="r" b="b"/>
            <a:pathLst>
              <a:path w="3760901" h="2502708">
                <a:moveTo>
                  <a:pt x="0" y="0"/>
                </a:moveTo>
                <a:lnTo>
                  <a:pt x="3760900" y="0"/>
                </a:lnTo>
                <a:lnTo>
                  <a:pt x="3760900" y="2502708"/>
                </a:lnTo>
                <a:lnTo>
                  <a:pt x="0" y="2502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03AAF-B9B3-F9B3-FE91-ABE0B86707B8}"/>
              </a:ext>
            </a:extLst>
          </p:cNvPr>
          <p:cNvSpPr txBox="1"/>
          <p:nvPr/>
        </p:nvSpPr>
        <p:spPr>
          <a:xfrm>
            <a:off x="12353005" y="5829300"/>
            <a:ext cx="2124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D44A22B4-A831-71B1-2D2E-F67DA9141744}"/>
              </a:ext>
            </a:extLst>
          </p:cNvPr>
          <p:cNvSpPr/>
          <p:nvPr/>
        </p:nvSpPr>
        <p:spPr>
          <a:xfrm>
            <a:off x="15221804" y="3072699"/>
            <a:ext cx="2260216" cy="3002939"/>
          </a:xfrm>
          <a:custGeom>
            <a:avLst/>
            <a:gdLst/>
            <a:ahLst/>
            <a:cxnLst/>
            <a:rect l="l" t="t" r="r" b="b"/>
            <a:pathLst>
              <a:path w="3307237" h="4582777">
                <a:moveTo>
                  <a:pt x="0" y="0"/>
                </a:moveTo>
                <a:lnTo>
                  <a:pt x="3307237" y="0"/>
                </a:lnTo>
                <a:lnTo>
                  <a:pt x="3307237" y="4582776"/>
                </a:lnTo>
                <a:lnTo>
                  <a:pt x="0" y="458277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9837E5-7C44-DF0C-7AD2-BF849082E350}"/>
              </a:ext>
            </a:extLst>
          </p:cNvPr>
          <p:cNvSpPr txBox="1"/>
          <p:nvPr/>
        </p:nvSpPr>
        <p:spPr>
          <a:xfrm>
            <a:off x="15279849" y="6189571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9C8EBF85-B8BE-8E1D-5EE3-41C161AC1253}"/>
              </a:ext>
            </a:extLst>
          </p:cNvPr>
          <p:cNvSpPr/>
          <p:nvPr/>
        </p:nvSpPr>
        <p:spPr>
          <a:xfrm rot="2778837">
            <a:off x="1559146" y="7154573"/>
            <a:ext cx="915834" cy="2807155"/>
          </a:xfrm>
          <a:custGeom>
            <a:avLst/>
            <a:gdLst/>
            <a:ahLst/>
            <a:cxnLst/>
            <a:rect l="l" t="t" r="r" b="b"/>
            <a:pathLst>
              <a:path w="915834" h="2807155">
                <a:moveTo>
                  <a:pt x="0" y="0"/>
                </a:moveTo>
                <a:lnTo>
                  <a:pt x="915834" y="0"/>
                </a:lnTo>
                <a:lnTo>
                  <a:pt x="915834" y="2807155"/>
                </a:lnTo>
                <a:lnTo>
                  <a:pt x="0" y="280715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832E47-BD03-BBFF-7221-1FE381E113E4}"/>
              </a:ext>
            </a:extLst>
          </p:cNvPr>
          <p:cNvSpPr txBox="1"/>
          <p:nvPr/>
        </p:nvSpPr>
        <p:spPr>
          <a:xfrm>
            <a:off x="3057291" y="8488859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F419B1C-DA93-25FE-C2DF-6C7DB9ABB2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7984" y="7829420"/>
            <a:ext cx="7632032" cy="202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8a).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B98B3-CF93-9B41-16B3-E52A51B21305}"/>
              </a:ext>
            </a:extLst>
          </p:cNvPr>
          <p:cNvGrpSpPr/>
          <p:nvPr/>
        </p:nvGrpSpPr>
        <p:grpSpPr>
          <a:xfrm>
            <a:off x="11130844" y="4736254"/>
            <a:ext cx="5715000" cy="5827216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print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 cstate="print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1565388" y="6431459"/>
            <a:ext cx="5812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576801" y="8340179"/>
            <a:ext cx="756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6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TH NEN 1">
            <a:hlinkClick r:id="" action="ppaction://media"/>
            <a:extLst>
              <a:ext uri="{FF2B5EF4-FFF2-40B4-BE49-F238E27FC236}">
                <a16:creationId xmlns:a16="http://schemas.microsoft.com/office/drawing/2014/main" id="{8446C994-63B7-6C08-5F49-366283B81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9859" y="953231"/>
            <a:ext cx="14610797" cy="8880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8b).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990600" y="6431459"/>
            <a:ext cx="9609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235007" y="8198941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9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TH NEN 2">
            <a:hlinkClick r:id="" action="ppaction://media"/>
            <a:extLst>
              <a:ext uri="{FF2B5EF4-FFF2-40B4-BE49-F238E27FC236}">
                <a16:creationId xmlns:a16="http://schemas.microsoft.com/office/drawing/2014/main" id="{B3D780AA-5110-92BD-98AA-CFDA4F3C8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6115" y="2484246"/>
            <a:ext cx="12978487" cy="73075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505478" y="3849350"/>
            <a:ext cx="11144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8c).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990600" y="6134100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650659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235007" y="8343900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1952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366584" y="7924432"/>
            <a:ext cx="15501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B98B3-CF93-9B41-16B3-E52A51B21305}"/>
              </a:ext>
            </a:extLst>
          </p:cNvPr>
          <p:cNvGrpSpPr/>
          <p:nvPr/>
        </p:nvGrpSpPr>
        <p:grpSpPr>
          <a:xfrm>
            <a:off x="990600" y="3356056"/>
            <a:ext cx="4537910" cy="5007015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print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print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print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print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print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print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print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 cstate="print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D20E5-8203-C45C-1612-9DA8179FD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739">
            <a:off x="4795137" y="4069549"/>
            <a:ext cx="2348929" cy="23489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BEB2C31-C313-276E-FD2F-621C2364B8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0741" y="3449096"/>
            <a:ext cx="5000996" cy="52758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8F350FF-E7CF-5124-6CD2-A1691851FF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739">
            <a:off x="10662537" y="3911160"/>
            <a:ext cx="2348929" cy="234892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78147ED-B713-3F0B-7A45-B61F77210F7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774"/>
          <a:stretch/>
        </p:blipFill>
        <p:spPr>
          <a:xfrm>
            <a:off x="12422574" y="1333474"/>
            <a:ext cx="5089651" cy="7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C2DD1-8C31-932C-2ED6-182A25019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46" y="3126490"/>
            <a:ext cx="14630592" cy="21756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99F5CB-21A2-87B5-F3B8-0EDF595B9897}"/>
              </a:ext>
            </a:extLst>
          </p:cNvPr>
          <p:cNvGrpSpPr/>
          <p:nvPr/>
        </p:nvGrpSpPr>
        <p:grpSpPr>
          <a:xfrm flipH="1">
            <a:off x="1965911" y="5186576"/>
            <a:ext cx="4096753" cy="4796846"/>
            <a:chOff x="787936" y="352587"/>
            <a:chExt cx="4624693" cy="561103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C3D13AE7-0199-3B7C-DB42-CB4E675600A3}"/>
                </a:ext>
              </a:extLst>
            </p:cNvPr>
            <p:cNvSpPr/>
            <p:nvPr/>
          </p:nvSpPr>
          <p:spPr>
            <a:xfrm>
              <a:off x="787936" y="352587"/>
              <a:ext cx="4624693" cy="5497406"/>
            </a:xfrm>
            <a:custGeom>
              <a:avLst/>
              <a:gdLst/>
              <a:ahLst/>
              <a:cxnLst/>
              <a:rect l="l" t="t" r="r" b="b"/>
              <a:pathLst>
                <a:path w="4624693" h="5497406">
                  <a:moveTo>
                    <a:pt x="0" y="0"/>
                  </a:moveTo>
                  <a:lnTo>
                    <a:pt x="4624693" y="0"/>
                  </a:lnTo>
                  <a:lnTo>
                    <a:pt x="4624693" y="5497406"/>
                  </a:lnTo>
                  <a:lnTo>
                    <a:pt x="0" y="5497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F748238-E6AE-21F0-390F-FF8FE0E08F6A}"/>
                </a:ext>
              </a:extLst>
            </p:cNvPr>
            <p:cNvSpPr/>
            <p:nvPr/>
          </p:nvSpPr>
          <p:spPr>
            <a:xfrm rot="19763567">
              <a:off x="4255461" y="3678754"/>
              <a:ext cx="252001" cy="2284869"/>
            </a:xfrm>
            <a:custGeom>
              <a:avLst/>
              <a:gdLst/>
              <a:ahLst/>
              <a:cxnLst/>
              <a:rect l="l" t="t" r="r" b="b"/>
              <a:pathLst>
                <a:path w="392621" h="4114800">
                  <a:moveTo>
                    <a:pt x="0" y="0"/>
                  </a:moveTo>
                  <a:lnTo>
                    <a:pt x="392621" y="0"/>
                  </a:lnTo>
                  <a:lnTo>
                    <a:pt x="3926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4">
            <a:extLst>
              <a:ext uri="{FF2B5EF4-FFF2-40B4-BE49-F238E27FC236}">
                <a16:creationId xmlns:a16="http://schemas.microsoft.com/office/drawing/2014/main" id="{48898E87-AAB7-4E03-5288-2F5B29FD8DDB}"/>
              </a:ext>
            </a:extLst>
          </p:cNvPr>
          <p:cNvSpPr/>
          <p:nvPr/>
        </p:nvSpPr>
        <p:spPr>
          <a:xfrm>
            <a:off x="5477017" y="7323439"/>
            <a:ext cx="1491639" cy="2571791"/>
          </a:xfrm>
          <a:custGeom>
            <a:avLst/>
            <a:gdLst/>
            <a:ahLst/>
            <a:cxnLst/>
            <a:rect l="l" t="t" r="r" b="b"/>
            <a:pathLst>
              <a:path w="1491639" h="2571791">
                <a:moveTo>
                  <a:pt x="0" y="0"/>
                </a:moveTo>
                <a:lnTo>
                  <a:pt x="1491639" y="0"/>
                </a:lnTo>
                <a:lnTo>
                  <a:pt x="1491639" y="2571791"/>
                </a:lnTo>
                <a:lnTo>
                  <a:pt x="0" y="2571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ADF194-E208-1169-1CCA-F588722CF687}"/>
              </a:ext>
            </a:extLst>
          </p:cNvPr>
          <p:cNvSpPr txBox="1"/>
          <p:nvPr/>
        </p:nvSpPr>
        <p:spPr>
          <a:xfrm>
            <a:off x="8369480" y="6057900"/>
            <a:ext cx="8927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697106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791950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3.Nêu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4F81A-4807-EC98-9D4D-5D37DDBCBF90}"/>
              </a:ext>
            </a:extLst>
          </p:cNvPr>
          <p:cNvSpPr txBox="1"/>
          <p:nvPr/>
        </p:nvSpPr>
        <p:spPr>
          <a:xfrm>
            <a:off x="712913" y="3893474"/>
            <a:ext cx="16330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98617-A430-7DCE-A1CB-19BBEAA2E4C4}"/>
              </a:ext>
            </a:extLst>
          </p:cNvPr>
          <p:cNvSpPr txBox="1"/>
          <p:nvPr/>
        </p:nvSpPr>
        <p:spPr>
          <a:xfrm>
            <a:off x="712913" y="498223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6A695-3DAD-E917-49F0-7413C2A5EB4D}"/>
              </a:ext>
            </a:extLst>
          </p:cNvPr>
          <p:cNvSpPr txBox="1"/>
          <p:nvPr/>
        </p:nvSpPr>
        <p:spPr>
          <a:xfrm>
            <a:off x="712913" y="659255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49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c855b53e0d19581f0b78a665175f0736afb26b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999</Words>
  <Application>Microsoft Office PowerPoint</Application>
  <PresentationFormat>Custom</PresentationFormat>
  <Paragraphs>66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Times New Roman</vt:lpstr>
      <vt:lpstr>UTM Avo</vt:lpstr>
      <vt:lpstr>SVN-Internation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 BIEN DOI CHAT</dc:title>
  <dc:creator>THAO LY</dc:creator>
  <cp:lastModifiedBy>Administrator</cp:lastModifiedBy>
  <cp:revision>20</cp:revision>
  <dcterms:created xsi:type="dcterms:W3CDTF">2006-08-16T00:00:00Z</dcterms:created>
  <dcterms:modified xsi:type="dcterms:W3CDTF">2025-11-25T07:32:16Z</dcterms:modified>
  <dc:identifier>DAGKKWvlxMQ</dc:identifier>
</cp:coreProperties>
</file>