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7" r:id="rId3"/>
    <p:sldId id="354" r:id="rId4"/>
    <p:sldId id="3218" r:id="rId5"/>
    <p:sldId id="28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497F7-5AFC-4EAD-AECE-784D8DCFFD6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AB8AC-E24A-4D6E-8A22-CDFA2B54DB6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/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60000"/>
            <a:ext cx="10800000" cy="720000"/>
          </a:xfrm>
        </p:spPr>
        <p:txBody>
          <a:bodyPr wrap="square" lIns="0" tIns="0" rIns="0" bIns="0">
            <a:normAutofit/>
          </a:bodyPr>
          <a:lstStyle>
            <a:lvl1pPr algn="l" fontAlgn="base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 wrap="square">
            <a:normAutofit/>
          </a:bodyPr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93704">
            <a:off x="4539356" y="1520875"/>
            <a:ext cx="3072650" cy="17436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449" y="2753226"/>
            <a:ext cx="8285182" cy="3078747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11"/>
          <p:cNvSpPr/>
          <p:nvPr/>
        </p:nvSpPr>
        <p:spPr>
          <a:xfrm>
            <a:off x="386080" y="2194560"/>
            <a:ext cx="5252720" cy="26517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ADC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Đọc thông tin và quan sát hình 2, em hãy xác định vị trí địa lí của Trung Quốc trên lược đồ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8000" y="345440"/>
            <a:ext cx="35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a,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/>
          <p:cNvSpPr/>
          <p:nvPr/>
        </p:nvSpPr>
        <p:spPr>
          <a:xfrm>
            <a:off x="193040" y="182880"/>
            <a:ext cx="11795759" cy="6437840"/>
          </a:xfrm>
          <a:prstGeom prst="roundRect">
            <a:avLst>
              <a:gd name="adj" fmla="val 558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Hình chữ nhật: Góc Tròn 11"/>
          <p:cNvSpPr/>
          <p:nvPr/>
        </p:nvSpPr>
        <p:spPr>
          <a:xfrm>
            <a:off x="538480" y="2021840"/>
            <a:ext cx="5100320" cy="26517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ADC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Đọc thông tin và quan sát hình 3, em hãy nêu một số đặc điểm tự nhiên của Trung Quốc.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8000" y="345440"/>
            <a:ext cx="6106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Đặc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13" y="1698494"/>
            <a:ext cx="10583573" cy="13229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office">
  <a:themeElements>
    <a:clrScheme name="自定义 10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B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WPS Presentation</Application>
  <PresentationFormat>Widescreen</PresentationFormat>
  <Paragraphs>8</Paragraphs>
  <Slides>4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6" baseType="lpstr">
      <vt:lpstr>Arial</vt:lpstr>
      <vt:lpstr>SimSun</vt:lpstr>
      <vt:lpstr>Wingdings</vt:lpstr>
      <vt:lpstr>思源黑体 CN</vt:lpstr>
      <vt:lpstr>等线</vt:lpstr>
      <vt:lpstr>Cambria</vt:lpstr>
      <vt:lpstr>Calibri</vt:lpstr>
      <vt:lpstr>等线</vt:lpstr>
      <vt:lpstr>Microsoft YaHei</vt:lpstr>
      <vt:lpstr>Arial Unicode MS</vt:lpstr>
      <vt:lpstr>等线</vt:lpstr>
      <vt:lpstr>office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Bích Đào Cao Thị</cp:lastModifiedBy>
  <cp:revision>32</cp:revision>
  <dcterms:created xsi:type="dcterms:W3CDTF">2024-11-19T12:52:00Z</dcterms:created>
  <dcterms:modified xsi:type="dcterms:W3CDTF">2025-05-19T05:23:12Z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677B05A07300418396D2669DCCDBDDE2_12</vt:lpwstr>
  </property>
  <property fmtid="{D5CDD505-2E9C-101B-9397-08002B2CF9AE}" pid="3" name="KSOProductBuildVer">
    <vt:lpwstr>1033-12.2.0.21179</vt:lpwstr>
  </property>
</Properties>
</file>