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7" r:id="rId4"/>
    <p:sldId id="259" r:id="rId5"/>
    <p:sldId id="260" r:id="rId6"/>
    <p:sldId id="262" r:id="rId7"/>
    <p:sldId id="264" r:id="rId8"/>
    <p:sldId id="263" r:id="rId9"/>
    <p:sldId id="261"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3" y="-1"/>
            <a:ext cx="12205063" cy="6858001"/>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FF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FF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81461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D82A05-6D4D-4061-A056-AC31643E1F33}" type="datetimeFigureOut">
              <a:rPr lang="en-US" smtClean="0"/>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BC060-75F4-46E9-B027-F514C2DA8D6C}" type="slidenum">
              <a:rPr lang="en-US" smtClean="0"/>
              <a:t>‹#›</a:t>
            </a:fld>
            <a:endParaRPr lang="en-US"/>
          </a:p>
        </p:txBody>
      </p:sp>
    </p:spTree>
    <p:extLst>
      <p:ext uri="{BB962C8B-B14F-4D97-AF65-F5344CB8AC3E}">
        <p14:creationId xmlns:p14="http://schemas.microsoft.com/office/powerpoint/2010/main" val="324399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D82A05-6D4D-4061-A056-AC31643E1F33}" type="datetimeFigureOut">
              <a:rPr lang="en-US" smtClean="0"/>
              <a:t>29/9/2024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BC060-75F4-46E9-B027-F514C2DA8D6C}" type="slidenum">
              <a:rPr lang="en-US" smtClean="0"/>
              <a:t>‹#›</a:t>
            </a:fld>
            <a:endParaRPr lang="en-US"/>
          </a:p>
        </p:txBody>
      </p:sp>
    </p:spTree>
    <p:extLst>
      <p:ext uri="{BB962C8B-B14F-4D97-AF65-F5344CB8AC3E}">
        <p14:creationId xmlns:p14="http://schemas.microsoft.com/office/powerpoint/2010/main" val="323884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82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71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D82A05-6D4D-4061-A056-AC31643E1F33}" type="datetimeFigureOut">
              <a:rPr lang="en-US" smtClean="0"/>
              <a:t>29/9/2024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BC060-75F4-46E9-B027-F514C2DA8D6C}" type="slidenum">
              <a:rPr lang="en-US" smtClean="0"/>
              <a:t>‹#›</a:t>
            </a:fld>
            <a:endParaRPr lang="en-US"/>
          </a:p>
        </p:txBody>
      </p:sp>
    </p:spTree>
    <p:extLst>
      <p:ext uri="{BB962C8B-B14F-4D97-AF65-F5344CB8AC3E}">
        <p14:creationId xmlns:p14="http://schemas.microsoft.com/office/powerpoint/2010/main" val="481883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D82A05-6D4D-4061-A056-AC31643E1F33}" type="datetimeFigureOut">
              <a:rPr lang="en-US" smtClean="0"/>
              <a:t>29/9/2024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6BC060-75F4-46E9-B027-F514C2DA8D6C}" type="slidenum">
              <a:rPr lang="en-US" smtClean="0"/>
              <a:t>‹#›</a:t>
            </a:fld>
            <a:endParaRPr lang="en-US"/>
          </a:p>
        </p:txBody>
      </p:sp>
    </p:spTree>
    <p:extLst>
      <p:ext uri="{BB962C8B-B14F-4D97-AF65-F5344CB8AC3E}">
        <p14:creationId xmlns:p14="http://schemas.microsoft.com/office/powerpoint/2010/main" val="387715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D82A05-6D4D-4061-A056-AC31643E1F33}" type="datetimeFigureOut">
              <a:rPr lang="en-US" smtClean="0"/>
              <a:t>29/9/2024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6BC060-75F4-46E9-B027-F514C2DA8D6C}" type="slidenum">
              <a:rPr lang="en-US" smtClean="0"/>
              <a:t>‹#›</a:t>
            </a:fld>
            <a:endParaRPr lang="en-US"/>
          </a:p>
        </p:txBody>
      </p:sp>
    </p:spTree>
    <p:extLst>
      <p:ext uri="{BB962C8B-B14F-4D97-AF65-F5344CB8AC3E}">
        <p14:creationId xmlns:p14="http://schemas.microsoft.com/office/powerpoint/2010/main" val="1475920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D82A05-6D4D-4061-A056-AC31643E1F33}" type="datetimeFigureOut">
              <a:rPr lang="en-US" smtClean="0"/>
              <a:t>29/9/2024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6BC060-75F4-46E9-B027-F514C2DA8D6C}" type="slidenum">
              <a:rPr lang="en-US" smtClean="0"/>
              <a:t>‹#›</a:t>
            </a:fld>
            <a:endParaRPr lang="en-US"/>
          </a:p>
        </p:txBody>
      </p:sp>
    </p:spTree>
    <p:extLst>
      <p:ext uri="{BB962C8B-B14F-4D97-AF65-F5344CB8AC3E}">
        <p14:creationId xmlns:p14="http://schemas.microsoft.com/office/powerpoint/2010/main" val="125007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D82A05-6D4D-4061-A056-AC31643E1F33}" type="datetimeFigureOut">
              <a:rPr lang="en-US" smtClean="0"/>
              <a:t>29/9/2024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BC060-75F4-46E9-B027-F514C2DA8D6C}" type="slidenum">
              <a:rPr lang="en-US" smtClean="0"/>
              <a:t>‹#›</a:t>
            </a:fld>
            <a:endParaRPr lang="en-US"/>
          </a:p>
        </p:txBody>
      </p:sp>
    </p:spTree>
    <p:extLst>
      <p:ext uri="{BB962C8B-B14F-4D97-AF65-F5344CB8AC3E}">
        <p14:creationId xmlns:p14="http://schemas.microsoft.com/office/powerpoint/2010/main" val="2223630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D82A05-6D4D-4061-A056-AC31643E1F33}" type="datetimeFigureOut">
              <a:rPr lang="en-US" smtClean="0"/>
              <a:t>29/9/2024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BC060-75F4-46E9-B027-F514C2DA8D6C}" type="slidenum">
              <a:rPr lang="en-US" smtClean="0"/>
              <a:t>‹#›</a:t>
            </a:fld>
            <a:endParaRPr lang="en-US"/>
          </a:p>
        </p:txBody>
      </p:sp>
    </p:spTree>
    <p:extLst>
      <p:ext uri="{BB962C8B-B14F-4D97-AF65-F5344CB8AC3E}">
        <p14:creationId xmlns:p14="http://schemas.microsoft.com/office/powerpoint/2010/main" val="907684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82A05-6D4D-4061-A056-AC31643E1F33}" type="datetimeFigureOut">
              <a:rPr lang="en-US" smtClean="0"/>
              <a:t>29/9/2024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BC060-75F4-46E9-B027-F514C2DA8D6C}" type="slidenum">
              <a:rPr lang="en-US" smtClean="0"/>
              <a:t>‹#›</a:t>
            </a:fld>
            <a:endParaRPr lang="en-US"/>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31297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gi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jpe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4a"/><Relationship Id="rId7" Type="http://schemas.openxmlformats.org/officeDocument/2006/relationships/image" Target="../media/image2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jpeg"/><Relationship Id="rId11" Type="http://schemas.openxmlformats.org/officeDocument/2006/relationships/image" Target="../media/image23.png"/><Relationship Id="rId5" Type="http://schemas.openxmlformats.org/officeDocument/2006/relationships/slideLayout" Target="../slideLayouts/slideLayout2.xml"/><Relationship Id="rId10" Type="http://schemas.microsoft.com/office/2007/relationships/hdphoto" Target="../media/hdphoto3.wdp"/><Relationship Id="rId4" Type="http://schemas.openxmlformats.org/officeDocument/2006/relationships/audio" Target="../media/media2.m4a"/><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3.m4a"/><Relationship Id="rId7" Type="http://schemas.openxmlformats.org/officeDocument/2006/relationships/image" Target="../media/image11.png"/><Relationship Id="rId2" Type="http://schemas.microsoft.com/office/2007/relationships/media" Target="../media/media3.m4a"/><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p:cNvSpPr/>
          <p:nvPr/>
        </p:nvSpPr>
        <p:spPr>
          <a:xfrm>
            <a:off x="1029311" y="269823"/>
            <a:ext cx="10333233" cy="6091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video bài 11-2">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117815" y="275879"/>
            <a:ext cx="10168890" cy="6355715"/>
          </a:xfrm>
          <a:prstGeom prst="rect">
            <a:avLst/>
          </a:prstGeom>
        </p:spPr>
      </p:pic>
      <p:pic>
        <p:nvPicPr>
          <p:cNvPr id="11"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930" y="4379849"/>
            <a:ext cx="1998077" cy="2963775"/>
          </a:xfrm>
          <a:prstGeom prst="rect">
            <a:avLst/>
          </a:prstGeom>
        </p:spPr>
      </p:pic>
      <p:pic>
        <p:nvPicPr>
          <p:cNvPr id="12"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2521" y="82098"/>
            <a:ext cx="1211832" cy="1498600"/>
          </a:xfrm>
          <a:prstGeom prst="rect">
            <a:avLst/>
          </a:prstGeom>
        </p:spPr>
      </p:pic>
      <p:pic>
        <p:nvPicPr>
          <p:cNvPr id="13" name="图片 15">
            <a:extLst>
              <a:ext uri="{FF2B5EF4-FFF2-40B4-BE49-F238E27FC236}">
                <a16:creationId xmlns:a16="http://schemas.microsoft.com/office/drawing/2014/main" id="{0C8FB0A9-1DCD-4F68-9B69-C04B7815D0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105503" y="2820334"/>
            <a:ext cx="1299496" cy="1266804"/>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FF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FF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868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7990"/>
          </a:xfrm>
          <a:prstGeom prst="rect">
            <a:avLst/>
          </a:prstGeom>
        </p:spPr>
      </p:pic>
      <p:pic>
        <p:nvPicPr>
          <p:cNvPr id="4" name="图片 3">
            <a:extLst>
              <a:ext uri="{FF2B5EF4-FFF2-40B4-BE49-F238E27FC236}">
                <a16:creationId xmlns:a16="http://schemas.microsoft.com/office/drawing/2014/main" id="{8167E989-995B-418D-911F-33D3554289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242" y="-1083537"/>
            <a:ext cx="9148887" cy="6858000"/>
          </a:xfrm>
          <a:prstGeom prst="rect">
            <a:avLst/>
          </a:prstGeom>
        </p:spPr>
      </p:pic>
      <p:pic>
        <p:nvPicPr>
          <p:cNvPr id="5" name="图片 12" descr="图片包含 玩偶, 玩具, 室内, 天空&#10;&#10;已生成极高可信度的说明">
            <a:extLst>
              <a:ext uri="{FF2B5EF4-FFF2-40B4-BE49-F238E27FC236}">
                <a16:creationId xmlns:a16="http://schemas.microsoft.com/office/drawing/2014/main" id="{50B367B6-A700-4BF0-AEE1-998AC79D8A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49815">
            <a:off x="2707704" y="-408996"/>
            <a:ext cx="3542059" cy="3542059"/>
          </a:xfrm>
          <a:prstGeom prst="rect">
            <a:avLst/>
          </a:prstGeom>
        </p:spPr>
      </p:pic>
      <p:sp>
        <p:nvSpPr>
          <p:cNvPr id="6" name="TextBox 5"/>
          <p:cNvSpPr txBox="1"/>
          <p:nvPr/>
        </p:nvSpPr>
        <p:spPr>
          <a:xfrm>
            <a:off x="2406321" y="2209659"/>
            <a:ext cx="6533224" cy="2308324"/>
          </a:xfrm>
          <a:prstGeom prst="rect">
            <a:avLst/>
          </a:prstGeom>
          <a:noFill/>
        </p:spPr>
        <p:txBody>
          <a:bodyPr wrap="square" rtlCol="0">
            <a:spAutoFit/>
          </a:bodyPr>
          <a:lstStyle/>
          <a:p>
            <a:pPr algn="ctr"/>
            <a:r>
              <a:rPr lang="en-US" sz="4400" b="1">
                <a:solidFill>
                  <a:srgbClr val="002060"/>
                </a:solidFill>
                <a:latin typeface="UTM Aptima" panose="02040603050506020204" pitchFamily="18" charset="0"/>
              </a:rPr>
              <a:t>   </a:t>
            </a:r>
            <a:r>
              <a:rPr lang="en-US" sz="4800" b="1">
                <a:solidFill>
                  <a:schemeClr val="accent2">
                    <a:lumMod val="75000"/>
                  </a:schemeClr>
                </a:solidFill>
                <a:latin typeface="UTM Aptima" panose="02040603050506020204" pitchFamily="18" charset="0"/>
              </a:rPr>
              <a:t>Nói với người thân những điều em muốn trường mình thay đổi.</a:t>
            </a:r>
          </a:p>
        </p:txBody>
      </p:sp>
      <p:pic>
        <p:nvPicPr>
          <p:cNvPr id="7" name="PA_图片 3">
            <a:extLst>
              <a:ext uri="{FF2B5EF4-FFF2-40B4-BE49-F238E27FC236}">
                <a16:creationId xmlns:a16="http://schemas.microsoft.com/office/drawing/2014/main" id="{79DC9A9D-EC48-47AB-AE29-738727257FDD}"/>
              </a:ext>
            </a:extLst>
          </p:cNvPr>
          <p:cNvPicPr>
            <a:picLocks noChangeAspect="1"/>
          </p:cNvPicPr>
          <p:nvPr>
            <p:custDataLst>
              <p:tags r:id="rId1"/>
            </p:custDataLst>
          </p:nvPr>
        </p:nvPicPr>
        <p:blipFill rotWithShape="1">
          <a:blip r:embed="rId7" cstate="screen">
            <a:extLst>
              <a:ext uri="{28A0092B-C50C-407E-A947-70E740481C1C}">
                <a14:useLocalDpi xmlns:a14="http://schemas.microsoft.com/office/drawing/2010/main"/>
              </a:ext>
            </a:extLst>
          </a:blip>
          <a:srcRect l="16858" t="17893" r="25700" b="15886"/>
          <a:stretch/>
        </p:blipFill>
        <p:spPr>
          <a:xfrm>
            <a:off x="0" y="3428995"/>
            <a:ext cx="3009899" cy="3469927"/>
          </a:xfrm>
          <a:prstGeom prst="rect">
            <a:avLst/>
          </a:prstGeom>
        </p:spPr>
      </p:pic>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9512591" y="-202909"/>
            <a:ext cx="2679409" cy="2679409"/>
          </a:xfrm>
          <a:prstGeom prst="rect">
            <a:avLst/>
          </a:prstGeom>
        </p:spPr>
      </p:pic>
    </p:spTree>
    <p:extLst>
      <p:ext uri="{BB962C8B-B14F-4D97-AF65-F5344CB8AC3E}">
        <p14:creationId xmlns:p14="http://schemas.microsoft.com/office/powerpoint/2010/main" val="334474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7990"/>
          </a:xfrm>
          <a:prstGeom prst="rect">
            <a:avLst/>
          </a:prstGeom>
        </p:spPr>
      </p:pic>
      <p:sp>
        <p:nvSpPr>
          <p:cNvPr id="7" name="Rounded Rectangle 6"/>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A_图片 10">
            <a:extLst>
              <a:ext uri="{FF2B5EF4-FFF2-40B4-BE49-F238E27FC236}">
                <a16:creationId xmlns:a16="http://schemas.microsoft.com/office/drawing/2014/main" id="{907766DA-4799-460D-A039-25FCC18BA3BA}"/>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918370" y="2280060"/>
            <a:ext cx="5017894" cy="5017894"/>
          </a:xfrm>
          <a:prstGeom prst="rect">
            <a:avLst/>
          </a:prstGeom>
        </p:spPr>
      </p:pic>
      <p:sp>
        <p:nvSpPr>
          <p:cNvPr id="6" name="TextBox 5"/>
          <p:cNvSpPr txBox="1"/>
          <p:nvPr/>
        </p:nvSpPr>
        <p:spPr>
          <a:xfrm>
            <a:off x="3166010" y="947524"/>
            <a:ext cx="7648794" cy="4832092"/>
          </a:xfrm>
          <a:prstGeom prst="rect">
            <a:avLst/>
          </a:prstGeom>
          <a:noFill/>
        </p:spPr>
        <p:txBody>
          <a:bodyPr wrap="square" rtlCol="0">
            <a:spAutoFit/>
          </a:bodyPr>
          <a:lstStyle/>
          <a:p>
            <a:pPr algn="just"/>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Em</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muốn</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trường</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mình</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có</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thư</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viện</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rộng</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rãi</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hơn</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để</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chúng</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em</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có</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thể</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đọc</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truyện</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thoải</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mái</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hơn</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Em</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muốn</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sân</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trường</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có</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thêm</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nhiều</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cây</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xanh</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hơn</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nữa</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và</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bữa</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trưa</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có</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nhiều</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rau</a:t>
            </a:r>
            <a:r>
              <a:rPr lang="en-US" sz="4400" b="1" dirty="0">
                <a:solidFill>
                  <a:srgbClr val="002060"/>
                </a:solidFill>
                <a:latin typeface="UTM Aptima" panose="02040603050506020204" pitchFamily="18" charset="0"/>
              </a:rPr>
              <a:t> </a:t>
            </a:r>
            <a:r>
              <a:rPr lang="en-US" sz="4400" b="1" dirty="0" err="1">
                <a:solidFill>
                  <a:srgbClr val="002060"/>
                </a:solidFill>
                <a:latin typeface="UTM Aptima" panose="02040603050506020204" pitchFamily="18" charset="0"/>
              </a:rPr>
              <a:t>hơn</a:t>
            </a:r>
            <a:r>
              <a:rPr lang="en-US" sz="4400" b="1" dirty="0">
                <a:solidFill>
                  <a:srgbClr val="002060"/>
                </a:solidFill>
                <a:latin typeface="UTM Aptima" panose="02040603050506020204" pitchFamily="18" charset="0"/>
              </a:rPr>
              <a:t>. </a:t>
            </a:r>
            <a:endParaRPr lang="en-US" sz="4800" b="1" dirty="0">
              <a:solidFill>
                <a:schemeClr val="accent2">
                  <a:lumMod val="75000"/>
                </a:schemeClr>
              </a:solidFill>
              <a:latin typeface="UTM Aptima" panose="02040603050506020204" pitchFamily="18" charset="0"/>
            </a:endParaRPr>
          </a:p>
        </p:txBody>
      </p:sp>
      <p:pic>
        <p:nvPicPr>
          <p:cNvPr id="8"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0628027" y="4789007"/>
            <a:ext cx="1878767" cy="2713081"/>
          </a:xfrm>
          <a:prstGeom prst="rect">
            <a:avLst/>
          </a:prstGeom>
        </p:spPr>
      </p:pic>
      <p:pic>
        <p:nvPicPr>
          <p:cNvPr id="9" name="图片 14"/>
          <p:cNvPicPr>
            <a:picLocks noChangeAspect="1"/>
          </p:cNvPicPr>
          <p:nvPr/>
        </p:nvPicPr>
        <p:blipFill>
          <a:blip r:embed="rId7"/>
          <a:stretch>
            <a:fillRect/>
          </a:stretch>
        </p:blipFill>
        <p:spPr>
          <a:xfrm>
            <a:off x="-163141" y="-168541"/>
            <a:ext cx="2666624" cy="1595064"/>
          </a:xfrm>
          <a:prstGeom prst="rect">
            <a:avLst/>
          </a:prstGeom>
        </p:spPr>
      </p:pic>
    </p:spTree>
    <p:extLst>
      <p:ext uri="{BB962C8B-B14F-4D97-AF65-F5344CB8AC3E}">
        <p14:creationId xmlns:p14="http://schemas.microsoft.com/office/powerpoint/2010/main" val="363786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3" name="图片 15">
            <a:extLst>
              <a:ext uri="{FF2B5EF4-FFF2-40B4-BE49-F238E27FC236}">
                <a16:creationId xmlns:a16="http://schemas.microsoft.com/office/drawing/2014/main" id="{9C028EC0-7487-4BD9-80C9-DB1C5DC0A4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86134" y="5131124"/>
            <a:ext cx="1170434" cy="1170434"/>
          </a:xfrm>
          <a:prstGeom prst="rect">
            <a:avLst/>
          </a:prstGeom>
        </p:spPr>
      </p:pic>
      <p:pic>
        <p:nvPicPr>
          <p:cNvPr id="4" name="图片 6">
            <a:extLst>
              <a:ext uri="{FF2B5EF4-FFF2-40B4-BE49-F238E27FC236}">
                <a16:creationId xmlns:a16="http://schemas.microsoft.com/office/drawing/2014/main" id="{D8F3CAB5-241C-4434-966E-B147D8FC3A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0548" y="10"/>
            <a:ext cx="7793216" cy="6877183"/>
          </a:xfrm>
          <a:prstGeom prst="rect">
            <a:avLst/>
          </a:prstGeom>
        </p:spPr>
      </p:pic>
      <p:pic>
        <p:nvPicPr>
          <p:cNvPr id="5" name="图片 16">
            <a:extLst>
              <a:ext uri="{FF2B5EF4-FFF2-40B4-BE49-F238E27FC236}">
                <a16:creationId xmlns:a16="http://schemas.microsoft.com/office/drawing/2014/main" id="{AB2F0782-BD5A-409A-9457-614CBBFB6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116" y="3309840"/>
            <a:ext cx="1170434" cy="1170434"/>
          </a:xfrm>
          <a:prstGeom prst="rect">
            <a:avLst/>
          </a:prstGeom>
        </p:spPr>
      </p:pic>
      <p:pic>
        <p:nvPicPr>
          <p:cNvPr id="6" name="图片 17">
            <a:extLst>
              <a:ext uri="{FF2B5EF4-FFF2-40B4-BE49-F238E27FC236}">
                <a16:creationId xmlns:a16="http://schemas.microsoft.com/office/drawing/2014/main" id="{762CDE9D-0747-45D8-A7CA-344F7DA37F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67714" y="410721"/>
            <a:ext cx="1170434" cy="1170434"/>
          </a:xfrm>
          <a:prstGeom prst="rect">
            <a:avLst/>
          </a:prstGeom>
        </p:spPr>
      </p:pic>
      <p:sp>
        <p:nvSpPr>
          <p:cNvPr id="7" name="TextBox 6"/>
          <p:cNvSpPr txBox="1"/>
          <p:nvPr/>
        </p:nvSpPr>
        <p:spPr>
          <a:xfrm>
            <a:off x="2896157" y="2669353"/>
            <a:ext cx="5588276" cy="3046988"/>
          </a:xfrm>
          <a:prstGeom prst="rect">
            <a:avLst/>
          </a:prstGeom>
          <a:noFill/>
        </p:spPr>
        <p:txBody>
          <a:bodyPr wrap="square" rtlCol="0">
            <a:spAutoFit/>
          </a:bodyPr>
          <a:lstStyle/>
          <a:p>
            <a:pPr algn="ctr"/>
            <a:r>
              <a:rPr lang="en-US" sz="9600" b="1">
                <a:ln>
                  <a:solidFill>
                    <a:srgbClr val="FFC000"/>
                  </a:solidFill>
                </a:ln>
                <a:solidFill>
                  <a:srgbClr val="FFFF00"/>
                </a:solidFill>
                <a:latin typeface="#9Slide05 SVNShintia Script" panose="02000804000000020003" pitchFamily="2" charset="0"/>
              </a:rPr>
              <a:t>Chúc các em học tốt</a:t>
            </a:r>
          </a:p>
        </p:txBody>
      </p:sp>
    </p:spTree>
    <p:extLst>
      <p:ext uri="{BB962C8B-B14F-4D97-AF65-F5344CB8AC3E}">
        <p14:creationId xmlns:p14="http://schemas.microsoft.com/office/powerpoint/2010/main" val="3060451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283810" y="1405719"/>
            <a:ext cx="7204193" cy="1757120"/>
          </a:xfrm>
          <a:prstGeom prst="rect">
            <a:avLst/>
          </a:prstGeom>
        </p:spPr>
      </p:pic>
      <p:pic>
        <p:nvPicPr>
          <p:cNvPr id="3" name="Picture 2">
            <a:extLst>
              <a:ext uri="{FF2B5EF4-FFF2-40B4-BE49-F238E27FC236}">
                <a16:creationId xmlns:a16="http://schemas.microsoft.com/office/drawing/2014/main" id="{5B2CF540-9673-94A0-36B4-5FBFBA98791E}"/>
              </a:ext>
            </a:extLst>
          </p:cNvPr>
          <p:cNvPicPr>
            <a:picLocks noChangeAspect="1"/>
          </p:cNvPicPr>
          <p:nvPr/>
        </p:nvPicPr>
        <p:blipFill>
          <a:blip r:embed="rId4"/>
          <a:stretch>
            <a:fillRect/>
          </a:stretch>
        </p:blipFill>
        <p:spPr>
          <a:xfrm>
            <a:off x="0" y="1706645"/>
            <a:ext cx="8413209" cy="5419814"/>
          </a:xfrm>
          <a:prstGeom prst="rect">
            <a:avLst/>
          </a:prstGeom>
        </p:spPr>
      </p:pic>
    </p:spTree>
    <p:extLst>
      <p:ext uri="{BB962C8B-B14F-4D97-AF65-F5344CB8AC3E}">
        <p14:creationId xmlns:p14="http://schemas.microsoft.com/office/powerpoint/2010/main" val="65169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0" y="1515291"/>
            <a:ext cx="12186264" cy="5342709"/>
          </a:xfrm>
          <a:prstGeom prst="rect">
            <a:avLst/>
          </a:prstGeom>
        </p:spPr>
      </p:pic>
      <p:pic>
        <p:nvPicPr>
          <p:cNvPr id="9" name="图片 6">
            <a:extLst>
              <a:ext uri="{FF2B5EF4-FFF2-40B4-BE49-F238E27FC236}">
                <a16:creationId xmlns:a16="http://schemas.microsoft.com/office/drawing/2014/main" id="{D56CF721-6994-4ABB-AFE0-1251486744C7}"/>
              </a:ext>
            </a:extLst>
          </p:cNvPr>
          <p:cNvPicPr>
            <a:picLocks noChangeAspect="1"/>
          </p:cNvPicPr>
          <p:nvPr/>
        </p:nvPicPr>
        <p:blipFill rotWithShape="1">
          <a:blip r:embed="rId5">
            <a:extLst>
              <a:ext uri="{28A0092B-C50C-407E-A947-70E740481C1C}">
                <a14:useLocalDpi xmlns:a14="http://schemas.microsoft.com/office/drawing/2010/main"/>
              </a:ext>
            </a:extLst>
          </a:blip>
          <a:srcRect t="22288" r="3142"/>
          <a:stretch/>
        </p:blipFill>
        <p:spPr>
          <a:xfrm>
            <a:off x="-152284" y="-108183"/>
            <a:ext cx="3412393" cy="2137076"/>
          </a:xfrm>
          <a:prstGeom prst="rect">
            <a:avLst/>
          </a:prstGeom>
        </p:spPr>
      </p:pic>
      <p:pic>
        <p:nvPicPr>
          <p:cNvPr id="10" name="PA_图片 6" descr="图片包含 运输, 气球, 航空器&#10;&#10;已生成极高可信度的说明">
            <a:extLst>
              <a:ext uri="{FF2B5EF4-FFF2-40B4-BE49-F238E27FC236}">
                <a16:creationId xmlns:a16="http://schemas.microsoft.com/office/drawing/2014/main" id="{65B10939-80C9-4752-A2F6-96A949F7069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742777" y="0"/>
            <a:ext cx="1443487" cy="1257300"/>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p:nvSpPr>
        <p:spPr>
          <a:xfrm>
            <a:off x="9786360"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FF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FF00"/>
              </a:solidFill>
              <a:effectLst/>
              <a:uLnTx/>
              <a:uFillTx/>
              <a:latin typeface="#9Slide07 HoneyCream" pitchFamily="2" charset="0"/>
              <a:ea typeface="+mj-ea"/>
              <a:cs typeface="+mj-cs"/>
              <a:sym typeface="Arial"/>
            </a:endParaRPr>
          </a:p>
        </p:txBody>
      </p:sp>
      <p:pic>
        <p:nvPicPr>
          <p:cNvPr id="2" name="Picture 1">
            <a:extLst>
              <a:ext uri="{FF2B5EF4-FFF2-40B4-BE49-F238E27FC236}">
                <a16:creationId xmlns:a16="http://schemas.microsoft.com/office/drawing/2014/main" id="{B0837A38-A398-9AEC-99C8-D9E45349088F}"/>
              </a:ext>
            </a:extLst>
          </p:cNvPr>
          <p:cNvPicPr>
            <a:picLocks noChangeAspect="1"/>
          </p:cNvPicPr>
          <p:nvPr/>
        </p:nvPicPr>
        <p:blipFill>
          <a:blip r:embed="rId7"/>
          <a:stretch>
            <a:fillRect/>
          </a:stretch>
        </p:blipFill>
        <p:spPr>
          <a:xfrm>
            <a:off x="545132" y="377893"/>
            <a:ext cx="10607959" cy="1365622"/>
          </a:xfrm>
          <a:prstGeom prst="rect">
            <a:avLst/>
          </a:prstGeom>
        </p:spPr>
      </p:pic>
    </p:spTree>
    <p:extLst>
      <p:ext uri="{BB962C8B-B14F-4D97-AF65-F5344CB8AC3E}">
        <p14:creationId xmlns:p14="http://schemas.microsoft.com/office/powerpoint/2010/main" val="16029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0" y="1515291"/>
            <a:ext cx="12186264" cy="534270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184" y="125518"/>
            <a:ext cx="2438198" cy="1389773"/>
          </a:xfrm>
          <a:prstGeom prst="rect">
            <a:avLst/>
          </a:prstGeom>
        </p:spPr>
      </p:pic>
      <p:pic>
        <p:nvPicPr>
          <p:cNvPr id="10" name="PA_图片 6" descr="图片包含 运输, 气球, 航空器&#10;&#10;已生成极高可信度的说明">
            <a:extLst>
              <a:ext uri="{FF2B5EF4-FFF2-40B4-BE49-F238E27FC236}">
                <a16:creationId xmlns:a16="http://schemas.microsoft.com/office/drawing/2014/main" id="{65B10939-80C9-4752-A2F6-96A949F7069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742777" y="0"/>
            <a:ext cx="1443487" cy="1257300"/>
          </a:xfrm>
          <a:prstGeom prst="rect">
            <a:avLst/>
          </a:prstGeom>
        </p:spPr>
      </p:pic>
      <p:grpSp>
        <p:nvGrpSpPr>
          <p:cNvPr id="3" name="Group 2"/>
          <p:cNvGrpSpPr/>
          <p:nvPr/>
        </p:nvGrpSpPr>
        <p:grpSpPr>
          <a:xfrm>
            <a:off x="3410713" y="381387"/>
            <a:ext cx="5478779" cy="875913"/>
            <a:chOff x="3410713" y="381387"/>
            <a:chExt cx="5478779" cy="875913"/>
          </a:xfrm>
        </p:grpSpPr>
        <p:grpSp>
          <p:nvGrpSpPr>
            <p:cNvPr id="11" name="Group 10">
              <a:extLst>
                <a:ext uri="{FF2B5EF4-FFF2-40B4-BE49-F238E27FC236}">
                  <a16:creationId xmlns:a16="http://schemas.microsoft.com/office/drawing/2014/main" id="{E4B86D33-0E2C-4799-A9B4-3CFA82D34800}"/>
                </a:ext>
              </a:extLst>
            </p:cNvPr>
            <p:cNvGrpSpPr/>
            <p:nvPr/>
          </p:nvGrpSpPr>
          <p:grpSpPr>
            <a:xfrm>
              <a:off x="3410713" y="381387"/>
              <a:ext cx="4846318" cy="875913"/>
              <a:chOff x="204434" y="2659031"/>
              <a:chExt cx="2041619" cy="2733230"/>
            </a:xfrm>
          </p:grpSpPr>
          <p:sp>
            <p:nvSpPr>
              <p:cNvPr id="12" name="TextBox 11">
                <a:extLst>
                  <a:ext uri="{FF2B5EF4-FFF2-40B4-BE49-F238E27FC236}">
                    <a16:creationId xmlns:a16="http://schemas.microsoft.com/office/drawing/2014/main" id="{C153C45A-B5D6-449D-95DE-B5F4E0CA7A2A}"/>
                  </a:ext>
                </a:extLst>
              </p:cNvPr>
              <p:cNvSpPr txBox="1"/>
              <p:nvPr/>
            </p:nvSpPr>
            <p:spPr>
              <a:xfrm>
                <a:off x="204434" y="2659031"/>
                <a:ext cx="2041619" cy="2733230"/>
              </a:xfrm>
              <a:prstGeom prst="roundRect">
                <a:avLst>
                  <a:gd name="adj" fmla="val 17994"/>
                </a:avLst>
              </a:prstGeom>
              <a:solidFill>
                <a:schemeClr val="accent2">
                  <a:lumMod val="20000"/>
                  <a:lumOff val="80000"/>
                </a:schemeClr>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grpSp>
            <p:nvGrpSpPr>
              <p:cNvPr id="1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14"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 name="TextBox 1"/>
            <p:cNvSpPr txBox="1"/>
            <p:nvPr/>
          </p:nvSpPr>
          <p:spPr>
            <a:xfrm>
              <a:off x="3590797" y="382947"/>
              <a:ext cx="5298695" cy="830997"/>
            </a:xfrm>
            <a:prstGeom prst="rect">
              <a:avLst/>
            </a:prstGeom>
            <a:noFill/>
          </p:spPr>
          <p:txBody>
            <a:bodyPr wrap="square" rtlCol="0">
              <a:spAutoFit/>
            </a:bodyPr>
            <a:lstStyle/>
            <a:p>
              <a:r>
                <a:rPr lang="en-US" sz="4800" b="1" dirty="0" err="1">
                  <a:solidFill>
                    <a:srgbClr val="006699"/>
                  </a:solidFill>
                  <a:latin typeface="UTM Avo" panose="02040603050506020204" pitchFamily="18" charset="0"/>
                </a:rPr>
                <a:t>Bức</a:t>
              </a:r>
              <a:r>
                <a:rPr lang="en-US" sz="4800" b="1" dirty="0">
                  <a:solidFill>
                    <a:srgbClr val="006699"/>
                  </a:solidFill>
                  <a:latin typeface="UTM Avo" panose="02040603050506020204" pitchFamily="18" charset="0"/>
                </a:rPr>
                <a:t> </a:t>
              </a:r>
              <a:r>
                <a:rPr lang="en-US" sz="4800" b="1" dirty="0" err="1">
                  <a:solidFill>
                    <a:srgbClr val="006699"/>
                  </a:solidFill>
                  <a:latin typeface="UTM Avo" panose="02040603050506020204" pitchFamily="18" charset="0"/>
                </a:rPr>
                <a:t>tranh</a:t>
              </a:r>
              <a:r>
                <a:rPr lang="en-US" sz="4800" b="1" dirty="0">
                  <a:solidFill>
                    <a:srgbClr val="006699"/>
                  </a:solidFill>
                  <a:latin typeface="UTM Avo" panose="02040603050506020204" pitchFamily="18" charset="0"/>
                </a:rPr>
                <a:t> </a:t>
              </a:r>
              <a:r>
                <a:rPr lang="en-US" sz="4800" b="1" dirty="0" err="1">
                  <a:solidFill>
                    <a:srgbClr val="006699"/>
                  </a:solidFill>
                  <a:latin typeface="UTM Avo" panose="02040603050506020204" pitchFamily="18" charset="0"/>
                </a:rPr>
                <a:t>vẽ</a:t>
              </a:r>
              <a:r>
                <a:rPr lang="en-US" sz="4800" b="1" dirty="0">
                  <a:solidFill>
                    <a:srgbClr val="006699"/>
                  </a:solidFill>
                  <a:latin typeface="UTM Avo" panose="02040603050506020204" pitchFamily="18" charset="0"/>
                </a:rPr>
                <a:t> </a:t>
              </a:r>
              <a:r>
                <a:rPr lang="en-US" sz="4800" b="1" dirty="0" err="1">
                  <a:solidFill>
                    <a:srgbClr val="006699"/>
                  </a:solidFill>
                  <a:latin typeface="UTM Avo" panose="02040603050506020204" pitchFamily="18" charset="0"/>
                </a:rPr>
                <a:t>gì</a:t>
              </a:r>
              <a:r>
                <a:rPr lang="en-US" sz="4800" b="1" dirty="0">
                  <a:solidFill>
                    <a:srgbClr val="006699"/>
                  </a:solidFill>
                  <a:latin typeface="UTM Avo" panose="02040603050506020204" pitchFamily="18" charset="0"/>
                </a:rPr>
                <a:t>?</a:t>
              </a:r>
            </a:p>
          </p:txBody>
        </p:sp>
      </p:grpSp>
    </p:spTree>
    <p:extLst>
      <p:ext uri="{BB962C8B-B14F-4D97-AF65-F5344CB8AC3E}">
        <p14:creationId xmlns:p14="http://schemas.microsoft.com/office/powerpoint/2010/main" val="229719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7990"/>
          </a:xfrm>
          <a:prstGeom prst="rect">
            <a:avLst/>
          </a:prstGeom>
        </p:spPr>
      </p:pic>
      <p:pic>
        <p:nvPicPr>
          <p:cNvPr id="3" name="图片 4">
            <a:extLst>
              <a:ext uri="{FF2B5EF4-FFF2-40B4-BE49-F238E27FC236}">
                <a16:creationId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3968" y="375279"/>
            <a:ext cx="8111717" cy="5665641"/>
          </a:xfrm>
          <a:prstGeom prst="rect">
            <a:avLst/>
          </a:prstGeom>
        </p:spPr>
      </p:pic>
      <p:pic>
        <p:nvPicPr>
          <p:cNvPr id="4" name="PA_图片 11">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9512591" y="-202909"/>
            <a:ext cx="2679409" cy="2679409"/>
          </a:xfrm>
          <a:prstGeom prst="rect">
            <a:avLst/>
          </a:prstGeom>
        </p:spPr>
      </p:pic>
      <p:sp>
        <p:nvSpPr>
          <p:cNvPr id="5" name="TextBox 4"/>
          <p:cNvSpPr txBox="1"/>
          <p:nvPr/>
        </p:nvSpPr>
        <p:spPr>
          <a:xfrm>
            <a:off x="4077326" y="2921163"/>
            <a:ext cx="3807501" cy="1015663"/>
          </a:xfrm>
          <a:prstGeom prst="rect">
            <a:avLst/>
          </a:prstGeom>
          <a:noFill/>
        </p:spPr>
        <p:txBody>
          <a:bodyPr wrap="square" rtlCol="0">
            <a:spAutoFit/>
          </a:bodyPr>
          <a:lstStyle/>
          <a:p>
            <a:r>
              <a:rPr lang="en-US" sz="6000" b="1">
                <a:solidFill>
                  <a:srgbClr val="006699"/>
                </a:solidFill>
                <a:latin typeface="#9Slide05 SVNShintia Script" panose="02000804000000020003" pitchFamily="2" charset="0"/>
              </a:rPr>
              <a:t>Hoạt động 1</a:t>
            </a:r>
          </a:p>
        </p:txBody>
      </p:sp>
      <p:sp>
        <p:nvSpPr>
          <p:cNvPr id="6" name="TextBox 5"/>
          <p:cNvSpPr txBox="1"/>
          <p:nvPr/>
        </p:nvSpPr>
        <p:spPr>
          <a:xfrm>
            <a:off x="2744450" y="3801914"/>
            <a:ext cx="6473251" cy="1938992"/>
          </a:xfrm>
          <a:prstGeom prst="rect">
            <a:avLst/>
          </a:prstGeom>
          <a:noFill/>
        </p:spPr>
        <p:txBody>
          <a:bodyPr wrap="square" rtlCol="0">
            <a:spAutoFit/>
          </a:bodyPr>
          <a:lstStyle/>
          <a:p>
            <a:pPr algn="ctr"/>
            <a:r>
              <a:rPr lang="en-US" sz="6000" b="1">
                <a:solidFill>
                  <a:srgbClr val="009999"/>
                </a:solidFill>
                <a:effectLst>
                  <a:glow rad="63500">
                    <a:schemeClr val="accent4">
                      <a:satMod val="175000"/>
                      <a:alpha val="40000"/>
                    </a:schemeClr>
                  </a:glow>
                </a:effectLst>
                <a:latin typeface="#9Slide05 SVNShintia Script" panose="02000804000000020003" pitchFamily="2" charset="0"/>
              </a:rPr>
              <a:t>Nói những điều em thích về trường của em. </a:t>
            </a:r>
          </a:p>
        </p:txBody>
      </p:sp>
    </p:spTree>
    <p:extLst>
      <p:ext uri="{BB962C8B-B14F-4D97-AF65-F5344CB8AC3E}">
        <p14:creationId xmlns:p14="http://schemas.microsoft.com/office/powerpoint/2010/main" val="349260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Rounded Rectangle 2"/>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_图片 5">
            <a:extLst>
              <a:ext uri="{FF2B5EF4-FFF2-40B4-BE49-F238E27FC236}">
                <a16:creationId xmlns:a16="http://schemas.microsoft.com/office/drawing/2014/main" id="{0BDE6185-9F52-4850-8D85-FC9CE1A42605}"/>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rot="19239403" flipH="1">
            <a:off x="9406370" y="5026956"/>
            <a:ext cx="2267790" cy="2073720"/>
          </a:xfrm>
          <a:prstGeom prst="rect">
            <a:avLst/>
          </a:prstGeom>
        </p:spPr>
      </p:pic>
      <p:pic>
        <p:nvPicPr>
          <p:cNvPr id="5" name="PA_图片 7">
            <a:extLst>
              <a:ext uri="{FF2B5EF4-FFF2-40B4-BE49-F238E27FC236}">
                <a16:creationId xmlns:a16="http://schemas.microsoft.com/office/drawing/2014/main" id="{EAC6A015-BDF6-4D4D-A23E-6E68F30F2A39}"/>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195030" y="4774119"/>
            <a:ext cx="2719620" cy="2579393"/>
          </a:xfrm>
          <a:prstGeom prst="rect">
            <a:avLst/>
          </a:prstGeom>
        </p:spPr>
      </p:pic>
      <p:sp>
        <p:nvSpPr>
          <p:cNvPr id="6" name="TextBox 5"/>
          <p:cNvSpPr txBox="1"/>
          <p:nvPr/>
        </p:nvSpPr>
        <p:spPr>
          <a:xfrm>
            <a:off x="1332407" y="1467437"/>
            <a:ext cx="9207858" cy="646331"/>
          </a:xfrm>
          <a:prstGeom prst="rect">
            <a:avLst/>
          </a:prstGeom>
          <a:noFill/>
        </p:spPr>
        <p:txBody>
          <a:bodyPr wrap="square" rtlCol="0">
            <a:spAutoFit/>
          </a:bodyPr>
          <a:lstStyle/>
          <a:p>
            <a:r>
              <a:rPr lang="en-US" sz="3600" b="1" dirty="0">
                <a:solidFill>
                  <a:srgbClr val="002060"/>
                </a:solidFill>
                <a:latin typeface="UTM Avo" panose="02040603050506020204" pitchFamily="18" charset="0"/>
              </a:rPr>
              <a:t>1. </a:t>
            </a:r>
            <a:r>
              <a:rPr lang="en-US" sz="3600" b="1" dirty="0" err="1">
                <a:solidFill>
                  <a:srgbClr val="002060"/>
                </a:solidFill>
                <a:latin typeface="UTM Avo" panose="02040603050506020204" pitchFamily="18" charset="0"/>
              </a:rPr>
              <a:t>Nói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những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điều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em</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thích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về</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trường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của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em</a:t>
            </a:r>
            <a:r>
              <a:rPr lang="en-US" sz="3600" b="1" dirty="0">
                <a:solidFill>
                  <a:srgbClr val="002060"/>
                </a:solidFill>
                <a:latin typeface="UTM Avo" panose="02040603050506020204" pitchFamily="18" charset="0"/>
              </a:rPr>
              <a:t>.</a:t>
            </a:r>
          </a:p>
        </p:txBody>
      </p:sp>
      <p:sp>
        <p:nvSpPr>
          <p:cNvPr id="7" name="TextBox 6"/>
          <p:cNvSpPr txBox="1"/>
          <p:nvPr/>
        </p:nvSpPr>
        <p:spPr>
          <a:xfrm>
            <a:off x="1454046" y="2413416"/>
            <a:ext cx="914400" cy="646331"/>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G:</a:t>
            </a:r>
          </a:p>
        </p:txBody>
      </p:sp>
      <p:sp>
        <p:nvSpPr>
          <p:cNvPr id="8" name="TextBox 7"/>
          <p:cNvSpPr txBox="1"/>
          <p:nvPr/>
        </p:nvSpPr>
        <p:spPr>
          <a:xfrm>
            <a:off x="1454046" y="3039770"/>
            <a:ext cx="9741098" cy="1754326"/>
          </a:xfrm>
          <a:prstGeom prst="rect">
            <a:avLst/>
          </a:prstGeom>
          <a:noFill/>
        </p:spPr>
        <p:txBody>
          <a:bodyPr wrap="square" rtlCol="0">
            <a:spAutoFit/>
          </a:bodyPr>
          <a:lstStyle/>
          <a:p>
            <a:pPr marL="571500" indent="-571500">
              <a:buFontTx/>
              <a:buChar char="-"/>
            </a:pPr>
            <a:r>
              <a:rPr lang="en-US" sz="3600">
                <a:solidFill>
                  <a:srgbClr val="002060"/>
                </a:solidFill>
                <a:latin typeface="UTM Avo" panose="02040603050506020204" pitchFamily="18" charset="0"/>
              </a:rPr>
              <a:t>Trường em tên là gì? Ở đâu?</a:t>
            </a:r>
          </a:p>
          <a:p>
            <a:pPr marL="571500" indent="-571500">
              <a:buFontTx/>
              <a:buChar char="-"/>
            </a:pPr>
            <a:r>
              <a:rPr lang="en-US" sz="3600">
                <a:solidFill>
                  <a:srgbClr val="002060"/>
                </a:solidFill>
                <a:latin typeface="UTM Avo" panose="02040603050506020204" pitchFamily="18" charset="0"/>
              </a:rPr>
              <a:t>Điều gì khiến em cảm thấy yêu thích, muốn đến trường hằng ngày?</a:t>
            </a:r>
          </a:p>
        </p:txBody>
      </p:sp>
      <p:pic>
        <p:nvPicPr>
          <p:cNvPr id="9" name="图片 12">
            <a:extLst>
              <a:ext uri="{FF2B5EF4-FFF2-40B4-BE49-F238E27FC236}">
                <a16:creationId xmlns:a16="http://schemas.microsoft.com/office/drawing/2014/main" id="{3832D80D-81B0-4393-8185-F8A424A233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75757" y="-217990"/>
            <a:ext cx="2196846" cy="2196846"/>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182" b="98667" l="0" r="98936">
                        <a14:foregroundMark x1="42040" y1="10242" x2="47273" y2="11333"/>
                        <a14:foregroundMark x1="46208" y1="8121" x2="50643" y2="8485"/>
                        <a14:foregroundMark x1="76763" y1="20606" x2="85366" y2="19515"/>
                      </a14:backgroundRemoval>
                    </a14:imgEffect>
                  </a14:imgLayer>
                </a14:imgProps>
              </a:ext>
              <a:ext uri="{28A0092B-C50C-407E-A947-70E740481C1C}">
                <a14:useLocalDpi xmlns:a14="http://schemas.microsoft.com/office/drawing/2010/main" val="0"/>
              </a:ext>
            </a:extLst>
          </a:blip>
          <a:stretch>
            <a:fillRect/>
          </a:stretch>
        </p:blipFill>
        <p:spPr>
          <a:xfrm>
            <a:off x="4164389" y="4695347"/>
            <a:ext cx="2955589" cy="2162653"/>
          </a:xfrm>
          <a:prstGeom prst="rect">
            <a:avLst/>
          </a:prstGeom>
        </p:spPr>
      </p:pic>
    </p:spTree>
    <p:extLst>
      <p:ext uri="{BB962C8B-B14F-4D97-AF65-F5344CB8AC3E}">
        <p14:creationId xmlns:p14="http://schemas.microsoft.com/office/powerpoint/2010/main" val="47636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0"/>
            <a:ext cx="12191980" cy="6857990"/>
          </a:xfrm>
          <a:prstGeom prst="rect">
            <a:avLst/>
          </a:prstGeom>
        </p:spPr>
      </p:pic>
      <p:sp>
        <p:nvSpPr>
          <p:cNvPr id="3" name="Rounded Rectangle 2"/>
          <p:cNvSpPr/>
          <p:nvPr/>
        </p:nvSpPr>
        <p:spPr>
          <a:xfrm>
            <a:off x="816517" y="726544"/>
            <a:ext cx="10441495" cy="56946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_图片 4">
            <a:extLst>
              <a:ext uri="{FF2B5EF4-FFF2-40B4-BE49-F238E27FC236}">
                <a16:creationId xmlns:a16="http://schemas.microsoft.com/office/drawing/2014/main" id="{872DE459-3495-4717-8599-C145CA824015}"/>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17471" y="4968141"/>
            <a:ext cx="2315279" cy="2315279"/>
          </a:xfrm>
          <a:prstGeom prst="rect">
            <a:avLst/>
          </a:prstGeom>
        </p:spPr>
      </p:pic>
      <p:pic>
        <p:nvPicPr>
          <p:cNvPr id="5" name="PA_图片 3">
            <a:extLst>
              <a:ext uri="{FF2B5EF4-FFF2-40B4-BE49-F238E27FC236}">
                <a16:creationId xmlns:a16="http://schemas.microsoft.com/office/drawing/2014/main" id="{220AA74B-5896-4B57-B375-EAC72AD53352}"/>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0738089" y="175543"/>
            <a:ext cx="1336440" cy="1216160"/>
          </a:xfrm>
          <a:prstGeom prst="rect">
            <a:avLst/>
          </a:prstGeom>
        </p:spPr>
      </p:pic>
      <p:sp>
        <p:nvSpPr>
          <p:cNvPr id="6" name="TextBox 5"/>
          <p:cNvSpPr txBox="1"/>
          <p:nvPr/>
        </p:nvSpPr>
        <p:spPr>
          <a:xfrm>
            <a:off x="5406636" y="745372"/>
            <a:ext cx="1958347" cy="646331"/>
          </a:xfrm>
          <a:prstGeom prst="rect">
            <a:avLst/>
          </a:prstGeom>
          <a:noFill/>
        </p:spPr>
        <p:txBody>
          <a:bodyPr wrap="square" rtlCol="0">
            <a:spAutoFit/>
          </a:bodyPr>
          <a:lstStyle/>
          <a:p>
            <a:r>
              <a:rPr lang="en-US" sz="3600" b="1">
                <a:solidFill>
                  <a:srgbClr val="FF0000"/>
                </a:solidFill>
                <a:latin typeface="UTM Avo" panose="02040603050506020204" pitchFamily="18" charset="0"/>
              </a:rPr>
              <a:t>MẪU 2</a:t>
            </a:r>
          </a:p>
        </p:txBody>
      </p:sp>
      <p:sp>
        <p:nvSpPr>
          <p:cNvPr id="7" name="TextBox 6"/>
          <p:cNvSpPr txBox="1"/>
          <p:nvPr/>
        </p:nvSpPr>
        <p:spPr>
          <a:xfrm>
            <a:off x="1096770" y="1588723"/>
            <a:ext cx="9998440" cy="4524315"/>
          </a:xfrm>
          <a:prstGeom prst="rect">
            <a:avLst/>
          </a:prstGeom>
          <a:noFill/>
        </p:spPr>
        <p:txBody>
          <a:bodyPr wrap="square" rtlCol="0">
            <a:spAutoFit/>
          </a:bodyPr>
          <a:lstStyle/>
          <a:p>
            <a:pPr algn="just"/>
            <a:r>
              <a:rPr lang="en-US" sz="3600" b="1">
                <a:solidFill>
                  <a:srgbClr val="002060"/>
                </a:solidFill>
                <a:latin typeface="UTM Aptima" panose="02040603050506020204" pitchFamily="18" charset="0"/>
              </a:rPr>
              <a:t>    Ngôi trường thân yêu của em là Trường Tiểu học Bồ Đề nằm ở phường Bồ Đề, quận Long Biên, thành phố Hà Nội. Em rất yêu ngôi trường của em vì trường em có nhiều phòng học rất rộng rãi. Cô giáo của em rất hiền, cô giảng bài rất hay. Em còn có rất nhiều bạn bè nữa. Em rất thích hoạt động trải nghiệm của trường vì chúng em được đi thăm nhiều nơi thú vị.</a:t>
            </a:r>
            <a:endParaRPr lang="en-US" sz="6000" b="1">
              <a:solidFill>
                <a:srgbClr val="002060"/>
              </a:solidFill>
              <a:latin typeface="UTM Aptima" panose="02040603050506020204" pitchFamily="18" charset="0"/>
            </a:endParaRPr>
          </a:p>
        </p:txBody>
      </p:sp>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182" b="98667" l="0" r="98936">
                        <a14:foregroundMark x1="42040" y1="10242" x2="47273" y2="11333"/>
                        <a14:foregroundMark x1="46208" y1="8121" x2="50643" y2="8485"/>
                        <a14:foregroundMark x1="76763" y1="20606" x2="85366" y2="19515"/>
                      </a14:backgroundRemoval>
                    </a14:imgEffect>
                  </a14:imgLayer>
                </a14:imgProps>
              </a:ext>
              <a:ext uri="{28A0092B-C50C-407E-A947-70E740481C1C}">
                <a14:useLocalDpi xmlns:a14="http://schemas.microsoft.com/office/drawing/2010/main" val="0"/>
              </a:ext>
            </a:extLst>
          </a:blip>
          <a:stretch>
            <a:fillRect/>
          </a:stretch>
        </p:blipFill>
        <p:spPr>
          <a:xfrm>
            <a:off x="9856694" y="5161898"/>
            <a:ext cx="2335306" cy="1708782"/>
          </a:xfrm>
          <a:prstGeom prst="rect">
            <a:avLst/>
          </a:prstGeom>
        </p:spPr>
      </p:pic>
      <p:pic>
        <p:nvPicPr>
          <p:cNvPr id="10" name="Nói và nghe 1 tuần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97737" y="4410402"/>
            <a:ext cx="439271" cy="439271"/>
          </a:xfrm>
          <a:prstGeom prst="rect">
            <a:avLst/>
          </a:prstGeom>
        </p:spPr>
      </p:pic>
    </p:spTree>
    <p:extLst>
      <p:ext uri="{BB962C8B-B14F-4D97-AF65-F5344CB8AC3E}">
        <p14:creationId xmlns:p14="http://schemas.microsoft.com/office/powerpoint/2010/main" val="284244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 presetClass="mediacall" presetSubtype="0" fill="hold" nodeType="withEffect">
                                  <p:stCondLst>
                                    <p:cond delay="0"/>
                                  </p:stCondLst>
                                  <p:childTnLst>
                                    <p:cmd type="call" cmd="playFrom(0.0)">
                                      <p:cBhvr>
                                        <p:cTn id="14" dur="294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5" fill="hold" display="0">
                  <p:stCondLst>
                    <p:cond delay="indefinite"/>
                  </p:stCondLst>
                  <p:endCondLst>
                    <p:cond evt="onStopAudio" delay="0">
                      <p:tgtEl>
                        <p:sldTgt/>
                      </p:tgtEl>
                    </p:cond>
                  </p:endCondLst>
                </p:cTn>
                <p:tgtEl>
                  <p:spTgt spid="10"/>
                </p:tgtEl>
              </p:cMediaNode>
            </p:audio>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20" y="10"/>
            <a:ext cx="12191980" cy="6857990"/>
          </a:xfrm>
          <a:prstGeom prst="rect">
            <a:avLst/>
          </a:prstGeom>
        </p:spPr>
      </p:pic>
      <p:sp>
        <p:nvSpPr>
          <p:cNvPr id="3" name="Rounded Rectangle 2"/>
          <p:cNvSpPr/>
          <p:nvPr/>
        </p:nvSpPr>
        <p:spPr>
          <a:xfrm>
            <a:off x="553912" y="540913"/>
            <a:ext cx="11259059" cy="61075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6">
            <a:extLst>
              <a:ext uri="{FF2B5EF4-FFF2-40B4-BE49-F238E27FC236}">
                <a16:creationId xmlns:a16="http://schemas.microsoft.com/office/drawing/2014/main" id="{D56CF721-6994-4ABB-AFE0-1251486744C7}"/>
              </a:ext>
            </a:extLst>
          </p:cNvPr>
          <p:cNvPicPr>
            <a:picLocks noChangeAspect="1"/>
          </p:cNvPicPr>
          <p:nvPr/>
        </p:nvPicPr>
        <p:blipFill rotWithShape="1">
          <a:blip r:embed="rId6">
            <a:extLst>
              <a:ext uri="{28A0092B-C50C-407E-A947-70E740481C1C}">
                <a14:useLocalDpi xmlns:a14="http://schemas.microsoft.com/office/drawing/2010/main"/>
              </a:ext>
            </a:extLst>
          </a:blip>
          <a:srcRect t="22288" r="3142"/>
          <a:stretch/>
        </p:blipFill>
        <p:spPr>
          <a:xfrm>
            <a:off x="0" y="0"/>
            <a:ext cx="3412393" cy="2137076"/>
          </a:xfrm>
          <a:prstGeom prst="rect">
            <a:avLst/>
          </a:prstGeom>
        </p:spPr>
      </p:pic>
      <p:pic>
        <p:nvPicPr>
          <p:cNvPr id="5" name="PA_图片 6" descr="图片包含 运输, 气球, 航空器&#10;&#10;已生成极高可信度的说明">
            <a:extLst>
              <a:ext uri="{FF2B5EF4-FFF2-40B4-BE49-F238E27FC236}">
                <a16:creationId xmlns:a16="http://schemas.microsoft.com/office/drawing/2014/main" id="{65B10939-80C9-4752-A2F6-96A949F70696}"/>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558013" y="5391150"/>
            <a:ext cx="1443487" cy="1257300"/>
          </a:xfrm>
          <a:prstGeom prst="rect">
            <a:avLst/>
          </a:prstGeom>
        </p:spPr>
      </p:pic>
      <p:sp>
        <p:nvSpPr>
          <p:cNvPr id="6" name="TextBox 5"/>
          <p:cNvSpPr txBox="1"/>
          <p:nvPr/>
        </p:nvSpPr>
        <p:spPr>
          <a:xfrm>
            <a:off x="5406636" y="745372"/>
            <a:ext cx="1958347" cy="646331"/>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MẪU 1</a:t>
            </a:r>
          </a:p>
        </p:txBody>
      </p:sp>
      <p:sp>
        <p:nvSpPr>
          <p:cNvPr id="7" name="TextBox 6"/>
          <p:cNvSpPr txBox="1"/>
          <p:nvPr/>
        </p:nvSpPr>
        <p:spPr>
          <a:xfrm>
            <a:off x="1049311" y="1888760"/>
            <a:ext cx="10268263" cy="3046988"/>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Ngôi trường thân yêu của em mang tên trường Tiểu học Bồ Đề. Trước cổng trường em có hồ nước rất rộng rãi, thoáng mát. Thư viện ở trường em rất đẹp, chúng em vui chơi và ngồi ghế đọc sách, trò chuyện với nhau. Giờ ra chơi các bạn ùa ra sân chơi rất nhiều trò chơi khác nhau. Em rất thích đến trường vì ở trường rất vui. </a:t>
            </a:r>
            <a:endParaRPr lang="en-US" sz="5400" b="1">
              <a:solidFill>
                <a:srgbClr val="002060"/>
              </a:solidFill>
              <a:latin typeface="UTM Aptima" panose="02040603050506020204" pitchFamily="18" charset="0"/>
            </a:endParaRPr>
          </a:p>
        </p:txBody>
      </p:sp>
      <p:pic>
        <p:nvPicPr>
          <p:cNvPr id="9" name="Nói và nghe 2 tuần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583" y="6143626"/>
            <a:ext cx="609600" cy="609600"/>
          </a:xfrm>
          <a:prstGeom prst="rect">
            <a:avLst/>
          </a:prstGeom>
        </p:spPr>
      </p:pic>
    </p:spTree>
    <p:extLst>
      <p:ext uri="{BB962C8B-B14F-4D97-AF65-F5344CB8AC3E}">
        <p14:creationId xmlns:p14="http://schemas.microsoft.com/office/powerpoint/2010/main" val="311647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 presetClass="mediacall" presetSubtype="0" fill="hold" nodeType="withEffect">
                                  <p:stCondLst>
                                    <p:cond delay="0"/>
                                  </p:stCondLst>
                                  <p:childTnLst>
                                    <p:cmd type="call" cmd="playFrom(0.0)">
                                      <p:cBhvr>
                                        <p:cTn id="14" dur="259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5" fill="hold" display="0">
                  <p:stCondLst>
                    <p:cond delay="indefinite"/>
                  </p:stCondLst>
                  <p:endCondLst>
                    <p:cond evt="onStopAudio" delay="0">
                      <p:tgtEl>
                        <p:sldTgt/>
                      </p:tgtEl>
                    </p:cond>
                  </p:endCondLst>
                </p:cTn>
                <p:tgtEl>
                  <p:spTgt spid="9"/>
                </p:tgtEl>
              </p:cMediaNode>
            </p:audio>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7990"/>
          </a:xfrm>
          <a:prstGeom prst="rect">
            <a:avLst/>
          </a:prstGeom>
        </p:spPr>
      </p:pic>
      <p:pic>
        <p:nvPicPr>
          <p:cNvPr id="3" name="图片 4">
            <a:extLst>
              <a:ext uri="{FF2B5EF4-FFF2-40B4-BE49-F238E27FC236}">
                <a16:creationId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3968" y="375279"/>
            <a:ext cx="8111717" cy="5665641"/>
          </a:xfrm>
          <a:prstGeom prst="rect">
            <a:avLst/>
          </a:prstGeom>
        </p:spPr>
      </p:pic>
      <p:pic>
        <p:nvPicPr>
          <p:cNvPr id="4" name="PA_图片 11">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9512591" y="-202909"/>
            <a:ext cx="2679409" cy="2679409"/>
          </a:xfrm>
          <a:prstGeom prst="rect">
            <a:avLst/>
          </a:prstGeom>
        </p:spPr>
      </p:pic>
      <p:sp>
        <p:nvSpPr>
          <p:cNvPr id="5" name="TextBox 4"/>
          <p:cNvSpPr txBox="1"/>
          <p:nvPr/>
        </p:nvSpPr>
        <p:spPr>
          <a:xfrm>
            <a:off x="4077326" y="2921163"/>
            <a:ext cx="5400204" cy="1015663"/>
          </a:xfrm>
          <a:prstGeom prst="rect">
            <a:avLst/>
          </a:prstGeom>
          <a:noFill/>
        </p:spPr>
        <p:txBody>
          <a:bodyPr wrap="square" rtlCol="0">
            <a:spAutoFit/>
          </a:bodyPr>
          <a:lstStyle/>
          <a:p>
            <a:r>
              <a:rPr lang="en-US" sz="6000" b="1">
                <a:solidFill>
                  <a:srgbClr val="006699"/>
                </a:solidFill>
                <a:latin typeface="#9Slide05 SVNShintia Script" panose="02000804000000020003" pitchFamily="2" charset="0"/>
              </a:rPr>
              <a:t>Hoạt động 2</a:t>
            </a:r>
          </a:p>
        </p:txBody>
      </p:sp>
      <p:sp>
        <p:nvSpPr>
          <p:cNvPr id="6" name="TextBox 5"/>
          <p:cNvSpPr txBox="1"/>
          <p:nvPr/>
        </p:nvSpPr>
        <p:spPr>
          <a:xfrm>
            <a:off x="2109526" y="3936826"/>
            <a:ext cx="7576159" cy="1569660"/>
          </a:xfrm>
          <a:prstGeom prst="rect">
            <a:avLst/>
          </a:prstGeom>
          <a:noFill/>
        </p:spPr>
        <p:txBody>
          <a:bodyPr wrap="square" rtlCol="0">
            <a:spAutoFit/>
          </a:bodyPr>
          <a:lstStyle/>
          <a:p>
            <a:pPr algn="ctr"/>
            <a:r>
              <a:rPr lang="en-US" sz="4800" b="1">
                <a:solidFill>
                  <a:srgbClr val="002060"/>
                </a:solidFill>
                <a:effectLst>
                  <a:glow rad="63500">
                    <a:schemeClr val="accent4">
                      <a:satMod val="175000"/>
                      <a:alpha val="40000"/>
                    </a:schemeClr>
                  </a:glow>
                </a:effectLst>
                <a:latin typeface="#9Slide05 SVNShintia Script" panose="02000804000000020003" pitchFamily="2" charset="0"/>
              </a:rPr>
              <a:t>Em muốn trường mình có những thay đổi gì? </a:t>
            </a:r>
          </a:p>
        </p:txBody>
      </p:sp>
    </p:spTree>
    <p:extLst>
      <p:ext uri="{BB962C8B-B14F-4D97-AF65-F5344CB8AC3E}">
        <p14:creationId xmlns:p14="http://schemas.microsoft.com/office/powerpoint/2010/main" val="322337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304</Words>
  <Application>Microsoft Office PowerPoint</Application>
  <PresentationFormat>Widescreen</PresentationFormat>
  <Paragraphs>18</Paragraphs>
  <Slides>12</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#9Slide05 SVNShintia Script</vt:lpstr>
      <vt:lpstr>#9Slide07 HoneyCream</vt:lpstr>
      <vt:lpstr>Arial</vt:lpstr>
      <vt:lpstr>Calibri</vt:lpstr>
      <vt:lpstr>Calibri Light</vt:lpstr>
      <vt:lpstr>inpin heiti</vt:lpstr>
      <vt:lpstr>Times New Roman</vt:lpstr>
      <vt:lpstr>UTM Aptima</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Company>MANG NON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04TD</dc:subject>
  <dc:creator>BÍCH</dc:creator>
  <cp:keywords>MĂNGNON</cp:keywords>
  <dc:description>04TD</dc:description>
  <cp:lastModifiedBy>Khổng Thị Kim Dung- VD735- HN118</cp:lastModifiedBy>
  <cp:revision>7</cp:revision>
  <dcterms:created xsi:type="dcterms:W3CDTF">2022-09-16T18:33:30Z</dcterms:created>
  <dcterms:modified xsi:type="dcterms:W3CDTF">2024-09-29T13:21:00Z</dcterms:modified>
  <cp:category>03TA</cp:category>
  <cp:version>MANG NON</cp:version>
</cp:coreProperties>
</file>