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6" r:id="rId3"/>
    <p:sldId id="303" r:id="rId4"/>
    <p:sldId id="283" r:id="rId5"/>
    <p:sldId id="284" r:id="rId6"/>
    <p:sldId id="299" r:id="rId7"/>
    <p:sldId id="294" r:id="rId8"/>
    <p:sldId id="307" r:id="rId9"/>
    <p:sldId id="301" r:id="rId10"/>
    <p:sldId id="286" r:id="rId11"/>
    <p:sldId id="295" r:id="rId12"/>
    <p:sldId id="300" r:id="rId13"/>
    <p:sldId id="296" r:id="rId14"/>
    <p:sldId id="302" r:id="rId15"/>
    <p:sldId id="304" r:id="rId16"/>
    <p:sldId id="30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579"/>
    <a:srgbClr val="FFF789"/>
    <a:srgbClr val="EB54E9"/>
    <a:srgbClr val="FDDEEB"/>
    <a:srgbClr val="FFFAC2"/>
    <a:srgbClr val="D34CD6"/>
    <a:srgbClr val="FCDFDC"/>
    <a:srgbClr val="FFFBCD"/>
    <a:srgbClr val="E07235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0" d="100"/>
          <a:sy n="60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Biết cách lập bảng chia 2 từ bảng nhân 2.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>
        <dgm:presLayoutVars>
          <dgm:bulletEnabled val="1"/>
        </dgm:presLayoutVars>
      </dgm:prSet>
      <dgm:spPr/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7CAD4439-C9AF-4BF0-B7A7-5E58ACFEBFEE}" type="presOf" srcId="{271A056B-756A-4CA2-92CF-AF4AB1D3D2E0}" destId="{F97EB1BA-22EF-49EF-A4D2-6FF056CB5200}" srcOrd="0" destOrd="0" presId="urn:microsoft.com/office/officeart/2005/8/layout/chevron2"/>
    <dgm:cxn modelId="{56AD86A4-85A9-4AC6-9220-65212CE2E8BA}" type="presOf" srcId="{3E922588-B0E9-4538-B1CB-1784AF278F7D}" destId="{45DF4543-7EBC-401D-83DA-6F314F061722}" srcOrd="0" destOrd="0" presId="urn:microsoft.com/office/officeart/2005/8/layout/chevron2"/>
    <dgm:cxn modelId="{A9CFB7B8-8542-4F79-B391-B9D9035B4BD6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DAD55A32-F955-41CB-B36D-A53438EC9F00}" type="presParOf" srcId="{45DF4543-7EBC-401D-83DA-6F314F061722}" destId="{B2837108-1A51-4BE5-B7D0-B24CC4A02FA3}" srcOrd="0" destOrd="0" presId="urn:microsoft.com/office/officeart/2005/8/layout/chevron2"/>
    <dgm:cxn modelId="{B799A09B-9F11-44EA-85EC-F171AD547498}" type="presParOf" srcId="{B2837108-1A51-4BE5-B7D0-B24CC4A02FA3}" destId="{EE4864BC-A637-451B-B5BD-4C3C6EF2EFCA}" srcOrd="0" destOrd="0" presId="urn:microsoft.com/office/officeart/2005/8/layout/chevron2"/>
    <dgm:cxn modelId="{2130C27A-0E54-46EA-AA99-D5C580F4A7CA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Viết, đọc được bảng chia 2.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7CAD4439-C9AF-4BF0-B7A7-5E58ACFEBFEE}" type="presOf" srcId="{271A056B-756A-4CA2-92CF-AF4AB1D3D2E0}" destId="{F97EB1BA-22EF-49EF-A4D2-6FF056CB5200}" srcOrd="0" destOrd="0" presId="urn:microsoft.com/office/officeart/2005/8/layout/chevron2"/>
    <dgm:cxn modelId="{56AD86A4-85A9-4AC6-9220-65212CE2E8BA}" type="presOf" srcId="{3E922588-B0E9-4538-B1CB-1784AF278F7D}" destId="{45DF4543-7EBC-401D-83DA-6F314F061722}" srcOrd="0" destOrd="0" presId="urn:microsoft.com/office/officeart/2005/8/layout/chevron2"/>
    <dgm:cxn modelId="{A9CFB7B8-8542-4F79-B391-B9D9035B4BD6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DAD55A32-F955-41CB-B36D-A53438EC9F00}" type="presParOf" srcId="{45DF4543-7EBC-401D-83DA-6F314F061722}" destId="{B2837108-1A51-4BE5-B7D0-B24CC4A02FA3}" srcOrd="0" destOrd="0" presId="urn:microsoft.com/office/officeart/2005/8/layout/chevron2"/>
    <dgm:cxn modelId="{B799A09B-9F11-44EA-85EC-F171AD547498}" type="presParOf" srcId="{B2837108-1A51-4BE5-B7D0-B24CC4A02FA3}" destId="{EE4864BC-A637-451B-B5BD-4C3C6EF2EFCA}" srcOrd="0" destOrd="0" presId="urn:microsoft.com/office/officeart/2005/8/layout/chevron2"/>
    <dgm:cxn modelId="{2130C27A-0E54-46EA-AA99-D5C580F4A7CA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Vận dụng vào tính nhẩm và giải toán có liên quan đến các phép chia trong bảng chia 2.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>
        <dgm:presLayoutVars>
          <dgm:bulletEnabled val="1"/>
        </dgm:presLayoutVars>
      </dgm:prSet>
      <dgm:spPr/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7CAD4439-C9AF-4BF0-B7A7-5E58ACFEBFEE}" type="presOf" srcId="{271A056B-756A-4CA2-92CF-AF4AB1D3D2E0}" destId="{F97EB1BA-22EF-49EF-A4D2-6FF056CB5200}" srcOrd="0" destOrd="0" presId="urn:microsoft.com/office/officeart/2005/8/layout/chevron2"/>
    <dgm:cxn modelId="{56AD86A4-85A9-4AC6-9220-65212CE2E8BA}" type="presOf" srcId="{3E922588-B0E9-4538-B1CB-1784AF278F7D}" destId="{45DF4543-7EBC-401D-83DA-6F314F061722}" srcOrd="0" destOrd="0" presId="urn:microsoft.com/office/officeart/2005/8/layout/chevron2"/>
    <dgm:cxn modelId="{A9CFB7B8-8542-4F79-B391-B9D9035B4BD6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DAD55A32-F955-41CB-B36D-A53438EC9F00}" type="presParOf" srcId="{45DF4543-7EBC-401D-83DA-6F314F061722}" destId="{B2837108-1A51-4BE5-B7D0-B24CC4A02FA3}" srcOrd="0" destOrd="0" presId="urn:microsoft.com/office/officeart/2005/8/layout/chevron2"/>
    <dgm:cxn modelId="{B799A09B-9F11-44EA-85EC-F171AD547498}" type="presParOf" srcId="{B2837108-1A51-4BE5-B7D0-B24CC4A02FA3}" destId="{EE4864BC-A637-451B-B5BD-4C3C6EF2EFCA}" srcOrd="0" destOrd="0" presId="urn:microsoft.com/office/officeart/2005/8/layout/chevron2"/>
    <dgm:cxn modelId="{2130C27A-0E54-46EA-AA99-D5C580F4A7CA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12182" y="213566"/>
          <a:ext cx="1414553" cy="9901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 rot="-5400000">
        <a:off x="2" y="496477"/>
        <a:ext cx="990187" cy="424366"/>
      </dsp:txXfrm>
    </dsp:sp>
    <dsp:sp modelId="{F97EB1BA-22EF-49EF-A4D2-6FF056CB5200}">
      <dsp:nvSpPr>
        <dsp:cNvPr id="0" name=""/>
        <dsp:cNvSpPr/>
      </dsp:nvSpPr>
      <dsp:spPr>
        <a:xfrm rot="5400000">
          <a:off x="4717243" y="-3725672"/>
          <a:ext cx="919943" cy="8374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Biết cách lập bảng chia 2 từ bảng nhân 2.</a:t>
          </a:r>
        </a:p>
      </dsp:txBody>
      <dsp:txXfrm rot="-5400000">
        <a:off x="990187" y="46292"/>
        <a:ext cx="8329147" cy="830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11962" y="213344"/>
          <a:ext cx="1413082" cy="98915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-5400000">
        <a:off x="1" y="495961"/>
        <a:ext cx="989157" cy="423925"/>
      </dsp:txXfrm>
    </dsp:sp>
    <dsp:sp modelId="{F97EB1BA-22EF-49EF-A4D2-6FF056CB5200}">
      <dsp:nvSpPr>
        <dsp:cNvPr id="0" name=""/>
        <dsp:cNvSpPr/>
      </dsp:nvSpPr>
      <dsp:spPr>
        <a:xfrm rot="5400000">
          <a:off x="4675665" y="-3685125"/>
          <a:ext cx="918986" cy="82920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Viết, đọc được bảng chia 2.</a:t>
          </a:r>
        </a:p>
      </dsp:txBody>
      <dsp:txXfrm rot="-5400000">
        <a:off x="989158" y="46243"/>
        <a:ext cx="8247140" cy="829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05779" y="207121"/>
          <a:ext cx="1371866" cy="96030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 rot="-5400000">
        <a:off x="1" y="481494"/>
        <a:ext cx="960306" cy="411560"/>
      </dsp:txXfrm>
    </dsp:sp>
    <dsp:sp modelId="{F97EB1BA-22EF-49EF-A4D2-6FF056CB5200}">
      <dsp:nvSpPr>
        <dsp:cNvPr id="0" name=""/>
        <dsp:cNvSpPr/>
      </dsp:nvSpPr>
      <dsp:spPr>
        <a:xfrm rot="5400000">
          <a:off x="4674642" y="-3712993"/>
          <a:ext cx="892182" cy="8320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Vận dụng vào tính nhẩm và giải toán có liên quan đến các phép chia trong bảng chia 2.</a:t>
          </a:r>
        </a:p>
      </dsp:txBody>
      <dsp:txXfrm rot="-5400000">
        <a:off x="960307" y="44895"/>
        <a:ext cx="8277300" cy="805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937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Link: https://www.liveworksheets.com/ta2830249ya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573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microsoft.com/office/2007/relationships/hdphoto" Target="../media/hdphoto1.wdp"/><Relationship Id="rId7" Type="http://schemas.openxmlformats.org/officeDocument/2006/relationships/image" Target="../media/image10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64211" y="219417"/>
            <a:ext cx="2255515" cy="980661"/>
            <a:chOff x="1459234" y="0"/>
            <a:chExt cx="2255515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59234" y="206880"/>
              <a:ext cx="2234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EB54E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19726" y="355805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NHÂN, PHÉP CHIA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41639" y="1645953"/>
            <a:ext cx="6796541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43</a:t>
            </a:r>
            <a:r>
              <a:rPr lang="en-US" sz="6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2</a:t>
            </a:r>
          </a:p>
        </p:txBody>
      </p:sp>
      <p:sp>
        <p:nvSpPr>
          <p:cNvPr id="9" name="Rectangle 8"/>
          <p:cNvSpPr/>
          <p:nvPr/>
        </p:nvSpPr>
        <p:spPr>
          <a:xfrm>
            <a:off x="9807677" y="6489290"/>
            <a:ext cx="1563329" cy="2654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0843" y="6548285"/>
            <a:ext cx="1563329" cy="26547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34645" y="2604598"/>
            <a:ext cx="6522043" cy="144077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vi-VN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0" y="1492008"/>
            <a:ext cx="1248974" cy="584775"/>
            <a:chOff x="1870518" y="1440653"/>
            <a:chExt cx="1157282" cy="45501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55019"/>
              <a:chOff x="1870518" y="1440653"/>
              <a:chExt cx="758382" cy="455019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31702" y="1440653"/>
                <a:ext cx="636013" cy="455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vi-VN" sz="32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45776" y="1440653"/>
              <a:ext cx="382024" cy="455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2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6000679"/>
                  </p:ext>
                </p:extLst>
              </p:nvPr>
            </p:nvGraphicFramePr>
            <p:xfrm>
              <a:off x="2190365" y="2374938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3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3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6000679"/>
                  </p:ext>
                </p:extLst>
              </p:nvPr>
            </p:nvGraphicFramePr>
            <p:xfrm>
              <a:off x="2190365" y="2374938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5" t="-5584" r="-368459" b="-670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3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4985806" y="360616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024025" y="360117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083108" y="359619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154891" y="359121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840843" y="6548285"/>
            <a:ext cx="1563329" cy="2654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7759" y="1422900"/>
            <a:ext cx="5788232" cy="280977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3211955" y="7674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3827588" y="727760"/>
            <a:ext cx="244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2958465" y="4049511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/>
              <p:nvPr/>
            </p:nvSpPr>
            <p:spPr>
              <a:xfrm>
                <a:off x="2958464" y="45111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464" y="4511176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t="-9211" r="-4063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958463" y="4979988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9A729F-BCA5-4B0D-8945-8E02A3F5B0FB}"/>
              </a:ext>
            </a:extLst>
          </p:cNvPr>
          <p:cNvSpPr/>
          <p:nvPr/>
        </p:nvSpPr>
        <p:spPr>
          <a:xfrm>
            <a:off x="2958462" y="5448800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/>
              <p:nvPr/>
            </p:nvSpPr>
            <p:spPr>
              <a:xfrm>
                <a:off x="2958461" y="591761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461" y="591761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t="-9333" r="-4063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875063" y="403203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/>
              <p:nvPr/>
            </p:nvSpPr>
            <p:spPr>
              <a:xfrm>
                <a:off x="6875062" y="4427106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062" y="4427106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6875061" y="4895918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CE657-9F7C-4E06-A4D7-C44A96A7843E}"/>
              </a:ext>
            </a:extLst>
          </p:cNvPr>
          <p:cNvSpPr/>
          <p:nvPr/>
        </p:nvSpPr>
        <p:spPr>
          <a:xfrm>
            <a:off x="6875060" y="536473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B5BDB1-DF9F-4821-A79E-8782CA3A468A}"/>
              </a:ext>
            </a:extLst>
          </p:cNvPr>
          <p:cNvSpPr/>
          <p:nvPr/>
        </p:nvSpPr>
        <p:spPr>
          <a:xfrm>
            <a:off x="6875059" y="5833542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4374351" y="4018734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4374350" y="448022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74349" y="492852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59B933-11B5-453C-8E9E-74D8E7838F53}"/>
              </a:ext>
            </a:extLst>
          </p:cNvPr>
          <p:cNvSpPr txBox="1"/>
          <p:nvPr/>
        </p:nvSpPr>
        <p:spPr>
          <a:xfrm>
            <a:off x="4374348" y="542176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C1DAAB-1F69-4633-AA79-3E9498D23964}"/>
              </a:ext>
            </a:extLst>
          </p:cNvPr>
          <p:cNvSpPr txBox="1"/>
          <p:nvPr/>
        </p:nvSpPr>
        <p:spPr>
          <a:xfrm>
            <a:off x="4274159" y="587690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8290949" y="395089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8190764" y="437574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290951" y="486898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CB7F9C-CFFD-4D55-9B54-0E7800D0B5DF}"/>
              </a:ext>
            </a:extLst>
          </p:cNvPr>
          <p:cNvSpPr txBox="1"/>
          <p:nvPr/>
        </p:nvSpPr>
        <p:spPr>
          <a:xfrm>
            <a:off x="8190762" y="532412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B5E2C6-3B10-4D1D-9CC5-762DB92FDFD3}"/>
              </a:ext>
            </a:extLst>
          </p:cNvPr>
          <p:cNvSpPr txBox="1"/>
          <p:nvPr/>
        </p:nvSpPr>
        <p:spPr>
          <a:xfrm>
            <a:off x="8290949" y="5811014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840843" y="6548285"/>
            <a:ext cx="1563329" cy="2654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9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6180" y="369774"/>
            <a:ext cx="4149932" cy="20589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503015" y="43176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031934" y="369774"/>
            <a:ext cx="59479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0843" y="6548285"/>
            <a:ext cx="1563329" cy="2654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386398" y="1338268"/>
            <a:ext cx="347160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47174" y="1844718"/>
            <a:ext cx="46158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64770" y="1844718"/>
            <a:ext cx="50932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38347" y="2351739"/>
            <a:ext cx="2046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210" y="2572351"/>
            <a:ext cx="8683934" cy="37008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2212911" y="2845819"/>
            <a:ext cx="155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552579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Bài </a:t>
            </a:r>
            <a:r>
              <a:rPr lang="en-US" sz="3200" b="1">
                <a:solidFill>
                  <a:srgbClr val="552579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4:</a:t>
            </a:r>
            <a:endParaRPr lang="vi-VN" sz="3200" b="1" dirty="0">
              <a:solidFill>
                <a:srgbClr val="552579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4026478" y="3455244"/>
            <a:ext cx="311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Bài giải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2120762" y="4674427"/>
            <a:ext cx="517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Đàn gà đó có số con gà là: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2002064" y="5281259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20 : 2 = 10 (con)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3670843" y="5885706"/>
            <a:ext cx="401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Đáp </a:t>
            </a:r>
            <a:r>
              <a:rPr lang="vi-VN" sz="3200" b="1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số: 10 con gà.</a:t>
            </a:r>
            <a:endParaRPr lang="vi-VN" sz="3200" b="1" dirty="0">
              <a:solidFill>
                <a:srgbClr val="7030A0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838E4E-3C10-4CD5-891B-84F310B3EFCE}"/>
              </a:ext>
            </a:extLst>
          </p:cNvPr>
          <p:cNvSpPr txBox="1"/>
          <p:nvPr/>
        </p:nvSpPr>
        <p:spPr>
          <a:xfrm>
            <a:off x="2071304" y="4067595"/>
            <a:ext cx="517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0843" y="6548285"/>
            <a:ext cx="1563329" cy="26547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12871" y="1994998"/>
            <a:ext cx="5887509" cy="26355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  <a:p>
            <a:pPr algn="ctr">
              <a:lnSpc>
                <a:spcPct val="120000"/>
              </a:lnSpc>
            </a:pPr>
            <a:r>
              <a:rPr lang="en-US" sz="72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7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80" y="15241"/>
            <a:ext cx="12216580" cy="68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00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081;p54"/>
          <p:cNvGrpSpPr/>
          <p:nvPr/>
        </p:nvGrpSpPr>
        <p:grpSpPr>
          <a:xfrm>
            <a:off x="10185425" y="1874913"/>
            <a:ext cx="835025" cy="811700"/>
            <a:chOff x="6424425" y="1325050"/>
            <a:chExt cx="835025" cy="811700"/>
          </a:xfrm>
        </p:grpSpPr>
        <p:sp>
          <p:nvSpPr>
            <p:cNvPr id="3" name="Google Shape;2082;p54"/>
            <p:cNvSpPr/>
            <p:nvPr/>
          </p:nvSpPr>
          <p:spPr>
            <a:xfrm>
              <a:off x="6424425" y="1325050"/>
              <a:ext cx="379475" cy="774825"/>
            </a:xfrm>
            <a:custGeom>
              <a:avLst/>
              <a:gdLst/>
              <a:ahLst/>
              <a:cxnLst/>
              <a:rect l="l" t="t" r="r" b="b"/>
              <a:pathLst>
                <a:path w="15179" h="30993" extrusionOk="0">
                  <a:moveTo>
                    <a:pt x="7567" y="1"/>
                  </a:moveTo>
                  <a:cubicBezTo>
                    <a:pt x="6222" y="1"/>
                    <a:pt x="4897" y="1096"/>
                    <a:pt x="3864" y="3593"/>
                  </a:cubicBezTo>
                  <a:cubicBezTo>
                    <a:pt x="0" y="19348"/>
                    <a:pt x="6330" y="29916"/>
                    <a:pt x="6330" y="29916"/>
                  </a:cubicBezTo>
                  <a:cubicBezTo>
                    <a:pt x="7340" y="30757"/>
                    <a:pt x="8204" y="30993"/>
                    <a:pt x="8854" y="30993"/>
                  </a:cubicBezTo>
                  <a:cubicBezTo>
                    <a:pt x="9683" y="30993"/>
                    <a:pt x="10166" y="30610"/>
                    <a:pt x="10166" y="30610"/>
                  </a:cubicBezTo>
                  <a:cubicBezTo>
                    <a:pt x="10166" y="30610"/>
                    <a:pt x="10175" y="30618"/>
                    <a:pt x="10196" y="30618"/>
                  </a:cubicBezTo>
                  <a:cubicBezTo>
                    <a:pt x="10369" y="30618"/>
                    <a:pt x="11301" y="30031"/>
                    <a:pt x="13316" y="18804"/>
                  </a:cubicBezTo>
                  <a:cubicBezTo>
                    <a:pt x="15178" y="8454"/>
                    <a:pt x="11301" y="1"/>
                    <a:pt x="756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83;p54"/>
            <p:cNvSpPr/>
            <p:nvPr/>
          </p:nvSpPr>
          <p:spPr>
            <a:xfrm>
              <a:off x="6493575" y="1420975"/>
              <a:ext cx="205625" cy="679875"/>
            </a:xfrm>
            <a:custGeom>
              <a:avLst/>
              <a:gdLst/>
              <a:ahLst/>
              <a:cxnLst/>
              <a:rect l="l" t="t" r="r" b="b"/>
              <a:pathLst>
                <a:path w="8225" h="27195" extrusionOk="0">
                  <a:moveTo>
                    <a:pt x="3264" y="0"/>
                  </a:moveTo>
                  <a:lnTo>
                    <a:pt x="3264" y="0"/>
                  </a:lnTo>
                  <a:cubicBezTo>
                    <a:pt x="3264" y="1"/>
                    <a:pt x="1" y="6462"/>
                    <a:pt x="3564" y="26079"/>
                  </a:cubicBezTo>
                  <a:cubicBezTo>
                    <a:pt x="3564" y="26079"/>
                    <a:pt x="4567" y="27195"/>
                    <a:pt x="5961" y="27195"/>
                  </a:cubicBezTo>
                  <a:cubicBezTo>
                    <a:pt x="6410" y="27195"/>
                    <a:pt x="6900" y="27079"/>
                    <a:pt x="7409" y="26773"/>
                  </a:cubicBezTo>
                  <a:cubicBezTo>
                    <a:pt x="7409" y="26773"/>
                    <a:pt x="8225" y="9115"/>
                    <a:pt x="326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84;p54"/>
            <p:cNvSpPr/>
            <p:nvPr/>
          </p:nvSpPr>
          <p:spPr>
            <a:xfrm>
              <a:off x="6804775" y="1432225"/>
              <a:ext cx="454675" cy="702800"/>
            </a:xfrm>
            <a:custGeom>
              <a:avLst/>
              <a:gdLst/>
              <a:ahLst/>
              <a:cxnLst/>
              <a:rect l="l" t="t" r="r" b="b"/>
              <a:pathLst>
                <a:path w="18187" h="28112" extrusionOk="0">
                  <a:moveTo>
                    <a:pt x="15007" y="1"/>
                  </a:moveTo>
                  <a:cubicBezTo>
                    <a:pt x="11362" y="1"/>
                    <a:pt x="5453" y="5798"/>
                    <a:pt x="3073" y="14901"/>
                  </a:cubicBezTo>
                  <a:cubicBezTo>
                    <a:pt x="1" y="26668"/>
                    <a:pt x="889" y="26933"/>
                    <a:pt x="975" y="26933"/>
                  </a:cubicBezTo>
                  <a:cubicBezTo>
                    <a:pt x="979" y="26933"/>
                    <a:pt x="981" y="26932"/>
                    <a:pt x="981" y="26932"/>
                  </a:cubicBezTo>
                  <a:cubicBezTo>
                    <a:pt x="981" y="26932"/>
                    <a:pt x="1574" y="28112"/>
                    <a:pt x="3381" y="28112"/>
                  </a:cubicBezTo>
                  <a:cubicBezTo>
                    <a:pt x="3777" y="28112"/>
                    <a:pt x="4232" y="28055"/>
                    <a:pt x="4751" y="27917"/>
                  </a:cubicBezTo>
                  <a:cubicBezTo>
                    <a:pt x="4751" y="27917"/>
                    <a:pt x="14935" y="20987"/>
                    <a:pt x="18039" y="5064"/>
                  </a:cubicBezTo>
                  <a:cubicBezTo>
                    <a:pt x="18187" y="1572"/>
                    <a:pt x="16903" y="1"/>
                    <a:pt x="1500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85;p54"/>
            <p:cNvSpPr/>
            <p:nvPr/>
          </p:nvSpPr>
          <p:spPr>
            <a:xfrm>
              <a:off x="6829300" y="1541475"/>
              <a:ext cx="381200" cy="595275"/>
            </a:xfrm>
            <a:custGeom>
              <a:avLst/>
              <a:gdLst/>
              <a:ahLst/>
              <a:cxnLst/>
              <a:rect l="l" t="t" r="r" b="b"/>
              <a:pathLst>
                <a:path w="15248" h="23811" extrusionOk="0">
                  <a:moveTo>
                    <a:pt x="15004" y="0"/>
                  </a:moveTo>
                  <a:lnTo>
                    <a:pt x="15004" y="0"/>
                  </a:lnTo>
                  <a:cubicBezTo>
                    <a:pt x="6658" y="6189"/>
                    <a:pt x="0" y="22562"/>
                    <a:pt x="0" y="22562"/>
                  </a:cubicBezTo>
                  <a:cubicBezTo>
                    <a:pt x="672" y="23559"/>
                    <a:pt x="1601" y="23811"/>
                    <a:pt x="2368" y="23811"/>
                  </a:cubicBezTo>
                  <a:cubicBezTo>
                    <a:pt x="3154" y="23811"/>
                    <a:pt x="3770" y="23547"/>
                    <a:pt x="3770" y="23547"/>
                  </a:cubicBezTo>
                  <a:cubicBezTo>
                    <a:pt x="15248" y="7240"/>
                    <a:pt x="15004" y="1"/>
                    <a:pt x="1500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2086;p54"/>
          <p:cNvGrpSpPr/>
          <p:nvPr/>
        </p:nvGrpSpPr>
        <p:grpSpPr>
          <a:xfrm>
            <a:off x="8438997" y="5001648"/>
            <a:ext cx="2873857" cy="1465313"/>
            <a:chOff x="5342875" y="2787650"/>
            <a:chExt cx="2057900" cy="1049275"/>
          </a:xfrm>
        </p:grpSpPr>
        <p:sp>
          <p:nvSpPr>
            <p:cNvPr id="8" name="Google Shape;2087;p54"/>
            <p:cNvSpPr/>
            <p:nvPr/>
          </p:nvSpPr>
          <p:spPr>
            <a:xfrm>
              <a:off x="6078875" y="3221575"/>
              <a:ext cx="596175" cy="602950"/>
            </a:xfrm>
            <a:custGeom>
              <a:avLst/>
              <a:gdLst/>
              <a:ahLst/>
              <a:cxnLst/>
              <a:rect l="l" t="t" r="r" b="b"/>
              <a:pathLst>
                <a:path w="23847" h="24118" extrusionOk="0">
                  <a:moveTo>
                    <a:pt x="9463" y="1"/>
                  </a:moveTo>
                  <a:cubicBezTo>
                    <a:pt x="8722" y="1"/>
                    <a:pt x="8006" y="113"/>
                    <a:pt x="7333" y="351"/>
                  </a:cubicBezTo>
                  <a:cubicBezTo>
                    <a:pt x="2494" y="2077"/>
                    <a:pt x="0" y="10301"/>
                    <a:pt x="2279" y="16706"/>
                  </a:cubicBezTo>
                  <a:cubicBezTo>
                    <a:pt x="4051" y="21706"/>
                    <a:pt x="8206" y="24117"/>
                    <a:pt x="12246" y="24117"/>
                  </a:cubicBezTo>
                  <a:cubicBezTo>
                    <a:pt x="13381" y="24117"/>
                    <a:pt x="14506" y="23927"/>
                    <a:pt x="15567" y="23551"/>
                  </a:cubicBezTo>
                  <a:cubicBezTo>
                    <a:pt x="20415" y="21835"/>
                    <a:pt x="23847" y="16255"/>
                    <a:pt x="21578" y="9851"/>
                  </a:cubicBezTo>
                  <a:cubicBezTo>
                    <a:pt x="19615" y="4334"/>
                    <a:pt x="14063" y="1"/>
                    <a:pt x="9463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88;p54"/>
            <p:cNvSpPr/>
            <p:nvPr/>
          </p:nvSpPr>
          <p:spPr>
            <a:xfrm>
              <a:off x="6167950" y="3380025"/>
              <a:ext cx="65625" cy="54275"/>
            </a:xfrm>
            <a:custGeom>
              <a:avLst/>
              <a:gdLst/>
              <a:ahLst/>
              <a:cxnLst/>
              <a:rect l="l" t="t" r="r" b="b"/>
              <a:pathLst>
                <a:path w="2625" h="2171" extrusionOk="0">
                  <a:moveTo>
                    <a:pt x="1336" y="0"/>
                  </a:moveTo>
                  <a:cubicBezTo>
                    <a:pt x="1217" y="0"/>
                    <a:pt x="1095" y="20"/>
                    <a:pt x="976" y="62"/>
                  </a:cubicBezTo>
                  <a:cubicBezTo>
                    <a:pt x="66" y="381"/>
                    <a:pt x="1" y="1647"/>
                    <a:pt x="873" y="2059"/>
                  </a:cubicBezTo>
                  <a:cubicBezTo>
                    <a:pt x="1031" y="2136"/>
                    <a:pt x="1191" y="2170"/>
                    <a:pt x="1345" y="2170"/>
                  </a:cubicBezTo>
                  <a:cubicBezTo>
                    <a:pt x="2043" y="2170"/>
                    <a:pt x="2625" y="1463"/>
                    <a:pt x="2364" y="718"/>
                  </a:cubicBezTo>
                  <a:cubicBezTo>
                    <a:pt x="2201" y="275"/>
                    <a:pt x="1782" y="0"/>
                    <a:pt x="133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89;p54"/>
            <p:cNvSpPr/>
            <p:nvPr/>
          </p:nvSpPr>
          <p:spPr>
            <a:xfrm>
              <a:off x="6252825" y="3583175"/>
              <a:ext cx="65625" cy="54300"/>
            </a:xfrm>
            <a:custGeom>
              <a:avLst/>
              <a:gdLst/>
              <a:ahLst/>
              <a:cxnLst/>
              <a:rect l="l" t="t" r="r" b="b"/>
              <a:pathLst>
                <a:path w="2625" h="2172" extrusionOk="0">
                  <a:moveTo>
                    <a:pt x="1341" y="1"/>
                  </a:moveTo>
                  <a:cubicBezTo>
                    <a:pt x="1220" y="1"/>
                    <a:pt x="1096" y="22"/>
                    <a:pt x="975" y="66"/>
                  </a:cubicBezTo>
                  <a:cubicBezTo>
                    <a:pt x="66" y="385"/>
                    <a:pt x="0" y="1651"/>
                    <a:pt x="872" y="2063"/>
                  </a:cubicBezTo>
                  <a:cubicBezTo>
                    <a:pt x="1029" y="2137"/>
                    <a:pt x="1187" y="2171"/>
                    <a:pt x="1340" y="2171"/>
                  </a:cubicBezTo>
                  <a:cubicBezTo>
                    <a:pt x="2040" y="2171"/>
                    <a:pt x="2625" y="1469"/>
                    <a:pt x="2363" y="722"/>
                  </a:cubicBezTo>
                  <a:cubicBezTo>
                    <a:pt x="2201" y="281"/>
                    <a:pt x="1785" y="1"/>
                    <a:pt x="134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90;p54"/>
            <p:cNvSpPr/>
            <p:nvPr/>
          </p:nvSpPr>
          <p:spPr>
            <a:xfrm>
              <a:off x="6340975" y="3285450"/>
              <a:ext cx="65625" cy="54375"/>
            </a:xfrm>
            <a:custGeom>
              <a:avLst/>
              <a:gdLst/>
              <a:ahLst/>
              <a:cxnLst/>
              <a:rect l="l" t="t" r="r" b="b"/>
              <a:pathLst>
                <a:path w="2625" h="2175" extrusionOk="0">
                  <a:moveTo>
                    <a:pt x="1346" y="0"/>
                  </a:moveTo>
                  <a:cubicBezTo>
                    <a:pt x="1223" y="0"/>
                    <a:pt x="1098" y="21"/>
                    <a:pt x="975" y="66"/>
                  </a:cubicBezTo>
                  <a:cubicBezTo>
                    <a:pt x="66" y="384"/>
                    <a:pt x="0" y="1650"/>
                    <a:pt x="872" y="2063"/>
                  </a:cubicBezTo>
                  <a:cubicBezTo>
                    <a:pt x="1030" y="2139"/>
                    <a:pt x="1190" y="2174"/>
                    <a:pt x="1345" y="2174"/>
                  </a:cubicBezTo>
                  <a:cubicBezTo>
                    <a:pt x="2043" y="2174"/>
                    <a:pt x="2624" y="1467"/>
                    <a:pt x="2363" y="722"/>
                  </a:cubicBezTo>
                  <a:cubicBezTo>
                    <a:pt x="2209" y="280"/>
                    <a:pt x="1794" y="0"/>
                    <a:pt x="134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91;p54"/>
            <p:cNvSpPr/>
            <p:nvPr/>
          </p:nvSpPr>
          <p:spPr>
            <a:xfrm>
              <a:off x="6228425" y="3244525"/>
              <a:ext cx="65650" cy="54275"/>
            </a:xfrm>
            <a:custGeom>
              <a:avLst/>
              <a:gdLst/>
              <a:ahLst/>
              <a:cxnLst/>
              <a:rect l="l" t="t" r="r" b="b"/>
              <a:pathLst>
                <a:path w="2626" h="2171" extrusionOk="0">
                  <a:moveTo>
                    <a:pt x="1337" y="0"/>
                  </a:moveTo>
                  <a:cubicBezTo>
                    <a:pt x="1217" y="0"/>
                    <a:pt x="1095" y="20"/>
                    <a:pt x="976" y="62"/>
                  </a:cubicBezTo>
                  <a:cubicBezTo>
                    <a:pt x="67" y="380"/>
                    <a:pt x="1" y="1646"/>
                    <a:pt x="873" y="2059"/>
                  </a:cubicBezTo>
                  <a:cubicBezTo>
                    <a:pt x="1031" y="2135"/>
                    <a:pt x="1191" y="2170"/>
                    <a:pt x="1345" y="2170"/>
                  </a:cubicBezTo>
                  <a:cubicBezTo>
                    <a:pt x="2044" y="2170"/>
                    <a:pt x="2625" y="1463"/>
                    <a:pt x="2364" y="718"/>
                  </a:cubicBezTo>
                  <a:cubicBezTo>
                    <a:pt x="2201" y="275"/>
                    <a:pt x="1783" y="0"/>
                    <a:pt x="133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92;p54"/>
            <p:cNvSpPr/>
            <p:nvPr/>
          </p:nvSpPr>
          <p:spPr>
            <a:xfrm>
              <a:off x="6294550" y="3436200"/>
              <a:ext cx="65600" cy="54275"/>
            </a:xfrm>
            <a:custGeom>
              <a:avLst/>
              <a:gdLst/>
              <a:ahLst/>
              <a:cxnLst/>
              <a:rect l="l" t="t" r="r" b="b"/>
              <a:pathLst>
                <a:path w="2624" h="2171" extrusionOk="0">
                  <a:moveTo>
                    <a:pt x="1341" y="0"/>
                  </a:moveTo>
                  <a:cubicBezTo>
                    <a:pt x="1220" y="0"/>
                    <a:pt x="1096" y="21"/>
                    <a:pt x="976" y="65"/>
                  </a:cubicBezTo>
                  <a:cubicBezTo>
                    <a:pt x="57" y="384"/>
                    <a:pt x="0" y="1650"/>
                    <a:pt x="872" y="2063"/>
                  </a:cubicBezTo>
                  <a:cubicBezTo>
                    <a:pt x="1029" y="2137"/>
                    <a:pt x="1188" y="2170"/>
                    <a:pt x="1341" y="2170"/>
                  </a:cubicBezTo>
                  <a:cubicBezTo>
                    <a:pt x="2040" y="2170"/>
                    <a:pt x="2623" y="1468"/>
                    <a:pt x="2354" y="722"/>
                  </a:cubicBezTo>
                  <a:cubicBezTo>
                    <a:pt x="2199" y="280"/>
                    <a:pt x="1785" y="0"/>
                    <a:pt x="134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93;p54"/>
            <p:cNvSpPr/>
            <p:nvPr/>
          </p:nvSpPr>
          <p:spPr>
            <a:xfrm>
              <a:off x="6483500" y="3395725"/>
              <a:ext cx="65625" cy="54275"/>
            </a:xfrm>
            <a:custGeom>
              <a:avLst/>
              <a:gdLst/>
              <a:ahLst/>
              <a:cxnLst/>
              <a:rect l="l" t="t" r="r" b="b"/>
              <a:pathLst>
                <a:path w="2625" h="2171" extrusionOk="0">
                  <a:moveTo>
                    <a:pt x="1337" y="1"/>
                  </a:moveTo>
                  <a:cubicBezTo>
                    <a:pt x="1217" y="1"/>
                    <a:pt x="1095" y="20"/>
                    <a:pt x="976" y="62"/>
                  </a:cubicBezTo>
                  <a:cubicBezTo>
                    <a:pt x="66" y="381"/>
                    <a:pt x="1" y="1647"/>
                    <a:pt x="873" y="2059"/>
                  </a:cubicBezTo>
                  <a:cubicBezTo>
                    <a:pt x="1031" y="2136"/>
                    <a:pt x="1191" y="2170"/>
                    <a:pt x="1345" y="2170"/>
                  </a:cubicBezTo>
                  <a:cubicBezTo>
                    <a:pt x="2043" y="2170"/>
                    <a:pt x="2625" y="1463"/>
                    <a:pt x="2364" y="718"/>
                  </a:cubicBezTo>
                  <a:cubicBezTo>
                    <a:pt x="2201" y="275"/>
                    <a:pt x="1782" y="1"/>
                    <a:pt x="133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94;p54"/>
            <p:cNvSpPr/>
            <p:nvPr/>
          </p:nvSpPr>
          <p:spPr>
            <a:xfrm>
              <a:off x="6127850" y="3522000"/>
              <a:ext cx="65650" cy="54275"/>
            </a:xfrm>
            <a:custGeom>
              <a:avLst/>
              <a:gdLst/>
              <a:ahLst/>
              <a:cxnLst/>
              <a:rect l="l" t="t" r="r" b="b"/>
              <a:pathLst>
                <a:path w="2626" h="2171" extrusionOk="0">
                  <a:moveTo>
                    <a:pt x="1347" y="0"/>
                  </a:moveTo>
                  <a:cubicBezTo>
                    <a:pt x="1224" y="0"/>
                    <a:pt x="1099" y="21"/>
                    <a:pt x="976" y="65"/>
                  </a:cubicBezTo>
                  <a:cubicBezTo>
                    <a:pt x="67" y="384"/>
                    <a:pt x="1" y="1650"/>
                    <a:pt x="873" y="2063"/>
                  </a:cubicBezTo>
                  <a:cubicBezTo>
                    <a:pt x="1030" y="2137"/>
                    <a:pt x="1188" y="2171"/>
                    <a:pt x="1341" y="2171"/>
                  </a:cubicBezTo>
                  <a:cubicBezTo>
                    <a:pt x="2041" y="2171"/>
                    <a:pt x="2626" y="1468"/>
                    <a:pt x="2364" y="722"/>
                  </a:cubicBezTo>
                  <a:cubicBezTo>
                    <a:pt x="2209" y="280"/>
                    <a:pt x="1795" y="0"/>
                    <a:pt x="134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95;p54"/>
            <p:cNvSpPr/>
            <p:nvPr/>
          </p:nvSpPr>
          <p:spPr>
            <a:xfrm>
              <a:off x="6393725" y="3658750"/>
              <a:ext cx="65625" cy="54275"/>
            </a:xfrm>
            <a:custGeom>
              <a:avLst/>
              <a:gdLst/>
              <a:ahLst/>
              <a:cxnLst/>
              <a:rect l="l" t="t" r="r" b="b"/>
              <a:pathLst>
                <a:path w="2625" h="2171" extrusionOk="0">
                  <a:moveTo>
                    <a:pt x="1336" y="1"/>
                  </a:moveTo>
                  <a:cubicBezTo>
                    <a:pt x="1216" y="1"/>
                    <a:pt x="1094" y="21"/>
                    <a:pt x="975" y="63"/>
                  </a:cubicBezTo>
                  <a:cubicBezTo>
                    <a:pt x="66" y="391"/>
                    <a:pt x="0" y="1647"/>
                    <a:pt x="872" y="2060"/>
                  </a:cubicBezTo>
                  <a:cubicBezTo>
                    <a:pt x="1030" y="2136"/>
                    <a:pt x="1190" y="2171"/>
                    <a:pt x="1345" y="2171"/>
                  </a:cubicBezTo>
                  <a:cubicBezTo>
                    <a:pt x="2043" y="2171"/>
                    <a:pt x="2624" y="1464"/>
                    <a:pt x="2363" y="719"/>
                  </a:cubicBezTo>
                  <a:cubicBezTo>
                    <a:pt x="2201" y="276"/>
                    <a:pt x="1782" y="1"/>
                    <a:pt x="133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96;p54"/>
            <p:cNvSpPr/>
            <p:nvPr/>
          </p:nvSpPr>
          <p:spPr>
            <a:xfrm>
              <a:off x="6442700" y="3529825"/>
              <a:ext cx="65650" cy="54275"/>
            </a:xfrm>
            <a:custGeom>
              <a:avLst/>
              <a:gdLst/>
              <a:ahLst/>
              <a:cxnLst/>
              <a:rect l="l" t="t" r="r" b="b"/>
              <a:pathLst>
                <a:path w="2626" h="2171" extrusionOk="0">
                  <a:moveTo>
                    <a:pt x="1337" y="0"/>
                  </a:moveTo>
                  <a:cubicBezTo>
                    <a:pt x="1217" y="0"/>
                    <a:pt x="1095" y="20"/>
                    <a:pt x="976" y="62"/>
                  </a:cubicBezTo>
                  <a:cubicBezTo>
                    <a:pt x="67" y="390"/>
                    <a:pt x="1" y="1647"/>
                    <a:pt x="873" y="2059"/>
                  </a:cubicBezTo>
                  <a:cubicBezTo>
                    <a:pt x="1031" y="2136"/>
                    <a:pt x="1191" y="2170"/>
                    <a:pt x="1345" y="2170"/>
                  </a:cubicBezTo>
                  <a:cubicBezTo>
                    <a:pt x="2044" y="2170"/>
                    <a:pt x="2625" y="1463"/>
                    <a:pt x="2364" y="718"/>
                  </a:cubicBezTo>
                  <a:cubicBezTo>
                    <a:pt x="2201" y="275"/>
                    <a:pt x="1783" y="0"/>
                    <a:pt x="133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97;p54"/>
            <p:cNvSpPr/>
            <p:nvPr/>
          </p:nvSpPr>
          <p:spPr>
            <a:xfrm>
              <a:off x="7227375" y="2787650"/>
              <a:ext cx="116325" cy="156475"/>
            </a:xfrm>
            <a:custGeom>
              <a:avLst/>
              <a:gdLst/>
              <a:ahLst/>
              <a:cxnLst/>
              <a:rect l="l" t="t" r="r" b="b"/>
              <a:pathLst>
                <a:path w="4653" h="6259" extrusionOk="0">
                  <a:moveTo>
                    <a:pt x="2097" y="0"/>
                  </a:moveTo>
                  <a:cubicBezTo>
                    <a:pt x="1096" y="0"/>
                    <a:pt x="122" y="603"/>
                    <a:pt x="85" y="2020"/>
                  </a:cubicBezTo>
                  <a:cubicBezTo>
                    <a:pt x="0" y="5218"/>
                    <a:pt x="1219" y="6258"/>
                    <a:pt x="1219" y="6258"/>
                  </a:cubicBezTo>
                  <a:cubicBezTo>
                    <a:pt x="2635" y="5386"/>
                    <a:pt x="3695" y="4027"/>
                    <a:pt x="4183" y="2442"/>
                  </a:cubicBezTo>
                  <a:cubicBezTo>
                    <a:pt x="4653" y="953"/>
                    <a:pt x="3354" y="0"/>
                    <a:pt x="209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98;p54"/>
            <p:cNvSpPr/>
            <p:nvPr/>
          </p:nvSpPr>
          <p:spPr>
            <a:xfrm>
              <a:off x="7083300" y="2869025"/>
              <a:ext cx="151825" cy="138075"/>
            </a:xfrm>
            <a:custGeom>
              <a:avLst/>
              <a:gdLst/>
              <a:ahLst/>
              <a:cxnLst/>
              <a:rect l="l" t="t" r="r" b="b"/>
              <a:pathLst>
                <a:path w="6073" h="5523" extrusionOk="0">
                  <a:moveTo>
                    <a:pt x="3300" y="0"/>
                  </a:moveTo>
                  <a:cubicBezTo>
                    <a:pt x="1687" y="0"/>
                    <a:pt x="1" y="2213"/>
                    <a:pt x="1853" y="3754"/>
                  </a:cubicBezTo>
                  <a:cubicBezTo>
                    <a:pt x="3754" y="5343"/>
                    <a:pt x="5122" y="5523"/>
                    <a:pt x="5643" y="5523"/>
                  </a:cubicBezTo>
                  <a:cubicBezTo>
                    <a:pt x="5796" y="5523"/>
                    <a:pt x="5876" y="5507"/>
                    <a:pt x="5876" y="5507"/>
                  </a:cubicBezTo>
                  <a:cubicBezTo>
                    <a:pt x="6073" y="3847"/>
                    <a:pt x="5669" y="2178"/>
                    <a:pt x="4732" y="809"/>
                  </a:cubicBezTo>
                  <a:cubicBezTo>
                    <a:pt x="4346" y="237"/>
                    <a:pt x="3827" y="0"/>
                    <a:pt x="330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99;p54"/>
            <p:cNvSpPr/>
            <p:nvPr/>
          </p:nvSpPr>
          <p:spPr>
            <a:xfrm>
              <a:off x="7222925" y="2946225"/>
              <a:ext cx="177850" cy="103650"/>
            </a:xfrm>
            <a:custGeom>
              <a:avLst/>
              <a:gdLst/>
              <a:ahLst/>
              <a:cxnLst/>
              <a:rect l="l" t="t" r="r" b="b"/>
              <a:pathLst>
                <a:path w="7114" h="4146" extrusionOk="0">
                  <a:moveTo>
                    <a:pt x="4411" y="0"/>
                  </a:moveTo>
                  <a:cubicBezTo>
                    <a:pt x="4187" y="0"/>
                    <a:pt x="3945" y="35"/>
                    <a:pt x="3685" y="112"/>
                  </a:cubicBezTo>
                  <a:cubicBezTo>
                    <a:pt x="619" y="1013"/>
                    <a:pt x="0" y="2494"/>
                    <a:pt x="0" y="2494"/>
                  </a:cubicBezTo>
                  <a:cubicBezTo>
                    <a:pt x="1247" y="3556"/>
                    <a:pt x="2829" y="4145"/>
                    <a:pt x="4462" y="4145"/>
                  </a:cubicBezTo>
                  <a:cubicBezTo>
                    <a:pt x="4488" y="4145"/>
                    <a:pt x="4513" y="4145"/>
                    <a:pt x="4539" y="4145"/>
                  </a:cubicBezTo>
                  <a:cubicBezTo>
                    <a:pt x="7114" y="4119"/>
                    <a:pt x="6829" y="0"/>
                    <a:pt x="4411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00;p54"/>
            <p:cNvSpPr/>
            <p:nvPr/>
          </p:nvSpPr>
          <p:spPr>
            <a:xfrm>
              <a:off x="6999100" y="2990225"/>
              <a:ext cx="151875" cy="137875"/>
            </a:xfrm>
            <a:custGeom>
              <a:avLst/>
              <a:gdLst/>
              <a:ahLst/>
              <a:cxnLst/>
              <a:rect l="l" t="t" r="r" b="b"/>
              <a:pathLst>
                <a:path w="6075" h="5515" extrusionOk="0">
                  <a:moveTo>
                    <a:pt x="3297" y="1"/>
                  </a:moveTo>
                  <a:cubicBezTo>
                    <a:pt x="1682" y="1"/>
                    <a:pt x="0" y="2213"/>
                    <a:pt x="1845" y="3754"/>
                  </a:cubicBezTo>
                  <a:cubicBezTo>
                    <a:pt x="3733" y="5332"/>
                    <a:pt x="5095" y="5515"/>
                    <a:pt x="5624" y="5515"/>
                  </a:cubicBezTo>
                  <a:cubicBezTo>
                    <a:pt x="5784" y="5515"/>
                    <a:pt x="5868" y="5498"/>
                    <a:pt x="5868" y="5498"/>
                  </a:cubicBezTo>
                  <a:cubicBezTo>
                    <a:pt x="6074" y="3848"/>
                    <a:pt x="5662" y="2178"/>
                    <a:pt x="4733" y="809"/>
                  </a:cubicBezTo>
                  <a:cubicBezTo>
                    <a:pt x="4345" y="237"/>
                    <a:pt x="3825" y="1"/>
                    <a:pt x="3297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01;p54"/>
            <p:cNvSpPr/>
            <p:nvPr/>
          </p:nvSpPr>
          <p:spPr>
            <a:xfrm>
              <a:off x="6951150" y="3056575"/>
              <a:ext cx="129475" cy="153875"/>
            </a:xfrm>
            <a:custGeom>
              <a:avLst/>
              <a:gdLst/>
              <a:ahLst/>
              <a:cxnLst/>
              <a:rect l="l" t="t" r="r" b="b"/>
              <a:pathLst>
                <a:path w="5179" h="6155" extrusionOk="0">
                  <a:moveTo>
                    <a:pt x="3017" y="0"/>
                  </a:moveTo>
                  <a:cubicBezTo>
                    <a:pt x="1585" y="0"/>
                    <a:pt x="0" y="1384"/>
                    <a:pt x="1062" y="3172"/>
                  </a:cubicBezTo>
                  <a:cubicBezTo>
                    <a:pt x="2694" y="5920"/>
                    <a:pt x="4269" y="6154"/>
                    <a:pt x="4269" y="6154"/>
                  </a:cubicBezTo>
                  <a:cubicBezTo>
                    <a:pt x="5010" y="4663"/>
                    <a:pt x="5179" y="2957"/>
                    <a:pt x="4757" y="1344"/>
                  </a:cubicBezTo>
                  <a:cubicBezTo>
                    <a:pt x="4508" y="398"/>
                    <a:pt x="3784" y="0"/>
                    <a:pt x="301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02;p54"/>
            <p:cNvSpPr/>
            <p:nvPr/>
          </p:nvSpPr>
          <p:spPr>
            <a:xfrm>
              <a:off x="7149300" y="3074400"/>
              <a:ext cx="175275" cy="103850"/>
            </a:xfrm>
            <a:custGeom>
              <a:avLst/>
              <a:gdLst/>
              <a:ahLst/>
              <a:cxnLst/>
              <a:rect l="l" t="t" r="r" b="b"/>
              <a:pathLst>
                <a:path w="7011" h="4154" extrusionOk="0">
                  <a:moveTo>
                    <a:pt x="4406" y="0"/>
                  </a:moveTo>
                  <a:cubicBezTo>
                    <a:pt x="4237" y="0"/>
                    <a:pt x="4056" y="19"/>
                    <a:pt x="3864" y="59"/>
                  </a:cubicBezTo>
                  <a:cubicBezTo>
                    <a:pt x="732" y="715"/>
                    <a:pt x="1" y="2131"/>
                    <a:pt x="1" y="2131"/>
                  </a:cubicBezTo>
                  <a:cubicBezTo>
                    <a:pt x="1163" y="3313"/>
                    <a:pt x="2729" y="4035"/>
                    <a:pt x="4389" y="4147"/>
                  </a:cubicBezTo>
                  <a:cubicBezTo>
                    <a:pt x="4449" y="4152"/>
                    <a:pt x="4507" y="4154"/>
                    <a:pt x="4564" y="4154"/>
                  </a:cubicBezTo>
                  <a:cubicBezTo>
                    <a:pt x="7010" y="4154"/>
                    <a:pt x="6941" y="0"/>
                    <a:pt x="440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03;p54"/>
            <p:cNvSpPr/>
            <p:nvPr/>
          </p:nvSpPr>
          <p:spPr>
            <a:xfrm>
              <a:off x="7056925" y="3200825"/>
              <a:ext cx="176350" cy="112575"/>
            </a:xfrm>
            <a:custGeom>
              <a:avLst/>
              <a:gdLst/>
              <a:ahLst/>
              <a:cxnLst/>
              <a:rect l="l" t="t" r="r" b="b"/>
              <a:pathLst>
                <a:path w="7054" h="4503" extrusionOk="0">
                  <a:moveTo>
                    <a:pt x="2065" y="1"/>
                  </a:moveTo>
                  <a:cubicBezTo>
                    <a:pt x="629" y="1"/>
                    <a:pt x="1" y="459"/>
                    <a:pt x="1" y="459"/>
                  </a:cubicBezTo>
                  <a:cubicBezTo>
                    <a:pt x="517" y="2035"/>
                    <a:pt x="1595" y="3376"/>
                    <a:pt x="3020" y="4220"/>
                  </a:cubicBezTo>
                  <a:cubicBezTo>
                    <a:pt x="3348" y="4416"/>
                    <a:pt x="3670" y="4502"/>
                    <a:pt x="3972" y="4502"/>
                  </a:cubicBezTo>
                  <a:cubicBezTo>
                    <a:pt x="5892" y="4502"/>
                    <a:pt x="7054" y="1033"/>
                    <a:pt x="4380" y="328"/>
                  </a:cubicBezTo>
                  <a:cubicBezTo>
                    <a:pt x="3450" y="85"/>
                    <a:pt x="2683" y="1"/>
                    <a:pt x="206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04;p54"/>
            <p:cNvSpPr/>
            <p:nvPr/>
          </p:nvSpPr>
          <p:spPr>
            <a:xfrm>
              <a:off x="6932225" y="2924175"/>
              <a:ext cx="336200" cy="349325"/>
            </a:xfrm>
            <a:custGeom>
              <a:avLst/>
              <a:gdLst/>
              <a:ahLst/>
              <a:cxnLst/>
              <a:rect l="l" t="t" r="r" b="b"/>
              <a:pathLst>
                <a:path w="13448" h="13973" extrusionOk="0">
                  <a:moveTo>
                    <a:pt x="12978" y="0"/>
                  </a:moveTo>
                  <a:cubicBezTo>
                    <a:pt x="9115" y="11272"/>
                    <a:pt x="1163" y="13082"/>
                    <a:pt x="1078" y="13101"/>
                  </a:cubicBezTo>
                  <a:lnTo>
                    <a:pt x="0" y="13973"/>
                  </a:lnTo>
                  <a:cubicBezTo>
                    <a:pt x="9" y="13973"/>
                    <a:pt x="263" y="13917"/>
                    <a:pt x="685" y="13766"/>
                  </a:cubicBezTo>
                  <a:cubicBezTo>
                    <a:pt x="2935" y="13007"/>
                    <a:pt x="10118" y="9875"/>
                    <a:pt x="13447" y="169"/>
                  </a:cubicBezTo>
                  <a:lnTo>
                    <a:pt x="12978" y="0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05;p54"/>
            <p:cNvSpPr/>
            <p:nvPr/>
          </p:nvSpPr>
          <p:spPr>
            <a:xfrm>
              <a:off x="6962450" y="3086125"/>
              <a:ext cx="277825" cy="275325"/>
            </a:xfrm>
            <a:custGeom>
              <a:avLst/>
              <a:gdLst/>
              <a:ahLst/>
              <a:cxnLst/>
              <a:rect l="l" t="t" r="r" b="b"/>
              <a:pathLst>
                <a:path w="11113" h="11013" extrusionOk="0">
                  <a:moveTo>
                    <a:pt x="5961" y="1"/>
                  </a:moveTo>
                  <a:cubicBezTo>
                    <a:pt x="5348" y="1"/>
                    <a:pt x="4760" y="1027"/>
                    <a:pt x="4558" y="2412"/>
                  </a:cubicBezTo>
                  <a:cubicBezTo>
                    <a:pt x="3802" y="1634"/>
                    <a:pt x="2980" y="1160"/>
                    <a:pt x="2420" y="1160"/>
                  </a:cubicBezTo>
                  <a:cubicBezTo>
                    <a:pt x="2244" y="1160"/>
                    <a:pt x="2094" y="1207"/>
                    <a:pt x="1979" y="1306"/>
                  </a:cubicBezTo>
                  <a:cubicBezTo>
                    <a:pt x="1501" y="1709"/>
                    <a:pt x="1811" y="2881"/>
                    <a:pt x="2664" y="4025"/>
                  </a:cubicBezTo>
                  <a:cubicBezTo>
                    <a:pt x="2634" y="4025"/>
                    <a:pt x="2604" y="4025"/>
                    <a:pt x="2574" y="4025"/>
                  </a:cubicBezTo>
                  <a:cubicBezTo>
                    <a:pt x="1182" y="4025"/>
                    <a:pt x="103" y="4451"/>
                    <a:pt x="57" y="5066"/>
                  </a:cubicBezTo>
                  <a:cubicBezTo>
                    <a:pt x="1" y="5694"/>
                    <a:pt x="1051" y="6294"/>
                    <a:pt x="2467" y="6510"/>
                  </a:cubicBezTo>
                  <a:cubicBezTo>
                    <a:pt x="1445" y="7504"/>
                    <a:pt x="948" y="8611"/>
                    <a:pt x="1351" y="9089"/>
                  </a:cubicBezTo>
                  <a:cubicBezTo>
                    <a:pt x="1482" y="9241"/>
                    <a:pt x="1689" y="9312"/>
                    <a:pt x="1948" y="9312"/>
                  </a:cubicBezTo>
                  <a:cubicBezTo>
                    <a:pt x="2504" y="9312"/>
                    <a:pt x="3299" y="8981"/>
                    <a:pt x="4080" y="8404"/>
                  </a:cubicBezTo>
                  <a:lnTo>
                    <a:pt x="4080" y="8404"/>
                  </a:lnTo>
                  <a:cubicBezTo>
                    <a:pt x="4061" y="9830"/>
                    <a:pt x="4493" y="10955"/>
                    <a:pt x="5121" y="11011"/>
                  </a:cubicBezTo>
                  <a:cubicBezTo>
                    <a:pt x="5134" y="11012"/>
                    <a:pt x="5147" y="11013"/>
                    <a:pt x="5161" y="11013"/>
                  </a:cubicBezTo>
                  <a:cubicBezTo>
                    <a:pt x="5766" y="11013"/>
                    <a:pt x="6354" y="9978"/>
                    <a:pt x="6556" y="8601"/>
                  </a:cubicBezTo>
                  <a:cubicBezTo>
                    <a:pt x="7321" y="9381"/>
                    <a:pt x="8140" y="9849"/>
                    <a:pt x="8698" y="9849"/>
                  </a:cubicBezTo>
                  <a:cubicBezTo>
                    <a:pt x="8872" y="9849"/>
                    <a:pt x="9021" y="9804"/>
                    <a:pt x="9134" y="9708"/>
                  </a:cubicBezTo>
                  <a:cubicBezTo>
                    <a:pt x="9613" y="9295"/>
                    <a:pt x="9303" y="8132"/>
                    <a:pt x="8450" y="6988"/>
                  </a:cubicBezTo>
                  <a:lnTo>
                    <a:pt x="8450" y="6988"/>
                  </a:lnTo>
                  <a:cubicBezTo>
                    <a:pt x="8480" y="6989"/>
                    <a:pt x="8510" y="6989"/>
                    <a:pt x="8540" y="6989"/>
                  </a:cubicBezTo>
                  <a:cubicBezTo>
                    <a:pt x="9940" y="6989"/>
                    <a:pt x="11011" y="6563"/>
                    <a:pt x="11066" y="5947"/>
                  </a:cubicBezTo>
                  <a:cubicBezTo>
                    <a:pt x="11113" y="5319"/>
                    <a:pt x="10063" y="4710"/>
                    <a:pt x="8656" y="4503"/>
                  </a:cubicBezTo>
                  <a:cubicBezTo>
                    <a:pt x="9678" y="3509"/>
                    <a:pt x="10166" y="2403"/>
                    <a:pt x="9763" y="1925"/>
                  </a:cubicBezTo>
                  <a:cubicBezTo>
                    <a:pt x="9631" y="1772"/>
                    <a:pt x="9423" y="1699"/>
                    <a:pt x="9163" y="1699"/>
                  </a:cubicBezTo>
                  <a:cubicBezTo>
                    <a:pt x="8608" y="1699"/>
                    <a:pt x="7819" y="2028"/>
                    <a:pt x="7034" y="2609"/>
                  </a:cubicBezTo>
                  <a:cubicBezTo>
                    <a:pt x="7053" y="1184"/>
                    <a:pt x="6621" y="49"/>
                    <a:pt x="6002" y="2"/>
                  </a:cubicBezTo>
                  <a:cubicBezTo>
                    <a:pt x="5989" y="1"/>
                    <a:pt x="5975" y="1"/>
                    <a:pt x="596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06;p54"/>
            <p:cNvSpPr/>
            <p:nvPr/>
          </p:nvSpPr>
          <p:spPr>
            <a:xfrm>
              <a:off x="7063025" y="3188925"/>
              <a:ext cx="81225" cy="81175"/>
            </a:xfrm>
            <a:custGeom>
              <a:avLst/>
              <a:gdLst/>
              <a:ahLst/>
              <a:cxnLst/>
              <a:rect l="l" t="t" r="r" b="b"/>
              <a:pathLst>
                <a:path w="3249" h="3247" extrusionOk="0">
                  <a:moveTo>
                    <a:pt x="1435" y="0"/>
                  </a:moveTo>
                  <a:cubicBezTo>
                    <a:pt x="1346" y="0"/>
                    <a:pt x="1252" y="5"/>
                    <a:pt x="1154" y="16"/>
                  </a:cubicBezTo>
                  <a:cubicBezTo>
                    <a:pt x="1154" y="16"/>
                    <a:pt x="1" y="626"/>
                    <a:pt x="29" y="1657"/>
                  </a:cubicBezTo>
                  <a:cubicBezTo>
                    <a:pt x="65" y="2793"/>
                    <a:pt x="821" y="3247"/>
                    <a:pt x="1532" y="3247"/>
                  </a:cubicBezTo>
                  <a:cubicBezTo>
                    <a:pt x="1936" y="3247"/>
                    <a:pt x="2326" y="3100"/>
                    <a:pt x="2561" y="2848"/>
                  </a:cubicBezTo>
                  <a:cubicBezTo>
                    <a:pt x="3178" y="2187"/>
                    <a:pt x="3249" y="0"/>
                    <a:pt x="1435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07;p54"/>
            <p:cNvSpPr/>
            <p:nvPr/>
          </p:nvSpPr>
          <p:spPr>
            <a:xfrm>
              <a:off x="6529675" y="3093050"/>
              <a:ext cx="527750" cy="559700"/>
            </a:xfrm>
            <a:custGeom>
              <a:avLst/>
              <a:gdLst/>
              <a:ahLst/>
              <a:cxnLst/>
              <a:rect l="l" t="t" r="r" b="b"/>
              <a:pathLst>
                <a:path w="21110" h="22388" extrusionOk="0">
                  <a:moveTo>
                    <a:pt x="12111" y="1"/>
                  </a:moveTo>
                  <a:cubicBezTo>
                    <a:pt x="7733" y="1"/>
                    <a:pt x="2646" y="4771"/>
                    <a:pt x="1389" y="10322"/>
                  </a:cubicBezTo>
                  <a:cubicBezTo>
                    <a:pt x="1" y="16408"/>
                    <a:pt x="3733" y="21125"/>
                    <a:pt x="8328" y="22165"/>
                  </a:cubicBezTo>
                  <a:cubicBezTo>
                    <a:pt x="8983" y="22314"/>
                    <a:pt x="9654" y="22388"/>
                    <a:pt x="10328" y="22388"/>
                  </a:cubicBezTo>
                  <a:cubicBezTo>
                    <a:pt x="14384" y="22388"/>
                    <a:pt x="18532" y="19713"/>
                    <a:pt x="19722" y="14495"/>
                  </a:cubicBezTo>
                  <a:cubicBezTo>
                    <a:pt x="21110" y="8409"/>
                    <a:pt x="17949" y="1188"/>
                    <a:pt x="13354" y="138"/>
                  </a:cubicBezTo>
                  <a:cubicBezTo>
                    <a:pt x="12949" y="45"/>
                    <a:pt x="12533" y="1"/>
                    <a:pt x="12111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08;p54"/>
            <p:cNvSpPr/>
            <p:nvPr/>
          </p:nvSpPr>
          <p:spPr>
            <a:xfrm>
              <a:off x="6559450" y="3403600"/>
              <a:ext cx="442425" cy="209125"/>
            </a:xfrm>
            <a:custGeom>
              <a:avLst/>
              <a:gdLst/>
              <a:ahLst/>
              <a:cxnLst/>
              <a:rect l="l" t="t" r="r" b="b"/>
              <a:pathLst>
                <a:path w="17697" h="8365" extrusionOk="0">
                  <a:moveTo>
                    <a:pt x="1933" y="0"/>
                  </a:moveTo>
                  <a:lnTo>
                    <a:pt x="1" y="1848"/>
                  </a:lnTo>
                  <a:cubicBezTo>
                    <a:pt x="48" y="2195"/>
                    <a:pt x="113" y="2542"/>
                    <a:pt x="198" y="2889"/>
                  </a:cubicBezTo>
                  <a:lnTo>
                    <a:pt x="1576" y="1566"/>
                  </a:lnTo>
                  <a:lnTo>
                    <a:pt x="3255" y="6030"/>
                  </a:lnTo>
                  <a:lnTo>
                    <a:pt x="6706" y="2729"/>
                  </a:lnTo>
                  <a:lnTo>
                    <a:pt x="8384" y="7202"/>
                  </a:lnTo>
                  <a:lnTo>
                    <a:pt x="11835" y="3901"/>
                  </a:lnTo>
                  <a:lnTo>
                    <a:pt x="13514" y="8365"/>
                  </a:lnTo>
                  <a:lnTo>
                    <a:pt x="16965" y="5073"/>
                  </a:lnTo>
                  <a:lnTo>
                    <a:pt x="17134" y="5514"/>
                  </a:lnTo>
                  <a:cubicBezTo>
                    <a:pt x="17340" y="5186"/>
                    <a:pt x="17527" y="4839"/>
                    <a:pt x="17696" y="4492"/>
                  </a:cubicBezTo>
                  <a:lnTo>
                    <a:pt x="17321" y="3507"/>
                  </a:lnTo>
                  <a:lnTo>
                    <a:pt x="13870" y="6799"/>
                  </a:lnTo>
                  <a:lnTo>
                    <a:pt x="12192" y="2335"/>
                  </a:lnTo>
                  <a:lnTo>
                    <a:pt x="8741" y="5636"/>
                  </a:lnTo>
                  <a:lnTo>
                    <a:pt x="7062" y="1163"/>
                  </a:lnTo>
                  <a:lnTo>
                    <a:pt x="3611" y="4464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9;p54"/>
            <p:cNvSpPr/>
            <p:nvPr/>
          </p:nvSpPr>
          <p:spPr>
            <a:xfrm>
              <a:off x="6593450" y="3179700"/>
              <a:ext cx="431625" cy="207975"/>
            </a:xfrm>
            <a:custGeom>
              <a:avLst/>
              <a:gdLst/>
              <a:ahLst/>
              <a:cxnLst/>
              <a:rect l="l" t="t" r="r" b="b"/>
              <a:pathLst>
                <a:path w="17265" h="8319" extrusionOk="0">
                  <a:moveTo>
                    <a:pt x="2645" y="1"/>
                  </a:moveTo>
                  <a:cubicBezTo>
                    <a:pt x="1585" y="1089"/>
                    <a:pt x="695" y="2336"/>
                    <a:pt x="1" y="3686"/>
                  </a:cubicBezTo>
                  <a:lnTo>
                    <a:pt x="2270" y="1511"/>
                  </a:lnTo>
                  <a:lnTo>
                    <a:pt x="3949" y="5984"/>
                  </a:lnTo>
                  <a:lnTo>
                    <a:pt x="7399" y="2683"/>
                  </a:lnTo>
                  <a:lnTo>
                    <a:pt x="9078" y="7146"/>
                  </a:lnTo>
                  <a:lnTo>
                    <a:pt x="12529" y="3855"/>
                  </a:lnTo>
                  <a:lnTo>
                    <a:pt x="14207" y="8319"/>
                  </a:lnTo>
                  <a:lnTo>
                    <a:pt x="17265" y="5393"/>
                  </a:lnTo>
                  <a:cubicBezTo>
                    <a:pt x="17208" y="5055"/>
                    <a:pt x="17133" y="4708"/>
                    <a:pt x="17049" y="4380"/>
                  </a:cubicBezTo>
                  <a:lnTo>
                    <a:pt x="14564" y="6753"/>
                  </a:lnTo>
                  <a:lnTo>
                    <a:pt x="12885" y="2280"/>
                  </a:lnTo>
                  <a:lnTo>
                    <a:pt x="9434" y="5580"/>
                  </a:lnTo>
                  <a:lnTo>
                    <a:pt x="7756" y="1126"/>
                  </a:lnTo>
                  <a:lnTo>
                    <a:pt x="4305" y="4418"/>
                  </a:lnTo>
                  <a:lnTo>
                    <a:pt x="2645" y="1"/>
                  </a:ln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0;p54"/>
            <p:cNvSpPr/>
            <p:nvPr/>
          </p:nvSpPr>
          <p:spPr>
            <a:xfrm>
              <a:off x="6557825" y="3291525"/>
              <a:ext cx="471950" cy="209375"/>
            </a:xfrm>
            <a:custGeom>
              <a:avLst/>
              <a:gdLst/>
              <a:ahLst/>
              <a:cxnLst/>
              <a:rect l="l" t="t" r="r" b="b"/>
              <a:pathLst>
                <a:path w="18878" h="8375" extrusionOk="0">
                  <a:moveTo>
                    <a:pt x="3020" y="1"/>
                  </a:moveTo>
                  <a:lnTo>
                    <a:pt x="188" y="2711"/>
                  </a:lnTo>
                  <a:cubicBezTo>
                    <a:pt x="94" y="3170"/>
                    <a:pt x="28" y="3639"/>
                    <a:pt x="0" y="4118"/>
                  </a:cubicBezTo>
                  <a:lnTo>
                    <a:pt x="2663" y="1576"/>
                  </a:lnTo>
                  <a:lnTo>
                    <a:pt x="4342" y="6040"/>
                  </a:lnTo>
                  <a:lnTo>
                    <a:pt x="7793" y="2739"/>
                  </a:lnTo>
                  <a:lnTo>
                    <a:pt x="9471" y="7203"/>
                  </a:lnTo>
                  <a:lnTo>
                    <a:pt x="12913" y="3902"/>
                  </a:lnTo>
                  <a:lnTo>
                    <a:pt x="14601" y="8375"/>
                  </a:lnTo>
                  <a:lnTo>
                    <a:pt x="18052" y="5074"/>
                  </a:lnTo>
                  <a:lnTo>
                    <a:pt x="18596" y="6537"/>
                  </a:lnTo>
                  <a:cubicBezTo>
                    <a:pt x="18727" y="5946"/>
                    <a:pt x="18821" y="5346"/>
                    <a:pt x="18877" y="4746"/>
                  </a:cubicBezTo>
                  <a:lnTo>
                    <a:pt x="18408" y="3508"/>
                  </a:lnTo>
                  <a:lnTo>
                    <a:pt x="14957" y="6809"/>
                  </a:lnTo>
                  <a:lnTo>
                    <a:pt x="13279" y="2345"/>
                  </a:lnTo>
                  <a:lnTo>
                    <a:pt x="9828" y="5637"/>
                  </a:lnTo>
                  <a:lnTo>
                    <a:pt x="8149" y="1173"/>
                  </a:lnTo>
                  <a:lnTo>
                    <a:pt x="4698" y="4464"/>
                  </a:lnTo>
                  <a:lnTo>
                    <a:pt x="3020" y="1"/>
                  </a:ln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11;p54"/>
            <p:cNvSpPr/>
            <p:nvPr/>
          </p:nvSpPr>
          <p:spPr>
            <a:xfrm>
              <a:off x="5342875" y="3481425"/>
              <a:ext cx="171500" cy="117300"/>
            </a:xfrm>
            <a:custGeom>
              <a:avLst/>
              <a:gdLst/>
              <a:ahLst/>
              <a:cxnLst/>
              <a:rect l="l" t="t" r="r" b="b"/>
              <a:pathLst>
                <a:path w="6860" h="4692" extrusionOk="0">
                  <a:moveTo>
                    <a:pt x="3154" y="0"/>
                  </a:moveTo>
                  <a:cubicBezTo>
                    <a:pt x="1385" y="0"/>
                    <a:pt x="1" y="2721"/>
                    <a:pt x="1927" y="3798"/>
                  </a:cubicBezTo>
                  <a:cubicBezTo>
                    <a:pt x="2961" y="4389"/>
                    <a:pt x="4125" y="4692"/>
                    <a:pt x="5302" y="4692"/>
                  </a:cubicBezTo>
                  <a:cubicBezTo>
                    <a:pt x="5768" y="4692"/>
                    <a:pt x="6237" y="4644"/>
                    <a:pt x="6700" y="4549"/>
                  </a:cubicBezTo>
                  <a:cubicBezTo>
                    <a:pt x="6700" y="4549"/>
                    <a:pt x="6859" y="2964"/>
                    <a:pt x="4618" y="685"/>
                  </a:cubicBezTo>
                  <a:cubicBezTo>
                    <a:pt x="4140" y="200"/>
                    <a:pt x="3633" y="0"/>
                    <a:pt x="315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12;p54"/>
            <p:cNvSpPr/>
            <p:nvPr/>
          </p:nvSpPr>
          <p:spPr>
            <a:xfrm>
              <a:off x="5508100" y="3463325"/>
              <a:ext cx="113275" cy="158550"/>
            </a:xfrm>
            <a:custGeom>
              <a:avLst/>
              <a:gdLst/>
              <a:ahLst/>
              <a:cxnLst/>
              <a:rect l="l" t="t" r="r" b="b"/>
              <a:pathLst>
                <a:path w="4531" h="6342" extrusionOk="0">
                  <a:moveTo>
                    <a:pt x="2270" y="0"/>
                  </a:moveTo>
                  <a:cubicBezTo>
                    <a:pt x="1134" y="0"/>
                    <a:pt x="1" y="748"/>
                    <a:pt x="222" y="2141"/>
                  </a:cubicBezTo>
                  <a:cubicBezTo>
                    <a:pt x="475" y="3782"/>
                    <a:pt x="1329" y="5273"/>
                    <a:pt x="2604" y="6342"/>
                  </a:cubicBezTo>
                  <a:cubicBezTo>
                    <a:pt x="2604" y="6342"/>
                    <a:pt x="3954" y="5488"/>
                    <a:pt x="4339" y="2319"/>
                  </a:cubicBezTo>
                  <a:cubicBezTo>
                    <a:pt x="4530" y="739"/>
                    <a:pt x="3399" y="0"/>
                    <a:pt x="227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13;p54"/>
            <p:cNvSpPr/>
            <p:nvPr/>
          </p:nvSpPr>
          <p:spPr>
            <a:xfrm>
              <a:off x="5413900" y="3614600"/>
              <a:ext cx="165875" cy="124200"/>
            </a:xfrm>
            <a:custGeom>
              <a:avLst/>
              <a:gdLst/>
              <a:ahLst/>
              <a:cxnLst/>
              <a:rect l="l" t="t" r="r" b="b"/>
              <a:pathLst>
                <a:path w="6635" h="4968" extrusionOk="0">
                  <a:moveTo>
                    <a:pt x="5644" y="0"/>
                  </a:moveTo>
                  <a:cubicBezTo>
                    <a:pt x="4924" y="0"/>
                    <a:pt x="3814" y="179"/>
                    <a:pt x="2321" y="928"/>
                  </a:cubicBezTo>
                  <a:cubicBezTo>
                    <a:pt x="0" y="2096"/>
                    <a:pt x="1508" y="4967"/>
                    <a:pt x="3261" y="4967"/>
                  </a:cubicBezTo>
                  <a:cubicBezTo>
                    <a:pt x="3662" y="4967"/>
                    <a:pt x="4075" y="4818"/>
                    <a:pt x="4459" y="4464"/>
                  </a:cubicBezTo>
                  <a:cubicBezTo>
                    <a:pt x="5678" y="3338"/>
                    <a:pt x="6456" y="1800"/>
                    <a:pt x="6634" y="150"/>
                  </a:cubicBezTo>
                  <a:cubicBezTo>
                    <a:pt x="6634" y="150"/>
                    <a:pt x="6303" y="0"/>
                    <a:pt x="564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14;p54"/>
            <p:cNvSpPr/>
            <p:nvPr/>
          </p:nvSpPr>
          <p:spPr>
            <a:xfrm>
              <a:off x="5652525" y="3493875"/>
              <a:ext cx="113375" cy="158725"/>
            </a:xfrm>
            <a:custGeom>
              <a:avLst/>
              <a:gdLst/>
              <a:ahLst/>
              <a:cxnLst/>
              <a:rect l="l" t="t" r="r" b="b"/>
              <a:pathLst>
                <a:path w="4535" h="6349" extrusionOk="0">
                  <a:moveTo>
                    <a:pt x="2276" y="1"/>
                  </a:moveTo>
                  <a:cubicBezTo>
                    <a:pt x="1138" y="1"/>
                    <a:pt x="0" y="749"/>
                    <a:pt x="222" y="2138"/>
                  </a:cubicBezTo>
                  <a:cubicBezTo>
                    <a:pt x="484" y="3788"/>
                    <a:pt x="1328" y="5279"/>
                    <a:pt x="2603" y="6348"/>
                  </a:cubicBezTo>
                  <a:cubicBezTo>
                    <a:pt x="2603" y="6348"/>
                    <a:pt x="3954" y="5495"/>
                    <a:pt x="4338" y="2316"/>
                  </a:cubicBezTo>
                  <a:cubicBezTo>
                    <a:pt x="4534" y="737"/>
                    <a:pt x="3405" y="1"/>
                    <a:pt x="2276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15;p54"/>
            <p:cNvSpPr/>
            <p:nvPr/>
          </p:nvSpPr>
          <p:spPr>
            <a:xfrm>
              <a:off x="5726175" y="3502175"/>
              <a:ext cx="136800" cy="150425"/>
            </a:xfrm>
            <a:custGeom>
              <a:avLst/>
              <a:gdLst/>
              <a:ahLst/>
              <a:cxnLst/>
              <a:rect l="l" t="t" r="r" b="b"/>
              <a:pathLst>
                <a:path w="5472" h="6017" extrusionOk="0">
                  <a:moveTo>
                    <a:pt x="2879" y="1"/>
                  </a:moveTo>
                  <a:cubicBezTo>
                    <a:pt x="1481" y="1"/>
                    <a:pt x="1" y="1302"/>
                    <a:pt x="839" y="2837"/>
                  </a:cubicBezTo>
                  <a:cubicBezTo>
                    <a:pt x="1627" y="4309"/>
                    <a:pt x="2921" y="5435"/>
                    <a:pt x="4487" y="6016"/>
                  </a:cubicBezTo>
                  <a:cubicBezTo>
                    <a:pt x="4487" y="6016"/>
                    <a:pt x="5471" y="4760"/>
                    <a:pt x="4787" y="1637"/>
                  </a:cubicBezTo>
                  <a:cubicBezTo>
                    <a:pt x="4527" y="469"/>
                    <a:pt x="3718" y="1"/>
                    <a:pt x="287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16;p54"/>
            <p:cNvSpPr/>
            <p:nvPr/>
          </p:nvSpPr>
          <p:spPr>
            <a:xfrm>
              <a:off x="5555200" y="3652700"/>
              <a:ext cx="160075" cy="129050"/>
            </a:xfrm>
            <a:custGeom>
              <a:avLst/>
              <a:gdLst/>
              <a:ahLst/>
              <a:cxnLst/>
              <a:rect l="l" t="t" r="r" b="b"/>
              <a:pathLst>
                <a:path w="6403" h="5162" extrusionOk="0">
                  <a:moveTo>
                    <a:pt x="5739" y="1"/>
                  </a:moveTo>
                  <a:cubicBezTo>
                    <a:pt x="5049" y="1"/>
                    <a:pt x="3835" y="198"/>
                    <a:pt x="2164" y="1214"/>
                  </a:cubicBezTo>
                  <a:cubicBezTo>
                    <a:pt x="0" y="2530"/>
                    <a:pt x="1592" y="5161"/>
                    <a:pt x="3289" y="5161"/>
                  </a:cubicBezTo>
                  <a:cubicBezTo>
                    <a:pt x="3732" y="5161"/>
                    <a:pt x="4182" y="4982"/>
                    <a:pt x="4574" y="4553"/>
                  </a:cubicBezTo>
                  <a:cubicBezTo>
                    <a:pt x="5709" y="3333"/>
                    <a:pt x="6356" y="1749"/>
                    <a:pt x="6403" y="79"/>
                  </a:cubicBezTo>
                  <a:cubicBezTo>
                    <a:pt x="6403" y="79"/>
                    <a:pt x="6176" y="1"/>
                    <a:pt x="573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117;p54"/>
            <p:cNvSpPr/>
            <p:nvPr/>
          </p:nvSpPr>
          <p:spPr>
            <a:xfrm>
              <a:off x="5730225" y="3653275"/>
              <a:ext cx="130875" cy="152975"/>
            </a:xfrm>
            <a:custGeom>
              <a:avLst/>
              <a:gdLst/>
              <a:ahLst/>
              <a:cxnLst/>
              <a:rect l="l" t="t" r="r" b="b"/>
              <a:pathLst>
                <a:path w="5235" h="6119" extrusionOk="0">
                  <a:moveTo>
                    <a:pt x="4400" y="0"/>
                  </a:moveTo>
                  <a:cubicBezTo>
                    <a:pt x="4400" y="0"/>
                    <a:pt x="2815" y="197"/>
                    <a:pt x="1118" y="2907"/>
                  </a:cubicBezTo>
                  <a:cubicBezTo>
                    <a:pt x="0" y="4686"/>
                    <a:pt x="1603" y="6118"/>
                    <a:pt x="3050" y="6118"/>
                  </a:cubicBezTo>
                  <a:cubicBezTo>
                    <a:pt x="3800" y="6118"/>
                    <a:pt x="4509" y="5733"/>
                    <a:pt x="4775" y="4811"/>
                  </a:cubicBezTo>
                  <a:cubicBezTo>
                    <a:pt x="5234" y="3217"/>
                    <a:pt x="5103" y="1501"/>
                    <a:pt x="440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118;p54"/>
            <p:cNvSpPr/>
            <p:nvPr/>
          </p:nvSpPr>
          <p:spPr>
            <a:xfrm>
              <a:off x="5491825" y="3579900"/>
              <a:ext cx="481575" cy="80925"/>
            </a:xfrm>
            <a:custGeom>
              <a:avLst/>
              <a:gdLst/>
              <a:ahLst/>
              <a:cxnLst/>
              <a:rect l="l" t="t" r="r" b="b"/>
              <a:pathLst>
                <a:path w="19263" h="3237" extrusionOk="0">
                  <a:moveTo>
                    <a:pt x="19262" y="1313"/>
                  </a:moveTo>
                  <a:cubicBezTo>
                    <a:pt x="19262" y="1313"/>
                    <a:pt x="19262" y="1313"/>
                    <a:pt x="19262" y="1313"/>
                  </a:cubicBezTo>
                  <a:lnTo>
                    <a:pt x="19262" y="1313"/>
                  </a:lnTo>
                  <a:lnTo>
                    <a:pt x="19262" y="1313"/>
                  </a:lnTo>
                  <a:close/>
                  <a:moveTo>
                    <a:pt x="235" y="0"/>
                  </a:moveTo>
                  <a:lnTo>
                    <a:pt x="1" y="441"/>
                  </a:lnTo>
                  <a:cubicBezTo>
                    <a:pt x="4016" y="2567"/>
                    <a:pt x="7701" y="3237"/>
                    <a:pt x="10748" y="3237"/>
                  </a:cubicBezTo>
                  <a:cubicBezTo>
                    <a:pt x="14583" y="3237"/>
                    <a:pt x="17408" y="2176"/>
                    <a:pt x="18615" y="1622"/>
                  </a:cubicBezTo>
                  <a:cubicBezTo>
                    <a:pt x="19016" y="1445"/>
                    <a:pt x="19250" y="1314"/>
                    <a:pt x="19262" y="1313"/>
                  </a:cubicBezTo>
                  <a:lnTo>
                    <a:pt x="19262" y="1313"/>
                  </a:lnTo>
                  <a:lnTo>
                    <a:pt x="17874" y="1407"/>
                  </a:lnTo>
                  <a:cubicBezTo>
                    <a:pt x="17824" y="1435"/>
                    <a:pt x="15294" y="2915"/>
                    <a:pt x="11021" y="2915"/>
                  </a:cubicBezTo>
                  <a:cubicBezTo>
                    <a:pt x="8142" y="2915"/>
                    <a:pt x="4471" y="2243"/>
                    <a:pt x="235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119;p54"/>
            <p:cNvSpPr/>
            <p:nvPr/>
          </p:nvSpPr>
          <p:spPr>
            <a:xfrm>
              <a:off x="5810425" y="3385475"/>
              <a:ext cx="455550" cy="451450"/>
            </a:xfrm>
            <a:custGeom>
              <a:avLst/>
              <a:gdLst/>
              <a:ahLst/>
              <a:cxnLst/>
              <a:rect l="l" t="t" r="r" b="b"/>
              <a:pathLst>
                <a:path w="18222" h="18058" extrusionOk="0">
                  <a:moveTo>
                    <a:pt x="9756" y="0"/>
                  </a:moveTo>
                  <a:cubicBezTo>
                    <a:pt x="8760" y="0"/>
                    <a:pt x="7804" y="1690"/>
                    <a:pt x="7465" y="3951"/>
                  </a:cubicBezTo>
                  <a:cubicBezTo>
                    <a:pt x="6214" y="2671"/>
                    <a:pt x="4870" y="1899"/>
                    <a:pt x="3953" y="1899"/>
                  </a:cubicBezTo>
                  <a:cubicBezTo>
                    <a:pt x="3668" y="1899"/>
                    <a:pt x="3423" y="1974"/>
                    <a:pt x="3236" y="2132"/>
                  </a:cubicBezTo>
                  <a:cubicBezTo>
                    <a:pt x="2458" y="2807"/>
                    <a:pt x="2964" y="4711"/>
                    <a:pt x="4361" y="6605"/>
                  </a:cubicBezTo>
                  <a:cubicBezTo>
                    <a:pt x="4302" y="6604"/>
                    <a:pt x="4244" y="6603"/>
                    <a:pt x="4185" y="6603"/>
                  </a:cubicBezTo>
                  <a:cubicBezTo>
                    <a:pt x="1925" y="6603"/>
                    <a:pt x="168" y="7306"/>
                    <a:pt x="85" y="8312"/>
                  </a:cubicBezTo>
                  <a:cubicBezTo>
                    <a:pt x="1" y="9334"/>
                    <a:pt x="1717" y="10328"/>
                    <a:pt x="4033" y="10665"/>
                  </a:cubicBezTo>
                  <a:cubicBezTo>
                    <a:pt x="2355" y="12306"/>
                    <a:pt x="1548" y="14116"/>
                    <a:pt x="2223" y="14904"/>
                  </a:cubicBezTo>
                  <a:cubicBezTo>
                    <a:pt x="2435" y="15152"/>
                    <a:pt x="2774" y="15269"/>
                    <a:pt x="3198" y="15269"/>
                  </a:cubicBezTo>
                  <a:cubicBezTo>
                    <a:pt x="4105" y="15269"/>
                    <a:pt x="5402" y="14731"/>
                    <a:pt x="6687" y="13779"/>
                  </a:cubicBezTo>
                  <a:lnTo>
                    <a:pt x="6687" y="13779"/>
                  </a:lnTo>
                  <a:cubicBezTo>
                    <a:pt x="6650" y="16123"/>
                    <a:pt x="7362" y="17970"/>
                    <a:pt x="8394" y="18055"/>
                  </a:cubicBezTo>
                  <a:cubicBezTo>
                    <a:pt x="8418" y="18057"/>
                    <a:pt x="8442" y="18058"/>
                    <a:pt x="8466" y="18058"/>
                  </a:cubicBezTo>
                  <a:cubicBezTo>
                    <a:pt x="9462" y="18058"/>
                    <a:pt x="10418" y="16368"/>
                    <a:pt x="10747" y="14097"/>
                  </a:cubicBezTo>
                  <a:cubicBezTo>
                    <a:pt x="11997" y="15376"/>
                    <a:pt x="13345" y="16154"/>
                    <a:pt x="14265" y="16154"/>
                  </a:cubicBezTo>
                  <a:cubicBezTo>
                    <a:pt x="14552" y="16154"/>
                    <a:pt x="14798" y="16078"/>
                    <a:pt x="14986" y="15917"/>
                  </a:cubicBezTo>
                  <a:cubicBezTo>
                    <a:pt x="15764" y="15251"/>
                    <a:pt x="15258" y="13338"/>
                    <a:pt x="13861" y="11453"/>
                  </a:cubicBezTo>
                  <a:lnTo>
                    <a:pt x="13861" y="11453"/>
                  </a:lnTo>
                  <a:cubicBezTo>
                    <a:pt x="13906" y="11454"/>
                    <a:pt x="13951" y="11454"/>
                    <a:pt x="13996" y="11454"/>
                  </a:cubicBezTo>
                  <a:cubicBezTo>
                    <a:pt x="16276" y="11454"/>
                    <a:pt x="18054" y="10758"/>
                    <a:pt x="18137" y="9746"/>
                  </a:cubicBezTo>
                  <a:cubicBezTo>
                    <a:pt x="18221" y="8724"/>
                    <a:pt x="16505" y="7730"/>
                    <a:pt x="14180" y="7383"/>
                  </a:cubicBezTo>
                  <a:cubicBezTo>
                    <a:pt x="15868" y="5742"/>
                    <a:pt x="16674" y="3942"/>
                    <a:pt x="15999" y="3154"/>
                  </a:cubicBezTo>
                  <a:cubicBezTo>
                    <a:pt x="15787" y="2906"/>
                    <a:pt x="15448" y="2789"/>
                    <a:pt x="15024" y="2789"/>
                  </a:cubicBezTo>
                  <a:cubicBezTo>
                    <a:pt x="14117" y="2789"/>
                    <a:pt x="12820" y="3327"/>
                    <a:pt x="11535" y="4279"/>
                  </a:cubicBezTo>
                  <a:cubicBezTo>
                    <a:pt x="11563" y="1935"/>
                    <a:pt x="10860" y="88"/>
                    <a:pt x="9828" y="3"/>
                  </a:cubicBezTo>
                  <a:cubicBezTo>
                    <a:pt x="9804" y="1"/>
                    <a:pt x="9780" y="0"/>
                    <a:pt x="975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20;p54"/>
            <p:cNvSpPr/>
            <p:nvPr/>
          </p:nvSpPr>
          <p:spPr>
            <a:xfrm>
              <a:off x="5975000" y="3553925"/>
              <a:ext cx="133225" cy="133275"/>
            </a:xfrm>
            <a:custGeom>
              <a:avLst/>
              <a:gdLst/>
              <a:ahLst/>
              <a:cxnLst/>
              <a:rect l="l" t="t" r="r" b="b"/>
              <a:pathLst>
                <a:path w="5329" h="5331" extrusionOk="0">
                  <a:moveTo>
                    <a:pt x="2345" y="1"/>
                  </a:moveTo>
                  <a:cubicBezTo>
                    <a:pt x="2202" y="1"/>
                    <a:pt x="2052" y="9"/>
                    <a:pt x="1895" y="26"/>
                  </a:cubicBezTo>
                  <a:cubicBezTo>
                    <a:pt x="1895" y="26"/>
                    <a:pt x="1" y="1030"/>
                    <a:pt x="57" y="2718"/>
                  </a:cubicBezTo>
                  <a:cubicBezTo>
                    <a:pt x="111" y="4587"/>
                    <a:pt x="1348" y="5331"/>
                    <a:pt x="2516" y="5331"/>
                  </a:cubicBezTo>
                  <a:cubicBezTo>
                    <a:pt x="3181" y="5331"/>
                    <a:pt x="3823" y="5089"/>
                    <a:pt x="4211" y="4678"/>
                  </a:cubicBezTo>
                  <a:cubicBezTo>
                    <a:pt x="5223" y="3595"/>
                    <a:pt x="5329" y="1"/>
                    <a:pt x="2345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21;p54"/>
            <p:cNvSpPr/>
            <p:nvPr/>
          </p:nvSpPr>
          <p:spPr>
            <a:xfrm>
              <a:off x="5636225" y="3360400"/>
              <a:ext cx="278850" cy="234500"/>
            </a:xfrm>
            <a:custGeom>
              <a:avLst/>
              <a:gdLst/>
              <a:ahLst/>
              <a:cxnLst/>
              <a:rect l="l" t="t" r="r" b="b"/>
              <a:pathLst>
                <a:path w="11154" h="9380" extrusionOk="0">
                  <a:moveTo>
                    <a:pt x="7385" y="1"/>
                  </a:moveTo>
                  <a:cubicBezTo>
                    <a:pt x="6794" y="1"/>
                    <a:pt x="6221" y="280"/>
                    <a:pt x="5853" y="959"/>
                  </a:cubicBezTo>
                  <a:cubicBezTo>
                    <a:pt x="5637" y="1363"/>
                    <a:pt x="5459" y="1794"/>
                    <a:pt x="5318" y="2235"/>
                  </a:cubicBezTo>
                  <a:cubicBezTo>
                    <a:pt x="5093" y="1963"/>
                    <a:pt x="4850" y="1700"/>
                    <a:pt x="4596" y="1456"/>
                  </a:cubicBezTo>
                  <a:cubicBezTo>
                    <a:pt x="4121" y="988"/>
                    <a:pt x="3621" y="795"/>
                    <a:pt x="3150" y="795"/>
                  </a:cubicBezTo>
                  <a:cubicBezTo>
                    <a:pt x="1366" y="795"/>
                    <a:pt x="1" y="3563"/>
                    <a:pt x="1952" y="4617"/>
                  </a:cubicBezTo>
                  <a:cubicBezTo>
                    <a:pt x="2374" y="4851"/>
                    <a:pt x="2824" y="5038"/>
                    <a:pt x="3284" y="5170"/>
                  </a:cubicBezTo>
                  <a:cubicBezTo>
                    <a:pt x="3049" y="5376"/>
                    <a:pt x="2805" y="5601"/>
                    <a:pt x="2552" y="5864"/>
                  </a:cubicBezTo>
                  <a:cubicBezTo>
                    <a:pt x="944" y="7512"/>
                    <a:pt x="2529" y="9380"/>
                    <a:pt x="4046" y="9380"/>
                  </a:cubicBezTo>
                  <a:cubicBezTo>
                    <a:pt x="4635" y="9380"/>
                    <a:pt x="5213" y="9099"/>
                    <a:pt x="5590" y="8414"/>
                  </a:cubicBezTo>
                  <a:cubicBezTo>
                    <a:pt x="5806" y="8030"/>
                    <a:pt x="5975" y="7617"/>
                    <a:pt x="6116" y="7205"/>
                  </a:cubicBezTo>
                  <a:cubicBezTo>
                    <a:pt x="6284" y="7402"/>
                    <a:pt x="6463" y="7589"/>
                    <a:pt x="6678" y="7795"/>
                  </a:cubicBezTo>
                  <a:cubicBezTo>
                    <a:pt x="7167" y="8270"/>
                    <a:pt x="7674" y="8465"/>
                    <a:pt x="8147" y="8465"/>
                  </a:cubicBezTo>
                  <a:cubicBezTo>
                    <a:pt x="9888" y="8465"/>
                    <a:pt x="11154" y="5817"/>
                    <a:pt x="9229" y="4748"/>
                  </a:cubicBezTo>
                  <a:cubicBezTo>
                    <a:pt x="8910" y="4579"/>
                    <a:pt x="8591" y="4429"/>
                    <a:pt x="8254" y="4307"/>
                  </a:cubicBezTo>
                  <a:cubicBezTo>
                    <a:pt x="8516" y="4082"/>
                    <a:pt x="8769" y="3848"/>
                    <a:pt x="9013" y="3604"/>
                  </a:cubicBezTo>
                  <a:cubicBezTo>
                    <a:pt x="10639" y="1950"/>
                    <a:pt x="8948" y="1"/>
                    <a:pt x="7385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122;p54"/>
            <p:cNvSpPr/>
            <p:nvPr/>
          </p:nvSpPr>
          <p:spPr>
            <a:xfrm>
              <a:off x="5745500" y="3439850"/>
              <a:ext cx="74100" cy="67600"/>
            </a:xfrm>
            <a:custGeom>
              <a:avLst/>
              <a:gdLst/>
              <a:ahLst/>
              <a:cxnLst/>
              <a:rect l="l" t="t" r="r" b="b"/>
              <a:pathLst>
                <a:path w="2964" h="2704" extrusionOk="0">
                  <a:moveTo>
                    <a:pt x="1547" y="0"/>
                  </a:moveTo>
                  <a:cubicBezTo>
                    <a:pt x="969" y="0"/>
                    <a:pt x="437" y="827"/>
                    <a:pt x="385" y="1092"/>
                  </a:cubicBezTo>
                  <a:cubicBezTo>
                    <a:pt x="385" y="1092"/>
                    <a:pt x="0" y="2292"/>
                    <a:pt x="882" y="2629"/>
                  </a:cubicBezTo>
                  <a:cubicBezTo>
                    <a:pt x="1013" y="2680"/>
                    <a:pt x="1154" y="2704"/>
                    <a:pt x="1296" y="2704"/>
                  </a:cubicBezTo>
                  <a:cubicBezTo>
                    <a:pt x="2108" y="2704"/>
                    <a:pt x="2963" y="1909"/>
                    <a:pt x="2317" y="632"/>
                  </a:cubicBezTo>
                  <a:cubicBezTo>
                    <a:pt x="2078" y="169"/>
                    <a:pt x="1808" y="0"/>
                    <a:pt x="154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23;p54"/>
            <p:cNvSpPr/>
            <p:nvPr/>
          </p:nvSpPr>
          <p:spPr>
            <a:xfrm>
              <a:off x="6942950" y="3325575"/>
              <a:ext cx="279075" cy="234500"/>
            </a:xfrm>
            <a:custGeom>
              <a:avLst/>
              <a:gdLst/>
              <a:ahLst/>
              <a:cxnLst/>
              <a:rect l="l" t="t" r="r" b="b"/>
              <a:pathLst>
                <a:path w="11163" h="9380" extrusionOk="0">
                  <a:moveTo>
                    <a:pt x="7384" y="1"/>
                  </a:moveTo>
                  <a:cubicBezTo>
                    <a:pt x="6794" y="1"/>
                    <a:pt x="6222" y="279"/>
                    <a:pt x="5854" y="955"/>
                  </a:cubicBezTo>
                  <a:cubicBezTo>
                    <a:pt x="5638" y="1358"/>
                    <a:pt x="5460" y="1790"/>
                    <a:pt x="5329" y="2230"/>
                  </a:cubicBezTo>
                  <a:cubicBezTo>
                    <a:pt x="5113" y="1987"/>
                    <a:pt x="4879" y="1724"/>
                    <a:pt x="4607" y="1452"/>
                  </a:cubicBezTo>
                  <a:cubicBezTo>
                    <a:pt x="4130" y="987"/>
                    <a:pt x="3629" y="795"/>
                    <a:pt x="3158" y="795"/>
                  </a:cubicBezTo>
                  <a:cubicBezTo>
                    <a:pt x="1368" y="795"/>
                    <a:pt x="1" y="3560"/>
                    <a:pt x="1953" y="4622"/>
                  </a:cubicBezTo>
                  <a:cubicBezTo>
                    <a:pt x="2375" y="4847"/>
                    <a:pt x="2825" y="5034"/>
                    <a:pt x="3294" y="5175"/>
                  </a:cubicBezTo>
                  <a:cubicBezTo>
                    <a:pt x="3059" y="5372"/>
                    <a:pt x="2806" y="5597"/>
                    <a:pt x="2553" y="5859"/>
                  </a:cubicBezTo>
                  <a:cubicBezTo>
                    <a:pt x="952" y="7508"/>
                    <a:pt x="2533" y="9380"/>
                    <a:pt x="4048" y="9380"/>
                  </a:cubicBezTo>
                  <a:cubicBezTo>
                    <a:pt x="4636" y="9380"/>
                    <a:pt x="5214" y="9097"/>
                    <a:pt x="5591" y="8410"/>
                  </a:cubicBezTo>
                  <a:cubicBezTo>
                    <a:pt x="5807" y="8026"/>
                    <a:pt x="5985" y="7622"/>
                    <a:pt x="6117" y="7200"/>
                  </a:cubicBezTo>
                  <a:cubicBezTo>
                    <a:pt x="6285" y="7397"/>
                    <a:pt x="6473" y="7594"/>
                    <a:pt x="6679" y="7791"/>
                  </a:cubicBezTo>
                  <a:cubicBezTo>
                    <a:pt x="7168" y="8266"/>
                    <a:pt x="7676" y="8461"/>
                    <a:pt x="8149" y="8461"/>
                  </a:cubicBezTo>
                  <a:cubicBezTo>
                    <a:pt x="9893" y="8461"/>
                    <a:pt x="11162" y="5815"/>
                    <a:pt x="9230" y="4753"/>
                  </a:cubicBezTo>
                  <a:cubicBezTo>
                    <a:pt x="8920" y="4575"/>
                    <a:pt x="8592" y="4434"/>
                    <a:pt x="8255" y="4312"/>
                  </a:cubicBezTo>
                  <a:cubicBezTo>
                    <a:pt x="8498" y="4106"/>
                    <a:pt x="8752" y="3871"/>
                    <a:pt x="9014" y="3609"/>
                  </a:cubicBezTo>
                  <a:cubicBezTo>
                    <a:pt x="10641" y="1948"/>
                    <a:pt x="8948" y="1"/>
                    <a:pt x="7384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24;p54"/>
            <p:cNvSpPr/>
            <p:nvPr/>
          </p:nvSpPr>
          <p:spPr>
            <a:xfrm>
              <a:off x="7052250" y="3405100"/>
              <a:ext cx="74075" cy="67425"/>
            </a:xfrm>
            <a:custGeom>
              <a:avLst/>
              <a:gdLst/>
              <a:ahLst/>
              <a:cxnLst/>
              <a:rect l="l" t="t" r="r" b="b"/>
              <a:pathLst>
                <a:path w="2963" h="2697" extrusionOk="0">
                  <a:moveTo>
                    <a:pt x="1544" y="0"/>
                  </a:moveTo>
                  <a:cubicBezTo>
                    <a:pt x="967" y="0"/>
                    <a:pt x="436" y="820"/>
                    <a:pt x="385" y="1084"/>
                  </a:cubicBezTo>
                  <a:cubicBezTo>
                    <a:pt x="385" y="1084"/>
                    <a:pt x="0" y="2285"/>
                    <a:pt x="882" y="2622"/>
                  </a:cubicBezTo>
                  <a:cubicBezTo>
                    <a:pt x="1013" y="2672"/>
                    <a:pt x="1154" y="2697"/>
                    <a:pt x="1296" y="2697"/>
                  </a:cubicBezTo>
                  <a:cubicBezTo>
                    <a:pt x="2108" y="2697"/>
                    <a:pt x="2963" y="1903"/>
                    <a:pt x="2317" y="634"/>
                  </a:cubicBezTo>
                  <a:cubicBezTo>
                    <a:pt x="2077" y="169"/>
                    <a:pt x="1806" y="0"/>
                    <a:pt x="1544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2125;p54"/>
          <p:cNvGrpSpPr/>
          <p:nvPr/>
        </p:nvGrpSpPr>
        <p:grpSpPr>
          <a:xfrm>
            <a:off x="136290" y="129854"/>
            <a:ext cx="2818191" cy="1950211"/>
            <a:chOff x="4823750" y="1024450"/>
            <a:chExt cx="1527475" cy="1057025"/>
          </a:xfrm>
        </p:grpSpPr>
        <p:sp>
          <p:nvSpPr>
            <p:cNvPr id="47" name="Google Shape;2126;p54"/>
            <p:cNvSpPr/>
            <p:nvPr/>
          </p:nvSpPr>
          <p:spPr>
            <a:xfrm>
              <a:off x="4903875" y="1347125"/>
              <a:ext cx="277125" cy="271750"/>
            </a:xfrm>
            <a:custGeom>
              <a:avLst/>
              <a:gdLst/>
              <a:ahLst/>
              <a:cxnLst/>
              <a:rect l="l" t="t" r="r" b="b"/>
              <a:pathLst>
                <a:path w="11085" h="10870" extrusionOk="0">
                  <a:moveTo>
                    <a:pt x="6466" y="1"/>
                  </a:moveTo>
                  <a:cubicBezTo>
                    <a:pt x="5872" y="1"/>
                    <a:pt x="5214" y="945"/>
                    <a:pt x="4877" y="2260"/>
                  </a:cubicBezTo>
                  <a:cubicBezTo>
                    <a:pt x="4158" y="1352"/>
                    <a:pt x="3341" y="780"/>
                    <a:pt x="2782" y="780"/>
                  </a:cubicBezTo>
                  <a:cubicBezTo>
                    <a:pt x="2648" y="780"/>
                    <a:pt x="2529" y="813"/>
                    <a:pt x="2429" y="882"/>
                  </a:cubicBezTo>
                  <a:cubicBezTo>
                    <a:pt x="1904" y="1238"/>
                    <a:pt x="2091" y="2429"/>
                    <a:pt x="2823" y="3658"/>
                  </a:cubicBezTo>
                  <a:cubicBezTo>
                    <a:pt x="2567" y="3627"/>
                    <a:pt x="2319" y="3613"/>
                    <a:pt x="2085" y="3613"/>
                  </a:cubicBezTo>
                  <a:cubicBezTo>
                    <a:pt x="1014" y="3613"/>
                    <a:pt x="214" y="3917"/>
                    <a:pt x="122" y="4417"/>
                  </a:cubicBezTo>
                  <a:cubicBezTo>
                    <a:pt x="0" y="5036"/>
                    <a:pt x="975" y="5749"/>
                    <a:pt x="2363" y="6105"/>
                  </a:cubicBezTo>
                  <a:cubicBezTo>
                    <a:pt x="1238" y="6996"/>
                    <a:pt x="638" y="8037"/>
                    <a:pt x="985" y="8553"/>
                  </a:cubicBezTo>
                  <a:cubicBezTo>
                    <a:pt x="1122" y="8755"/>
                    <a:pt x="1386" y="8852"/>
                    <a:pt x="1728" y="8852"/>
                  </a:cubicBezTo>
                  <a:cubicBezTo>
                    <a:pt x="2272" y="8852"/>
                    <a:pt x="3016" y="8608"/>
                    <a:pt x="3770" y="8159"/>
                  </a:cubicBezTo>
                  <a:lnTo>
                    <a:pt x="3770" y="8159"/>
                  </a:lnTo>
                  <a:cubicBezTo>
                    <a:pt x="3601" y="9584"/>
                    <a:pt x="3911" y="10747"/>
                    <a:pt x="4530" y="10859"/>
                  </a:cubicBezTo>
                  <a:cubicBezTo>
                    <a:pt x="4565" y="10866"/>
                    <a:pt x="4600" y="10870"/>
                    <a:pt x="4635" y="10870"/>
                  </a:cubicBezTo>
                  <a:cubicBezTo>
                    <a:pt x="5228" y="10870"/>
                    <a:pt x="5881" y="9928"/>
                    <a:pt x="6217" y="8618"/>
                  </a:cubicBezTo>
                  <a:cubicBezTo>
                    <a:pt x="6930" y="9528"/>
                    <a:pt x="7754" y="10095"/>
                    <a:pt x="8315" y="10095"/>
                  </a:cubicBezTo>
                  <a:cubicBezTo>
                    <a:pt x="8448" y="10095"/>
                    <a:pt x="8566" y="10063"/>
                    <a:pt x="8665" y="9997"/>
                  </a:cubicBezTo>
                  <a:cubicBezTo>
                    <a:pt x="9181" y="9640"/>
                    <a:pt x="8993" y="8440"/>
                    <a:pt x="8271" y="7212"/>
                  </a:cubicBezTo>
                  <a:lnTo>
                    <a:pt x="8271" y="7212"/>
                  </a:lnTo>
                  <a:cubicBezTo>
                    <a:pt x="8529" y="7242"/>
                    <a:pt x="8779" y="7257"/>
                    <a:pt x="9016" y="7257"/>
                  </a:cubicBezTo>
                  <a:cubicBezTo>
                    <a:pt x="10079" y="7257"/>
                    <a:pt x="10880" y="6958"/>
                    <a:pt x="10972" y="6452"/>
                  </a:cubicBezTo>
                  <a:cubicBezTo>
                    <a:pt x="11084" y="5833"/>
                    <a:pt x="10109" y="5120"/>
                    <a:pt x="8731" y="4764"/>
                  </a:cubicBezTo>
                  <a:cubicBezTo>
                    <a:pt x="9847" y="3883"/>
                    <a:pt x="10456" y="2842"/>
                    <a:pt x="10100" y="2317"/>
                  </a:cubicBezTo>
                  <a:cubicBezTo>
                    <a:pt x="9963" y="2118"/>
                    <a:pt x="9702" y="2024"/>
                    <a:pt x="9364" y="2024"/>
                  </a:cubicBezTo>
                  <a:cubicBezTo>
                    <a:pt x="8822" y="2024"/>
                    <a:pt x="8080" y="2266"/>
                    <a:pt x="7324" y="2710"/>
                  </a:cubicBezTo>
                  <a:cubicBezTo>
                    <a:pt x="7493" y="1294"/>
                    <a:pt x="7174" y="132"/>
                    <a:pt x="6564" y="10"/>
                  </a:cubicBezTo>
                  <a:cubicBezTo>
                    <a:pt x="6532" y="4"/>
                    <a:pt x="6499" y="1"/>
                    <a:pt x="6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27;p54"/>
            <p:cNvSpPr/>
            <p:nvPr/>
          </p:nvSpPr>
          <p:spPr>
            <a:xfrm>
              <a:off x="5001950" y="1447700"/>
              <a:ext cx="87350" cy="81775"/>
            </a:xfrm>
            <a:custGeom>
              <a:avLst/>
              <a:gdLst/>
              <a:ahLst/>
              <a:cxnLst/>
              <a:rect l="l" t="t" r="r" b="b"/>
              <a:pathLst>
                <a:path w="3494" h="3271" extrusionOk="0">
                  <a:moveTo>
                    <a:pt x="1397" y="0"/>
                  </a:moveTo>
                  <a:cubicBezTo>
                    <a:pt x="1393" y="0"/>
                    <a:pt x="1389" y="0"/>
                    <a:pt x="1385" y="0"/>
                  </a:cubicBezTo>
                  <a:cubicBezTo>
                    <a:pt x="1385" y="0"/>
                    <a:pt x="175" y="488"/>
                    <a:pt x="91" y="1519"/>
                  </a:cubicBezTo>
                  <a:cubicBezTo>
                    <a:pt x="0" y="2753"/>
                    <a:pt x="831" y="3271"/>
                    <a:pt x="1590" y="3271"/>
                  </a:cubicBezTo>
                  <a:cubicBezTo>
                    <a:pt x="1933" y="3271"/>
                    <a:pt x="2260" y="3165"/>
                    <a:pt x="2482" y="2973"/>
                  </a:cubicBezTo>
                  <a:cubicBezTo>
                    <a:pt x="3203" y="2355"/>
                    <a:pt x="3494" y="0"/>
                    <a:pt x="1397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28;p54"/>
            <p:cNvSpPr/>
            <p:nvPr/>
          </p:nvSpPr>
          <p:spPr>
            <a:xfrm>
              <a:off x="4901375" y="1917975"/>
              <a:ext cx="114400" cy="163500"/>
            </a:xfrm>
            <a:custGeom>
              <a:avLst/>
              <a:gdLst/>
              <a:ahLst/>
              <a:cxnLst/>
              <a:rect l="l" t="t" r="r" b="b"/>
              <a:pathLst>
                <a:path w="4576" h="6540" extrusionOk="0">
                  <a:moveTo>
                    <a:pt x="2942" y="0"/>
                  </a:moveTo>
                  <a:cubicBezTo>
                    <a:pt x="1591" y="1079"/>
                    <a:pt x="654" y="2598"/>
                    <a:pt x="307" y="4286"/>
                  </a:cubicBezTo>
                  <a:cubicBezTo>
                    <a:pt x="1" y="5740"/>
                    <a:pt x="1145" y="6540"/>
                    <a:pt x="2312" y="6540"/>
                  </a:cubicBezTo>
                  <a:cubicBezTo>
                    <a:pt x="3434" y="6540"/>
                    <a:pt x="4576" y="5801"/>
                    <a:pt x="4470" y="4192"/>
                  </a:cubicBezTo>
                  <a:cubicBezTo>
                    <a:pt x="4254" y="910"/>
                    <a:pt x="2942" y="0"/>
                    <a:pt x="2942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29;p54"/>
            <p:cNvSpPr/>
            <p:nvPr/>
          </p:nvSpPr>
          <p:spPr>
            <a:xfrm>
              <a:off x="4995300" y="1848800"/>
              <a:ext cx="158700" cy="134575"/>
            </a:xfrm>
            <a:custGeom>
              <a:avLst/>
              <a:gdLst/>
              <a:ahLst/>
              <a:cxnLst/>
              <a:rect l="l" t="t" r="r" b="b"/>
              <a:pathLst>
                <a:path w="6348" h="5383" extrusionOk="0">
                  <a:moveTo>
                    <a:pt x="648" y="0"/>
                  </a:moveTo>
                  <a:cubicBezTo>
                    <a:pt x="261" y="0"/>
                    <a:pt x="57" y="67"/>
                    <a:pt x="57" y="67"/>
                  </a:cubicBezTo>
                  <a:cubicBezTo>
                    <a:pt x="0" y="1764"/>
                    <a:pt x="563" y="3414"/>
                    <a:pt x="1642" y="4727"/>
                  </a:cubicBezTo>
                  <a:cubicBezTo>
                    <a:pt x="2022" y="5190"/>
                    <a:pt x="2480" y="5383"/>
                    <a:pt x="2938" y="5383"/>
                  </a:cubicBezTo>
                  <a:cubicBezTo>
                    <a:pt x="4635" y="5383"/>
                    <a:pt x="6347" y="2738"/>
                    <a:pt x="4258" y="1342"/>
                  </a:cubicBezTo>
                  <a:cubicBezTo>
                    <a:pt x="2572" y="206"/>
                    <a:pt x="1328" y="0"/>
                    <a:pt x="648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30;p54"/>
            <p:cNvSpPr/>
            <p:nvPr/>
          </p:nvSpPr>
          <p:spPr>
            <a:xfrm>
              <a:off x="4823750" y="1818150"/>
              <a:ext cx="180250" cy="107775"/>
            </a:xfrm>
            <a:custGeom>
              <a:avLst/>
              <a:gdLst/>
              <a:ahLst/>
              <a:cxnLst/>
              <a:rect l="l" t="t" r="r" b="b"/>
              <a:pathLst>
                <a:path w="7210" h="4311" extrusionOk="0">
                  <a:moveTo>
                    <a:pt x="3419" y="1"/>
                  </a:moveTo>
                  <a:cubicBezTo>
                    <a:pt x="3123" y="1"/>
                    <a:pt x="2814" y="20"/>
                    <a:pt x="2493" y="64"/>
                  </a:cubicBezTo>
                  <a:cubicBezTo>
                    <a:pt x="0" y="404"/>
                    <a:pt x="535" y="4311"/>
                    <a:pt x="2759" y="4311"/>
                  </a:cubicBezTo>
                  <a:cubicBezTo>
                    <a:pt x="3054" y="4311"/>
                    <a:pt x="3379" y="4242"/>
                    <a:pt x="3730" y="4087"/>
                  </a:cubicBezTo>
                  <a:cubicBezTo>
                    <a:pt x="6722" y="2765"/>
                    <a:pt x="7209" y="1171"/>
                    <a:pt x="7209" y="1171"/>
                  </a:cubicBezTo>
                  <a:cubicBezTo>
                    <a:pt x="7209" y="1171"/>
                    <a:pt x="5716" y="1"/>
                    <a:pt x="341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31;p54"/>
            <p:cNvSpPr/>
            <p:nvPr/>
          </p:nvSpPr>
          <p:spPr>
            <a:xfrm>
              <a:off x="5069150" y="1713750"/>
              <a:ext cx="158475" cy="134725"/>
            </a:xfrm>
            <a:custGeom>
              <a:avLst/>
              <a:gdLst/>
              <a:ahLst/>
              <a:cxnLst/>
              <a:rect l="l" t="t" r="r" b="b"/>
              <a:pathLst>
                <a:path w="6339" h="5389" extrusionOk="0">
                  <a:moveTo>
                    <a:pt x="645" y="1"/>
                  </a:moveTo>
                  <a:cubicBezTo>
                    <a:pt x="260" y="1"/>
                    <a:pt x="57" y="67"/>
                    <a:pt x="57" y="67"/>
                  </a:cubicBezTo>
                  <a:cubicBezTo>
                    <a:pt x="0" y="1765"/>
                    <a:pt x="563" y="3415"/>
                    <a:pt x="1632" y="4728"/>
                  </a:cubicBezTo>
                  <a:cubicBezTo>
                    <a:pt x="2014" y="5194"/>
                    <a:pt x="2473" y="5388"/>
                    <a:pt x="2933" y="5388"/>
                  </a:cubicBezTo>
                  <a:cubicBezTo>
                    <a:pt x="4629" y="5388"/>
                    <a:pt x="6338" y="2744"/>
                    <a:pt x="4258" y="1343"/>
                  </a:cubicBezTo>
                  <a:cubicBezTo>
                    <a:pt x="2566" y="207"/>
                    <a:pt x="1323" y="1"/>
                    <a:pt x="64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32;p54"/>
            <p:cNvSpPr/>
            <p:nvPr/>
          </p:nvSpPr>
          <p:spPr>
            <a:xfrm>
              <a:off x="5128700" y="1591950"/>
              <a:ext cx="167150" cy="126900"/>
            </a:xfrm>
            <a:custGeom>
              <a:avLst/>
              <a:gdLst/>
              <a:ahLst/>
              <a:cxnLst/>
              <a:rect l="l" t="t" r="r" b="b"/>
              <a:pathLst>
                <a:path w="6686" h="5076" extrusionOk="0">
                  <a:moveTo>
                    <a:pt x="1088" y="1"/>
                  </a:moveTo>
                  <a:cubicBezTo>
                    <a:pt x="366" y="1"/>
                    <a:pt x="0" y="176"/>
                    <a:pt x="0" y="176"/>
                  </a:cubicBezTo>
                  <a:cubicBezTo>
                    <a:pt x="150" y="1854"/>
                    <a:pt x="910" y="3420"/>
                    <a:pt x="2138" y="4583"/>
                  </a:cubicBezTo>
                  <a:cubicBezTo>
                    <a:pt x="2511" y="4928"/>
                    <a:pt x="2914" y="5075"/>
                    <a:pt x="3308" y="5075"/>
                  </a:cubicBezTo>
                  <a:cubicBezTo>
                    <a:pt x="5094" y="5075"/>
                    <a:pt x="6686" y="2056"/>
                    <a:pt x="4342" y="888"/>
                  </a:cubicBezTo>
                  <a:cubicBezTo>
                    <a:pt x="2902" y="178"/>
                    <a:pt x="1815" y="1"/>
                    <a:pt x="108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33;p54"/>
            <p:cNvSpPr/>
            <p:nvPr/>
          </p:nvSpPr>
          <p:spPr>
            <a:xfrm>
              <a:off x="4888125" y="1678125"/>
              <a:ext cx="178925" cy="107150"/>
            </a:xfrm>
            <a:custGeom>
              <a:avLst/>
              <a:gdLst/>
              <a:ahLst/>
              <a:cxnLst/>
              <a:rect l="l" t="t" r="r" b="b"/>
              <a:pathLst>
                <a:path w="7157" h="4286" extrusionOk="0">
                  <a:moveTo>
                    <a:pt x="2937" y="0"/>
                  </a:moveTo>
                  <a:cubicBezTo>
                    <a:pt x="2813" y="0"/>
                    <a:pt x="2687" y="4"/>
                    <a:pt x="2562" y="11"/>
                  </a:cubicBezTo>
                  <a:cubicBezTo>
                    <a:pt x="1" y="146"/>
                    <a:pt x="293" y="4285"/>
                    <a:pt x="2647" y="4285"/>
                  </a:cubicBezTo>
                  <a:cubicBezTo>
                    <a:pt x="2896" y="4285"/>
                    <a:pt x="3168" y="4239"/>
                    <a:pt x="3462" y="4137"/>
                  </a:cubicBezTo>
                  <a:cubicBezTo>
                    <a:pt x="6547" y="3058"/>
                    <a:pt x="7157" y="1511"/>
                    <a:pt x="7157" y="1511"/>
                  </a:cubicBezTo>
                  <a:cubicBezTo>
                    <a:pt x="5969" y="531"/>
                    <a:pt x="4476" y="0"/>
                    <a:pt x="293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34;p54"/>
            <p:cNvSpPr/>
            <p:nvPr/>
          </p:nvSpPr>
          <p:spPr>
            <a:xfrm>
              <a:off x="4938550" y="1563500"/>
              <a:ext cx="180800" cy="110900"/>
            </a:xfrm>
            <a:custGeom>
              <a:avLst/>
              <a:gdLst/>
              <a:ahLst/>
              <a:cxnLst/>
              <a:rect l="l" t="t" r="r" b="b"/>
              <a:pathLst>
                <a:path w="7232" h="4436" extrusionOk="0">
                  <a:moveTo>
                    <a:pt x="3069" y="1"/>
                  </a:moveTo>
                  <a:cubicBezTo>
                    <a:pt x="996" y="1"/>
                    <a:pt x="0" y="3947"/>
                    <a:pt x="2842" y="4333"/>
                  </a:cubicBezTo>
                  <a:cubicBezTo>
                    <a:pt x="3363" y="4405"/>
                    <a:pt x="3831" y="4435"/>
                    <a:pt x="4249" y="4435"/>
                  </a:cubicBezTo>
                  <a:cubicBezTo>
                    <a:pt x="6385" y="4435"/>
                    <a:pt x="7231" y="3649"/>
                    <a:pt x="7231" y="3649"/>
                  </a:cubicBezTo>
                  <a:cubicBezTo>
                    <a:pt x="6575" y="2101"/>
                    <a:pt x="5365" y="863"/>
                    <a:pt x="3846" y="179"/>
                  </a:cubicBezTo>
                  <a:cubicBezTo>
                    <a:pt x="3575" y="56"/>
                    <a:pt x="3314" y="1"/>
                    <a:pt x="306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35;p54"/>
            <p:cNvSpPr/>
            <p:nvPr/>
          </p:nvSpPr>
          <p:spPr>
            <a:xfrm>
              <a:off x="4965750" y="1538650"/>
              <a:ext cx="306200" cy="399500"/>
            </a:xfrm>
            <a:custGeom>
              <a:avLst/>
              <a:gdLst/>
              <a:ahLst/>
              <a:cxnLst/>
              <a:rect l="l" t="t" r="r" b="b"/>
              <a:pathLst>
                <a:path w="12248" h="15980" extrusionOk="0">
                  <a:moveTo>
                    <a:pt x="12248" y="1"/>
                  </a:moveTo>
                  <a:lnTo>
                    <a:pt x="12248" y="1"/>
                  </a:lnTo>
                  <a:cubicBezTo>
                    <a:pt x="12229" y="10"/>
                    <a:pt x="11985" y="104"/>
                    <a:pt x="11573" y="301"/>
                  </a:cubicBezTo>
                  <a:cubicBezTo>
                    <a:pt x="9378" y="1370"/>
                    <a:pt x="2448" y="5505"/>
                    <a:pt x="1" y="15877"/>
                  </a:cubicBezTo>
                  <a:lnTo>
                    <a:pt x="489" y="15980"/>
                  </a:lnTo>
                  <a:cubicBezTo>
                    <a:pt x="3339" y="3949"/>
                    <a:pt x="11160" y="1070"/>
                    <a:pt x="11244" y="1032"/>
                  </a:cubicBezTo>
                  <a:lnTo>
                    <a:pt x="12248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36;p54"/>
            <p:cNvSpPr/>
            <p:nvPr/>
          </p:nvSpPr>
          <p:spPr>
            <a:xfrm>
              <a:off x="5080400" y="1141150"/>
              <a:ext cx="497025" cy="546150"/>
            </a:xfrm>
            <a:custGeom>
              <a:avLst/>
              <a:gdLst/>
              <a:ahLst/>
              <a:cxnLst/>
              <a:rect l="l" t="t" r="r" b="b"/>
              <a:pathLst>
                <a:path w="19881" h="21846" extrusionOk="0">
                  <a:moveTo>
                    <a:pt x="10987" y="0"/>
                  </a:moveTo>
                  <a:cubicBezTo>
                    <a:pt x="6650" y="0"/>
                    <a:pt x="1784" y="5123"/>
                    <a:pt x="919" y="10753"/>
                  </a:cubicBezTo>
                  <a:cubicBezTo>
                    <a:pt x="0" y="16745"/>
                    <a:pt x="3930" y="21049"/>
                    <a:pt x="8459" y="21743"/>
                  </a:cubicBezTo>
                  <a:cubicBezTo>
                    <a:pt x="8901" y="21812"/>
                    <a:pt x="9349" y="21846"/>
                    <a:pt x="9797" y="21846"/>
                  </a:cubicBezTo>
                  <a:cubicBezTo>
                    <a:pt x="13929" y="21846"/>
                    <a:pt x="18123" y="18943"/>
                    <a:pt x="18952" y="13538"/>
                  </a:cubicBezTo>
                  <a:cubicBezTo>
                    <a:pt x="19881" y="7555"/>
                    <a:pt x="16327" y="766"/>
                    <a:pt x="11797" y="62"/>
                  </a:cubicBezTo>
                  <a:cubicBezTo>
                    <a:pt x="11530" y="21"/>
                    <a:pt x="11260" y="0"/>
                    <a:pt x="10987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37;p54"/>
            <p:cNvSpPr/>
            <p:nvPr/>
          </p:nvSpPr>
          <p:spPr>
            <a:xfrm>
              <a:off x="5164550" y="1512175"/>
              <a:ext cx="382625" cy="154050"/>
            </a:xfrm>
            <a:custGeom>
              <a:avLst/>
              <a:gdLst/>
              <a:ahLst/>
              <a:cxnLst/>
              <a:rect l="l" t="t" r="r" b="b"/>
              <a:pathLst>
                <a:path w="15305" h="6162" extrusionOk="0">
                  <a:moveTo>
                    <a:pt x="15305" y="0"/>
                  </a:moveTo>
                  <a:lnTo>
                    <a:pt x="15305" y="0"/>
                  </a:lnTo>
                  <a:cubicBezTo>
                    <a:pt x="12173" y="2635"/>
                    <a:pt x="8469" y="4117"/>
                    <a:pt x="4268" y="4398"/>
                  </a:cubicBezTo>
                  <a:cubicBezTo>
                    <a:pt x="3813" y="4428"/>
                    <a:pt x="3359" y="4443"/>
                    <a:pt x="2905" y="4443"/>
                  </a:cubicBezTo>
                  <a:cubicBezTo>
                    <a:pt x="1934" y="4443"/>
                    <a:pt x="965" y="4376"/>
                    <a:pt x="1" y="4248"/>
                  </a:cubicBezTo>
                  <a:lnTo>
                    <a:pt x="1" y="4248"/>
                  </a:lnTo>
                  <a:cubicBezTo>
                    <a:pt x="770" y="5036"/>
                    <a:pt x="1670" y="5683"/>
                    <a:pt x="2664" y="6161"/>
                  </a:cubicBezTo>
                  <a:cubicBezTo>
                    <a:pt x="3189" y="6161"/>
                    <a:pt x="3743" y="6152"/>
                    <a:pt x="4315" y="6114"/>
                  </a:cubicBezTo>
                  <a:cubicBezTo>
                    <a:pt x="7672" y="5908"/>
                    <a:pt x="10935" y="4895"/>
                    <a:pt x="13823" y="3160"/>
                  </a:cubicBezTo>
                  <a:cubicBezTo>
                    <a:pt x="14499" y="2204"/>
                    <a:pt x="15005" y="1135"/>
                    <a:pt x="1530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38;p54"/>
            <p:cNvSpPr/>
            <p:nvPr/>
          </p:nvSpPr>
          <p:spPr>
            <a:xfrm>
              <a:off x="5151675" y="1166850"/>
              <a:ext cx="317450" cy="115475"/>
            </a:xfrm>
            <a:custGeom>
              <a:avLst/>
              <a:gdLst/>
              <a:ahLst/>
              <a:cxnLst/>
              <a:rect l="l" t="t" r="r" b="b"/>
              <a:pathLst>
                <a:path w="12698" h="4619" extrusionOk="0">
                  <a:moveTo>
                    <a:pt x="11328" y="0"/>
                  </a:moveTo>
                  <a:cubicBezTo>
                    <a:pt x="8684" y="1679"/>
                    <a:pt x="5692" y="2635"/>
                    <a:pt x="2401" y="2851"/>
                  </a:cubicBezTo>
                  <a:cubicBezTo>
                    <a:pt x="1988" y="2879"/>
                    <a:pt x="1594" y="2898"/>
                    <a:pt x="1219" y="2898"/>
                  </a:cubicBezTo>
                  <a:cubicBezTo>
                    <a:pt x="769" y="3432"/>
                    <a:pt x="366" y="4004"/>
                    <a:pt x="0" y="4595"/>
                  </a:cubicBezTo>
                  <a:cubicBezTo>
                    <a:pt x="341" y="4611"/>
                    <a:pt x="681" y="4618"/>
                    <a:pt x="1021" y="4618"/>
                  </a:cubicBezTo>
                  <a:cubicBezTo>
                    <a:pt x="1496" y="4618"/>
                    <a:pt x="1969" y="4604"/>
                    <a:pt x="2438" y="4576"/>
                  </a:cubicBezTo>
                  <a:cubicBezTo>
                    <a:pt x="6096" y="4351"/>
                    <a:pt x="9631" y="3170"/>
                    <a:pt x="12697" y="1154"/>
                  </a:cubicBezTo>
                  <a:cubicBezTo>
                    <a:pt x="12285" y="722"/>
                    <a:pt x="11825" y="338"/>
                    <a:pt x="1132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39;p54"/>
            <p:cNvSpPr/>
            <p:nvPr/>
          </p:nvSpPr>
          <p:spPr>
            <a:xfrm>
              <a:off x="5101500" y="1362825"/>
              <a:ext cx="456000" cy="175300"/>
            </a:xfrm>
            <a:custGeom>
              <a:avLst/>
              <a:gdLst/>
              <a:ahLst/>
              <a:cxnLst/>
              <a:rect l="l" t="t" r="r" b="b"/>
              <a:pathLst>
                <a:path w="18240" h="7012" extrusionOk="0">
                  <a:moveTo>
                    <a:pt x="17986" y="1"/>
                  </a:moveTo>
                  <a:cubicBezTo>
                    <a:pt x="14657" y="3170"/>
                    <a:pt x="10625" y="4943"/>
                    <a:pt x="5993" y="5252"/>
                  </a:cubicBezTo>
                  <a:cubicBezTo>
                    <a:pt x="5538" y="5282"/>
                    <a:pt x="5083" y="5297"/>
                    <a:pt x="4627" y="5297"/>
                  </a:cubicBezTo>
                  <a:cubicBezTo>
                    <a:pt x="3074" y="5297"/>
                    <a:pt x="1523" y="5124"/>
                    <a:pt x="0" y="4783"/>
                  </a:cubicBezTo>
                  <a:lnTo>
                    <a:pt x="0" y="4783"/>
                  </a:lnTo>
                  <a:cubicBezTo>
                    <a:pt x="75" y="5402"/>
                    <a:pt x="197" y="6021"/>
                    <a:pt x="394" y="6621"/>
                  </a:cubicBezTo>
                  <a:cubicBezTo>
                    <a:pt x="685" y="6677"/>
                    <a:pt x="1013" y="6743"/>
                    <a:pt x="1379" y="6790"/>
                  </a:cubicBezTo>
                  <a:cubicBezTo>
                    <a:pt x="2441" y="6939"/>
                    <a:pt x="3516" y="7012"/>
                    <a:pt x="4593" y="7012"/>
                  </a:cubicBezTo>
                  <a:cubicBezTo>
                    <a:pt x="5075" y="7012"/>
                    <a:pt x="5558" y="6997"/>
                    <a:pt x="6040" y="6968"/>
                  </a:cubicBezTo>
                  <a:cubicBezTo>
                    <a:pt x="10531" y="6706"/>
                    <a:pt x="14817" y="4989"/>
                    <a:pt x="18240" y="2082"/>
                  </a:cubicBezTo>
                  <a:cubicBezTo>
                    <a:pt x="18211" y="1379"/>
                    <a:pt x="18127" y="685"/>
                    <a:pt x="1798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40;p54"/>
            <p:cNvSpPr/>
            <p:nvPr/>
          </p:nvSpPr>
          <p:spPr>
            <a:xfrm>
              <a:off x="5104550" y="1253125"/>
              <a:ext cx="426000" cy="157175"/>
            </a:xfrm>
            <a:custGeom>
              <a:avLst/>
              <a:gdLst/>
              <a:ahLst/>
              <a:cxnLst/>
              <a:rect l="l" t="t" r="r" b="b"/>
              <a:pathLst>
                <a:path w="17040" h="6287" extrusionOk="0">
                  <a:moveTo>
                    <a:pt x="16270" y="0"/>
                  </a:moveTo>
                  <a:cubicBezTo>
                    <a:pt x="13091" y="2719"/>
                    <a:pt x="9340" y="4239"/>
                    <a:pt x="5074" y="4520"/>
                  </a:cubicBezTo>
                  <a:cubicBezTo>
                    <a:pt x="4598" y="4551"/>
                    <a:pt x="4122" y="4567"/>
                    <a:pt x="3647" y="4567"/>
                  </a:cubicBezTo>
                  <a:cubicBezTo>
                    <a:pt x="2566" y="4567"/>
                    <a:pt x="1487" y="4486"/>
                    <a:pt x="413" y="4323"/>
                  </a:cubicBezTo>
                  <a:cubicBezTo>
                    <a:pt x="235" y="4867"/>
                    <a:pt x="104" y="5430"/>
                    <a:pt x="0" y="5992"/>
                  </a:cubicBezTo>
                  <a:cubicBezTo>
                    <a:pt x="141" y="6020"/>
                    <a:pt x="300" y="6039"/>
                    <a:pt x="460" y="6067"/>
                  </a:cubicBezTo>
                  <a:cubicBezTo>
                    <a:pt x="1500" y="6213"/>
                    <a:pt x="2553" y="6286"/>
                    <a:pt x="3608" y="6286"/>
                  </a:cubicBezTo>
                  <a:cubicBezTo>
                    <a:pt x="4112" y="6286"/>
                    <a:pt x="4617" y="6269"/>
                    <a:pt x="5120" y="6236"/>
                  </a:cubicBezTo>
                  <a:cubicBezTo>
                    <a:pt x="9481" y="5983"/>
                    <a:pt x="13654" y="4351"/>
                    <a:pt x="17039" y="1585"/>
                  </a:cubicBezTo>
                  <a:cubicBezTo>
                    <a:pt x="16814" y="1041"/>
                    <a:pt x="16561" y="516"/>
                    <a:pt x="16270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41;p54"/>
            <p:cNvSpPr/>
            <p:nvPr/>
          </p:nvSpPr>
          <p:spPr>
            <a:xfrm>
              <a:off x="6167950" y="1272900"/>
              <a:ext cx="183275" cy="109350"/>
            </a:xfrm>
            <a:custGeom>
              <a:avLst/>
              <a:gdLst/>
              <a:ahLst/>
              <a:cxnLst/>
              <a:rect l="l" t="t" r="r" b="b"/>
              <a:pathLst>
                <a:path w="7331" h="4374" extrusionOk="0">
                  <a:moveTo>
                    <a:pt x="2680" y="1"/>
                  </a:moveTo>
                  <a:cubicBezTo>
                    <a:pt x="1771" y="1"/>
                    <a:pt x="862" y="168"/>
                    <a:pt x="1" y="503"/>
                  </a:cubicBezTo>
                  <a:cubicBezTo>
                    <a:pt x="1" y="503"/>
                    <a:pt x="132" y="2088"/>
                    <a:pt x="2861" y="3935"/>
                  </a:cubicBezTo>
                  <a:cubicBezTo>
                    <a:pt x="3317" y="4243"/>
                    <a:pt x="3759" y="4373"/>
                    <a:pt x="4165" y="4373"/>
                  </a:cubicBezTo>
                  <a:cubicBezTo>
                    <a:pt x="6188" y="4373"/>
                    <a:pt x="7330" y="1139"/>
                    <a:pt x="5027" y="381"/>
                  </a:cubicBezTo>
                  <a:cubicBezTo>
                    <a:pt x="4266" y="128"/>
                    <a:pt x="3474" y="1"/>
                    <a:pt x="268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42;p54"/>
            <p:cNvSpPr/>
            <p:nvPr/>
          </p:nvSpPr>
          <p:spPr>
            <a:xfrm>
              <a:off x="6068075" y="1270450"/>
              <a:ext cx="125400" cy="155450"/>
            </a:xfrm>
            <a:custGeom>
              <a:avLst/>
              <a:gdLst/>
              <a:ahLst/>
              <a:cxnLst/>
              <a:rect l="l" t="t" r="r" b="b"/>
              <a:pathLst>
                <a:path w="5016" h="6218" extrusionOk="0">
                  <a:moveTo>
                    <a:pt x="1220" y="1"/>
                  </a:moveTo>
                  <a:cubicBezTo>
                    <a:pt x="1220" y="1"/>
                    <a:pt x="1" y="1079"/>
                    <a:pt x="207" y="4268"/>
                  </a:cubicBezTo>
                  <a:cubicBezTo>
                    <a:pt x="296" y="5641"/>
                    <a:pt x="1279" y="6217"/>
                    <a:pt x="2291" y="6217"/>
                  </a:cubicBezTo>
                  <a:cubicBezTo>
                    <a:pt x="3628" y="6217"/>
                    <a:pt x="5016" y="5210"/>
                    <a:pt x="4455" y="3705"/>
                  </a:cubicBezTo>
                  <a:cubicBezTo>
                    <a:pt x="3864" y="2120"/>
                    <a:pt x="2711" y="798"/>
                    <a:pt x="122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43;p54"/>
            <p:cNvSpPr/>
            <p:nvPr/>
          </p:nvSpPr>
          <p:spPr>
            <a:xfrm>
              <a:off x="6084025" y="1140800"/>
              <a:ext cx="165775" cy="135125"/>
            </a:xfrm>
            <a:custGeom>
              <a:avLst/>
              <a:gdLst/>
              <a:ahLst/>
              <a:cxnLst/>
              <a:rect l="l" t="t" r="r" b="b"/>
              <a:pathLst>
                <a:path w="6631" h="5405" extrusionOk="0">
                  <a:moveTo>
                    <a:pt x="3185" y="1"/>
                  </a:moveTo>
                  <a:cubicBezTo>
                    <a:pt x="2667" y="1"/>
                    <a:pt x="2151" y="218"/>
                    <a:pt x="1745" y="742"/>
                  </a:cubicBezTo>
                  <a:cubicBezTo>
                    <a:pt x="0" y="2983"/>
                    <a:pt x="338" y="5374"/>
                    <a:pt x="338" y="5374"/>
                  </a:cubicBezTo>
                  <a:cubicBezTo>
                    <a:pt x="338" y="5374"/>
                    <a:pt x="464" y="5404"/>
                    <a:pt x="705" y="5404"/>
                  </a:cubicBezTo>
                  <a:cubicBezTo>
                    <a:pt x="1321" y="5404"/>
                    <a:pt x="2686" y="5210"/>
                    <a:pt x="4595" y="3827"/>
                  </a:cubicBezTo>
                  <a:cubicBezTo>
                    <a:pt x="6631" y="2353"/>
                    <a:pt x="4893" y="1"/>
                    <a:pt x="318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44;p54"/>
            <p:cNvSpPr/>
            <p:nvPr/>
          </p:nvSpPr>
          <p:spPr>
            <a:xfrm>
              <a:off x="5914300" y="1266250"/>
              <a:ext cx="125475" cy="155500"/>
            </a:xfrm>
            <a:custGeom>
              <a:avLst/>
              <a:gdLst/>
              <a:ahLst/>
              <a:cxnLst/>
              <a:rect l="l" t="t" r="r" b="b"/>
              <a:pathLst>
                <a:path w="5019" h="6220" extrusionOk="0">
                  <a:moveTo>
                    <a:pt x="1219" y="0"/>
                  </a:moveTo>
                  <a:cubicBezTo>
                    <a:pt x="1219" y="0"/>
                    <a:pt x="0" y="1079"/>
                    <a:pt x="206" y="4267"/>
                  </a:cubicBezTo>
                  <a:cubicBezTo>
                    <a:pt x="295" y="5642"/>
                    <a:pt x="1280" y="6220"/>
                    <a:pt x="2294" y="6220"/>
                  </a:cubicBezTo>
                  <a:cubicBezTo>
                    <a:pt x="3631" y="6220"/>
                    <a:pt x="5019" y="5214"/>
                    <a:pt x="4464" y="3704"/>
                  </a:cubicBezTo>
                  <a:cubicBezTo>
                    <a:pt x="3864" y="2119"/>
                    <a:pt x="2710" y="807"/>
                    <a:pt x="1219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45;p54"/>
            <p:cNvSpPr/>
            <p:nvPr/>
          </p:nvSpPr>
          <p:spPr>
            <a:xfrm>
              <a:off x="5770925" y="1256625"/>
              <a:ext cx="118075" cy="158050"/>
            </a:xfrm>
            <a:custGeom>
              <a:avLst/>
              <a:gdLst/>
              <a:ahLst/>
              <a:cxnLst/>
              <a:rect l="l" t="t" r="r" b="b"/>
              <a:pathLst>
                <a:path w="4723" h="6322" extrusionOk="0">
                  <a:moveTo>
                    <a:pt x="1665" y="1"/>
                  </a:moveTo>
                  <a:cubicBezTo>
                    <a:pt x="1665" y="1"/>
                    <a:pt x="315" y="929"/>
                    <a:pt x="99" y="4117"/>
                  </a:cubicBezTo>
                  <a:cubicBezTo>
                    <a:pt x="1" y="5639"/>
                    <a:pt x="1117" y="6321"/>
                    <a:pt x="2243" y="6321"/>
                  </a:cubicBezTo>
                  <a:cubicBezTo>
                    <a:pt x="3477" y="6321"/>
                    <a:pt x="4723" y="5502"/>
                    <a:pt x="4394" y="4070"/>
                  </a:cubicBezTo>
                  <a:cubicBezTo>
                    <a:pt x="4010" y="2420"/>
                    <a:pt x="3044" y="976"/>
                    <a:pt x="166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46;p54"/>
            <p:cNvSpPr/>
            <p:nvPr/>
          </p:nvSpPr>
          <p:spPr>
            <a:xfrm>
              <a:off x="5940075" y="1123925"/>
              <a:ext cx="156100" cy="139775"/>
            </a:xfrm>
            <a:custGeom>
              <a:avLst/>
              <a:gdLst/>
              <a:ahLst/>
              <a:cxnLst/>
              <a:rect l="l" t="t" r="r" b="b"/>
              <a:pathLst>
                <a:path w="6244" h="5591" extrusionOk="0">
                  <a:moveTo>
                    <a:pt x="2813" y="1"/>
                  </a:moveTo>
                  <a:cubicBezTo>
                    <a:pt x="2245" y="1"/>
                    <a:pt x="1689" y="250"/>
                    <a:pt x="1295" y="854"/>
                  </a:cubicBezTo>
                  <a:cubicBezTo>
                    <a:pt x="366" y="2242"/>
                    <a:pt x="1" y="3940"/>
                    <a:pt x="273" y="5581"/>
                  </a:cubicBezTo>
                  <a:cubicBezTo>
                    <a:pt x="273" y="5581"/>
                    <a:pt x="334" y="5590"/>
                    <a:pt x="451" y="5590"/>
                  </a:cubicBezTo>
                  <a:cubicBezTo>
                    <a:pt x="940" y="5590"/>
                    <a:pt x="2400" y="5425"/>
                    <a:pt x="4399" y="3715"/>
                  </a:cubicBezTo>
                  <a:cubicBezTo>
                    <a:pt x="6243" y="2128"/>
                    <a:pt x="4475" y="1"/>
                    <a:pt x="281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47;p54"/>
            <p:cNvSpPr/>
            <p:nvPr/>
          </p:nvSpPr>
          <p:spPr>
            <a:xfrm>
              <a:off x="5782775" y="1129925"/>
              <a:ext cx="124975" cy="157675"/>
            </a:xfrm>
            <a:custGeom>
              <a:avLst/>
              <a:gdLst/>
              <a:ahLst/>
              <a:cxnLst/>
              <a:rect l="l" t="t" r="r" b="b"/>
              <a:pathLst>
                <a:path w="4999" h="6307" extrusionOk="0">
                  <a:moveTo>
                    <a:pt x="2118" y="0"/>
                  </a:moveTo>
                  <a:cubicBezTo>
                    <a:pt x="1176" y="0"/>
                    <a:pt x="283" y="501"/>
                    <a:pt x="169" y="1627"/>
                  </a:cubicBezTo>
                  <a:cubicBezTo>
                    <a:pt x="0" y="3296"/>
                    <a:pt x="460" y="4956"/>
                    <a:pt x="1454" y="6306"/>
                  </a:cubicBezTo>
                  <a:cubicBezTo>
                    <a:pt x="1454" y="6306"/>
                    <a:pt x="3039" y="5828"/>
                    <a:pt x="4267" y="2856"/>
                  </a:cubicBezTo>
                  <a:cubicBezTo>
                    <a:pt x="4999" y="1085"/>
                    <a:pt x="3505" y="0"/>
                    <a:pt x="2118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48;p54"/>
            <p:cNvSpPr/>
            <p:nvPr/>
          </p:nvSpPr>
          <p:spPr>
            <a:xfrm>
              <a:off x="5690875" y="1257100"/>
              <a:ext cx="497025" cy="94275"/>
            </a:xfrm>
            <a:custGeom>
              <a:avLst/>
              <a:gdLst/>
              <a:ahLst/>
              <a:cxnLst/>
              <a:rect l="l" t="t" r="r" b="b"/>
              <a:pathLst>
                <a:path w="19881" h="3771" extrusionOk="0">
                  <a:moveTo>
                    <a:pt x="12318" y="1"/>
                  </a:moveTo>
                  <a:cubicBezTo>
                    <a:pt x="6225" y="1"/>
                    <a:pt x="2075" y="2347"/>
                    <a:pt x="591" y="3339"/>
                  </a:cubicBezTo>
                  <a:cubicBezTo>
                    <a:pt x="216" y="3592"/>
                    <a:pt x="10" y="3761"/>
                    <a:pt x="0" y="3770"/>
                  </a:cubicBezTo>
                  <a:lnTo>
                    <a:pt x="1398" y="3433"/>
                  </a:lnTo>
                  <a:cubicBezTo>
                    <a:pt x="1454" y="3383"/>
                    <a:pt x="5056" y="397"/>
                    <a:pt x="11823" y="397"/>
                  </a:cubicBezTo>
                  <a:cubicBezTo>
                    <a:pt x="14104" y="397"/>
                    <a:pt x="16745" y="736"/>
                    <a:pt x="19731" y="1641"/>
                  </a:cubicBezTo>
                  <a:lnTo>
                    <a:pt x="19881" y="1163"/>
                  </a:lnTo>
                  <a:cubicBezTo>
                    <a:pt x="17116" y="325"/>
                    <a:pt x="14583" y="1"/>
                    <a:pt x="1231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49;p54"/>
            <p:cNvSpPr/>
            <p:nvPr/>
          </p:nvSpPr>
          <p:spPr>
            <a:xfrm>
              <a:off x="5394075" y="1132200"/>
              <a:ext cx="446625" cy="432900"/>
            </a:xfrm>
            <a:custGeom>
              <a:avLst/>
              <a:gdLst/>
              <a:ahLst/>
              <a:cxnLst/>
              <a:rect l="l" t="t" r="r" b="b"/>
              <a:pathLst>
                <a:path w="17865" h="17316" extrusionOk="0">
                  <a:moveTo>
                    <a:pt x="11428" y="1"/>
                  </a:moveTo>
                  <a:cubicBezTo>
                    <a:pt x="10479" y="1"/>
                    <a:pt x="9287" y="1365"/>
                    <a:pt x="8496" y="3346"/>
                  </a:cubicBezTo>
                  <a:cubicBezTo>
                    <a:pt x="7471" y="1624"/>
                    <a:pt x="6172" y="497"/>
                    <a:pt x="5243" y="497"/>
                  </a:cubicBezTo>
                  <a:cubicBezTo>
                    <a:pt x="5084" y="497"/>
                    <a:pt x="4936" y="530"/>
                    <a:pt x="4802" y="598"/>
                  </a:cubicBezTo>
                  <a:cubicBezTo>
                    <a:pt x="3883" y="1067"/>
                    <a:pt x="3939" y="3055"/>
                    <a:pt x="4867" y="5203"/>
                  </a:cubicBezTo>
                  <a:cubicBezTo>
                    <a:pt x="4075" y="5006"/>
                    <a:pt x="3319" y="4910"/>
                    <a:pt x="2658" y="4910"/>
                  </a:cubicBezTo>
                  <a:cubicBezTo>
                    <a:pt x="1425" y="4910"/>
                    <a:pt x="521" y="5243"/>
                    <a:pt x="319" y="5878"/>
                  </a:cubicBezTo>
                  <a:cubicBezTo>
                    <a:pt x="1" y="6863"/>
                    <a:pt x="1435" y="8222"/>
                    <a:pt x="3620" y="9085"/>
                  </a:cubicBezTo>
                  <a:cubicBezTo>
                    <a:pt x="1604" y="10295"/>
                    <a:pt x="404" y="11870"/>
                    <a:pt x="873" y="12789"/>
                  </a:cubicBezTo>
                  <a:cubicBezTo>
                    <a:pt x="1099" y="13233"/>
                    <a:pt x="1681" y="13450"/>
                    <a:pt x="2465" y="13450"/>
                  </a:cubicBezTo>
                  <a:cubicBezTo>
                    <a:pt x="3301" y="13450"/>
                    <a:pt x="4368" y="13203"/>
                    <a:pt x="5477" y="12723"/>
                  </a:cubicBezTo>
                  <a:lnTo>
                    <a:pt x="5477" y="12723"/>
                  </a:lnTo>
                  <a:cubicBezTo>
                    <a:pt x="4914" y="14993"/>
                    <a:pt x="5177" y="16962"/>
                    <a:pt x="6152" y="17271"/>
                  </a:cubicBezTo>
                  <a:cubicBezTo>
                    <a:pt x="6244" y="17301"/>
                    <a:pt x="6339" y="17316"/>
                    <a:pt x="6437" y="17316"/>
                  </a:cubicBezTo>
                  <a:cubicBezTo>
                    <a:pt x="7387" y="17316"/>
                    <a:pt x="8578" y="15951"/>
                    <a:pt x="9369" y="13971"/>
                  </a:cubicBezTo>
                  <a:cubicBezTo>
                    <a:pt x="10394" y="15693"/>
                    <a:pt x="11693" y="16819"/>
                    <a:pt x="12622" y="16819"/>
                  </a:cubicBezTo>
                  <a:cubicBezTo>
                    <a:pt x="12781" y="16819"/>
                    <a:pt x="12929" y="16787"/>
                    <a:pt x="13063" y="16718"/>
                  </a:cubicBezTo>
                  <a:cubicBezTo>
                    <a:pt x="13982" y="16249"/>
                    <a:pt x="13926" y="14261"/>
                    <a:pt x="12998" y="12114"/>
                  </a:cubicBezTo>
                  <a:lnTo>
                    <a:pt x="12998" y="12114"/>
                  </a:lnTo>
                  <a:cubicBezTo>
                    <a:pt x="13790" y="12310"/>
                    <a:pt x="14546" y="12406"/>
                    <a:pt x="15208" y="12406"/>
                  </a:cubicBezTo>
                  <a:cubicBezTo>
                    <a:pt x="16441" y="12406"/>
                    <a:pt x="17348" y="12073"/>
                    <a:pt x="17555" y="11439"/>
                  </a:cubicBezTo>
                  <a:cubicBezTo>
                    <a:pt x="17865" y="10454"/>
                    <a:pt x="16430" y="9094"/>
                    <a:pt x="14245" y="8232"/>
                  </a:cubicBezTo>
                  <a:cubicBezTo>
                    <a:pt x="16261" y="7022"/>
                    <a:pt x="17461" y="5447"/>
                    <a:pt x="16992" y="4528"/>
                  </a:cubicBezTo>
                  <a:cubicBezTo>
                    <a:pt x="16766" y="4083"/>
                    <a:pt x="16184" y="3867"/>
                    <a:pt x="15401" y="3867"/>
                  </a:cubicBezTo>
                  <a:cubicBezTo>
                    <a:pt x="14564" y="3867"/>
                    <a:pt x="13497" y="4114"/>
                    <a:pt x="12388" y="4593"/>
                  </a:cubicBezTo>
                  <a:cubicBezTo>
                    <a:pt x="12951" y="2324"/>
                    <a:pt x="12688" y="355"/>
                    <a:pt x="11713" y="45"/>
                  </a:cubicBezTo>
                  <a:cubicBezTo>
                    <a:pt x="11621" y="15"/>
                    <a:pt x="11526" y="1"/>
                    <a:pt x="11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50;p54"/>
            <p:cNvSpPr/>
            <p:nvPr/>
          </p:nvSpPr>
          <p:spPr>
            <a:xfrm>
              <a:off x="5543700" y="1289925"/>
              <a:ext cx="157275" cy="134525"/>
            </a:xfrm>
            <a:custGeom>
              <a:avLst/>
              <a:gdLst/>
              <a:ahLst/>
              <a:cxnLst/>
              <a:rect l="l" t="t" r="r" b="b"/>
              <a:pathLst>
                <a:path w="6291" h="5381" extrusionOk="0">
                  <a:moveTo>
                    <a:pt x="2849" y="0"/>
                  </a:moveTo>
                  <a:cubicBezTo>
                    <a:pt x="2849" y="0"/>
                    <a:pt x="777" y="544"/>
                    <a:pt x="439" y="2204"/>
                  </a:cubicBezTo>
                  <a:cubicBezTo>
                    <a:pt x="0" y="4369"/>
                    <a:pt x="1531" y="5381"/>
                    <a:pt x="2865" y="5381"/>
                  </a:cubicBezTo>
                  <a:cubicBezTo>
                    <a:pt x="3300" y="5381"/>
                    <a:pt x="3713" y="5274"/>
                    <a:pt x="4031" y="5064"/>
                  </a:cubicBezTo>
                  <a:cubicBezTo>
                    <a:pt x="5334" y="4201"/>
                    <a:pt x="6291" y="422"/>
                    <a:pt x="2849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51;p54"/>
            <p:cNvSpPr/>
            <p:nvPr/>
          </p:nvSpPr>
          <p:spPr>
            <a:xfrm>
              <a:off x="5655875" y="1024450"/>
              <a:ext cx="276475" cy="217425"/>
            </a:xfrm>
            <a:custGeom>
              <a:avLst/>
              <a:gdLst/>
              <a:ahLst/>
              <a:cxnLst/>
              <a:rect l="l" t="t" r="r" b="b"/>
              <a:pathLst>
                <a:path w="11059" h="8697" extrusionOk="0">
                  <a:moveTo>
                    <a:pt x="3456" y="1"/>
                  </a:moveTo>
                  <a:cubicBezTo>
                    <a:pt x="1841" y="1"/>
                    <a:pt x="287" y="2129"/>
                    <a:pt x="1813" y="3483"/>
                  </a:cubicBezTo>
                  <a:cubicBezTo>
                    <a:pt x="2179" y="3802"/>
                    <a:pt x="2573" y="4093"/>
                    <a:pt x="2985" y="4327"/>
                  </a:cubicBezTo>
                  <a:cubicBezTo>
                    <a:pt x="2713" y="4468"/>
                    <a:pt x="2423" y="4636"/>
                    <a:pt x="2113" y="4833"/>
                  </a:cubicBezTo>
                  <a:cubicBezTo>
                    <a:pt x="1" y="6173"/>
                    <a:pt x="1510" y="8644"/>
                    <a:pt x="3164" y="8644"/>
                  </a:cubicBezTo>
                  <a:cubicBezTo>
                    <a:pt x="3618" y="8644"/>
                    <a:pt x="4082" y="8458"/>
                    <a:pt x="4486" y="8012"/>
                  </a:cubicBezTo>
                  <a:cubicBezTo>
                    <a:pt x="4786" y="7684"/>
                    <a:pt x="5048" y="7328"/>
                    <a:pt x="5273" y="6953"/>
                  </a:cubicBezTo>
                  <a:cubicBezTo>
                    <a:pt x="5386" y="7178"/>
                    <a:pt x="5526" y="7412"/>
                    <a:pt x="5686" y="7656"/>
                  </a:cubicBezTo>
                  <a:cubicBezTo>
                    <a:pt x="6158" y="8400"/>
                    <a:pt x="6769" y="8696"/>
                    <a:pt x="7362" y="8696"/>
                  </a:cubicBezTo>
                  <a:cubicBezTo>
                    <a:pt x="8924" y="8696"/>
                    <a:pt x="10367" y="6643"/>
                    <a:pt x="8865" y="5283"/>
                  </a:cubicBezTo>
                  <a:cubicBezTo>
                    <a:pt x="8602" y="5049"/>
                    <a:pt x="8321" y="4824"/>
                    <a:pt x="8021" y="4627"/>
                  </a:cubicBezTo>
                  <a:cubicBezTo>
                    <a:pt x="8302" y="4486"/>
                    <a:pt x="8602" y="4318"/>
                    <a:pt x="8921" y="4121"/>
                  </a:cubicBezTo>
                  <a:cubicBezTo>
                    <a:pt x="11059" y="2782"/>
                    <a:pt x="9451" y="200"/>
                    <a:pt x="7760" y="200"/>
                  </a:cubicBezTo>
                  <a:cubicBezTo>
                    <a:pt x="7308" y="200"/>
                    <a:pt x="6849" y="386"/>
                    <a:pt x="6455" y="829"/>
                  </a:cubicBezTo>
                  <a:cubicBezTo>
                    <a:pt x="6145" y="1167"/>
                    <a:pt x="5883" y="1542"/>
                    <a:pt x="5648" y="1945"/>
                  </a:cubicBezTo>
                  <a:cubicBezTo>
                    <a:pt x="5498" y="1654"/>
                    <a:pt x="5330" y="1345"/>
                    <a:pt x="5123" y="1026"/>
                  </a:cubicBezTo>
                  <a:cubicBezTo>
                    <a:pt x="4662" y="293"/>
                    <a:pt x="4054" y="1"/>
                    <a:pt x="3456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52;p54"/>
            <p:cNvSpPr/>
            <p:nvPr/>
          </p:nvSpPr>
          <p:spPr>
            <a:xfrm>
              <a:off x="5755100" y="1099200"/>
              <a:ext cx="73475" cy="65575"/>
            </a:xfrm>
            <a:custGeom>
              <a:avLst/>
              <a:gdLst/>
              <a:ahLst/>
              <a:cxnLst/>
              <a:rect l="l" t="t" r="r" b="b"/>
              <a:pathLst>
                <a:path w="2939" h="2623" extrusionOk="0">
                  <a:moveTo>
                    <a:pt x="1888" y="1"/>
                  </a:moveTo>
                  <a:cubicBezTo>
                    <a:pt x="1358" y="1"/>
                    <a:pt x="757" y="588"/>
                    <a:pt x="657" y="812"/>
                  </a:cubicBezTo>
                  <a:cubicBezTo>
                    <a:pt x="657" y="812"/>
                    <a:pt x="1" y="1890"/>
                    <a:pt x="789" y="2425"/>
                  </a:cubicBezTo>
                  <a:cubicBezTo>
                    <a:pt x="983" y="2556"/>
                    <a:pt x="1222" y="2622"/>
                    <a:pt x="1463" y="2622"/>
                  </a:cubicBezTo>
                  <a:cubicBezTo>
                    <a:pt x="2186" y="2622"/>
                    <a:pt x="2938" y="2028"/>
                    <a:pt x="2636" y="812"/>
                  </a:cubicBezTo>
                  <a:cubicBezTo>
                    <a:pt x="2490" y="206"/>
                    <a:pt x="2201" y="1"/>
                    <a:pt x="1888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53;p54"/>
            <p:cNvSpPr/>
            <p:nvPr/>
          </p:nvSpPr>
          <p:spPr>
            <a:xfrm>
              <a:off x="5067025" y="1588850"/>
              <a:ext cx="276475" cy="217425"/>
            </a:xfrm>
            <a:custGeom>
              <a:avLst/>
              <a:gdLst/>
              <a:ahLst/>
              <a:cxnLst/>
              <a:rect l="l" t="t" r="r" b="b"/>
              <a:pathLst>
                <a:path w="11059" h="8697" extrusionOk="0">
                  <a:moveTo>
                    <a:pt x="3455" y="0"/>
                  </a:moveTo>
                  <a:cubicBezTo>
                    <a:pt x="1841" y="0"/>
                    <a:pt x="287" y="2126"/>
                    <a:pt x="1820" y="3488"/>
                  </a:cubicBezTo>
                  <a:cubicBezTo>
                    <a:pt x="2177" y="3807"/>
                    <a:pt x="2570" y="4088"/>
                    <a:pt x="2992" y="4332"/>
                  </a:cubicBezTo>
                  <a:cubicBezTo>
                    <a:pt x="2711" y="4473"/>
                    <a:pt x="2420" y="4632"/>
                    <a:pt x="2111" y="4829"/>
                  </a:cubicBezTo>
                  <a:cubicBezTo>
                    <a:pt x="1" y="6174"/>
                    <a:pt x="1505" y="8644"/>
                    <a:pt x="3158" y="8644"/>
                  </a:cubicBezTo>
                  <a:cubicBezTo>
                    <a:pt x="3612" y="8644"/>
                    <a:pt x="4079" y="8457"/>
                    <a:pt x="4483" y="8008"/>
                  </a:cubicBezTo>
                  <a:cubicBezTo>
                    <a:pt x="4783" y="7680"/>
                    <a:pt x="5046" y="7333"/>
                    <a:pt x="5271" y="6958"/>
                  </a:cubicBezTo>
                  <a:cubicBezTo>
                    <a:pt x="5393" y="7183"/>
                    <a:pt x="5524" y="7417"/>
                    <a:pt x="5684" y="7661"/>
                  </a:cubicBezTo>
                  <a:cubicBezTo>
                    <a:pt x="6156" y="8401"/>
                    <a:pt x="6767" y="8697"/>
                    <a:pt x="7360" y="8697"/>
                  </a:cubicBezTo>
                  <a:cubicBezTo>
                    <a:pt x="8925" y="8697"/>
                    <a:pt x="10372" y="6648"/>
                    <a:pt x="8863" y="5288"/>
                  </a:cubicBezTo>
                  <a:cubicBezTo>
                    <a:pt x="8600" y="5045"/>
                    <a:pt x="8319" y="4829"/>
                    <a:pt x="8019" y="4632"/>
                  </a:cubicBezTo>
                  <a:cubicBezTo>
                    <a:pt x="8300" y="4491"/>
                    <a:pt x="8600" y="4322"/>
                    <a:pt x="8919" y="4116"/>
                  </a:cubicBezTo>
                  <a:cubicBezTo>
                    <a:pt x="11058" y="2784"/>
                    <a:pt x="9446" y="201"/>
                    <a:pt x="7754" y="201"/>
                  </a:cubicBezTo>
                  <a:cubicBezTo>
                    <a:pt x="7303" y="201"/>
                    <a:pt x="6846" y="384"/>
                    <a:pt x="6453" y="825"/>
                  </a:cubicBezTo>
                  <a:cubicBezTo>
                    <a:pt x="6143" y="1172"/>
                    <a:pt x="5871" y="1547"/>
                    <a:pt x="5646" y="1950"/>
                  </a:cubicBezTo>
                  <a:cubicBezTo>
                    <a:pt x="5496" y="1659"/>
                    <a:pt x="5327" y="1350"/>
                    <a:pt x="5121" y="1022"/>
                  </a:cubicBezTo>
                  <a:cubicBezTo>
                    <a:pt x="4660" y="292"/>
                    <a:pt x="4053" y="0"/>
                    <a:pt x="3455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54;p54"/>
            <p:cNvSpPr/>
            <p:nvPr/>
          </p:nvSpPr>
          <p:spPr>
            <a:xfrm>
              <a:off x="5166200" y="1663500"/>
              <a:ext cx="73450" cy="65700"/>
            </a:xfrm>
            <a:custGeom>
              <a:avLst/>
              <a:gdLst/>
              <a:ahLst/>
              <a:cxnLst/>
              <a:rect l="l" t="t" r="r" b="b"/>
              <a:pathLst>
                <a:path w="2938" h="2628" extrusionOk="0">
                  <a:moveTo>
                    <a:pt x="1883" y="0"/>
                  </a:moveTo>
                  <a:cubicBezTo>
                    <a:pt x="1354" y="0"/>
                    <a:pt x="757" y="587"/>
                    <a:pt x="657" y="811"/>
                  </a:cubicBezTo>
                  <a:cubicBezTo>
                    <a:pt x="657" y="811"/>
                    <a:pt x="1" y="1890"/>
                    <a:pt x="788" y="2424"/>
                  </a:cubicBezTo>
                  <a:cubicBezTo>
                    <a:pt x="985" y="2559"/>
                    <a:pt x="1226" y="2627"/>
                    <a:pt x="1469" y="2627"/>
                  </a:cubicBezTo>
                  <a:cubicBezTo>
                    <a:pt x="2191" y="2627"/>
                    <a:pt x="2937" y="2031"/>
                    <a:pt x="2636" y="811"/>
                  </a:cubicBezTo>
                  <a:cubicBezTo>
                    <a:pt x="2486" y="205"/>
                    <a:pt x="2196" y="0"/>
                    <a:pt x="188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2155;p54"/>
          <p:cNvSpPr txBox="1">
            <a:spLocks/>
          </p:cNvSpPr>
          <p:nvPr/>
        </p:nvSpPr>
        <p:spPr>
          <a:xfrm>
            <a:off x="897845" y="2031017"/>
            <a:ext cx="10357719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EM!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840843" y="6548285"/>
            <a:ext cx="1563329" cy="2654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8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08870" y="6502147"/>
            <a:ext cx="1563329" cy="2654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07124" y="1436791"/>
            <a:ext cx="9187850" cy="4461089"/>
            <a:chOff x="1733230" y="1248506"/>
            <a:chExt cx="8912456" cy="4565129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1733230" y="1290488"/>
              <a:ext cx="1" cy="45231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1746878" y="1248506"/>
              <a:ext cx="8898808" cy="4565129"/>
              <a:chOff x="1746878" y="1248506"/>
              <a:chExt cx="8898808" cy="456512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6878" y="2567774"/>
                <a:ext cx="8894502" cy="3245861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14"/>
              <a:stretch/>
            </p:blipFill>
            <p:spPr>
              <a:xfrm>
                <a:off x="1751184" y="1248506"/>
                <a:ext cx="8894502" cy="1379045"/>
              </a:xfrm>
              <a:prstGeom prst="rect">
                <a:avLst/>
              </a:prstGeom>
            </p:spPr>
          </p:pic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60" y="214734"/>
            <a:ext cx="1085895" cy="1085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7889" y="1743588"/>
            <a:ext cx="7880267" cy="615244"/>
          </a:xfrm>
          <a:prstGeom prst="rect">
            <a:avLst/>
          </a:prstGeom>
          <a:noFill/>
        </p:spPr>
        <p:txBody>
          <a:bodyPr wrap="square" lIns="121615" tIns="60807" rIns="121615" bIns="60807" rtlCol="0">
            <a:spAutoFit/>
          </a:bodyPr>
          <a:lstStyle/>
          <a:p>
            <a:pPr defTabSz="912091">
              <a:buClrTx/>
            </a:pPr>
            <a:r>
              <a:rPr lang="en-US" sz="3200" b="1" kern="120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Thứ Tư ngày 31 </a:t>
            </a:r>
            <a:r>
              <a:rPr lang="en-US" sz="3200" b="1" kern="1200" err="1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lang="en-US" sz="3200" b="1" kern="120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 1 </a:t>
            </a:r>
            <a:r>
              <a:rPr lang="en-US" sz="3200" b="1" kern="1200" err="1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lang="en-US" sz="3200" b="1" kern="120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 2024</a:t>
            </a:r>
            <a:endParaRPr lang="en-US" sz="3200" b="1" kern="1200" dirty="0">
              <a:solidFill>
                <a:srgbClr val="931D7D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6697" y="2373544"/>
            <a:ext cx="2632169" cy="615244"/>
          </a:xfrm>
          <a:prstGeom prst="rect">
            <a:avLst/>
          </a:prstGeom>
          <a:noFill/>
        </p:spPr>
        <p:txBody>
          <a:bodyPr wrap="square" lIns="121615" tIns="60807" rIns="121615" bIns="60807" rtlCol="0">
            <a:spAutoFit/>
          </a:bodyPr>
          <a:lstStyle/>
          <a:p>
            <a:pPr defTabSz="912091">
              <a:buClrTx/>
            </a:pPr>
            <a:r>
              <a:rPr lang="en-US" sz="3200" b="1" kern="120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TǨn</a:t>
            </a:r>
            <a:endParaRPr lang="en-US" sz="3200" b="1" kern="1200" dirty="0">
              <a:solidFill>
                <a:srgbClr val="931D7D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3032" y="2880235"/>
            <a:ext cx="4420645" cy="738351"/>
          </a:xfrm>
          <a:prstGeom prst="rect">
            <a:avLst/>
          </a:prstGeom>
          <a:noFill/>
        </p:spPr>
        <p:txBody>
          <a:bodyPr wrap="square" lIns="121610" tIns="60805" rIns="121610" bIns="60805">
            <a:spAutoFit/>
          </a:bodyPr>
          <a:lstStyle/>
          <a:p>
            <a:pPr defTabSz="912114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3200" b="1" kern="1200">
                <a:solidFill>
                  <a:srgbClr val="931D7D"/>
                </a:solidFill>
                <a:latin typeface="HP001 4 hàng" pitchFamily="34" charset="0"/>
                <a:ea typeface="+mn-ea"/>
                <a:cs typeface="Times New Roman" pitchFamily="18" charset="0"/>
              </a:rPr>
              <a:t>Bảng </a:t>
            </a:r>
            <a:r>
              <a:rPr lang="en-US" sz="3200" b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chia</a:t>
            </a:r>
            <a:r>
              <a:rPr lang="en-US" sz="3200" b="1" kern="1200">
                <a:solidFill>
                  <a:srgbClr val="931D7D"/>
                </a:solidFill>
                <a:latin typeface="HP001 4 hàng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2</a:t>
            </a:r>
            <a:r>
              <a:rPr lang="en-US" sz="3200" b="1" kern="1200">
                <a:solidFill>
                  <a:srgbClr val="931D7D"/>
                </a:solidFill>
                <a:latin typeface="HP001 4 hàng" pitchFamily="34" charset="0"/>
                <a:ea typeface="+mn-ea"/>
                <a:cs typeface="Times New Roman" pitchFamily="18" charset="0"/>
              </a:rPr>
              <a:t> (Tiết 1)</a:t>
            </a:r>
            <a:endParaRPr lang="en-US" sz="3200" b="1" kern="1200" dirty="0">
              <a:solidFill>
                <a:srgbClr val="931D7D"/>
              </a:solidFill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198474" y="4320042"/>
            <a:ext cx="2808066" cy="1577838"/>
          </a:xfrm>
          <a:prstGeom prst="cloudCallout">
            <a:avLst>
              <a:gd name="adj1" fmla="val 20106"/>
              <a:gd name="adj2" fmla="val 6430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7" rIns="121615" bIns="60807" rtlCol="0" anchor="ctr"/>
          <a:lstStyle/>
          <a:p>
            <a:pPr algn="ctr" defTabSz="912114">
              <a:buClrTx/>
            </a:pPr>
            <a:r>
              <a:rPr lang="en-US" sz="1995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995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95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995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1995" kern="1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995" kern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21, 22</a:t>
            </a:r>
          </a:p>
          <a:p>
            <a:pPr algn="ctr" defTabSz="912114">
              <a:buClrTx/>
            </a:pPr>
            <a:r>
              <a:rPr lang="en-US" sz="1995" kern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(Tập 2)</a:t>
            </a:r>
            <a:endParaRPr lang="en-US" sz="1995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5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07677" y="6489290"/>
            <a:ext cx="1563329" cy="2654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79520" y="350520"/>
            <a:ext cx="4465320" cy="899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83998159"/>
              </p:ext>
            </p:extLst>
          </p:nvPr>
        </p:nvGraphicFramePr>
        <p:xfrm>
          <a:off x="1371599" y="1596262"/>
          <a:ext cx="9364243" cy="141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52859937"/>
              </p:ext>
            </p:extLst>
          </p:nvPr>
        </p:nvGraphicFramePr>
        <p:xfrm>
          <a:off x="1371599" y="3130344"/>
          <a:ext cx="9281159" cy="141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88507411"/>
              </p:ext>
            </p:extLst>
          </p:nvPr>
        </p:nvGraphicFramePr>
        <p:xfrm>
          <a:off x="1371599" y="4709899"/>
          <a:ext cx="9281160" cy="137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25182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07677" y="6489290"/>
            <a:ext cx="1563329" cy="26547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39568" y="2604598"/>
            <a:ext cx="5912196" cy="144077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86904" y="1276836"/>
            <a:ext cx="4153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đĩa có 2 quả cam, </a:t>
            </a:r>
          </a:p>
          <a:p>
            <a:pPr algn="ctr"/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đĩa có 8 quả </a:t>
            </a:r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cam.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300350" y="451905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350" y="451905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2326" b="-2015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9840843" y="6548285"/>
            <a:ext cx="1563329" cy="2654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35174" y="1831380"/>
            <a:ext cx="286040" cy="310243"/>
          </a:xfrm>
          <a:prstGeom prst="roundRect">
            <a:avLst/>
          </a:prstGeom>
          <a:solidFill>
            <a:srgbClr val="FFF7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0756 -0.1539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770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1.04167E-6 -0.1571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7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2474 -0.154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-773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2539 -0.1516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-759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5573 -0.1460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731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43 -0.1516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-759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08502 -0.1504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8" y="-752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516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263370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  <p:sp>
        <p:nvSpPr>
          <p:cNvPr id="59" name="Rectangle 58"/>
          <p:cNvSpPr/>
          <p:nvPr/>
        </p:nvSpPr>
        <p:spPr>
          <a:xfrm>
            <a:off x="9840843" y="6548285"/>
            <a:ext cx="1563329" cy="2654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700754" y="1909598"/>
            <a:ext cx="286040" cy="310243"/>
          </a:xfrm>
          <a:prstGeom prst="roundRect">
            <a:avLst/>
          </a:prstGeom>
          <a:solidFill>
            <a:srgbClr val="FFF7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531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uiExpand="1" build="p"/>
      <p:bldP spid="13" grpId="0" animBg="1"/>
      <p:bldP spid="149" grpId="0" animBg="1"/>
      <p:bldP spid="61" grpId="0" animBg="1"/>
      <p:bldP spid="6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-70410" y="179995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1991032" y="3949288"/>
            <a:ext cx="3826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</a:t>
            </a:r>
            <a:r>
              <a:rPr lang="vi-VN" sz="2400">
                <a:solidFill>
                  <a:srgbClr val="0070C0"/>
                </a:solidFill>
              </a:rPr>
              <a:t>là </a:t>
            </a:r>
            <a:r>
              <a:rPr lang="en-US" sz="2400">
                <a:solidFill>
                  <a:srgbClr val="0070C0"/>
                </a:solidFill>
              </a:rPr>
              <a:t>các số đếm thêm 2 từ 2 đến 20.</a:t>
            </a:r>
            <a:r>
              <a:rPr lang="vi-VN" sz="2400">
                <a:solidFill>
                  <a:srgbClr val="0070C0"/>
                </a:solidFill>
              </a:rPr>
              <a:t>.</a:t>
            </a:r>
            <a:endParaRPr lang="vi-VN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9840843" y="6548285"/>
            <a:ext cx="1563329" cy="2654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735956"/>
                  </p:ext>
                </p:extLst>
              </p:nvPr>
            </p:nvGraphicFramePr>
            <p:xfrm>
              <a:off x="899160" y="316865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3869087913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7526773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52687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82918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37874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4236163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3424714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48923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706351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511857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7668011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43112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1393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735956"/>
                  </p:ext>
                </p:extLst>
              </p:nvPr>
            </p:nvGraphicFramePr>
            <p:xfrm>
              <a:off x="899160" y="316865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3869087913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7526773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52687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90217" r="-100920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82918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190217" r="-100920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37874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290217" r="-100920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4236163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394505" r="-100920" b="-632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3424714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489130" r="-100920" b="-5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48923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589130" r="-100920" b="-4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706351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689130" r="-100920" b="-3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511857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789130" r="-100920" b="-2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7668011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889130" r="-100920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43112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989130" r="-100920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13933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9840843" y="6548285"/>
            <a:ext cx="1563329" cy="2654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hững điều cần nhớ để trở thành &amp;quot;trùm&amp;quot; nói Tiếng Anh - Winning Engl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2" y="2240280"/>
            <a:ext cx="5166360" cy="387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492240" y="518160"/>
            <a:ext cx="4709160" cy="144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phép nhân, phép chia trong bảng nhân 2, bảng chia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10548" y="2880360"/>
                <a:ext cx="1536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vi-VN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dirty="0">
                    <a:solidFill>
                      <a:prstClr val="black"/>
                    </a:solidFill>
                  </a:rPr>
                  <a:t> </a:t>
                </a:r>
                <a:r>
                  <a:rPr lang="vi-VN">
                    <a:solidFill>
                      <a:prstClr val="black"/>
                    </a:solidFill>
                  </a:rPr>
                  <a:t>3  =  </a:t>
                </a:r>
                <a:r>
                  <a:rPr lang="vi-VN" dirty="0">
                    <a:solidFill>
                      <a:prstClr val="black"/>
                    </a:solidFill>
                  </a:rPr>
                  <a:t>6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548" y="2880360"/>
                <a:ext cx="1536272" cy="369332"/>
              </a:xfrm>
              <a:prstGeom prst="rect">
                <a:avLst/>
              </a:prstGeom>
              <a:blipFill>
                <a:blip r:embed="rId4"/>
                <a:stretch>
                  <a:fillRect l="-3175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543208" y="2984436"/>
            <a:ext cx="153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>
                <a:solidFill>
                  <a:prstClr val="black"/>
                </a:solidFill>
              </a:rPr>
              <a:t>6</a:t>
            </a:r>
            <a:r>
              <a:rPr lang="en-US">
                <a:solidFill>
                  <a:prstClr val="black"/>
                </a:solidFill>
              </a:rPr>
              <a:t> : 2 = 3</a:t>
            </a:r>
            <a:endParaRPr 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9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922959"/>
              </p:ext>
            </p:extLst>
          </p:nvPr>
        </p:nvGraphicFramePr>
        <p:xfrm>
          <a:off x="4481050" y="281204"/>
          <a:ext cx="2647950" cy="6141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7950">
                  <a:extLst>
                    <a:ext uri="{9D8B030D-6E8A-4147-A177-3AD203B41FA5}">
                      <a16:colId xmlns:a16="http://schemas.microsoft.com/office/drawing/2014/main" val="4290433868"/>
                    </a:ext>
                  </a:extLst>
                </a:gridCol>
              </a:tblGrid>
              <a:tr h="473602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 chia 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361277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algn="l"/>
                      <a:r>
                        <a:rPr lang="vi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 : 2 = 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883984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 : 2 = 2</a:t>
                      </a:r>
                      <a:endParaRPr kumimoji="0" lang="vi-VN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318313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6 : 2 = 3</a:t>
                      </a:r>
                      <a:endParaRPr kumimoji="0" lang="vi-VN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474996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algn="l"/>
                      <a:r>
                        <a:rPr lang="vi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8 : 2 =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709580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10 : 2 = 5</a:t>
                      </a:r>
                      <a:endParaRPr kumimoji="0" lang="vi-VN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620028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12 : 2 = 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381351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14 : 2 =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147494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16 : 2 = 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080964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18 : 2 = 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610878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20 : 2 =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13122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840843" y="6548285"/>
            <a:ext cx="1563329" cy="2654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2366" y="2182761"/>
            <a:ext cx="4009542" cy="3775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18995" y="2728452"/>
            <a:ext cx="1976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bảng chia 2</a:t>
            </a:r>
          </a:p>
        </p:txBody>
      </p:sp>
      <p:pic>
        <p:nvPicPr>
          <p:cNvPr id="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36" y="1402079"/>
            <a:ext cx="496699" cy="4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55" y="2535188"/>
            <a:ext cx="496699" cy="4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56" y="3622229"/>
            <a:ext cx="496699" cy="4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56" y="4755338"/>
            <a:ext cx="496699" cy="4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55" y="5863493"/>
            <a:ext cx="496699" cy="4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75" y="799713"/>
            <a:ext cx="496699" cy="4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75" y="1932822"/>
            <a:ext cx="496699" cy="4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75" y="3055471"/>
            <a:ext cx="496699" cy="4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39" y="4185412"/>
            <a:ext cx="496699" cy="4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75" y="5315353"/>
            <a:ext cx="496699" cy="4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744</Words>
  <Application>Microsoft Office PowerPoint</Application>
  <PresentationFormat>Widescreen</PresentationFormat>
  <Paragraphs>164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Dương</cp:lastModifiedBy>
  <cp:revision>185</cp:revision>
  <dcterms:created xsi:type="dcterms:W3CDTF">2021-06-02T01:34:28Z</dcterms:created>
  <dcterms:modified xsi:type="dcterms:W3CDTF">2024-01-24T13:27:48Z</dcterms:modified>
</cp:coreProperties>
</file>