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57" r:id="rId3"/>
    <p:sldId id="262" r:id="rId4"/>
    <p:sldId id="258" r:id="rId5"/>
    <p:sldId id="279" r:id="rId6"/>
    <p:sldId id="278" r:id="rId7"/>
    <p:sldId id="263" r:id="rId8"/>
    <p:sldId id="261" r:id="rId9"/>
    <p:sldId id="260" r:id="rId10"/>
    <p:sldId id="280" r:id="rId11"/>
    <p:sldId id="281" r:id="rId12"/>
    <p:sldId id="282" r:id="rId13"/>
    <p:sldId id="283" r:id="rId14"/>
    <p:sldId id="284" r:id="rId15"/>
    <p:sldId id="285" r:id="rId16"/>
    <p:sldId id="259" r:id="rId17"/>
    <p:sldId id="266" r:id="rId18"/>
    <p:sldId id="264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9999"/>
    <a:srgbClr val="FF00FF"/>
    <a:srgbClr val="009900"/>
    <a:srgbClr val="CC00CC"/>
    <a:srgbClr val="FFFF00"/>
    <a:srgbClr val="FF00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F3A1C-A962-452C-BD9C-B3D00214ED86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78F4B-FDA8-4876-9C66-1B067E0A3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8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779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731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40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286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07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57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315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087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490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101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27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458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7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230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297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061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8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9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1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7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63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3764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4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76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96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5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96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9824418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37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8717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EHpZK-Piky0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400" y="4383372"/>
            <a:ext cx="4070838" cy="2714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0" y="-687982"/>
            <a:ext cx="1518041" cy="2247755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34" y="3634402"/>
            <a:ext cx="2932975" cy="29329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8721" y="488794"/>
            <a:ext cx="7218290" cy="7803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645" y="1340131"/>
            <a:ext cx="11882134" cy="31031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5209" y="4388591"/>
            <a:ext cx="2316681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8903" y="901337"/>
            <a:ext cx="654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522" y="1616053"/>
            <a:ext cx="7077137" cy="43598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7160" y="1396467"/>
            <a:ext cx="5139373" cy="204843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863205" y="3718666"/>
            <a:ext cx="4446705" cy="1825811"/>
            <a:chOff x="6715287" y="4045949"/>
            <a:chExt cx="4446705" cy="1825811"/>
          </a:xfrm>
        </p:grpSpPr>
        <p:grpSp>
          <p:nvGrpSpPr>
            <p:cNvPr id="30" name="Group 29"/>
            <p:cNvGrpSpPr/>
            <p:nvPr/>
          </p:nvGrpSpPr>
          <p:grpSpPr>
            <a:xfrm>
              <a:off x="6715287" y="4045949"/>
              <a:ext cx="4446705" cy="1825811"/>
              <a:chOff x="6920822" y="3430399"/>
              <a:chExt cx="4446705" cy="2282758"/>
            </a:xfrm>
          </p:grpSpPr>
          <p:sp>
            <p:nvSpPr>
              <p:cNvPr id="28" name="圆角矩形 4"/>
              <p:cNvSpPr/>
              <p:nvPr/>
            </p:nvSpPr>
            <p:spPr>
              <a:xfrm>
                <a:off x="6920822" y="3430399"/>
                <a:ext cx="4340037" cy="1724882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9" name="图片 25"/>
              <p:cNvPicPr>
                <a:picLocks noChangeAspect="1"/>
              </p:cNvPicPr>
              <p:nvPr/>
            </p:nvPicPr>
            <p:blipFill>
              <a:blip r:embed="rId7" cstate="screen"/>
              <a:stretch>
                <a:fillRect/>
              </a:stretch>
            </p:blipFill>
            <p:spPr>
              <a:xfrm>
                <a:off x="10210651" y="4408252"/>
                <a:ext cx="1156876" cy="1304905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6829423" y="4256653"/>
              <a:ext cx="422590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Minh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đem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lại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lợi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ích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701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44" y="1614715"/>
            <a:ext cx="10693311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1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7345" y="647115"/>
            <a:ext cx="10357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US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2114" y="1823631"/>
            <a:ext cx="4958541" cy="4407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023" y="1823631"/>
            <a:ext cx="4608975" cy="2517866"/>
          </a:xfrm>
          <a:prstGeom prst="rect">
            <a:avLst/>
          </a:prstGeom>
        </p:spPr>
      </p:pic>
      <p:pic>
        <p:nvPicPr>
          <p:cNvPr id="21" name="图片 7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506" y="3846816"/>
            <a:ext cx="5018011" cy="33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5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344" y="1811873"/>
            <a:ext cx="4034856" cy="4407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804" y="2051878"/>
            <a:ext cx="5842653" cy="4421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7345" y="647115"/>
            <a:ext cx="10357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US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2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" name="图片 21" descr="C:\Users\asus\Desktop\6.png6"/>
          <p:cNvPicPr>
            <a:picLocks noChangeAspect="1"/>
          </p:cNvPicPr>
          <p:nvPr/>
        </p:nvPicPr>
        <p:blipFill>
          <a:blip r:embed="rId4"/>
          <a:srcRect t="480" b="480"/>
          <a:stretch>
            <a:fillRect/>
          </a:stretch>
        </p:blipFill>
        <p:spPr>
          <a:xfrm>
            <a:off x="8799030" y="3879669"/>
            <a:ext cx="3732940" cy="37329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86069" y="1824438"/>
            <a:ext cx="9626656" cy="1348639"/>
            <a:chOff x="1086069" y="1824438"/>
            <a:chExt cx="9626656" cy="1348639"/>
          </a:xfrm>
        </p:grpSpPr>
        <p:grpSp>
          <p:nvGrpSpPr>
            <p:cNvPr id="3" name="Group 2"/>
            <p:cNvGrpSpPr/>
            <p:nvPr/>
          </p:nvGrpSpPr>
          <p:grpSpPr>
            <a:xfrm>
              <a:off x="1086069" y="1824438"/>
              <a:ext cx="9626656" cy="1348639"/>
              <a:chOff x="1441212" y="1786850"/>
              <a:chExt cx="8878444" cy="1348639"/>
            </a:xfrm>
          </p:grpSpPr>
          <p:sp>
            <p:nvSpPr>
              <p:cNvPr id="24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3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371716" cy="1348639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2573384" y="2310275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Lấp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ruộng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xây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86069" y="3113815"/>
            <a:ext cx="9659855" cy="1348639"/>
            <a:chOff x="1086069" y="3113815"/>
            <a:chExt cx="9659855" cy="1348639"/>
          </a:xfrm>
        </p:grpSpPr>
        <p:grpSp>
          <p:nvGrpSpPr>
            <p:cNvPr id="25" name="Group 24"/>
            <p:cNvGrpSpPr/>
            <p:nvPr/>
          </p:nvGrpSpPr>
          <p:grpSpPr>
            <a:xfrm>
              <a:off x="1086069" y="3113815"/>
              <a:ext cx="9626656" cy="1348639"/>
              <a:chOff x="1441212" y="1786850"/>
              <a:chExt cx="8878444" cy="1348639"/>
            </a:xfrm>
          </p:grpSpPr>
          <p:sp>
            <p:nvSpPr>
              <p:cNvPr id="26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7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242095" cy="1348639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2606583" y="3578792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Lấy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rừng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nương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rẫy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ruộng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vườn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86069" y="4403192"/>
            <a:ext cx="9659855" cy="1348639"/>
            <a:chOff x="1086069" y="4403192"/>
            <a:chExt cx="9659855" cy="1348639"/>
          </a:xfrm>
        </p:grpSpPr>
        <p:grpSp>
          <p:nvGrpSpPr>
            <p:cNvPr id="28" name="Group 27"/>
            <p:cNvGrpSpPr/>
            <p:nvPr/>
          </p:nvGrpSpPr>
          <p:grpSpPr>
            <a:xfrm>
              <a:off x="1086069" y="4403192"/>
              <a:ext cx="9626656" cy="1348639"/>
              <a:chOff x="1441212" y="1786850"/>
              <a:chExt cx="8878444" cy="1348639"/>
            </a:xfrm>
          </p:grpSpPr>
          <p:sp>
            <p:nvSpPr>
              <p:cNvPr id="29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30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242095" cy="1348639"/>
              </a:xfrm>
              <a:prstGeom prst="rect">
                <a:avLst/>
              </a:prstGeom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2606583" y="4868169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Xây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phục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vụ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đời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17345" y="772731"/>
            <a:ext cx="10357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1114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- Theo em bạn Minh sẽ bỏ chai vào thùng nào trong 3 thùng rác? Vì sao phải làm như vậy?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579" y="2561951"/>
            <a:ext cx="4943963" cy="35386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3686" y="810493"/>
            <a:ext cx="1066648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3686" y="1317719"/>
            <a:ext cx="1066648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Theo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79938" y="2112814"/>
            <a:ext cx="5859123" cy="3844572"/>
            <a:chOff x="343042" y="2115667"/>
            <a:chExt cx="5859123" cy="3844572"/>
          </a:xfrm>
        </p:grpSpPr>
        <p:grpSp>
          <p:nvGrpSpPr>
            <p:cNvPr id="11" name="Group 10"/>
            <p:cNvGrpSpPr/>
            <p:nvPr/>
          </p:nvGrpSpPr>
          <p:grpSpPr>
            <a:xfrm>
              <a:off x="343042" y="2865916"/>
              <a:ext cx="5859123" cy="3094323"/>
              <a:chOff x="3583630" y="661048"/>
              <a:chExt cx="5583983" cy="2995846"/>
            </a:xfr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grpSpPr>
          <p:sp>
            <p:nvSpPr>
              <p:cNvPr id="12" name="Cloud 11"/>
              <p:cNvSpPr/>
              <p:nvPr/>
            </p:nvSpPr>
            <p:spPr>
              <a:xfrm>
                <a:off x="3798778" y="720765"/>
                <a:ext cx="5368835" cy="2936129"/>
              </a:xfrm>
              <a:prstGeom prst="cloud">
                <a:avLst/>
              </a:prstGeom>
              <a:solidFill>
                <a:srgbClr val="0070C0"/>
              </a:solidFill>
              <a:ln>
                <a:solidFill>
                  <a:srgbClr val="00CC00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Cloud 12"/>
              <p:cNvSpPr/>
              <p:nvPr/>
            </p:nvSpPr>
            <p:spPr>
              <a:xfrm>
                <a:off x="3583630" y="661048"/>
                <a:ext cx="5368835" cy="2936129"/>
              </a:xfrm>
              <a:prstGeom prst="cloud">
                <a:avLst/>
              </a:prstGeom>
              <a:solidFill>
                <a:schemeClr val="bg1"/>
              </a:solidFill>
              <a:ln w="19050">
                <a:solidFill>
                  <a:srgbClr val="009999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93194" y="2115667"/>
              <a:ext cx="1936564" cy="1936564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191330" y="3680048"/>
            <a:ext cx="4835090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CC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5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2">
            <a:extLst>
              <a:ext uri="{FF2B5EF4-FFF2-40B4-BE49-F238E27FC236}">
                <a16:creationId xmlns:a16="http://schemas.microsoft.com/office/drawing/2014/main" id="{2F52FAEA-030F-7F85-04A7-13021CD52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9948" y="-77696"/>
            <a:ext cx="8455741" cy="73584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7C8B4B-A503-1D9C-5DAE-2E657F777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58" y="2043664"/>
            <a:ext cx="3897971" cy="43212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AB6CA73-F3B8-7E06-6576-91420321A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263" y="1029493"/>
            <a:ext cx="5194242" cy="22191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4223657" y="2552296"/>
            <a:ext cx="6584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4304222" y="3394847"/>
            <a:ext cx="65843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Xem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lại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chẩn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bị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tiếp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theo.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9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30443" r="7937" b="21327"/>
          <a:stretch/>
        </p:blipFill>
        <p:spPr>
          <a:xfrm>
            <a:off x="578715" y="4242903"/>
            <a:ext cx="4065563" cy="2340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26" y="1979673"/>
            <a:ext cx="1164436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0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2403566" y="-73293"/>
            <a:ext cx="7863840" cy="1440815"/>
          </a:xfrm>
          <a:prstGeom prst="rect">
            <a:avLst/>
          </a:prstGeom>
        </p:spPr>
      </p:pic>
      <p:pic>
        <p:nvPicPr>
          <p:cNvPr id="20" name="图片 22">
            <a:extLst>
              <a:ext uri="{FF2B5EF4-FFF2-40B4-BE49-F238E27FC236}">
                <a16:creationId xmlns:a16="http://schemas.microsoft.com/office/drawing/2014/main" id="{826DF5E4-1BEE-4249-BA98-228553CD93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2" y="2138214"/>
            <a:ext cx="2458397" cy="48393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8072" y="1317791"/>
            <a:ext cx="9303718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Thu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8072" y="3659796"/>
            <a:ext cx="9303718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566" y="566614"/>
            <a:ext cx="721829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A11D2B-A877-F6EA-6F7F-287E150EB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855"/>
          <a:stretch/>
        </p:blipFill>
        <p:spPr>
          <a:xfrm>
            <a:off x="447566" y="1721778"/>
            <a:ext cx="11296867" cy="319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1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87" y="2926081"/>
            <a:ext cx="5131459" cy="305768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63746" y="234763"/>
            <a:ext cx="5859123" cy="3094323"/>
            <a:chOff x="3583630" y="661048"/>
            <a:chExt cx="5583983" cy="299584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3" name="Cloud 2"/>
            <p:cNvSpPr/>
            <p:nvPr/>
          </p:nvSpPr>
          <p:spPr>
            <a:xfrm>
              <a:off x="3798778" y="720765"/>
              <a:ext cx="5368835" cy="2936129"/>
            </a:xfrm>
            <a:prstGeom prst="cloud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loud 11"/>
            <p:cNvSpPr/>
            <p:nvPr/>
          </p:nvSpPr>
          <p:spPr>
            <a:xfrm>
              <a:off x="3583630" y="661048"/>
              <a:ext cx="5368835" cy="2936129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00CC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30443" r="7937" b="21327"/>
          <a:stretch/>
        </p:blipFill>
        <p:spPr>
          <a:xfrm>
            <a:off x="743947" y="3679758"/>
            <a:ext cx="4609825" cy="26541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99271" y="904023"/>
            <a:ext cx="43623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66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66" y="1803400"/>
            <a:ext cx="10943268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8903" y="901337"/>
            <a:ext cx="986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sz="36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 làm bảo vệ môi trường sống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20" y="2035370"/>
            <a:ext cx="3864216" cy="1903695"/>
          </a:xfrm>
          <a:prstGeom prst="rect">
            <a:avLst/>
          </a:prstGeom>
        </p:spPr>
      </p:pic>
      <p:pic>
        <p:nvPicPr>
          <p:cNvPr id="25" name="图片 21" descr="C:\Users\asus\Desktop\6.png6"/>
          <p:cNvPicPr>
            <a:picLocks noChangeAspect="1"/>
          </p:cNvPicPr>
          <p:nvPr/>
        </p:nvPicPr>
        <p:blipFill>
          <a:blip r:embed="rId5"/>
          <a:srcRect t="480" b="480"/>
          <a:stretch>
            <a:fillRect/>
          </a:stretch>
        </p:blipFill>
        <p:spPr>
          <a:xfrm>
            <a:off x="679938" y="3465917"/>
            <a:ext cx="3962581" cy="396258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336" y="1547668"/>
            <a:ext cx="6565961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8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" name="图片 21" descr="C:\Users\asus\Desktop\6.png6"/>
          <p:cNvPicPr>
            <a:picLocks noChangeAspect="1"/>
          </p:cNvPicPr>
          <p:nvPr/>
        </p:nvPicPr>
        <p:blipFill>
          <a:blip r:embed="rId4"/>
          <a:srcRect t="480" b="480"/>
          <a:stretch>
            <a:fillRect/>
          </a:stretch>
        </p:blipFill>
        <p:spPr>
          <a:xfrm>
            <a:off x="8799030" y="3879669"/>
            <a:ext cx="3732940" cy="37329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6069" y="1019937"/>
            <a:ext cx="10019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86069" y="1824438"/>
            <a:ext cx="9626656" cy="1348639"/>
            <a:chOff x="1086069" y="1824438"/>
            <a:chExt cx="9626656" cy="1348639"/>
          </a:xfrm>
        </p:grpSpPr>
        <p:grpSp>
          <p:nvGrpSpPr>
            <p:cNvPr id="3" name="Group 2"/>
            <p:cNvGrpSpPr/>
            <p:nvPr/>
          </p:nvGrpSpPr>
          <p:grpSpPr>
            <a:xfrm>
              <a:off x="1086069" y="1824438"/>
              <a:ext cx="9626656" cy="1348639"/>
              <a:chOff x="1441212" y="1786850"/>
              <a:chExt cx="8878444" cy="1348639"/>
            </a:xfrm>
          </p:grpSpPr>
          <p:sp>
            <p:nvSpPr>
              <p:cNvPr id="24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3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371716" cy="1348639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2573384" y="2310275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Vứt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rác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túi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86069" y="3129154"/>
            <a:ext cx="9659855" cy="1348639"/>
            <a:chOff x="1086069" y="3113815"/>
            <a:chExt cx="9659855" cy="1348639"/>
          </a:xfrm>
        </p:grpSpPr>
        <p:grpSp>
          <p:nvGrpSpPr>
            <p:cNvPr id="25" name="Group 24"/>
            <p:cNvGrpSpPr/>
            <p:nvPr/>
          </p:nvGrpSpPr>
          <p:grpSpPr>
            <a:xfrm>
              <a:off x="1086069" y="3113815"/>
              <a:ext cx="9626656" cy="1348639"/>
              <a:chOff x="1441212" y="1786850"/>
              <a:chExt cx="8878444" cy="1348639"/>
            </a:xfrm>
          </p:grpSpPr>
          <p:sp>
            <p:nvSpPr>
              <p:cNvPr id="26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7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242095" cy="1348639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2606583" y="3578792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86069" y="4403192"/>
            <a:ext cx="9659855" cy="1348639"/>
            <a:chOff x="1086069" y="4403192"/>
            <a:chExt cx="9659855" cy="1348639"/>
          </a:xfrm>
        </p:grpSpPr>
        <p:grpSp>
          <p:nvGrpSpPr>
            <p:cNvPr id="28" name="Group 27"/>
            <p:cNvGrpSpPr/>
            <p:nvPr/>
          </p:nvGrpSpPr>
          <p:grpSpPr>
            <a:xfrm>
              <a:off x="1086069" y="4403192"/>
              <a:ext cx="9626656" cy="1348639"/>
              <a:chOff x="1441212" y="1786850"/>
              <a:chExt cx="8878444" cy="1348639"/>
            </a:xfrm>
          </p:grpSpPr>
          <p:sp>
            <p:nvSpPr>
              <p:cNvPr id="29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30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242095" cy="1348639"/>
              </a:xfrm>
              <a:prstGeom prst="rect">
                <a:avLst/>
              </a:prstGeom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2606583" y="4868169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6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HÔNG ĐIỆP BẢO VỆ MÔI TRƯỜNG _ ASAHI JAPA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81" end="5611.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839" y="352597"/>
            <a:ext cx="10938322" cy="615280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6193207" y="138892"/>
            <a:ext cx="4834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https://www.youtube.com/watch?v=EHpZK-Piky0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1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8903" y="901337"/>
            <a:ext cx="654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522" y="2557555"/>
            <a:ext cx="5548825" cy="34183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3522" y="1648755"/>
            <a:ext cx="5752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/tr.70:</a:t>
            </a:r>
          </a:p>
        </p:txBody>
      </p:sp>
      <p:sp>
        <p:nvSpPr>
          <p:cNvPr id="10" name="圆角矩形 4"/>
          <p:cNvSpPr/>
          <p:nvPr/>
        </p:nvSpPr>
        <p:spPr>
          <a:xfrm>
            <a:off x="6538692" y="2010225"/>
            <a:ext cx="4663439" cy="70908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28575">
            <a:solidFill>
              <a:srgbClr val="359393"/>
            </a:solidFill>
            <a:prstDash val="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3983" y="2103155"/>
            <a:ext cx="4704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652938" y="3003708"/>
            <a:ext cx="5859123" cy="3094323"/>
            <a:chOff x="3583630" y="661048"/>
            <a:chExt cx="5583983" cy="299584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4" name="Cloud 13"/>
            <p:cNvSpPr/>
            <p:nvPr/>
          </p:nvSpPr>
          <p:spPr>
            <a:xfrm>
              <a:off x="3798778" y="720765"/>
              <a:ext cx="5368835" cy="2936129"/>
            </a:xfrm>
            <a:prstGeom prst="cloud">
              <a:avLst/>
            </a:prstGeom>
            <a:solidFill>
              <a:srgbClr val="0070C0"/>
            </a:solidFill>
            <a:ln>
              <a:solidFill>
                <a:srgbClr val="00CC00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loud 14"/>
            <p:cNvSpPr/>
            <p:nvPr/>
          </p:nvSpPr>
          <p:spPr>
            <a:xfrm>
              <a:off x="3583630" y="661048"/>
              <a:ext cx="5368835" cy="2936129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00999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97215" y="3843329"/>
            <a:ext cx="4769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Minh,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Minh.</a:t>
            </a:r>
            <a:endParaRPr lang="en-US" sz="3200" b="1" dirty="0">
              <a:solidFill>
                <a:srgbClr val="0099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5760" y="2123142"/>
            <a:ext cx="4067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999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39349" y="3726081"/>
            <a:ext cx="4460552" cy="16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Minh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99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9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0" grpId="0" animBg="1"/>
      <p:bldP spid="3" grpId="0"/>
      <p:bldP spid="3" grpId="1"/>
      <p:bldP spid="7" grpId="0"/>
      <p:bldP spid="7" grpId="1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538</Words>
  <Application>Microsoft Office PowerPoint</Application>
  <PresentationFormat>Widescreen</PresentationFormat>
  <Paragraphs>56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#9Slide05 Aphrodite Pro</vt:lpstr>
      <vt:lpstr>#9Slide07 Altus</vt:lpstr>
      <vt:lpstr>#9Slide07 HoneyCream</vt:lpstr>
      <vt:lpstr>Arial</vt:lpstr>
      <vt:lpstr>Calibri</vt:lpstr>
      <vt:lpstr>Calibri Light</vt:lpstr>
      <vt:lpstr>Cambria</vt:lpstr>
      <vt:lpstr>Fredoka One</vt:lpstr>
      <vt:lpstr>M PLUS Rounded 1c</vt:lpstr>
      <vt:lpstr>SVN-Dancing Script</vt:lpstr>
      <vt:lpstr>SVN-Newton</vt:lpstr>
      <vt:lpstr>Times New Roman</vt:lpstr>
      <vt:lpstr>UTM Avo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Tự nhiên và xã hội</dc:subject>
  <dc:creator>Cảm Nguyễn</dc:creator>
  <cp:keywords>Măng Non Team</cp:keywords>
  <cp:lastModifiedBy>Windows User</cp:lastModifiedBy>
  <cp:revision>30</cp:revision>
  <dcterms:created xsi:type="dcterms:W3CDTF">2023-01-07T01:45:41Z</dcterms:created>
  <dcterms:modified xsi:type="dcterms:W3CDTF">2023-01-07T11:06:47Z</dcterms:modified>
</cp:coreProperties>
</file>