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9" r:id="rId2"/>
    <p:sldId id="298" r:id="rId3"/>
    <p:sldId id="297" r:id="rId4"/>
    <p:sldId id="263" r:id="rId5"/>
    <p:sldId id="261" r:id="rId6"/>
    <p:sldId id="299" r:id="rId7"/>
    <p:sldId id="322" r:id="rId8"/>
    <p:sldId id="300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11" r:id="rId18"/>
    <p:sldId id="264" r:id="rId19"/>
    <p:sldId id="309" r:id="rId20"/>
    <p:sldId id="312" r:id="rId21"/>
    <p:sldId id="313" r:id="rId22"/>
    <p:sldId id="314" r:id="rId23"/>
    <p:sldId id="315" r:id="rId24"/>
    <p:sldId id="316" r:id="rId25"/>
    <p:sldId id="274" r:id="rId26"/>
    <p:sldId id="317" r:id="rId27"/>
    <p:sldId id="318" r:id="rId28"/>
    <p:sldId id="319" r:id="rId29"/>
    <p:sldId id="320" r:id="rId30"/>
    <p:sldId id="289" r:id="rId31"/>
    <p:sldId id="321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AEF"/>
    <a:srgbClr val="605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01" autoAdjust="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70169-495D-48B3-BE05-8B2E3E0A97C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9C2CE-DC2E-43D4-B4A4-8112D647E3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94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Man's Material Shop Taobao Store: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9C2CE-DC2E-43D4-B4A4-8112D647E35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14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resort&#10;&#10;Description automatically generated">
            <a:extLst>
              <a:ext uri="{FF2B5EF4-FFF2-40B4-BE49-F238E27FC236}">
                <a16:creationId xmlns:a16="http://schemas.microsoft.com/office/drawing/2014/main" id="{07F548C9-6C66-4BBE-B763-60F0A141C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69767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F733-D177-4D19-8AB5-134CCC040D5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832B-D6C7-446D-88C8-21504B865C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5.png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6" t="-4501" r="2146" b="60915"/>
          <a:stretch>
            <a:fillRect/>
          </a:stretch>
        </p:blipFill>
        <p:spPr>
          <a:xfrm>
            <a:off x="1484620" y="2154818"/>
            <a:ext cx="9048498" cy="470318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18337499">
            <a:off x="8024479" y="2967463"/>
            <a:ext cx="2096120" cy="2600335"/>
            <a:chOff x="6255413" y="3126269"/>
            <a:chExt cx="1564754" cy="1935794"/>
          </a:xfrm>
        </p:grpSpPr>
        <p:sp>
          <p:nvSpPr>
            <p:cNvPr id="5" name="Freeform 425"/>
            <p:cNvSpPr/>
            <p:nvPr/>
          </p:nvSpPr>
          <p:spPr bwMode="auto">
            <a:xfrm>
              <a:off x="7535804" y="4291091"/>
              <a:ext cx="165751" cy="15207"/>
            </a:xfrm>
            <a:custGeom>
              <a:avLst/>
              <a:gdLst>
                <a:gd name="T0" fmla="*/ 0 w 46"/>
                <a:gd name="T1" fmla="*/ 2 h 4"/>
                <a:gd name="T2" fmla="*/ 2 w 46"/>
                <a:gd name="T3" fmla="*/ 0 h 4"/>
                <a:gd name="T4" fmla="*/ 2 w 46"/>
                <a:gd name="T5" fmla="*/ 0 h 4"/>
                <a:gd name="T6" fmla="*/ 44 w 46"/>
                <a:gd name="T7" fmla="*/ 0 h 4"/>
                <a:gd name="T8" fmla="*/ 46 w 46"/>
                <a:gd name="T9" fmla="*/ 2 h 4"/>
                <a:gd name="T10" fmla="*/ 46 w 46"/>
                <a:gd name="T11" fmla="*/ 2 h 4"/>
                <a:gd name="T12" fmla="*/ 44 w 46"/>
                <a:gd name="T13" fmla="*/ 4 h 4"/>
                <a:gd name="T14" fmla="*/ 44 w 46"/>
                <a:gd name="T15" fmla="*/ 4 h 4"/>
                <a:gd name="T16" fmla="*/ 2 w 46"/>
                <a:gd name="T17" fmla="*/ 4 h 4"/>
                <a:gd name="T18" fmla="*/ 2 w 46"/>
                <a:gd name="T19" fmla="*/ 4 h 4"/>
                <a:gd name="T20" fmla="*/ 2 w 46"/>
                <a:gd name="T21" fmla="*/ 4 h 4"/>
                <a:gd name="T22" fmla="*/ 0 w 46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6" y="0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3"/>
                    <a:pt x="45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26"/>
            <p:cNvSpPr/>
            <p:nvPr/>
          </p:nvSpPr>
          <p:spPr bwMode="auto">
            <a:xfrm>
              <a:off x="7614879" y="4129902"/>
              <a:ext cx="199206" cy="187041"/>
            </a:xfrm>
            <a:custGeom>
              <a:avLst/>
              <a:gdLst>
                <a:gd name="T0" fmla="*/ 20 w 55"/>
                <a:gd name="T1" fmla="*/ 45 h 52"/>
                <a:gd name="T2" fmla="*/ 48 w 55"/>
                <a:gd name="T3" fmla="*/ 0 h 52"/>
                <a:gd name="T4" fmla="*/ 20 w 55"/>
                <a:gd name="T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2">
                  <a:moveTo>
                    <a:pt x="20" y="45"/>
                  </a:moveTo>
                  <a:cubicBezTo>
                    <a:pt x="20" y="45"/>
                    <a:pt x="0" y="13"/>
                    <a:pt x="48" y="0"/>
                  </a:cubicBezTo>
                  <a:cubicBezTo>
                    <a:pt x="48" y="0"/>
                    <a:pt x="55" y="52"/>
                    <a:pt x="20" y="45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27"/>
            <p:cNvSpPr>
              <a:spLocks noEditPoints="1"/>
            </p:cNvSpPr>
            <p:nvPr/>
          </p:nvSpPr>
          <p:spPr bwMode="auto">
            <a:xfrm>
              <a:off x="7666581" y="4122298"/>
              <a:ext cx="132297" cy="180958"/>
            </a:xfrm>
            <a:custGeom>
              <a:avLst/>
              <a:gdLst>
                <a:gd name="T0" fmla="*/ 12 w 37"/>
                <a:gd name="T1" fmla="*/ 50 h 50"/>
                <a:gd name="T2" fmla="*/ 5 w 37"/>
                <a:gd name="T3" fmla="*/ 49 h 50"/>
                <a:gd name="T4" fmla="*/ 5 w 37"/>
                <a:gd name="T5" fmla="*/ 49 h 50"/>
                <a:gd name="T6" fmla="*/ 6 w 37"/>
                <a:gd name="T7" fmla="*/ 47 h 50"/>
                <a:gd name="T8" fmla="*/ 8 w 37"/>
                <a:gd name="T9" fmla="*/ 46 h 50"/>
                <a:gd name="T10" fmla="*/ 6 w 37"/>
                <a:gd name="T11" fmla="*/ 47 h 50"/>
                <a:gd name="T12" fmla="*/ 5 w 37"/>
                <a:gd name="T13" fmla="*/ 49 h 50"/>
                <a:gd name="T14" fmla="*/ 4 w 37"/>
                <a:gd name="T15" fmla="*/ 48 h 50"/>
                <a:gd name="T16" fmla="*/ 4 w 37"/>
                <a:gd name="T17" fmla="*/ 48 h 50"/>
                <a:gd name="T18" fmla="*/ 0 w 37"/>
                <a:gd name="T19" fmla="*/ 32 h 50"/>
                <a:gd name="T20" fmla="*/ 0 w 37"/>
                <a:gd name="T21" fmla="*/ 32 h 50"/>
                <a:gd name="T22" fmla="*/ 33 w 37"/>
                <a:gd name="T23" fmla="*/ 0 h 50"/>
                <a:gd name="T24" fmla="*/ 33 w 37"/>
                <a:gd name="T25" fmla="*/ 0 h 50"/>
                <a:gd name="T26" fmla="*/ 35 w 37"/>
                <a:gd name="T27" fmla="*/ 0 h 50"/>
                <a:gd name="T28" fmla="*/ 35 w 37"/>
                <a:gd name="T29" fmla="*/ 0 h 50"/>
                <a:gd name="T30" fmla="*/ 36 w 37"/>
                <a:gd name="T31" fmla="*/ 2 h 50"/>
                <a:gd name="T32" fmla="*/ 36 w 37"/>
                <a:gd name="T33" fmla="*/ 2 h 50"/>
                <a:gd name="T34" fmla="*/ 37 w 37"/>
                <a:gd name="T35" fmla="*/ 13 h 50"/>
                <a:gd name="T36" fmla="*/ 37 w 37"/>
                <a:gd name="T37" fmla="*/ 13 h 50"/>
                <a:gd name="T38" fmla="*/ 32 w 37"/>
                <a:gd name="T39" fmla="*/ 36 h 50"/>
                <a:gd name="T40" fmla="*/ 32 w 37"/>
                <a:gd name="T41" fmla="*/ 36 h 50"/>
                <a:gd name="T42" fmla="*/ 12 w 37"/>
                <a:gd name="T43" fmla="*/ 50 h 50"/>
                <a:gd name="T44" fmla="*/ 12 w 37"/>
                <a:gd name="T45" fmla="*/ 50 h 50"/>
                <a:gd name="T46" fmla="*/ 12 w 37"/>
                <a:gd name="T47" fmla="*/ 50 h 50"/>
                <a:gd name="T48" fmla="*/ 12 w 37"/>
                <a:gd name="T49" fmla="*/ 46 h 50"/>
                <a:gd name="T50" fmla="*/ 29 w 37"/>
                <a:gd name="T51" fmla="*/ 35 h 50"/>
                <a:gd name="T52" fmla="*/ 29 w 37"/>
                <a:gd name="T53" fmla="*/ 35 h 50"/>
                <a:gd name="T54" fmla="*/ 33 w 37"/>
                <a:gd name="T55" fmla="*/ 13 h 50"/>
                <a:gd name="T56" fmla="*/ 33 w 37"/>
                <a:gd name="T57" fmla="*/ 13 h 50"/>
                <a:gd name="T58" fmla="*/ 32 w 37"/>
                <a:gd name="T59" fmla="*/ 5 h 50"/>
                <a:gd name="T60" fmla="*/ 32 w 37"/>
                <a:gd name="T61" fmla="*/ 5 h 50"/>
                <a:gd name="T62" fmla="*/ 4 w 37"/>
                <a:gd name="T63" fmla="*/ 32 h 50"/>
                <a:gd name="T64" fmla="*/ 4 w 37"/>
                <a:gd name="T65" fmla="*/ 32 h 50"/>
                <a:gd name="T66" fmla="*/ 6 w 37"/>
                <a:gd name="T67" fmla="*/ 42 h 50"/>
                <a:gd name="T68" fmla="*/ 6 w 37"/>
                <a:gd name="T69" fmla="*/ 42 h 50"/>
                <a:gd name="T70" fmla="*/ 7 w 37"/>
                <a:gd name="T71" fmla="*/ 46 h 50"/>
                <a:gd name="T72" fmla="*/ 7 w 37"/>
                <a:gd name="T73" fmla="*/ 46 h 50"/>
                <a:gd name="T74" fmla="*/ 12 w 37"/>
                <a:gd name="T7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50">
                  <a:moveTo>
                    <a:pt x="12" y="50"/>
                  </a:moveTo>
                  <a:cubicBezTo>
                    <a:pt x="10" y="50"/>
                    <a:pt x="8" y="5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0" y="41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1"/>
                    <a:pt x="7" y="7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6" y="1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6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20"/>
                    <a:pt x="36" y="29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9" y="44"/>
                    <a:pt x="2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46"/>
                  </a:moveTo>
                  <a:cubicBezTo>
                    <a:pt x="21" y="46"/>
                    <a:pt x="26" y="41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28"/>
                    <a:pt x="33" y="19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9"/>
                    <a:pt x="32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8" y="12"/>
                    <a:pt x="4" y="23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6"/>
                    <a:pt x="5" y="40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4"/>
                    <a:pt x="7" y="45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6"/>
                    <a:pt x="10" y="46"/>
                    <a:pt x="12" y="4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28"/>
            <p:cNvSpPr/>
            <p:nvPr/>
          </p:nvSpPr>
          <p:spPr bwMode="auto">
            <a:xfrm>
              <a:off x="7672663" y="4269802"/>
              <a:ext cx="141421" cy="176396"/>
            </a:xfrm>
            <a:custGeom>
              <a:avLst/>
              <a:gdLst>
                <a:gd name="T0" fmla="*/ 4 w 39"/>
                <a:gd name="T1" fmla="*/ 8 h 49"/>
                <a:gd name="T2" fmla="*/ 39 w 39"/>
                <a:gd name="T3" fmla="*/ 42 h 49"/>
                <a:gd name="T4" fmla="*/ 4 w 39"/>
                <a:gd name="T5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49">
                  <a:moveTo>
                    <a:pt x="4" y="8"/>
                  </a:moveTo>
                  <a:cubicBezTo>
                    <a:pt x="4" y="8"/>
                    <a:pt x="39" y="0"/>
                    <a:pt x="39" y="42"/>
                  </a:cubicBezTo>
                  <a:cubicBezTo>
                    <a:pt x="39" y="42"/>
                    <a:pt x="0" y="49"/>
                    <a:pt x="4" y="8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9"/>
            <p:cNvSpPr>
              <a:spLocks noEditPoints="1"/>
            </p:cNvSpPr>
            <p:nvPr/>
          </p:nvSpPr>
          <p:spPr bwMode="auto">
            <a:xfrm>
              <a:off x="7680267" y="4288050"/>
              <a:ext cx="139900" cy="139900"/>
            </a:xfrm>
            <a:custGeom>
              <a:avLst/>
              <a:gdLst>
                <a:gd name="T0" fmla="*/ 11 w 39"/>
                <a:gd name="T1" fmla="*/ 34 h 39"/>
                <a:gd name="T2" fmla="*/ 0 w 39"/>
                <a:gd name="T3" fmla="*/ 8 h 39"/>
                <a:gd name="T4" fmla="*/ 0 w 39"/>
                <a:gd name="T5" fmla="*/ 8 h 39"/>
                <a:gd name="T6" fmla="*/ 0 w 39"/>
                <a:gd name="T7" fmla="*/ 3 h 39"/>
                <a:gd name="T8" fmla="*/ 0 w 39"/>
                <a:gd name="T9" fmla="*/ 3 h 39"/>
                <a:gd name="T10" fmla="*/ 1 w 39"/>
                <a:gd name="T11" fmla="*/ 1 h 39"/>
                <a:gd name="T12" fmla="*/ 1 w 39"/>
                <a:gd name="T13" fmla="*/ 1 h 39"/>
                <a:gd name="T14" fmla="*/ 8 w 39"/>
                <a:gd name="T15" fmla="*/ 0 h 39"/>
                <a:gd name="T16" fmla="*/ 8 w 39"/>
                <a:gd name="T17" fmla="*/ 0 h 39"/>
                <a:gd name="T18" fmla="*/ 27 w 39"/>
                <a:gd name="T19" fmla="*/ 6 h 39"/>
                <a:gd name="T20" fmla="*/ 27 w 39"/>
                <a:gd name="T21" fmla="*/ 6 h 39"/>
                <a:gd name="T22" fmla="*/ 39 w 39"/>
                <a:gd name="T23" fmla="*/ 36 h 39"/>
                <a:gd name="T24" fmla="*/ 39 w 39"/>
                <a:gd name="T25" fmla="*/ 36 h 39"/>
                <a:gd name="T26" fmla="*/ 39 w 39"/>
                <a:gd name="T27" fmla="*/ 37 h 39"/>
                <a:gd name="T28" fmla="*/ 39 w 39"/>
                <a:gd name="T29" fmla="*/ 37 h 39"/>
                <a:gd name="T30" fmla="*/ 37 w 39"/>
                <a:gd name="T31" fmla="*/ 39 h 39"/>
                <a:gd name="T32" fmla="*/ 37 w 39"/>
                <a:gd name="T33" fmla="*/ 39 h 39"/>
                <a:gd name="T34" fmla="*/ 31 w 39"/>
                <a:gd name="T35" fmla="*/ 39 h 39"/>
                <a:gd name="T36" fmla="*/ 31 w 39"/>
                <a:gd name="T37" fmla="*/ 39 h 39"/>
                <a:gd name="T38" fmla="*/ 11 w 39"/>
                <a:gd name="T39" fmla="*/ 34 h 39"/>
                <a:gd name="T40" fmla="*/ 4 w 39"/>
                <a:gd name="T41" fmla="*/ 8 h 39"/>
                <a:gd name="T42" fmla="*/ 31 w 39"/>
                <a:gd name="T43" fmla="*/ 35 h 39"/>
                <a:gd name="T44" fmla="*/ 31 w 39"/>
                <a:gd name="T45" fmla="*/ 35 h 39"/>
                <a:gd name="T46" fmla="*/ 35 w 39"/>
                <a:gd name="T47" fmla="*/ 35 h 39"/>
                <a:gd name="T48" fmla="*/ 35 w 39"/>
                <a:gd name="T49" fmla="*/ 35 h 39"/>
                <a:gd name="T50" fmla="*/ 8 w 39"/>
                <a:gd name="T51" fmla="*/ 4 h 39"/>
                <a:gd name="T52" fmla="*/ 8 w 39"/>
                <a:gd name="T53" fmla="*/ 4 h 39"/>
                <a:gd name="T54" fmla="*/ 4 w 39"/>
                <a:gd name="T55" fmla="*/ 5 h 39"/>
                <a:gd name="T56" fmla="*/ 4 w 39"/>
                <a:gd name="T57" fmla="*/ 5 h 39"/>
                <a:gd name="T58" fmla="*/ 4 w 39"/>
                <a:gd name="T5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9">
                  <a:moveTo>
                    <a:pt x="11" y="34"/>
                  </a:moveTo>
                  <a:cubicBezTo>
                    <a:pt x="5" y="30"/>
                    <a:pt x="0" y="2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21" y="1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4" y="12"/>
                    <a:pt x="39" y="21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8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5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6" y="39"/>
                    <a:pt x="18" y="39"/>
                    <a:pt x="11" y="34"/>
                  </a:cubicBezTo>
                  <a:close/>
                  <a:moveTo>
                    <a:pt x="4" y="8"/>
                  </a:moveTo>
                  <a:cubicBezTo>
                    <a:pt x="4" y="33"/>
                    <a:pt x="2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4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4" y="7"/>
                    <a:pt x="1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30"/>
            <p:cNvSpPr/>
            <p:nvPr/>
          </p:nvSpPr>
          <p:spPr bwMode="auto">
            <a:xfrm>
              <a:off x="7680267" y="4137505"/>
              <a:ext cx="111008" cy="168793"/>
            </a:xfrm>
            <a:custGeom>
              <a:avLst/>
              <a:gdLst>
                <a:gd name="T0" fmla="*/ 1 w 31"/>
                <a:gd name="T1" fmla="*/ 47 h 47"/>
                <a:gd name="T2" fmla="*/ 0 w 31"/>
                <a:gd name="T3" fmla="*/ 44 h 47"/>
                <a:gd name="T4" fmla="*/ 0 w 31"/>
                <a:gd name="T5" fmla="*/ 44 h 47"/>
                <a:gd name="T6" fmla="*/ 27 w 31"/>
                <a:gd name="T7" fmla="*/ 1 h 47"/>
                <a:gd name="T8" fmla="*/ 30 w 31"/>
                <a:gd name="T9" fmla="*/ 1 h 47"/>
                <a:gd name="T10" fmla="*/ 30 w 31"/>
                <a:gd name="T11" fmla="*/ 1 h 47"/>
                <a:gd name="T12" fmla="*/ 31 w 31"/>
                <a:gd name="T13" fmla="*/ 3 h 47"/>
                <a:gd name="T14" fmla="*/ 31 w 31"/>
                <a:gd name="T15" fmla="*/ 3 h 47"/>
                <a:gd name="T16" fmla="*/ 4 w 31"/>
                <a:gd name="T17" fmla="*/ 46 h 47"/>
                <a:gd name="T18" fmla="*/ 2 w 31"/>
                <a:gd name="T19" fmla="*/ 47 h 47"/>
                <a:gd name="T20" fmla="*/ 2 w 31"/>
                <a:gd name="T21" fmla="*/ 47 h 47"/>
                <a:gd name="T22" fmla="*/ 1 w 31"/>
                <a:gd name="T2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7">
                  <a:moveTo>
                    <a:pt x="1" y="47"/>
                  </a:moveTo>
                  <a:cubicBezTo>
                    <a:pt x="0" y="46"/>
                    <a:pt x="0" y="45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31"/>
            <p:cNvSpPr/>
            <p:nvPr/>
          </p:nvSpPr>
          <p:spPr bwMode="auto">
            <a:xfrm>
              <a:off x="7687870" y="4291091"/>
              <a:ext cx="132297" cy="136859"/>
            </a:xfrm>
            <a:custGeom>
              <a:avLst/>
              <a:gdLst>
                <a:gd name="T0" fmla="*/ 33 w 37"/>
                <a:gd name="T1" fmla="*/ 37 h 38"/>
                <a:gd name="T2" fmla="*/ 1 w 37"/>
                <a:gd name="T3" fmla="*/ 4 h 38"/>
                <a:gd name="T4" fmla="*/ 1 w 37"/>
                <a:gd name="T5" fmla="*/ 1 h 38"/>
                <a:gd name="T6" fmla="*/ 1 w 37"/>
                <a:gd name="T7" fmla="*/ 1 h 38"/>
                <a:gd name="T8" fmla="*/ 4 w 37"/>
                <a:gd name="T9" fmla="*/ 1 h 38"/>
                <a:gd name="T10" fmla="*/ 4 w 37"/>
                <a:gd name="T11" fmla="*/ 1 h 38"/>
                <a:gd name="T12" fmla="*/ 36 w 37"/>
                <a:gd name="T13" fmla="*/ 35 h 38"/>
                <a:gd name="T14" fmla="*/ 36 w 37"/>
                <a:gd name="T15" fmla="*/ 37 h 38"/>
                <a:gd name="T16" fmla="*/ 36 w 37"/>
                <a:gd name="T17" fmla="*/ 37 h 38"/>
                <a:gd name="T18" fmla="*/ 35 w 37"/>
                <a:gd name="T19" fmla="*/ 38 h 38"/>
                <a:gd name="T20" fmla="*/ 35 w 37"/>
                <a:gd name="T21" fmla="*/ 38 h 38"/>
                <a:gd name="T22" fmla="*/ 33 w 37"/>
                <a:gd name="T2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8">
                  <a:moveTo>
                    <a:pt x="33" y="37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5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8"/>
                    <a:pt x="34" y="38"/>
                    <a:pt x="33" y="3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32"/>
            <p:cNvSpPr/>
            <p:nvPr/>
          </p:nvSpPr>
          <p:spPr bwMode="auto">
            <a:xfrm>
              <a:off x="7176930" y="3834894"/>
              <a:ext cx="374081" cy="830278"/>
            </a:xfrm>
            <a:custGeom>
              <a:avLst/>
              <a:gdLst>
                <a:gd name="T0" fmla="*/ 67 w 104"/>
                <a:gd name="T1" fmla="*/ 2 h 231"/>
                <a:gd name="T2" fmla="*/ 44 w 104"/>
                <a:gd name="T3" fmla="*/ 1 h 231"/>
                <a:gd name="T4" fmla="*/ 42 w 104"/>
                <a:gd name="T5" fmla="*/ 20 h 231"/>
                <a:gd name="T6" fmla="*/ 1 w 104"/>
                <a:gd name="T7" fmla="*/ 20 h 231"/>
                <a:gd name="T8" fmla="*/ 0 w 104"/>
                <a:gd name="T9" fmla="*/ 226 h 231"/>
                <a:gd name="T10" fmla="*/ 104 w 104"/>
                <a:gd name="T11" fmla="*/ 231 h 231"/>
                <a:gd name="T12" fmla="*/ 103 w 104"/>
                <a:gd name="T13" fmla="*/ 22 h 231"/>
                <a:gd name="T14" fmla="*/ 67 w 104"/>
                <a:gd name="T15" fmla="*/ 22 h 231"/>
                <a:gd name="T16" fmla="*/ 67 w 104"/>
                <a:gd name="T17" fmla="*/ 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31">
                  <a:moveTo>
                    <a:pt x="67" y="2"/>
                  </a:moveTo>
                  <a:cubicBezTo>
                    <a:pt x="67" y="2"/>
                    <a:pt x="47" y="0"/>
                    <a:pt x="44" y="1"/>
                  </a:cubicBezTo>
                  <a:cubicBezTo>
                    <a:pt x="41" y="1"/>
                    <a:pt x="42" y="20"/>
                    <a:pt x="4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67" y="22"/>
                    <a:pt x="67" y="22"/>
                    <a:pt x="67" y="22"/>
                  </a:cubicBezTo>
                  <a:lnTo>
                    <a:pt x="6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33"/>
            <p:cNvSpPr>
              <a:spLocks noEditPoints="1"/>
            </p:cNvSpPr>
            <p:nvPr/>
          </p:nvSpPr>
          <p:spPr bwMode="auto">
            <a:xfrm>
              <a:off x="7169327" y="3827291"/>
              <a:ext cx="389288" cy="845484"/>
            </a:xfrm>
            <a:custGeom>
              <a:avLst/>
              <a:gdLst>
                <a:gd name="T0" fmla="*/ 106 w 108"/>
                <a:gd name="T1" fmla="*/ 235 h 235"/>
                <a:gd name="T2" fmla="*/ 2 w 108"/>
                <a:gd name="T3" fmla="*/ 230 h 235"/>
                <a:gd name="T4" fmla="*/ 0 w 108"/>
                <a:gd name="T5" fmla="*/ 228 h 235"/>
                <a:gd name="T6" fmla="*/ 0 w 108"/>
                <a:gd name="T7" fmla="*/ 228 h 235"/>
                <a:gd name="T8" fmla="*/ 1 w 108"/>
                <a:gd name="T9" fmla="*/ 22 h 235"/>
                <a:gd name="T10" fmla="*/ 3 w 108"/>
                <a:gd name="T11" fmla="*/ 20 h 235"/>
                <a:gd name="T12" fmla="*/ 3 w 108"/>
                <a:gd name="T13" fmla="*/ 20 h 235"/>
                <a:gd name="T14" fmla="*/ 42 w 108"/>
                <a:gd name="T15" fmla="*/ 20 h 235"/>
                <a:gd name="T16" fmla="*/ 42 w 108"/>
                <a:gd name="T17" fmla="*/ 14 h 235"/>
                <a:gd name="T18" fmla="*/ 42 w 108"/>
                <a:gd name="T19" fmla="*/ 14 h 235"/>
                <a:gd name="T20" fmla="*/ 43 w 108"/>
                <a:gd name="T21" fmla="*/ 3 h 235"/>
                <a:gd name="T22" fmla="*/ 43 w 108"/>
                <a:gd name="T23" fmla="*/ 3 h 235"/>
                <a:gd name="T24" fmla="*/ 45 w 108"/>
                <a:gd name="T25" fmla="*/ 1 h 235"/>
                <a:gd name="T26" fmla="*/ 45 w 108"/>
                <a:gd name="T27" fmla="*/ 1 h 235"/>
                <a:gd name="T28" fmla="*/ 48 w 108"/>
                <a:gd name="T29" fmla="*/ 0 h 235"/>
                <a:gd name="T30" fmla="*/ 48 w 108"/>
                <a:gd name="T31" fmla="*/ 0 h 235"/>
                <a:gd name="T32" fmla="*/ 70 w 108"/>
                <a:gd name="T33" fmla="*/ 2 h 235"/>
                <a:gd name="T34" fmla="*/ 70 w 108"/>
                <a:gd name="T35" fmla="*/ 2 h 235"/>
                <a:gd name="T36" fmla="*/ 69 w 108"/>
                <a:gd name="T37" fmla="*/ 4 h 235"/>
                <a:gd name="T38" fmla="*/ 70 w 108"/>
                <a:gd name="T39" fmla="*/ 2 h 235"/>
                <a:gd name="T40" fmla="*/ 71 w 108"/>
                <a:gd name="T41" fmla="*/ 4 h 235"/>
                <a:gd name="T42" fmla="*/ 71 w 108"/>
                <a:gd name="T43" fmla="*/ 4 h 235"/>
                <a:gd name="T44" fmla="*/ 71 w 108"/>
                <a:gd name="T45" fmla="*/ 22 h 235"/>
                <a:gd name="T46" fmla="*/ 105 w 108"/>
                <a:gd name="T47" fmla="*/ 22 h 235"/>
                <a:gd name="T48" fmla="*/ 107 w 108"/>
                <a:gd name="T49" fmla="*/ 24 h 235"/>
                <a:gd name="T50" fmla="*/ 107 w 108"/>
                <a:gd name="T51" fmla="*/ 24 h 235"/>
                <a:gd name="T52" fmla="*/ 108 w 108"/>
                <a:gd name="T53" fmla="*/ 233 h 235"/>
                <a:gd name="T54" fmla="*/ 108 w 108"/>
                <a:gd name="T55" fmla="*/ 234 h 235"/>
                <a:gd name="T56" fmla="*/ 108 w 108"/>
                <a:gd name="T57" fmla="*/ 234 h 235"/>
                <a:gd name="T58" fmla="*/ 106 w 108"/>
                <a:gd name="T59" fmla="*/ 235 h 235"/>
                <a:gd name="T60" fmla="*/ 106 w 108"/>
                <a:gd name="T61" fmla="*/ 235 h 235"/>
                <a:gd name="T62" fmla="*/ 106 w 108"/>
                <a:gd name="T63" fmla="*/ 235 h 235"/>
                <a:gd name="T64" fmla="*/ 4 w 108"/>
                <a:gd name="T65" fmla="*/ 226 h 235"/>
                <a:gd name="T66" fmla="*/ 104 w 108"/>
                <a:gd name="T67" fmla="*/ 231 h 235"/>
                <a:gd name="T68" fmla="*/ 103 w 108"/>
                <a:gd name="T69" fmla="*/ 26 h 235"/>
                <a:gd name="T70" fmla="*/ 69 w 108"/>
                <a:gd name="T71" fmla="*/ 26 h 235"/>
                <a:gd name="T72" fmla="*/ 67 w 108"/>
                <a:gd name="T73" fmla="*/ 24 h 235"/>
                <a:gd name="T74" fmla="*/ 67 w 108"/>
                <a:gd name="T75" fmla="*/ 24 h 235"/>
                <a:gd name="T76" fmla="*/ 67 w 108"/>
                <a:gd name="T77" fmla="*/ 5 h 235"/>
                <a:gd name="T78" fmla="*/ 48 w 108"/>
                <a:gd name="T79" fmla="*/ 4 h 235"/>
                <a:gd name="T80" fmla="*/ 48 w 108"/>
                <a:gd name="T81" fmla="*/ 4 h 235"/>
                <a:gd name="T82" fmla="*/ 47 w 108"/>
                <a:gd name="T83" fmla="*/ 4 h 235"/>
                <a:gd name="T84" fmla="*/ 47 w 108"/>
                <a:gd name="T85" fmla="*/ 4 h 235"/>
                <a:gd name="T86" fmla="*/ 47 w 108"/>
                <a:gd name="T87" fmla="*/ 4 h 235"/>
                <a:gd name="T88" fmla="*/ 47 w 108"/>
                <a:gd name="T89" fmla="*/ 4 h 235"/>
                <a:gd name="T90" fmla="*/ 46 w 108"/>
                <a:gd name="T91" fmla="*/ 7 h 235"/>
                <a:gd name="T92" fmla="*/ 46 w 108"/>
                <a:gd name="T93" fmla="*/ 7 h 235"/>
                <a:gd name="T94" fmla="*/ 46 w 108"/>
                <a:gd name="T95" fmla="*/ 14 h 235"/>
                <a:gd name="T96" fmla="*/ 46 w 108"/>
                <a:gd name="T97" fmla="*/ 14 h 235"/>
                <a:gd name="T98" fmla="*/ 46 w 108"/>
                <a:gd name="T99" fmla="*/ 22 h 235"/>
                <a:gd name="T100" fmla="*/ 46 w 108"/>
                <a:gd name="T101" fmla="*/ 22 h 235"/>
                <a:gd name="T102" fmla="*/ 45 w 108"/>
                <a:gd name="T103" fmla="*/ 24 h 235"/>
                <a:gd name="T104" fmla="*/ 45 w 108"/>
                <a:gd name="T105" fmla="*/ 24 h 235"/>
                <a:gd name="T106" fmla="*/ 44 w 108"/>
                <a:gd name="T107" fmla="*/ 24 h 235"/>
                <a:gd name="T108" fmla="*/ 44 w 108"/>
                <a:gd name="T109" fmla="*/ 24 h 235"/>
                <a:gd name="T110" fmla="*/ 5 w 108"/>
                <a:gd name="T111" fmla="*/ 24 h 235"/>
                <a:gd name="T112" fmla="*/ 4 w 108"/>
                <a:gd name="T113" fmla="*/ 22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235">
                  <a:moveTo>
                    <a:pt x="106" y="235"/>
                  </a:moveTo>
                  <a:cubicBezTo>
                    <a:pt x="2" y="230"/>
                    <a:pt x="2" y="230"/>
                    <a:pt x="2" y="230"/>
                  </a:cubicBezTo>
                  <a:cubicBezTo>
                    <a:pt x="1" y="230"/>
                    <a:pt x="0" y="229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2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9"/>
                    <a:pt x="42" y="17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0"/>
                    <a:pt x="42" y="6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4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5" y="0"/>
                    <a:pt x="70" y="2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3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6" y="22"/>
                    <a:pt x="107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33"/>
                    <a:pt x="108" y="233"/>
                    <a:pt x="108" y="233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7" y="235"/>
                    <a:pt x="107" y="235"/>
                    <a:pt x="106" y="235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6" y="235"/>
                    <a:pt x="106" y="235"/>
                    <a:pt x="106" y="235"/>
                  </a:cubicBezTo>
                  <a:close/>
                  <a:moveTo>
                    <a:pt x="4" y="226"/>
                  </a:moveTo>
                  <a:cubicBezTo>
                    <a:pt x="104" y="231"/>
                    <a:pt x="104" y="231"/>
                    <a:pt x="104" y="231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6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5"/>
                    <a:pt x="5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5"/>
                    <a:pt x="46" y="6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9"/>
                    <a:pt x="46" y="12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8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3"/>
                    <a:pt x="46" y="23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26"/>
                    <a:pt x="4" y="226"/>
                    <a:pt x="4" y="22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34"/>
            <p:cNvSpPr/>
            <p:nvPr/>
          </p:nvSpPr>
          <p:spPr bwMode="auto">
            <a:xfrm>
              <a:off x="7216467" y="3971753"/>
              <a:ext cx="305652" cy="161189"/>
            </a:xfrm>
            <a:custGeom>
              <a:avLst/>
              <a:gdLst>
                <a:gd name="T0" fmla="*/ 199 w 201"/>
                <a:gd name="T1" fmla="*/ 2 h 106"/>
                <a:gd name="T2" fmla="*/ 0 w 201"/>
                <a:gd name="T3" fmla="*/ 0 h 106"/>
                <a:gd name="T4" fmla="*/ 0 w 201"/>
                <a:gd name="T5" fmla="*/ 104 h 106"/>
                <a:gd name="T6" fmla="*/ 201 w 201"/>
                <a:gd name="T7" fmla="*/ 106 h 106"/>
                <a:gd name="T8" fmla="*/ 199 w 201"/>
                <a:gd name="T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6">
                  <a:moveTo>
                    <a:pt x="199" y="2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201" y="106"/>
                  </a:lnTo>
                  <a:lnTo>
                    <a:pt x="199" y="2"/>
                  </a:lnTo>
                  <a:close/>
                </a:path>
              </a:pathLst>
            </a:custGeom>
            <a:solidFill>
              <a:srgbClr val="FFF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35"/>
            <p:cNvSpPr>
              <a:spLocks noEditPoints="1"/>
            </p:cNvSpPr>
            <p:nvPr/>
          </p:nvSpPr>
          <p:spPr bwMode="auto">
            <a:xfrm>
              <a:off x="7208864" y="3964150"/>
              <a:ext cx="320858" cy="176396"/>
            </a:xfrm>
            <a:custGeom>
              <a:avLst/>
              <a:gdLst>
                <a:gd name="T0" fmla="*/ 2 w 89"/>
                <a:gd name="T1" fmla="*/ 48 h 49"/>
                <a:gd name="T2" fmla="*/ 0 w 89"/>
                <a:gd name="T3" fmla="*/ 48 h 49"/>
                <a:gd name="T4" fmla="*/ 0 w 89"/>
                <a:gd name="T5" fmla="*/ 48 h 49"/>
                <a:gd name="T6" fmla="*/ 0 w 89"/>
                <a:gd name="T7" fmla="*/ 46 h 49"/>
                <a:gd name="T8" fmla="*/ 0 w 89"/>
                <a:gd name="T9" fmla="*/ 46 h 49"/>
                <a:gd name="T10" fmla="*/ 0 w 89"/>
                <a:gd name="T11" fmla="*/ 2 h 49"/>
                <a:gd name="T12" fmla="*/ 2 w 89"/>
                <a:gd name="T13" fmla="*/ 0 h 49"/>
                <a:gd name="T14" fmla="*/ 2 w 89"/>
                <a:gd name="T15" fmla="*/ 0 h 49"/>
                <a:gd name="T16" fmla="*/ 86 w 89"/>
                <a:gd name="T17" fmla="*/ 1 h 49"/>
                <a:gd name="T18" fmla="*/ 86 w 89"/>
                <a:gd name="T19" fmla="*/ 3 h 49"/>
                <a:gd name="T20" fmla="*/ 84 w 89"/>
                <a:gd name="T21" fmla="*/ 3 h 49"/>
                <a:gd name="T22" fmla="*/ 86 w 89"/>
                <a:gd name="T23" fmla="*/ 3 h 49"/>
                <a:gd name="T24" fmla="*/ 86 w 89"/>
                <a:gd name="T25" fmla="*/ 1 h 49"/>
                <a:gd name="T26" fmla="*/ 88 w 89"/>
                <a:gd name="T27" fmla="*/ 3 h 49"/>
                <a:gd name="T28" fmla="*/ 88 w 89"/>
                <a:gd name="T29" fmla="*/ 3 h 49"/>
                <a:gd name="T30" fmla="*/ 89 w 89"/>
                <a:gd name="T31" fmla="*/ 47 h 49"/>
                <a:gd name="T32" fmla="*/ 88 w 89"/>
                <a:gd name="T33" fmla="*/ 48 h 49"/>
                <a:gd name="T34" fmla="*/ 88 w 89"/>
                <a:gd name="T35" fmla="*/ 48 h 49"/>
                <a:gd name="T36" fmla="*/ 87 w 89"/>
                <a:gd name="T37" fmla="*/ 49 h 49"/>
                <a:gd name="T38" fmla="*/ 87 w 89"/>
                <a:gd name="T39" fmla="*/ 49 h 49"/>
                <a:gd name="T40" fmla="*/ 2 w 89"/>
                <a:gd name="T41" fmla="*/ 48 h 49"/>
                <a:gd name="T42" fmla="*/ 4 w 89"/>
                <a:gd name="T43" fmla="*/ 44 h 49"/>
                <a:gd name="T44" fmla="*/ 85 w 89"/>
                <a:gd name="T45" fmla="*/ 45 h 49"/>
                <a:gd name="T46" fmla="*/ 84 w 89"/>
                <a:gd name="T47" fmla="*/ 5 h 49"/>
                <a:gd name="T48" fmla="*/ 4 w 89"/>
                <a:gd name="T49" fmla="*/ 4 h 49"/>
                <a:gd name="T50" fmla="*/ 4 w 89"/>
                <a:gd name="T5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" h="49">
                  <a:moveTo>
                    <a:pt x="2" y="48"/>
                  </a:moveTo>
                  <a:cubicBezTo>
                    <a:pt x="1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7" y="1"/>
                    <a:pt x="88" y="2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8"/>
                    <a:pt x="88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8" y="48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4" y="44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36"/>
            <p:cNvSpPr/>
            <p:nvPr/>
          </p:nvSpPr>
          <p:spPr bwMode="auto">
            <a:xfrm>
              <a:off x="7216467" y="4190728"/>
              <a:ext cx="305652" cy="162710"/>
            </a:xfrm>
            <a:custGeom>
              <a:avLst/>
              <a:gdLst>
                <a:gd name="T0" fmla="*/ 201 w 201"/>
                <a:gd name="T1" fmla="*/ 3 h 107"/>
                <a:gd name="T2" fmla="*/ 2 w 201"/>
                <a:gd name="T3" fmla="*/ 0 h 107"/>
                <a:gd name="T4" fmla="*/ 0 w 201"/>
                <a:gd name="T5" fmla="*/ 104 h 107"/>
                <a:gd name="T6" fmla="*/ 201 w 201"/>
                <a:gd name="T7" fmla="*/ 107 h 107"/>
                <a:gd name="T8" fmla="*/ 201 w 201"/>
                <a:gd name="T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7">
                  <a:moveTo>
                    <a:pt x="201" y="3"/>
                  </a:moveTo>
                  <a:lnTo>
                    <a:pt x="2" y="0"/>
                  </a:lnTo>
                  <a:lnTo>
                    <a:pt x="0" y="104"/>
                  </a:lnTo>
                  <a:lnTo>
                    <a:pt x="201" y="107"/>
                  </a:lnTo>
                  <a:lnTo>
                    <a:pt x="201" y="3"/>
                  </a:ln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37"/>
            <p:cNvSpPr>
              <a:spLocks noEditPoints="1"/>
            </p:cNvSpPr>
            <p:nvPr/>
          </p:nvSpPr>
          <p:spPr bwMode="auto">
            <a:xfrm>
              <a:off x="7208864" y="4184645"/>
              <a:ext cx="320858" cy="174875"/>
            </a:xfrm>
            <a:custGeom>
              <a:avLst/>
              <a:gdLst>
                <a:gd name="T0" fmla="*/ 2 w 89"/>
                <a:gd name="T1" fmla="*/ 48 h 49"/>
                <a:gd name="T2" fmla="*/ 1 w 89"/>
                <a:gd name="T3" fmla="*/ 48 h 49"/>
                <a:gd name="T4" fmla="*/ 1 w 89"/>
                <a:gd name="T5" fmla="*/ 48 h 49"/>
                <a:gd name="T6" fmla="*/ 0 w 89"/>
                <a:gd name="T7" fmla="*/ 46 h 49"/>
                <a:gd name="T8" fmla="*/ 0 w 89"/>
                <a:gd name="T9" fmla="*/ 46 h 49"/>
                <a:gd name="T10" fmla="*/ 1 w 89"/>
                <a:gd name="T11" fmla="*/ 2 h 49"/>
                <a:gd name="T12" fmla="*/ 3 w 89"/>
                <a:gd name="T13" fmla="*/ 0 h 49"/>
                <a:gd name="T14" fmla="*/ 3 w 89"/>
                <a:gd name="T15" fmla="*/ 0 h 49"/>
                <a:gd name="T16" fmla="*/ 87 w 89"/>
                <a:gd name="T17" fmla="*/ 1 h 49"/>
                <a:gd name="T18" fmla="*/ 87 w 89"/>
                <a:gd name="T19" fmla="*/ 3 h 49"/>
                <a:gd name="T20" fmla="*/ 85 w 89"/>
                <a:gd name="T21" fmla="*/ 3 h 49"/>
                <a:gd name="T22" fmla="*/ 87 w 89"/>
                <a:gd name="T23" fmla="*/ 3 h 49"/>
                <a:gd name="T24" fmla="*/ 87 w 89"/>
                <a:gd name="T25" fmla="*/ 1 h 49"/>
                <a:gd name="T26" fmla="*/ 89 w 89"/>
                <a:gd name="T27" fmla="*/ 3 h 49"/>
                <a:gd name="T28" fmla="*/ 89 w 89"/>
                <a:gd name="T29" fmla="*/ 3 h 49"/>
                <a:gd name="T30" fmla="*/ 89 w 89"/>
                <a:gd name="T31" fmla="*/ 47 h 49"/>
                <a:gd name="T32" fmla="*/ 89 w 89"/>
                <a:gd name="T33" fmla="*/ 48 h 49"/>
                <a:gd name="T34" fmla="*/ 89 w 89"/>
                <a:gd name="T35" fmla="*/ 48 h 49"/>
                <a:gd name="T36" fmla="*/ 87 w 89"/>
                <a:gd name="T37" fmla="*/ 49 h 49"/>
                <a:gd name="T38" fmla="*/ 87 w 89"/>
                <a:gd name="T39" fmla="*/ 49 h 49"/>
                <a:gd name="T40" fmla="*/ 2 w 89"/>
                <a:gd name="T41" fmla="*/ 48 h 49"/>
                <a:gd name="T42" fmla="*/ 4 w 89"/>
                <a:gd name="T43" fmla="*/ 44 h 49"/>
                <a:gd name="T44" fmla="*/ 85 w 89"/>
                <a:gd name="T45" fmla="*/ 45 h 49"/>
                <a:gd name="T46" fmla="*/ 85 w 89"/>
                <a:gd name="T47" fmla="*/ 5 h 49"/>
                <a:gd name="T48" fmla="*/ 5 w 89"/>
                <a:gd name="T49" fmla="*/ 4 h 49"/>
                <a:gd name="T50" fmla="*/ 4 w 89"/>
                <a:gd name="T5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" h="49">
                  <a:moveTo>
                    <a:pt x="2" y="48"/>
                  </a:moveTo>
                  <a:cubicBezTo>
                    <a:pt x="2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8" y="1"/>
                    <a:pt x="89" y="2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8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9"/>
                    <a:pt x="88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4" y="44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38"/>
            <p:cNvSpPr/>
            <p:nvPr/>
          </p:nvSpPr>
          <p:spPr bwMode="auto">
            <a:xfrm>
              <a:off x="7216467" y="4417306"/>
              <a:ext cx="305652" cy="165751"/>
            </a:xfrm>
            <a:custGeom>
              <a:avLst/>
              <a:gdLst>
                <a:gd name="T0" fmla="*/ 201 w 201"/>
                <a:gd name="T1" fmla="*/ 5 h 109"/>
                <a:gd name="T2" fmla="*/ 2 w 201"/>
                <a:gd name="T3" fmla="*/ 0 h 109"/>
                <a:gd name="T4" fmla="*/ 0 w 201"/>
                <a:gd name="T5" fmla="*/ 104 h 109"/>
                <a:gd name="T6" fmla="*/ 201 w 201"/>
                <a:gd name="T7" fmla="*/ 109 h 109"/>
                <a:gd name="T8" fmla="*/ 201 w 201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9">
                  <a:moveTo>
                    <a:pt x="201" y="5"/>
                  </a:moveTo>
                  <a:lnTo>
                    <a:pt x="2" y="0"/>
                  </a:lnTo>
                  <a:lnTo>
                    <a:pt x="0" y="104"/>
                  </a:lnTo>
                  <a:lnTo>
                    <a:pt x="201" y="109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EA8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39"/>
            <p:cNvSpPr>
              <a:spLocks noEditPoints="1"/>
            </p:cNvSpPr>
            <p:nvPr/>
          </p:nvSpPr>
          <p:spPr bwMode="auto">
            <a:xfrm>
              <a:off x="7208864" y="4411223"/>
              <a:ext cx="320858" cy="179437"/>
            </a:xfrm>
            <a:custGeom>
              <a:avLst/>
              <a:gdLst>
                <a:gd name="T0" fmla="*/ 87 w 89"/>
                <a:gd name="T1" fmla="*/ 50 h 50"/>
                <a:gd name="T2" fmla="*/ 2 w 89"/>
                <a:gd name="T3" fmla="*/ 48 h 50"/>
                <a:gd name="T4" fmla="*/ 0 w 89"/>
                <a:gd name="T5" fmla="*/ 47 h 50"/>
                <a:gd name="T6" fmla="*/ 0 w 89"/>
                <a:gd name="T7" fmla="*/ 47 h 50"/>
                <a:gd name="T8" fmla="*/ 0 w 89"/>
                <a:gd name="T9" fmla="*/ 46 h 50"/>
                <a:gd name="T10" fmla="*/ 0 w 89"/>
                <a:gd name="T11" fmla="*/ 46 h 50"/>
                <a:gd name="T12" fmla="*/ 1 w 89"/>
                <a:gd name="T13" fmla="*/ 2 h 50"/>
                <a:gd name="T14" fmla="*/ 3 w 89"/>
                <a:gd name="T15" fmla="*/ 0 h 50"/>
                <a:gd name="T16" fmla="*/ 3 w 89"/>
                <a:gd name="T17" fmla="*/ 0 h 50"/>
                <a:gd name="T18" fmla="*/ 87 w 89"/>
                <a:gd name="T19" fmla="*/ 2 h 50"/>
                <a:gd name="T20" fmla="*/ 87 w 89"/>
                <a:gd name="T21" fmla="*/ 4 h 50"/>
                <a:gd name="T22" fmla="*/ 87 w 89"/>
                <a:gd name="T23" fmla="*/ 2 h 50"/>
                <a:gd name="T24" fmla="*/ 89 w 89"/>
                <a:gd name="T25" fmla="*/ 4 h 50"/>
                <a:gd name="T26" fmla="*/ 89 w 89"/>
                <a:gd name="T27" fmla="*/ 4 h 50"/>
                <a:gd name="T28" fmla="*/ 89 w 89"/>
                <a:gd name="T29" fmla="*/ 48 h 50"/>
                <a:gd name="T30" fmla="*/ 88 w 89"/>
                <a:gd name="T31" fmla="*/ 49 h 50"/>
                <a:gd name="T32" fmla="*/ 88 w 89"/>
                <a:gd name="T33" fmla="*/ 49 h 50"/>
                <a:gd name="T34" fmla="*/ 87 w 89"/>
                <a:gd name="T35" fmla="*/ 50 h 50"/>
                <a:gd name="T36" fmla="*/ 87 w 89"/>
                <a:gd name="T37" fmla="*/ 50 h 50"/>
                <a:gd name="T38" fmla="*/ 87 w 89"/>
                <a:gd name="T39" fmla="*/ 50 h 50"/>
                <a:gd name="T40" fmla="*/ 4 w 89"/>
                <a:gd name="T41" fmla="*/ 44 h 50"/>
                <a:gd name="T42" fmla="*/ 85 w 89"/>
                <a:gd name="T43" fmla="*/ 46 h 50"/>
                <a:gd name="T44" fmla="*/ 85 w 89"/>
                <a:gd name="T45" fmla="*/ 6 h 50"/>
                <a:gd name="T46" fmla="*/ 5 w 89"/>
                <a:gd name="T47" fmla="*/ 4 h 50"/>
                <a:gd name="T48" fmla="*/ 4 w 89"/>
                <a:gd name="T4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50">
                  <a:moveTo>
                    <a:pt x="87" y="50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1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9" y="3"/>
                    <a:pt x="89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89" y="49"/>
                    <a:pt x="88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lose/>
                  <a:moveTo>
                    <a:pt x="4" y="44"/>
                  </a:moveTo>
                  <a:cubicBezTo>
                    <a:pt x="85" y="46"/>
                    <a:pt x="85" y="46"/>
                    <a:pt x="85" y="4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40"/>
            <p:cNvSpPr/>
            <p:nvPr/>
          </p:nvSpPr>
          <p:spPr bwMode="auto">
            <a:xfrm>
              <a:off x="6258454" y="4586098"/>
              <a:ext cx="155107" cy="363437"/>
            </a:xfrm>
            <a:custGeom>
              <a:avLst/>
              <a:gdLst>
                <a:gd name="T0" fmla="*/ 42 w 43"/>
                <a:gd name="T1" fmla="*/ 0 h 101"/>
                <a:gd name="T2" fmla="*/ 12 w 43"/>
                <a:gd name="T3" fmla="*/ 15 h 101"/>
                <a:gd name="T4" fmla="*/ 2 w 43"/>
                <a:gd name="T5" fmla="*/ 63 h 101"/>
                <a:gd name="T6" fmla="*/ 24 w 43"/>
                <a:gd name="T7" fmla="*/ 94 h 101"/>
                <a:gd name="T8" fmla="*/ 43 w 43"/>
                <a:gd name="T9" fmla="*/ 100 h 101"/>
                <a:gd name="T10" fmla="*/ 42 w 43"/>
                <a:gd name="T11" fmla="*/ 79 h 101"/>
                <a:gd name="T12" fmla="*/ 19 w 43"/>
                <a:gd name="T13" fmla="*/ 57 h 101"/>
                <a:gd name="T14" fmla="*/ 32 w 43"/>
                <a:gd name="T15" fmla="*/ 22 h 101"/>
                <a:gd name="T16" fmla="*/ 42 w 43"/>
                <a:gd name="T17" fmla="*/ 18 h 101"/>
                <a:gd name="T18" fmla="*/ 42 w 43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01">
                  <a:moveTo>
                    <a:pt x="42" y="0"/>
                  </a:moveTo>
                  <a:cubicBezTo>
                    <a:pt x="42" y="0"/>
                    <a:pt x="25" y="0"/>
                    <a:pt x="12" y="15"/>
                  </a:cubicBezTo>
                  <a:cubicBezTo>
                    <a:pt x="0" y="30"/>
                    <a:pt x="0" y="48"/>
                    <a:pt x="2" y="63"/>
                  </a:cubicBezTo>
                  <a:cubicBezTo>
                    <a:pt x="4" y="77"/>
                    <a:pt x="12" y="87"/>
                    <a:pt x="24" y="94"/>
                  </a:cubicBezTo>
                  <a:cubicBezTo>
                    <a:pt x="36" y="101"/>
                    <a:pt x="43" y="100"/>
                    <a:pt x="43" y="100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24" y="77"/>
                    <a:pt x="19" y="57"/>
                  </a:cubicBezTo>
                  <a:cubicBezTo>
                    <a:pt x="14" y="37"/>
                    <a:pt x="26" y="26"/>
                    <a:pt x="32" y="22"/>
                  </a:cubicBezTo>
                  <a:cubicBezTo>
                    <a:pt x="37" y="19"/>
                    <a:pt x="42" y="18"/>
                    <a:pt x="42" y="18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A0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41"/>
            <p:cNvSpPr/>
            <p:nvPr/>
          </p:nvSpPr>
          <p:spPr bwMode="auto">
            <a:xfrm>
              <a:off x="6320801" y="4654528"/>
              <a:ext cx="89719" cy="215933"/>
            </a:xfrm>
            <a:custGeom>
              <a:avLst/>
              <a:gdLst>
                <a:gd name="T0" fmla="*/ 24 w 25"/>
                <a:gd name="T1" fmla="*/ 0 h 60"/>
                <a:gd name="T2" fmla="*/ 5 w 25"/>
                <a:gd name="T3" fmla="*/ 14 h 60"/>
                <a:gd name="T4" fmla="*/ 4 w 25"/>
                <a:gd name="T5" fmla="*/ 44 h 60"/>
                <a:gd name="T6" fmla="*/ 25 w 25"/>
                <a:gd name="T7" fmla="*/ 60 h 60"/>
                <a:gd name="T8" fmla="*/ 25 w 25"/>
                <a:gd name="T9" fmla="*/ 47 h 60"/>
                <a:gd name="T10" fmla="*/ 12 w 25"/>
                <a:gd name="T11" fmla="*/ 34 h 60"/>
                <a:gd name="T12" fmla="*/ 25 w 25"/>
                <a:gd name="T13" fmla="*/ 14 h 60"/>
                <a:gd name="T14" fmla="*/ 24 w 2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60">
                  <a:moveTo>
                    <a:pt x="24" y="0"/>
                  </a:moveTo>
                  <a:cubicBezTo>
                    <a:pt x="24" y="0"/>
                    <a:pt x="11" y="4"/>
                    <a:pt x="5" y="14"/>
                  </a:cubicBezTo>
                  <a:cubicBezTo>
                    <a:pt x="0" y="24"/>
                    <a:pt x="0" y="34"/>
                    <a:pt x="4" y="44"/>
                  </a:cubicBezTo>
                  <a:cubicBezTo>
                    <a:pt x="9" y="53"/>
                    <a:pt x="17" y="58"/>
                    <a:pt x="25" y="6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13" y="44"/>
                    <a:pt x="12" y="34"/>
                  </a:cubicBezTo>
                  <a:cubicBezTo>
                    <a:pt x="10" y="23"/>
                    <a:pt x="17" y="17"/>
                    <a:pt x="25" y="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BE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42"/>
            <p:cNvSpPr>
              <a:spLocks noEditPoints="1"/>
            </p:cNvSpPr>
            <p:nvPr/>
          </p:nvSpPr>
          <p:spPr bwMode="auto">
            <a:xfrm>
              <a:off x="6316239" y="4648445"/>
              <a:ext cx="100363" cy="229619"/>
            </a:xfrm>
            <a:custGeom>
              <a:avLst/>
              <a:gdLst>
                <a:gd name="T0" fmla="*/ 26 w 28"/>
                <a:gd name="T1" fmla="*/ 64 h 64"/>
                <a:gd name="T2" fmla="*/ 3 w 28"/>
                <a:gd name="T3" fmla="*/ 47 h 64"/>
                <a:gd name="T4" fmla="*/ 3 w 28"/>
                <a:gd name="T5" fmla="*/ 47 h 64"/>
                <a:gd name="T6" fmla="*/ 0 w 28"/>
                <a:gd name="T7" fmla="*/ 31 h 64"/>
                <a:gd name="T8" fmla="*/ 0 w 28"/>
                <a:gd name="T9" fmla="*/ 31 h 64"/>
                <a:gd name="T10" fmla="*/ 4 w 28"/>
                <a:gd name="T11" fmla="*/ 15 h 64"/>
                <a:gd name="T12" fmla="*/ 4 w 28"/>
                <a:gd name="T13" fmla="*/ 15 h 64"/>
                <a:gd name="T14" fmla="*/ 25 w 28"/>
                <a:gd name="T15" fmla="*/ 0 h 64"/>
                <a:gd name="T16" fmla="*/ 25 w 28"/>
                <a:gd name="T17" fmla="*/ 0 h 64"/>
                <a:gd name="T18" fmla="*/ 27 w 28"/>
                <a:gd name="T19" fmla="*/ 0 h 64"/>
                <a:gd name="T20" fmla="*/ 27 w 28"/>
                <a:gd name="T21" fmla="*/ 0 h 64"/>
                <a:gd name="T22" fmla="*/ 27 w 28"/>
                <a:gd name="T23" fmla="*/ 2 h 64"/>
                <a:gd name="T24" fmla="*/ 27 w 28"/>
                <a:gd name="T25" fmla="*/ 2 h 64"/>
                <a:gd name="T26" fmla="*/ 28 w 28"/>
                <a:gd name="T27" fmla="*/ 16 h 64"/>
                <a:gd name="T28" fmla="*/ 26 w 28"/>
                <a:gd name="T29" fmla="*/ 18 h 64"/>
                <a:gd name="T30" fmla="*/ 26 w 28"/>
                <a:gd name="T31" fmla="*/ 18 h 64"/>
                <a:gd name="T32" fmla="*/ 14 w 28"/>
                <a:gd name="T33" fmla="*/ 32 h 64"/>
                <a:gd name="T34" fmla="*/ 14 w 28"/>
                <a:gd name="T35" fmla="*/ 32 h 64"/>
                <a:gd name="T36" fmla="*/ 15 w 28"/>
                <a:gd name="T37" fmla="*/ 35 h 64"/>
                <a:gd name="T38" fmla="*/ 15 w 28"/>
                <a:gd name="T39" fmla="*/ 35 h 64"/>
                <a:gd name="T40" fmla="*/ 21 w 28"/>
                <a:gd name="T41" fmla="*/ 45 h 64"/>
                <a:gd name="T42" fmla="*/ 21 w 28"/>
                <a:gd name="T43" fmla="*/ 45 h 64"/>
                <a:gd name="T44" fmla="*/ 26 w 28"/>
                <a:gd name="T45" fmla="*/ 47 h 64"/>
                <a:gd name="T46" fmla="*/ 26 w 28"/>
                <a:gd name="T47" fmla="*/ 47 h 64"/>
                <a:gd name="T48" fmla="*/ 28 w 28"/>
                <a:gd name="T49" fmla="*/ 49 h 64"/>
                <a:gd name="T50" fmla="*/ 28 w 28"/>
                <a:gd name="T51" fmla="*/ 49 h 64"/>
                <a:gd name="T52" fmla="*/ 28 w 28"/>
                <a:gd name="T53" fmla="*/ 62 h 64"/>
                <a:gd name="T54" fmla="*/ 27 w 28"/>
                <a:gd name="T55" fmla="*/ 63 h 64"/>
                <a:gd name="T56" fmla="*/ 27 w 28"/>
                <a:gd name="T57" fmla="*/ 63 h 64"/>
                <a:gd name="T58" fmla="*/ 26 w 28"/>
                <a:gd name="T59" fmla="*/ 64 h 64"/>
                <a:gd name="T60" fmla="*/ 26 w 28"/>
                <a:gd name="T61" fmla="*/ 64 h 64"/>
                <a:gd name="T62" fmla="*/ 26 w 28"/>
                <a:gd name="T63" fmla="*/ 64 h 64"/>
                <a:gd name="T64" fmla="*/ 19 w 28"/>
                <a:gd name="T65" fmla="*/ 7 h 64"/>
                <a:gd name="T66" fmla="*/ 8 w 28"/>
                <a:gd name="T67" fmla="*/ 17 h 64"/>
                <a:gd name="T68" fmla="*/ 8 w 28"/>
                <a:gd name="T69" fmla="*/ 17 h 64"/>
                <a:gd name="T70" fmla="*/ 4 w 28"/>
                <a:gd name="T71" fmla="*/ 31 h 64"/>
                <a:gd name="T72" fmla="*/ 4 w 28"/>
                <a:gd name="T73" fmla="*/ 31 h 64"/>
                <a:gd name="T74" fmla="*/ 7 w 28"/>
                <a:gd name="T75" fmla="*/ 45 h 64"/>
                <a:gd name="T76" fmla="*/ 7 w 28"/>
                <a:gd name="T77" fmla="*/ 45 h 64"/>
                <a:gd name="T78" fmla="*/ 24 w 28"/>
                <a:gd name="T79" fmla="*/ 59 h 64"/>
                <a:gd name="T80" fmla="*/ 24 w 28"/>
                <a:gd name="T81" fmla="*/ 59 h 64"/>
                <a:gd name="T82" fmla="*/ 24 w 28"/>
                <a:gd name="T83" fmla="*/ 50 h 64"/>
                <a:gd name="T84" fmla="*/ 11 w 28"/>
                <a:gd name="T85" fmla="*/ 36 h 64"/>
                <a:gd name="T86" fmla="*/ 11 w 28"/>
                <a:gd name="T87" fmla="*/ 36 h 64"/>
                <a:gd name="T88" fmla="*/ 10 w 28"/>
                <a:gd name="T89" fmla="*/ 32 h 64"/>
                <a:gd name="T90" fmla="*/ 10 w 28"/>
                <a:gd name="T91" fmla="*/ 32 h 64"/>
                <a:gd name="T92" fmla="*/ 24 w 28"/>
                <a:gd name="T93" fmla="*/ 15 h 64"/>
                <a:gd name="T94" fmla="*/ 24 w 28"/>
                <a:gd name="T95" fmla="*/ 15 h 64"/>
                <a:gd name="T96" fmla="*/ 23 w 28"/>
                <a:gd name="T97" fmla="*/ 5 h 64"/>
                <a:gd name="T98" fmla="*/ 19 w 28"/>
                <a:gd name="T99" fmla="*/ 7 h 64"/>
                <a:gd name="T100" fmla="*/ 23 w 28"/>
                <a:gd name="T101" fmla="*/ 2 h 64"/>
                <a:gd name="T102" fmla="*/ 25 w 28"/>
                <a:gd name="T103" fmla="*/ 2 h 64"/>
                <a:gd name="T104" fmla="*/ 23 w 28"/>
                <a:gd name="T105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64">
                  <a:moveTo>
                    <a:pt x="26" y="64"/>
                  </a:moveTo>
                  <a:cubicBezTo>
                    <a:pt x="17" y="61"/>
                    <a:pt x="8" y="5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2"/>
                    <a:pt x="0" y="37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1" y="20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1" y="4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7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0" y="21"/>
                    <a:pt x="14" y="25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4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40"/>
                    <a:pt x="18" y="43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4" y="46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8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4"/>
                    <a:pt x="27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lose/>
                  <a:moveTo>
                    <a:pt x="19" y="7"/>
                  </a:moveTo>
                  <a:cubicBezTo>
                    <a:pt x="15" y="9"/>
                    <a:pt x="10" y="12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5" y="22"/>
                    <a:pt x="4" y="27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6"/>
                    <a:pt x="5" y="40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1" y="53"/>
                    <a:pt x="17" y="57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0" y="49"/>
                    <a:pt x="12" y="4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5"/>
                    <a:pt x="10" y="34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23"/>
                    <a:pt x="17" y="18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6"/>
                    <a:pt x="19" y="7"/>
                  </a:cubicBezTo>
                  <a:close/>
                  <a:moveTo>
                    <a:pt x="23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3" y="2"/>
                    <a:pt x="23" y="2"/>
                    <a:pt x="23" y="2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43"/>
            <p:cNvSpPr/>
            <p:nvPr/>
          </p:nvSpPr>
          <p:spPr bwMode="auto">
            <a:xfrm>
              <a:off x="6360338" y="4704709"/>
              <a:ext cx="50182" cy="120132"/>
            </a:xfrm>
            <a:custGeom>
              <a:avLst/>
              <a:gdLst>
                <a:gd name="T0" fmla="*/ 14 w 14"/>
                <a:gd name="T1" fmla="*/ 0 h 33"/>
                <a:gd name="T2" fmla="*/ 1 w 14"/>
                <a:gd name="T3" fmla="*/ 14 h 33"/>
                <a:gd name="T4" fmla="*/ 14 w 14"/>
                <a:gd name="T5" fmla="*/ 33 h 33"/>
                <a:gd name="T6" fmla="*/ 14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cubicBezTo>
                    <a:pt x="14" y="0"/>
                    <a:pt x="1" y="5"/>
                    <a:pt x="1" y="14"/>
                  </a:cubicBezTo>
                  <a:cubicBezTo>
                    <a:pt x="0" y="24"/>
                    <a:pt x="6" y="32"/>
                    <a:pt x="14" y="3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44"/>
            <p:cNvSpPr/>
            <p:nvPr/>
          </p:nvSpPr>
          <p:spPr bwMode="auto">
            <a:xfrm>
              <a:off x="6255413" y="4580016"/>
              <a:ext cx="165751" cy="369519"/>
            </a:xfrm>
            <a:custGeom>
              <a:avLst/>
              <a:gdLst>
                <a:gd name="T0" fmla="*/ 44 w 46"/>
                <a:gd name="T1" fmla="*/ 103 h 103"/>
                <a:gd name="T2" fmla="*/ 22 w 46"/>
                <a:gd name="T3" fmla="*/ 97 h 103"/>
                <a:gd name="T4" fmla="*/ 22 w 46"/>
                <a:gd name="T5" fmla="*/ 97 h 103"/>
                <a:gd name="T6" fmla="*/ 0 w 46"/>
                <a:gd name="T7" fmla="*/ 54 h 103"/>
                <a:gd name="T8" fmla="*/ 0 w 46"/>
                <a:gd name="T9" fmla="*/ 54 h 103"/>
                <a:gd name="T10" fmla="*/ 0 w 46"/>
                <a:gd name="T11" fmla="*/ 51 h 103"/>
                <a:gd name="T12" fmla="*/ 0 w 46"/>
                <a:gd name="T13" fmla="*/ 51 h 103"/>
                <a:gd name="T14" fmla="*/ 22 w 46"/>
                <a:gd name="T15" fmla="*/ 7 h 103"/>
                <a:gd name="T16" fmla="*/ 22 w 46"/>
                <a:gd name="T17" fmla="*/ 7 h 103"/>
                <a:gd name="T18" fmla="*/ 43 w 46"/>
                <a:gd name="T19" fmla="*/ 0 h 103"/>
                <a:gd name="T20" fmla="*/ 43 w 46"/>
                <a:gd name="T21" fmla="*/ 0 h 103"/>
                <a:gd name="T22" fmla="*/ 45 w 46"/>
                <a:gd name="T23" fmla="*/ 2 h 103"/>
                <a:gd name="T24" fmla="*/ 45 w 46"/>
                <a:gd name="T25" fmla="*/ 2 h 103"/>
                <a:gd name="T26" fmla="*/ 43 w 46"/>
                <a:gd name="T27" fmla="*/ 4 h 103"/>
                <a:gd name="T28" fmla="*/ 43 w 46"/>
                <a:gd name="T29" fmla="*/ 4 h 103"/>
                <a:gd name="T30" fmla="*/ 37 w 46"/>
                <a:gd name="T31" fmla="*/ 5 h 103"/>
                <a:gd name="T32" fmla="*/ 37 w 46"/>
                <a:gd name="T33" fmla="*/ 5 h 103"/>
                <a:gd name="T34" fmla="*/ 24 w 46"/>
                <a:gd name="T35" fmla="*/ 10 h 103"/>
                <a:gd name="T36" fmla="*/ 24 w 46"/>
                <a:gd name="T37" fmla="*/ 10 h 103"/>
                <a:gd name="T38" fmla="*/ 4 w 46"/>
                <a:gd name="T39" fmla="*/ 51 h 103"/>
                <a:gd name="T40" fmla="*/ 4 w 46"/>
                <a:gd name="T41" fmla="*/ 51 h 103"/>
                <a:gd name="T42" fmla="*/ 4 w 46"/>
                <a:gd name="T43" fmla="*/ 54 h 103"/>
                <a:gd name="T44" fmla="*/ 4 w 46"/>
                <a:gd name="T45" fmla="*/ 54 h 103"/>
                <a:gd name="T46" fmla="*/ 24 w 46"/>
                <a:gd name="T47" fmla="*/ 93 h 103"/>
                <a:gd name="T48" fmla="*/ 24 w 46"/>
                <a:gd name="T49" fmla="*/ 93 h 103"/>
                <a:gd name="T50" fmla="*/ 44 w 46"/>
                <a:gd name="T51" fmla="*/ 99 h 103"/>
                <a:gd name="T52" fmla="*/ 44 w 46"/>
                <a:gd name="T53" fmla="*/ 99 h 103"/>
                <a:gd name="T54" fmla="*/ 46 w 46"/>
                <a:gd name="T55" fmla="*/ 101 h 103"/>
                <a:gd name="T56" fmla="*/ 46 w 46"/>
                <a:gd name="T57" fmla="*/ 101 h 103"/>
                <a:gd name="T58" fmla="*/ 44 w 46"/>
                <a:gd name="T59" fmla="*/ 103 h 103"/>
                <a:gd name="T60" fmla="*/ 44 w 46"/>
                <a:gd name="T61" fmla="*/ 103 h 103"/>
                <a:gd name="T62" fmla="*/ 44 w 46"/>
                <a:gd name="T6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103">
                  <a:moveTo>
                    <a:pt x="44" y="103"/>
                  </a:moveTo>
                  <a:cubicBezTo>
                    <a:pt x="43" y="103"/>
                    <a:pt x="33" y="103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11" y="90"/>
                    <a:pt x="0" y="7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26"/>
                    <a:pt x="11" y="13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3"/>
                    <a:pt x="44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1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6"/>
                    <a:pt x="29" y="7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5" y="16"/>
                    <a:pt x="5" y="2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3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76"/>
                    <a:pt x="14" y="87"/>
                    <a:pt x="24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34" y="99"/>
                    <a:pt x="44" y="99"/>
                    <a:pt x="44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5" y="99"/>
                    <a:pt x="46" y="100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2"/>
                    <a:pt x="45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45"/>
            <p:cNvSpPr/>
            <p:nvPr/>
          </p:nvSpPr>
          <p:spPr bwMode="auto">
            <a:xfrm>
              <a:off x="6316239" y="4648445"/>
              <a:ext cx="97322" cy="229619"/>
            </a:xfrm>
            <a:custGeom>
              <a:avLst/>
              <a:gdLst>
                <a:gd name="T0" fmla="*/ 25 w 27"/>
                <a:gd name="T1" fmla="*/ 64 h 64"/>
                <a:gd name="T2" fmla="*/ 0 w 27"/>
                <a:gd name="T3" fmla="*/ 31 h 64"/>
                <a:gd name="T4" fmla="*/ 0 w 27"/>
                <a:gd name="T5" fmla="*/ 31 h 64"/>
                <a:gd name="T6" fmla="*/ 0 w 27"/>
                <a:gd name="T7" fmla="*/ 30 h 64"/>
                <a:gd name="T8" fmla="*/ 0 w 27"/>
                <a:gd name="T9" fmla="*/ 30 h 64"/>
                <a:gd name="T10" fmla="*/ 25 w 27"/>
                <a:gd name="T11" fmla="*/ 0 h 64"/>
                <a:gd name="T12" fmla="*/ 25 w 27"/>
                <a:gd name="T13" fmla="*/ 0 h 64"/>
                <a:gd name="T14" fmla="*/ 25 w 27"/>
                <a:gd name="T15" fmla="*/ 0 h 64"/>
                <a:gd name="T16" fmla="*/ 27 w 27"/>
                <a:gd name="T17" fmla="*/ 1 h 64"/>
                <a:gd name="T18" fmla="*/ 27 w 27"/>
                <a:gd name="T19" fmla="*/ 1 h 64"/>
                <a:gd name="T20" fmla="*/ 26 w 27"/>
                <a:gd name="T21" fmla="*/ 4 h 64"/>
                <a:gd name="T22" fmla="*/ 26 w 27"/>
                <a:gd name="T23" fmla="*/ 4 h 64"/>
                <a:gd name="T24" fmla="*/ 22 w 27"/>
                <a:gd name="T25" fmla="*/ 5 h 64"/>
                <a:gd name="T26" fmla="*/ 22 w 27"/>
                <a:gd name="T27" fmla="*/ 5 h 64"/>
                <a:gd name="T28" fmla="*/ 15 w 27"/>
                <a:gd name="T29" fmla="*/ 9 h 64"/>
                <a:gd name="T30" fmla="*/ 15 w 27"/>
                <a:gd name="T31" fmla="*/ 9 h 64"/>
                <a:gd name="T32" fmla="*/ 4 w 27"/>
                <a:gd name="T33" fmla="*/ 30 h 64"/>
                <a:gd name="T34" fmla="*/ 4 w 27"/>
                <a:gd name="T35" fmla="*/ 30 h 64"/>
                <a:gd name="T36" fmla="*/ 4 w 27"/>
                <a:gd name="T37" fmla="*/ 31 h 64"/>
                <a:gd name="T38" fmla="*/ 4 w 27"/>
                <a:gd name="T39" fmla="*/ 31 h 64"/>
                <a:gd name="T40" fmla="*/ 26 w 27"/>
                <a:gd name="T41" fmla="*/ 60 h 64"/>
                <a:gd name="T42" fmla="*/ 26 w 27"/>
                <a:gd name="T43" fmla="*/ 60 h 64"/>
                <a:gd name="T44" fmla="*/ 27 w 27"/>
                <a:gd name="T45" fmla="*/ 62 h 64"/>
                <a:gd name="T46" fmla="*/ 27 w 27"/>
                <a:gd name="T47" fmla="*/ 62 h 64"/>
                <a:gd name="T48" fmla="*/ 25 w 27"/>
                <a:gd name="T49" fmla="*/ 64 h 64"/>
                <a:gd name="T50" fmla="*/ 25 w 27"/>
                <a:gd name="T51" fmla="*/ 64 h 64"/>
                <a:gd name="T52" fmla="*/ 25 w 27"/>
                <a:gd name="T5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64">
                  <a:moveTo>
                    <a:pt x="25" y="64"/>
                  </a:moveTo>
                  <a:cubicBezTo>
                    <a:pt x="19" y="63"/>
                    <a:pt x="0" y="55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3"/>
                    <a:pt x="27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4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6"/>
                    <a:pt x="18" y="7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13"/>
                    <a:pt x="4" y="1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52"/>
                    <a:pt x="21" y="59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7" y="60"/>
                    <a:pt x="27" y="61"/>
                    <a:pt x="27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46"/>
            <p:cNvSpPr/>
            <p:nvPr/>
          </p:nvSpPr>
          <p:spPr bwMode="auto">
            <a:xfrm>
              <a:off x="6374024" y="4748808"/>
              <a:ext cx="47140" cy="47140"/>
            </a:xfrm>
            <a:custGeom>
              <a:avLst/>
              <a:gdLst>
                <a:gd name="T0" fmla="*/ 12 w 13"/>
                <a:gd name="T1" fmla="*/ 4 h 13"/>
                <a:gd name="T2" fmla="*/ 6 w 13"/>
                <a:gd name="T3" fmla="*/ 0 h 13"/>
                <a:gd name="T4" fmla="*/ 5 w 13"/>
                <a:gd name="T5" fmla="*/ 10 h 13"/>
                <a:gd name="T6" fmla="*/ 12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4"/>
                  </a:moveTo>
                  <a:cubicBezTo>
                    <a:pt x="12" y="4"/>
                    <a:pt x="11" y="0"/>
                    <a:pt x="6" y="0"/>
                  </a:cubicBezTo>
                  <a:cubicBezTo>
                    <a:pt x="2" y="0"/>
                    <a:pt x="0" y="8"/>
                    <a:pt x="5" y="10"/>
                  </a:cubicBezTo>
                  <a:cubicBezTo>
                    <a:pt x="10" y="13"/>
                    <a:pt x="13" y="7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47"/>
            <p:cNvSpPr>
              <a:spLocks noEditPoints="1"/>
            </p:cNvSpPr>
            <p:nvPr/>
          </p:nvSpPr>
          <p:spPr bwMode="auto">
            <a:xfrm>
              <a:off x="6374024" y="4741205"/>
              <a:ext cx="50182" cy="54744"/>
            </a:xfrm>
            <a:custGeom>
              <a:avLst/>
              <a:gdLst>
                <a:gd name="T0" fmla="*/ 4 w 14"/>
                <a:gd name="T1" fmla="*/ 14 h 15"/>
                <a:gd name="T2" fmla="*/ 0 w 14"/>
                <a:gd name="T3" fmla="*/ 7 h 15"/>
                <a:gd name="T4" fmla="*/ 0 w 14"/>
                <a:gd name="T5" fmla="*/ 7 h 15"/>
                <a:gd name="T6" fmla="*/ 6 w 14"/>
                <a:gd name="T7" fmla="*/ 0 h 15"/>
                <a:gd name="T8" fmla="*/ 6 w 14"/>
                <a:gd name="T9" fmla="*/ 0 h 15"/>
                <a:gd name="T10" fmla="*/ 6 w 14"/>
                <a:gd name="T11" fmla="*/ 0 h 15"/>
                <a:gd name="T12" fmla="*/ 6 w 14"/>
                <a:gd name="T13" fmla="*/ 0 h 15"/>
                <a:gd name="T14" fmla="*/ 14 w 14"/>
                <a:gd name="T15" fmla="*/ 5 h 15"/>
                <a:gd name="T16" fmla="*/ 14 w 14"/>
                <a:gd name="T17" fmla="*/ 5 h 15"/>
                <a:gd name="T18" fmla="*/ 12 w 14"/>
                <a:gd name="T19" fmla="*/ 6 h 15"/>
                <a:gd name="T20" fmla="*/ 10 w 14"/>
                <a:gd name="T21" fmla="*/ 6 h 15"/>
                <a:gd name="T22" fmla="*/ 12 w 14"/>
                <a:gd name="T23" fmla="*/ 6 h 15"/>
                <a:gd name="T24" fmla="*/ 14 w 14"/>
                <a:gd name="T25" fmla="*/ 5 h 15"/>
                <a:gd name="T26" fmla="*/ 14 w 14"/>
                <a:gd name="T27" fmla="*/ 5 h 15"/>
                <a:gd name="T28" fmla="*/ 14 w 14"/>
                <a:gd name="T29" fmla="*/ 7 h 15"/>
                <a:gd name="T30" fmla="*/ 14 w 14"/>
                <a:gd name="T31" fmla="*/ 7 h 15"/>
                <a:gd name="T32" fmla="*/ 7 w 14"/>
                <a:gd name="T33" fmla="*/ 15 h 15"/>
                <a:gd name="T34" fmla="*/ 7 w 14"/>
                <a:gd name="T35" fmla="*/ 15 h 15"/>
                <a:gd name="T36" fmla="*/ 4 w 14"/>
                <a:gd name="T37" fmla="*/ 14 h 15"/>
                <a:gd name="T38" fmla="*/ 4 w 14"/>
                <a:gd name="T39" fmla="*/ 7 h 15"/>
                <a:gd name="T40" fmla="*/ 6 w 14"/>
                <a:gd name="T41" fmla="*/ 11 h 15"/>
                <a:gd name="T42" fmla="*/ 6 w 14"/>
                <a:gd name="T43" fmla="*/ 11 h 15"/>
                <a:gd name="T44" fmla="*/ 7 w 14"/>
                <a:gd name="T45" fmla="*/ 11 h 15"/>
                <a:gd name="T46" fmla="*/ 7 w 14"/>
                <a:gd name="T47" fmla="*/ 11 h 15"/>
                <a:gd name="T48" fmla="*/ 9 w 14"/>
                <a:gd name="T49" fmla="*/ 10 h 15"/>
                <a:gd name="T50" fmla="*/ 9 w 14"/>
                <a:gd name="T51" fmla="*/ 10 h 15"/>
                <a:gd name="T52" fmla="*/ 10 w 14"/>
                <a:gd name="T53" fmla="*/ 7 h 15"/>
                <a:gd name="T54" fmla="*/ 10 w 14"/>
                <a:gd name="T55" fmla="*/ 7 h 15"/>
                <a:gd name="T56" fmla="*/ 10 w 14"/>
                <a:gd name="T57" fmla="*/ 6 h 15"/>
                <a:gd name="T58" fmla="*/ 10 w 14"/>
                <a:gd name="T59" fmla="*/ 6 h 15"/>
                <a:gd name="T60" fmla="*/ 10 w 14"/>
                <a:gd name="T61" fmla="*/ 6 h 15"/>
                <a:gd name="T62" fmla="*/ 10 w 14"/>
                <a:gd name="T63" fmla="*/ 6 h 15"/>
                <a:gd name="T64" fmla="*/ 10 w 14"/>
                <a:gd name="T65" fmla="*/ 5 h 15"/>
                <a:gd name="T66" fmla="*/ 10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6 w 14"/>
                <a:gd name="T73" fmla="*/ 4 h 15"/>
                <a:gd name="T74" fmla="*/ 4 w 14"/>
                <a:gd name="T7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15">
                  <a:moveTo>
                    <a:pt x="4" y="14"/>
                  </a:moveTo>
                  <a:cubicBezTo>
                    <a:pt x="1" y="12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0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4" y="14"/>
                  </a:cubicBezTo>
                  <a:close/>
                  <a:moveTo>
                    <a:pt x="4" y="7"/>
                  </a:moveTo>
                  <a:cubicBezTo>
                    <a:pt x="4" y="8"/>
                    <a:pt x="5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5"/>
                    <a:pt x="4" y="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48"/>
            <p:cNvSpPr/>
            <p:nvPr/>
          </p:nvSpPr>
          <p:spPr bwMode="auto">
            <a:xfrm>
              <a:off x="6352735" y="4698627"/>
              <a:ext cx="60826" cy="132297"/>
            </a:xfrm>
            <a:custGeom>
              <a:avLst/>
              <a:gdLst>
                <a:gd name="T0" fmla="*/ 14 w 17"/>
                <a:gd name="T1" fmla="*/ 37 h 37"/>
                <a:gd name="T2" fmla="*/ 0 w 17"/>
                <a:gd name="T3" fmla="*/ 20 h 37"/>
                <a:gd name="T4" fmla="*/ 0 w 17"/>
                <a:gd name="T5" fmla="*/ 20 h 37"/>
                <a:gd name="T6" fmla="*/ 0 w 17"/>
                <a:gd name="T7" fmla="*/ 18 h 37"/>
                <a:gd name="T8" fmla="*/ 0 w 17"/>
                <a:gd name="T9" fmla="*/ 18 h 37"/>
                <a:gd name="T10" fmla="*/ 15 w 17"/>
                <a:gd name="T11" fmla="*/ 1 h 37"/>
                <a:gd name="T12" fmla="*/ 15 w 17"/>
                <a:gd name="T13" fmla="*/ 1 h 37"/>
                <a:gd name="T14" fmla="*/ 15 w 17"/>
                <a:gd name="T15" fmla="*/ 1 h 37"/>
                <a:gd name="T16" fmla="*/ 17 w 17"/>
                <a:gd name="T17" fmla="*/ 2 h 37"/>
                <a:gd name="T18" fmla="*/ 17 w 17"/>
                <a:gd name="T19" fmla="*/ 2 h 37"/>
                <a:gd name="T20" fmla="*/ 16 w 17"/>
                <a:gd name="T21" fmla="*/ 5 h 37"/>
                <a:gd name="T22" fmla="*/ 16 w 17"/>
                <a:gd name="T23" fmla="*/ 5 h 37"/>
                <a:gd name="T24" fmla="*/ 10 w 17"/>
                <a:gd name="T25" fmla="*/ 7 h 37"/>
                <a:gd name="T26" fmla="*/ 10 w 17"/>
                <a:gd name="T27" fmla="*/ 7 h 37"/>
                <a:gd name="T28" fmla="*/ 4 w 17"/>
                <a:gd name="T29" fmla="*/ 18 h 37"/>
                <a:gd name="T30" fmla="*/ 4 w 17"/>
                <a:gd name="T31" fmla="*/ 18 h 37"/>
                <a:gd name="T32" fmla="*/ 4 w 17"/>
                <a:gd name="T33" fmla="*/ 19 h 37"/>
                <a:gd name="T34" fmla="*/ 4 w 17"/>
                <a:gd name="T35" fmla="*/ 19 h 37"/>
                <a:gd name="T36" fmla="*/ 10 w 17"/>
                <a:gd name="T37" fmla="*/ 30 h 37"/>
                <a:gd name="T38" fmla="*/ 10 w 17"/>
                <a:gd name="T39" fmla="*/ 30 h 37"/>
                <a:gd name="T40" fmla="*/ 15 w 17"/>
                <a:gd name="T41" fmla="*/ 33 h 37"/>
                <a:gd name="T42" fmla="*/ 15 w 17"/>
                <a:gd name="T43" fmla="*/ 33 h 37"/>
                <a:gd name="T44" fmla="*/ 16 w 17"/>
                <a:gd name="T45" fmla="*/ 35 h 37"/>
                <a:gd name="T46" fmla="*/ 16 w 17"/>
                <a:gd name="T47" fmla="*/ 35 h 37"/>
                <a:gd name="T48" fmla="*/ 14 w 17"/>
                <a:gd name="T49" fmla="*/ 37 h 37"/>
                <a:gd name="T50" fmla="*/ 14 w 17"/>
                <a:gd name="T51" fmla="*/ 37 h 37"/>
                <a:gd name="T52" fmla="*/ 14 w 17"/>
                <a:gd name="T5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7">
                  <a:moveTo>
                    <a:pt x="14" y="37"/>
                  </a:moveTo>
                  <a:cubicBezTo>
                    <a:pt x="14" y="37"/>
                    <a:pt x="1" y="34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3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10"/>
                    <a:pt x="4" y="13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5"/>
                    <a:pt x="7" y="28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2" y="32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7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5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49"/>
            <p:cNvSpPr/>
            <p:nvPr/>
          </p:nvSpPr>
          <p:spPr bwMode="auto">
            <a:xfrm>
              <a:off x="6539775" y="3126269"/>
              <a:ext cx="302610" cy="716229"/>
            </a:xfrm>
            <a:custGeom>
              <a:avLst/>
              <a:gdLst>
                <a:gd name="T0" fmla="*/ 2 w 84"/>
                <a:gd name="T1" fmla="*/ 10 h 199"/>
                <a:gd name="T2" fmla="*/ 0 w 84"/>
                <a:gd name="T3" fmla="*/ 6 h 199"/>
                <a:gd name="T4" fmla="*/ 3 w 84"/>
                <a:gd name="T5" fmla="*/ 2 h 199"/>
                <a:gd name="T6" fmla="*/ 37 w 84"/>
                <a:gd name="T7" fmla="*/ 11 h 199"/>
                <a:gd name="T8" fmla="*/ 76 w 84"/>
                <a:gd name="T9" fmla="*/ 74 h 199"/>
                <a:gd name="T10" fmla="*/ 83 w 84"/>
                <a:gd name="T11" fmla="*/ 150 h 199"/>
                <a:gd name="T12" fmla="*/ 81 w 84"/>
                <a:gd name="T13" fmla="*/ 199 h 199"/>
                <a:gd name="T14" fmla="*/ 73 w 84"/>
                <a:gd name="T15" fmla="*/ 192 h 199"/>
                <a:gd name="T16" fmla="*/ 74 w 84"/>
                <a:gd name="T17" fmla="*/ 125 h 199"/>
                <a:gd name="T18" fmla="*/ 45 w 84"/>
                <a:gd name="T19" fmla="*/ 35 h 199"/>
                <a:gd name="T20" fmla="*/ 2 w 84"/>
                <a:gd name="T2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99">
                  <a:moveTo>
                    <a:pt x="2" y="10"/>
                  </a:moveTo>
                  <a:cubicBezTo>
                    <a:pt x="2" y="10"/>
                    <a:pt x="0" y="9"/>
                    <a:pt x="0" y="6"/>
                  </a:cubicBezTo>
                  <a:cubicBezTo>
                    <a:pt x="0" y="3"/>
                    <a:pt x="3" y="2"/>
                    <a:pt x="3" y="2"/>
                  </a:cubicBezTo>
                  <a:cubicBezTo>
                    <a:pt x="3" y="2"/>
                    <a:pt x="17" y="0"/>
                    <a:pt x="37" y="11"/>
                  </a:cubicBezTo>
                  <a:cubicBezTo>
                    <a:pt x="56" y="21"/>
                    <a:pt x="71" y="47"/>
                    <a:pt x="76" y="74"/>
                  </a:cubicBezTo>
                  <a:cubicBezTo>
                    <a:pt x="81" y="101"/>
                    <a:pt x="84" y="131"/>
                    <a:pt x="83" y="150"/>
                  </a:cubicBezTo>
                  <a:cubicBezTo>
                    <a:pt x="82" y="169"/>
                    <a:pt x="81" y="199"/>
                    <a:pt x="81" y="199"/>
                  </a:cubicBezTo>
                  <a:cubicBezTo>
                    <a:pt x="81" y="199"/>
                    <a:pt x="73" y="192"/>
                    <a:pt x="73" y="192"/>
                  </a:cubicBezTo>
                  <a:cubicBezTo>
                    <a:pt x="73" y="192"/>
                    <a:pt x="78" y="162"/>
                    <a:pt x="74" y="125"/>
                  </a:cubicBezTo>
                  <a:cubicBezTo>
                    <a:pt x="71" y="88"/>
                    <a:pt x="67" y="63"/>
                    <a:pt x="45" y="35"/>
                  </a:cubicBezTo>
                  <a:cubicBezTo>
                    <a:pt x="45" y="35"/>
                    <a:pt x="29" y="15"/>
                    <a:pt x="2" y="10"/>
                  </a:cubicBezTo>
                  <a:close/>
                </a:path>
              </a:pathLst>
            </a:custGeom>
            <a:solidFill>
              <a:srgbClr val="CC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50"/>
            <p:cNvSpPr/>
            <p:nvPr/>
          </p:nvSpPr>
          <p:spPr bwMode="auto">
            <a:xfrm>
              <a:off x="6410519" y="3147558"/>
              <a:ext cx="690378" cy="1906902"/>
            </a:xfrm>
            <a:custGeom>
              <a:avLst/>
              <a:gdLst>
                <a:gd name="T0" fmla="*/ 21 w 192"/>
                <a:gd name="T1" fmla="*/ 17 h 530"/>
                <a:gd name="T2" fmla="*/ 20 w 192"/>
                <a:gd name="T3" fmla="*/ 5 h 530"/>
                <a:gd name="T4" fmla="*/ 37 w 192"/>
                <a:gd name="T5" fmla="*/ 4 h 530"/>
                <a:gd name="T6" fmla="*/ 71 w 192"/>
                <a:gd name="T7" fmla="*/ 19 h 530"/>
                <a:gd name="T8" fmla="*/ 103 w 192"/>
                <a:gd name="T9" fmla="*/ 72 h 530"/>
                <a:gd name="T10" fmla="*/ 112 w 192"/>
                <a:gd name="T11" fmla="*/ 139 h 530"/>
                <a:gd name="T12" fmla="*/ 109 w 192"/>
                <a:gd name="T13" fmla="*/ 186 h 530"/>
                <a:gd name="T14" fmla="*/ 131 w 192"/>
                <a:gd name="T15" fmla="*/ 207 h 530"/>
                <a:gd name="T16" fmla="*/ 161 w 192"/>
                <a:gd name="T17" fmla="*/ 235 h 530"/>
                <a:gd name="T18" fmla="*/ 183 w 192"/>
                <a:gd name="T19" fmla="*/ 262 h 530"/>
                <a:gd name="T20" fmla="*/ 191 w 192"/>
                <a:gd name="T21" fmla="*/ 321 h 530"/>
                <a:gd name="T22" fmla="*/ 186 w 192"/>
                <a:gd name="T23" fmla="*/ 384 h 530"/>
                <a:gd name="T24" fmla="*/ 167 w 192"/>
                <a:gd name="T25" fmla="*/ 441 h 530"/>
                <a:gd name="T26" fmla="*/ 138 w 192"/>
                <a:gd name="T27" fmla="*/ 473 h 530"/>
                <a:gd name="T28" fmla="*/ 86 w 192"/>
                <a:gd name="T29" fmla="*/ 504 h 530"/>
                <a:gd name="T30" fmla="*/ 38 w 192"/>
                <a:gd name="T31" fmla="*/ 522 h 530"/>
                <a:gd name="T32" fmla="*/ 3 w 192"/>
                <a:gd name="T33" fmla="*/ 530 h 530"/>
                <a:gd name="T34" fmla="*/ 1 w 192"/>
                <a:gd name="T35" fmla="*/ 494 h 530"/>
                <a:gd name="T36" fmla="*/ 0 w 192"/>
                <a:gd name="T37" fmla="*/ 422 h 530"/>
                <a:gd name="T38" fmla="*/ 1 w 192"/>
                <a:gd name="T39" fmla="*/ 378 h 530"/>
                <a:gd name="T40" fmla="*/ 1 w 192"/>
                <a:gd name="T41" fmla="*/ 318 h 530"/>
                <a:gd name="T42" fmla="*/ 3 w 192"/>
                <a:gd name="T43" fmla="*/ 248 h 530"/>
                <a:gd name="T44" fmla="*/ 3 w 192"/>
                <a:gd name="T45" fmla="*/ 189 h 530"/>
                <a:gd name="T46" fmla="*/ 14 w 192"/>
                <a:gd name="T47" fmla="*/ 161 h 530"/>
                <a:gd name="T48" fmla="*/ 54 w 192"/>
                <a:gd name="T49" fmla="*/ 133 h 530"/>
                <a:gd name="T50" fmla="*/ 81 w 192"/>
                <a:gd name="T51" fmla="*/ 88 h 530"/>
                <a:gd name="T52" fmla="*/ 70 w 192"/>
                <a:gd name="T53" fmla="*/ 52 h 530"/>
                <a:gd name="T54" fmla="*/ 58 w 192"/>
                <a:gd name="T55" fmla="*/ 40 h 530"/>
                <a:gd name="T56" fmla="*/ 36 w 192"/>
                <a:gd name="T57" fmla="*/ 28 h 530"/>
                <a:gd name="T58" fmla="*/ 21 w 192"/>
                <a:gd name="T59" fmla="*/ 1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530">
                  <a:moveTo>
                    <a:pt x="21" y="17"/>
                  </a:moveTo>
                  <a:cubicBezTo>
                    <a:pt x="21" y="17"/>
                    <a:pt x="15" y="10"/>
                    <a:pt x="20" y="5"/>
                  </a:cubicBezTo>
                  <a:cubicBezTo>
                    <a:pt x="25" y="0"/>
                    <a:pt x="31" y="2"/>
                    <a:pt x="37" y="4"/>
                  </a:cubicBezTo>
                  <a:cubicBezTo>
                    <a:pt x="37" y="4"/>
                    <a:pt x="55" y="6"/>
                    <a:pt x="71" y="19"/>
                  </a:cubicBezTo>
                  <a:cubicBezTo>
                    <a:pt x="87" y="32"/>
                    <a:pt x="97" y="52"/>
                    <a:pt x="103" y="72"/>
                  </a:cubicBezTo>
                  <a:cubicBezTo>
                    <a:pt x="109" y="92"/>
                    <a:pt x="111" y="125"/>
                    <a:pt x="112" y="139"/>
                  </a:cubicBezTo>
                  <a:cubicBezTo>
                    <a:pt x="112" y="153"/>
                    <a:pt x="110" y="181"/>
                    <a:pt x="109" y="18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161" y="235"/>
                    <a:pt x="161" y="235"/>
                    <a:pt x="161" y="235"/>
                  </a:cubicBezTo>
                  <a:cubicBezTo>
                    <a:pt x="161" y="235"/>
                    <a:pt x="178" y="249"/>
                    <a:pt x="183" y="262"/>
                  </a:cubicBezTo>
                  <a:cubicBezTo>
                    <a:pt x="188" y="276"/>
                    <a:pt x="192" y="295"/>
                    <a:pt x="191" y="321"/>
                  </a:cubicBezTo>
                  <a:cubicBezTo>
                    <a:pt x="191" y="346"/>
                    <a:pt x="188" y="371"/>
                    <a:pt x="186" y="384"/>
                  </a:cubicBezTo>
                  <a:cubicBezTo>
                    <a:pt x="184" y="398"/>
                    <a:pt x="182" y="418"/>
                    <a:pt x="167" y="441"/>
                  </a:cubicBezTo>
                  <a:cubicBezTo>
                    <a:pt x="167" y="441"/>
                    <a:pt x="156" y="458"/>
                    <a:pt x="138" y="473"/>
                  </a:cubicBezTo>
                  <a:cubicBezTo>
                    <a:pt x="119" y="488"/>
                    <a:pt x="93" y="501"/>
                    <a:pt x="86" y="504"/>
                  </a:cubicBezTo>
                  <a:cubicBezTo>
                    <a:pt x="79" y="508"/>
                    <a:pt x="48" y="520"/>
                    <a:pt x="38" y="522"/>
                  </a:cubicBezTo>
                  <a:cubicBezTo>
                    <a:pt x="28" y="525"/>
                    <a:pt x="4" y="530"/>
                    <a:pt x="3" y="530"/>
                  </a:cubicBezTo>
                  <a:cubicBezTo>
                    <a:pt x="2" y="530"/>
                    <a:pt x="1" y="505"/>
                    <a:pt x="1" y="494"/>
                  </a:cubicBezTo>
                  <a:cubicBezTo>
                    <a:pt x="1" y="483"/>
                    <a:pt x="0" y="433"/>
                    <a:pt x="0" y="422"/>
                  </a:cubicBezTo>
                  <a:cubicBezTo>
                    <a:pt x="0" y="411"/>
                    <a:pt x="1" y="378"/>
                    <a:pt x="1" y="378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3" y="248"/>
                    <a:pt x="3" y="191"/>
                    <a:pt x="3" y="189"/>
                  </a:cubicBezTo>
                  <a:cubicBezTo>
                    <a:pt x="3" y="187"/>
                    <a:pt x="1" y="172"/>
                    <a:pt x="14" y="161"/>
                  </a:cubicBezTo>
                  <a:cubicBezTo>
                    <a:pt x="26" y="151"/>
                    <a:pt x="47" y="138"/>
                    <a:pt x="54" y="133"/>
                  </a:cubicBezTo>
                  <a:cubicBezTo>
                    <a:pt x="60" y="127"/>
                    <a:pt x="78" y="115"/>
                    <a:pt x="81" y="88"/>
                  </a:cubicBezTo>
                  <a:cubicBezTo>
                    <a:pt x="81" y="88"/>
                    <a:pt x="82" y="66"/>
                    <a:pt x="70" y="52"/>
                  </a:cubicBezTo>
                  <a:cubicBezTo>
                    <a:pt x="70" y="52"/>
                    <a:pt x="67" y="45"/>
                    <a:pt x="58" y="40"/>
                  </a:cubicBezTo>
                  <a:cubicBezTo>
                    <a:pt x="49" y="35"/>
                    <a:pt x="41" y="32"/>
                    <a:pt x="36" y="28"/>
                  </a:cubicBezTo>
                  <a:cubicBezTo>
                    <a:pt x="32" y="25"/>
                    <a:pt x="23" y="22"/>
                    <a:pt x="21" y="17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51"/>
            <p:cNvSpPr/>
            <p:nvPr/>
          </p:nvSpPr>
          <p:spPr bwMode="auto">
            <a:xfrm>
              <a:off x="6442453" y="3816647"/>
              <a:ext cx="621948" cy="874377"/>
            </a:xfrm>
            <a:custGeom>
              <a:avLst/>
              <a:gdLst>
                <a:gd name="T0" fmla="*/ 88 w 173"/>
                <a:gd name="T1" fmla="*/ 7 h 243"/>
                <a:gd name="T2" fmla="*/ 58 w 173"/>
                <a:gd name="T3" fmla="*/ 3 h 243"/>
                <a:gd name="T4" fmla="*/ 5 w 173"/>
                <a:gd name="T5" fmla="*/ 0 h 243"/>
                <a:gd name="T6" fmla="*/ 3 w 173"/>
                <a:gd name="T7" fmla="*/ 78 h 243"/>
                <a:gd name="T8" fmla="*/ 1 w 173"/>
                <a:gd name="T9" fmla="*/ 169 h 243"/>
                <a:gd name="T10" fmla="*/ 1 w 173"/>
                <a:gd name="T11" fmla="*/ 218 h 243"/>
                <a:gd name="T12" fmla="*/ 23 w 173"/>
                <a:gd name="T13" fmla="*/ 226 h 243"/>
                <a:gd name="T14" fmla="*/ 72 w 173"/>
                <a:gd name="T15" fmla="*/ 239 h 243"/>
                <a:gd name="T16" fmla="*/ 88 w 173"/>
                <a:gd name="T17" fmla="*/ 242 h 243"/>
                <a:gd name="T18" fmla="*/ 123 w 173"/>
                <a:gd name="T19" fmla="*/ 234 h 243"/>
                <a:gd name="T20" fmla="*/ 158 w 173"/>
                <a:gd name="T21" fmla="*/ 196 h 243"/>
                <a:gd name="T22" fmla="*/ 170 w 173"/>
                <a:gd name="T23" fmla="*/ 147 h 243"/>
                <a:gd name="T24" fmla="*/ 168 w 173"/>
                <a:gd name="T25" fmla="*/ 93 h 243"/>
                <a:gd name="T26" fmla="*/ 156 w 173"/>
                <a:gd name="T27" fmla="*/ 65 h 243"/>
                <a:gd name="T28" fmla="*/ 125 w 173"/>
                <a:gd name="T29" fmla="*/ 34 h 243"/>
                <a:gd name="T30" fmla="*/ 94 w 173"/>
                <a:gd name="T31" fmla="*/ 9 h 243"/>
                <a:gd name="T32" fmla="*/ 88 w 173"/>
                <a:gd name="T33" fmla="*/ 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43">
                  <a:moveTo>
                    <a:pt x="88" y="7"/>
                  </a:moveTo>
                  <a:cubicBezTo>
                    <a:pt x="88" y="7"/>
                    <a:pt x="80" y="4"/>
                    <a:pt x="58" y="3"/>
                  </a:cubicBezTo>
                  <a:cubicBezTo>
                    <a:pt x="37" y="1"/>
                    <a:pt x="5" y="0"/>
                    <a:pt x="5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1" y="169"/>
                    <a:pt x="0" y="218"/>
                    <a:pt x="1" y="218"/>
                  </a:cubicBezTo>
                  <a:cubicBezTo>
                    <a:pt x="2" y="219"/>
                    <a:pt x="13" y="224"/>
                    <a:pt x="23" y="226"/>
                  </a:cubicBezTo>
                  <a:cubicBezTo>
                    <a:pt x="32" y="229"/>
                    <a:pt x="69" y="239"/>
                    <a:pt x="72" y="239"/>
                  </a:cubicBezTo>
                  <a:cubicBezTo>
                    <a:pt x="75" y="240"/>
                    <a:pt x="81" y="243"/>
                    <a:pt x="88" y="242"/>
                  </a:cubicBezTo>
                  <a:cubicBezTo>
                    <a:pt x="95" y="242"/>
                    <a:pt x="105" y="242"/>
                    <a:pt x="123" y="234"/>
                  </a:cubicBezTo>
                  <a:cubicBezTo>
                    <a:pt x="140" y="226"/>
                    <a:pt x="153" y="208"/>
                    <a:pt x="158" y="196"/>
                  </a:cubicBezTo>
                  <a:cubicBezTo>
                    <a:pt x="163" y="184"/>
                    <a:pt x="168" y="169"/>
                    <a:pt x="170" y="147"/>
                  </a:cubicBezTo>
                  <a:cubicBezTo>
                    <a:pt x="173" y="124"/>
                    <a:pt x="172" y="111"/>
                    <a:pt x="168" y="93"/>
                  </a:cubicBezTo>
                  <a:cubicBezTo>
                    <a:pt x="164" y="76"/>
                    <a:pt x="159" y="69"/>
                    <a:pt x="156" y="65"/>
                  </a:cubicBezTo>
                  <a:cubicBezTo>
                    <a:pt x="152" y="60"/>
                    <a:pt x="129" y="38"/>
                    <a:pt x="125" y="34"/>
                  </a:cubicBezTo>
                  <a:cubicBezTo>
                    <a:pt x="121" y="31"/>
                    <a:pt x="96" y="10"/>
                    <a:pt x="94" y="9"/>
                  </a:cubicBezTo>
                  <a:cubicBezTo>
                    <a:pt x="92" y="8"/>
                    <a:pt x="88" y="7"/>
                    <a:pt x="88" y="7"/>
                  </a:cubicBezTo>
                  <a:close/>
                </a:path>
              </a:pathLst>
            </a:custGeom>
            <a:solidFill>
              <a:srgbClr val="D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52"/>
            <p:cNvSpPr/>
            <p:nvPr/>
          </p:nvSpPr>
          <p:spPr bwMode="auto">
            <a:xfrm>
              <a:off x="6697923" y="3910927"/>
              <a:ext cx="337585" cy="406015"/>
            </a:xfrm>
            <a:custGeom>
              <a:avLst/>
              <a:gdLst>
                <a:gd name="T0" fmla="*/ 8 w 94"/>
                <a:gd name="T1" fmla="*/ 11 h 113"/>
                <a:gd name="T2" fmla="*/ 17 w 94"/>
                <a:gd name="T3" fmla="*/ 1 h 113"/>
                <a:gd name="T4" fmla="*/ 46 w 94"/>
                <a:gd name="T5" fmla="*/ 11 h 113"/>
                <a:gd name="T6" fmla="*/ 81 w 94"/>
                <a:gd name="T7" fmla="*/ 44 h 113"/>
                <a:gd name="T8" fmla="*/ 91 w 94"/>
                <a:gd name="T9" fmla="*/ 70 h 113"/>
                <a:gd name="T10" fmla="*/ 93 w 94"/>
                <a:gd name="T11" fmla="*/ 103 h 113"/>
                <a:gd name="T12" fmla="*/ 82 w 94"/>
                <a:gd name="T13" fmla="*/ 113 h 113"/>
                <a:gd name="T14" fmla="*/ 33 w 94"/>
                <a:gd name="T15" fmla="*/ 111 h 113"/>
                <a:gd name="T16" fmla="*/ 8 w 94"/>
                <a:gd name="T17" fmla="*/ 109 h 113"/>
                <a:gd name="T18" fmla="*/ 1 w 94"/>
                <a:gd name="T19" fmla="*/ 99 h 113"/>
                <a:gd name="T20" fmla="*/ 8 w 94"/>
                <a:gd name="T21" fmla="*/ 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13">
                  <a:moveTo>
                    <a:pt x="8" y="11"/>
                  </a:moveTo>
                  <a:cubicBezTo>
                    <a:pt x="9" y="11"/>
                    <a:pt x="9" y="3"/>
                    <a:pt x="17" y="1"/>
                  </a:cubicBezTo>
                  <a:cubicBezTo>
                    <a:pt x="25" y="0"/>
                    <a:pt x="36" y="2"/>
                    <a:pt x="46" y="11"/>
                  </a:cubicBezTo>
                  <a:cubicBezTo>
                    <a:pt x="56" y="19"/>
                    <a:pt x="78" y="40"/>
                    <a:pt x="81" y="44"/>
                  </a:cubicBezTo>
                  <a:cubicBezTo>
                    <a:pt x="84" y="48"/>
                    <a:pt x="89" y="55"/>
                    <a:pt x="91" y="70"/>
                  </a:cubicBezTo>
                  <a:cubicBezTo>
                    <a:pt x="94" y="86"/>
                    <a:pt x="93" y="102"/>
                    <a:pt x="93" y="103"/>
                  </a:cubicBezTo>
                  <a:cubicBezTo>
                    <a:pt x="93" y="105"/>
                    <a:pt x="93" y="113"/>
                    <a:pt x="82" y="113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111"/>
                    <a:pt x="1" y="99"/>
                  </a:cubicBezTo>
                  <a:cubicBezTo>
                    <a:pt x="1" y="88"/>
                    <a:pt x="6" y="16"/>
                    <a:pt x="8" y="11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53"/>
            <p:cNvSpPr/>
            <p:nvPr/>
          </p:nvSpPr>
          <p:spPr bwMode="auto">
            <a:xfrm>
              <a:off x="6758750" y="3913969"/>
              <a:ext cx="47140" cy="39537"/>
            </a:xfrm>
            <a:custGeom>
              <a:avLst/>
              <a:gdLst>
                <a:gd name="T0" fmla="*/ 13 w 13"/>
                <a:gd name="T1" fmla="*/ 2 h 11"/>
                <a:gd name="T2" fmla="*/ 0 w 13"/>
                <a:gd name="T3" fmla="*/ 1 h 11"/>
                <a:gd name="T4" fmla="*/ 0 w 13"/>
                <a:gd name="T5" fmla="*/ 8 h 11"/>
                <a:gd name="T6" fmla="*/ 13 w 13"/>
                <a:gd name="T7" fmla="*/ 11 h 11"/>
                <a:gd name="T8" fmla="*/ 13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2"/>
                  </a:moveTo>
                  <a:cubicBezTo>
                    <a:pt x="13" y="2"/>
                    <a:pt x="7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98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54"/>
            <p:cNvSpPr/>
            <p:nvPr/>
          </p:nvSpPr>
          <p:spPr bwMode="auto">
            <a:xfrm>
              <a:off x="6726816" y="3939820"/>
              <a:ext cx="150545" cy="45620"/>
            </a:xfrm>
            <a:custGeom>
              <a:avLst/>
              <a:gdLst>
                <a:gd name="T0" fmla="*/ 1 w 42"/>
                <a:gd name="T1" fmla="*/ 0 h 13"/>
                <a:gd name="T2" fmla="*/ 42 w 42"/>
                <a:gd name="T3" fmla="*/ 8 h 13"/>
                <a:gd name="T4" fmla="*/ 41 w 42"/>
                <a:gd name="T5" fmla="*/ 13 h 13"/>
                <a:gd name="T6" fmla="*/ 0 w 42"/>
                <a:gd name="T7" fmla="*/ 8 h 13"/>
                <a:gd name="T8" fmla="*/ 1 w 4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">
                  <a:moveTo>
                    <a:pt x="1" y="0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13"/>
                    <a:pt x="41" y="13"/>
                  </a:cubicBezTo>
                  <a:cubicBezTo>
                    <a:pt x="40" y="13"/>
                    <a:pt x="0" y="8"/>
                    <a:pt x="0" y="8"/>
                  </a:cubicBezTo>
                  <a:cubicBezTo>
                    <a:pt x="0" y="8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AA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55"/>
            <p:cNvSpPr/>
            <p:nvPr/>
          </p:nvSpPr>
          <p:spPr bwMode="auto">
            <a:xfrm>
              <a:off x="6424205" y="3208384"/>
              <a:ext cx="281321" cy="573287"/>
            </a:xfrm>
            <a:custGeom>
              <a:avLst/>
              <a:gdLst>
                <a:gd name="T0" fmla="*/ 7 w 78"/>
                <a:gd name="T1" fmla="*/ 17 h 159"/>
                <a:gd name="T2" fmla="*/ 10 w 78"/>
                <a:gd name="T3" fmla="*/ 5 h 159"/>
                <a:gd name="T4" fmla="*/ 16 w 78"/>
                <a:gd name="T5" fmla="*/ 0 h 159"/>
                <a:gd name="T6" fmla="*/ 21 w 78"/>
                <a:gd name="T7" fmla="*/ 4 h 159"/>
                <a:gd name="T8" fmla="*/ 51 w 78"/>
                <a:gd name="T9" fmla="*/ 21 h 159"/>
                <a:gd name="T10" fmla="*/ 68 w 78"/>
                <a:gd name="T11" fmla="*/ 37 h 159"/>
                <a:gd name="T12" fmla="*/ 76 w 78"/>
                <a:gd name="T13" fmla="*/ 74 h 159"/>
                <a:gd name="T14" fmla="*/ 56 w 78"/>
                <a:gd name="T15" fmla="*/ 110 h 159"/>
                <a:gd name="T16" fmla="*/ 19 w 78"/>
                <a:gd name="T17" fmla="*/ 137 h 159"/>
                <a:gd name="T18" fmla="*/ 0 w 78"/>
                <a:gd name="T19" fmla="*/ 159 h 159"/>
                <a:gd name="T20" fmla="*/ 2 w 78"/>
                <a:gd name="T21" fmla="*/ 119 h 159"/>
                <a:gd name="T22" fmla="*/ 36 w 78"/>
                <a:gd name="T23" fmla="*/ 115 h 159"/>
                <a:gd name="T24" fmla="*/ 67 w 78"/>
                <a:gd name="T25" fmla="*/ 81 h 159"/>
                <a:gd name="T26" fmla="*/ 67 w 78"/>
                <a:gd name="T27" fmla="*/ 69 h 159"/>
                <a:gd name="T28" fmla="*/ 63 w 78"/>
                <a:gd name="T29" fmla="*/ 43 h 159"/>
                <a:gd name="T30" fmla="*/ 34 w 78"/>
                <a:gd name="T31" fmla="*/ 19 h 159"/>
                <a:gd name="T32" fmla="*/ 7 w 78"/>
                <a:gd name="T33" fmla="*/ 1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59">
                  <a:moveTo>
                    <a:pt x="7" y="17"/>
                  </a:moveTo>
                  <a:cubicBezTo>
                    <a:pt x="7" y="17"/>
                    <a:pt x="6" y="10"/>
                    <a:pt x="10" y="5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6" y="0"/>
                    <a:pt x="18" y="1"/>
                    <a:pt x="21" y="4"/>
                  </a:cubicBezTo>
                  <a:cubicBezTo>
                    <a:pt x="24" y="6"/>
                    <a:pt x="43" y="18"/>
                    <a:pt x="51" y="21"/>
                  </a:cubicBezTo>
                  <a:cubicBezTo>
                    <a:pt x="58" y="25"/>
                    <a:pt x="63" y="30"/>
                    <a:pt x="68" y="37"/>
                  </a:cubicBezTo>
                  <a:cubicBezTo>
                    <a:pt x="72" y="44"/>
                    <a:pt x="78" y="58"/>
                    <a:pt x="76" y="74"/>
                  </a:cubicBezTo>
                  <a:cubicBezTo>
                    <a:pt x="73" y="90"/>
                    <a:pt x="67" y="99"/>
                    <a:pt x="56" y="110"/>
                  </a:cubicBezTo>
                  <a:cubicBezTo>
                    <a:pt x="44" y="122"/>
                    <a:pt x="23" y="135"/>
                    <a:pt x="19" y="137"/>
                  </a:cubicBezTo>
                  <a:cubicBezTo>
                    <a:pt x="16" y="139"/>
                    <a:pt x="3" y="148"/>
                    <a:pt x="0" y="15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0" y="121"/>
                    <a:pt x="36" y="115"/>
                  </a:cubicBezTo>
                  <a:cubicBezTo>
                    <a:pt x="52" y="110"/>
                    <a:pt x="64" y="92"/>
                    <a:pt x="67" y="81"/>
                  </a:cubicBezTo>
                  <a:cubicBezTo>
                    <a:pt x="67" y="81"/>
                    <a:pt x="68" y="71"/>
                    <a:pt x="67" y="69"/>
                  </a:cubicBezTo>
                  <a:cubicBezTo>
                    <a:pt x="67" y="69"/>
                    <a:pt x="69" y="56"/>
                    <a:pt x="63" y="43"/>
                  </a:cubicBezTo>
                  <a:cubicBezTo>
                    <a:pt x="57" y="30"/>
                    <a:pt x="48" y="22"/>
                    <a:pt x="34" y="19"/>
                  </a:cubicBezTo>
                  <a:cubicBezTo>
                    <a:pt x="19" y="15"/>
                    <a:pt x="12" y="15"/>
                    <a:pt x="7" y="17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56"/>
            <p:cNvSpPr>
              <a:spLocks noEditPoints="1"/>
            </p:cNvSpPr>
            <p:nvPr/>
          </p:nvSpPr>
          <p:spPr bwMode="auto">
            <a:xfrm>
              <a:off x="6532172" y="3126269"/>
              <a:ext cx="313255" cy="726873"/>
            </a:xfrm>
            <a:custGeom>
              <a:avLst/>
              <a:gdLst>
                <a:gd name="T0" fmla="*/ 81 w 87"/>
                <a:gd name="T1" fmla="*/ 201 h 202"/>
                <a:gd name="T2" fmla="*/ 74 w 87"/>
                <a:gd name="T3" fmla="*/ 193 h 202"/>
                <a:gd name="T4" fmla="*/ 75 w 87"/>
                <a:gd name="T5" fmla="*/ 192 h 202"/>
                <a:gd name="T6" fmla="*/ 77 w 87"/>
                <a:gd name="T7" fmla="*/ 192 h 202"/>
                <a:gd name="T8" fmla="*/ 75 w 87"/>
                <a:gd name="T9" fmla="*/ 192 h 202"/>
                <a:gd name="T10" fmla="*/ 74 w 87"/>
                <a:gd name="T11" fmla="*/ 193 h 202"/>
                <a:gd name="T12" fmla="*/ 73 w 87"/>
                <a:gd name="T13" fmla="*/ 192 h 202"/>
                <a:gd name="T14" fmla="*/ 73 w 87"/>
                <a:gd name="T15" fmla="*/ 192 h 202"/>
                <a:gd name="T16" fmla="*/ 75 w 87"/>
                <a:gd name="T17" fmla="*/ 150 h 202"/>
                <a:gd name="T18" fmla="*/ 75 w 87"/>
                <a:gd name="T19" fmla="*/ 150 h 202"/>
                <a:gd name="T20" fmla="*/ 3 w 87"/>
                <a:gd name="T21" fmla="*/ 12 h 202"/>
                <a:gd name="T22" fmla="*/ 3 w 87"/>
                <a:gd name="T23" fmla="*/ 12 h 202"/>
                <a:gd name="T24" fmla="*/ 2 w 87"/>
                <a:gd name="T25" fmla="*/ 11 h 202"/>
                <a:gd name="T26" fmla="*/ 2 w 87"/>
                <a:gd name="T27" fmla="*/ 11 h 202"/>
                <a:gd name="T28" fmla="*/ 0 w 87"/>
                <a:gd name="T29" fmla="*/ 6 h 202"/>
                <a:gd name="T30" fmla="*/ 0 w 87"/>
                <a:gd name="T31" fmla="*/ 6 h 202"/>
                <a:gd name="T32" fmla="*/ 4 w 87"/>
                <a:gd name="T33" fmla="*/ 0 h 202"/>
                <a:gd name="T34" fmla="*/ 4 w 87"/>
                <a:gd name="T35" fmla="*/ 0 h 202"/>
                <a:gd name="T36" fmla="*/ 5 w 87"/>
                <a:gd name="T37" fmla="*/ 0 h 202"/>
                <a:gd name="T38" fmla="*/ 7 w 87"/>
                <a:gd name="T39" fmla="*/ 0 h 202"/>
                <a:gd name="T40" fmla="*/ 7 w 87"/>
                <a:gd name="T41" fmla="*/ 0 h 202"/>
                <a:gd name="T42" fmla="*/ 75 w 87"/>
                <a:gd name="T43" fmla="*/ 55 h 202"/>
                <a:gd name="T44" fmla="*/ 75 w 87"/>
                <a:gd name="T45" fmla="*/ 55 h 202"/>
                <a:gd name="T46" fmla="*/ 87 w 87"/>
                <a:gd name="T47" fmla="*/ 148 h 202"/>
                <a:gd name="T48" fmla="*/ 87 w 87"/>
                <a:gd name="T49" fmla="*/ 148 h 202"/>
                <a:gd name="T50" fmla="*/ 84 w 87"/>
                <a:gd name="T51" fmla="*/ 200 h 202"/>
                <a:gd name="T52" fmla="*/ 84 w 87"/>
                <a:gd name="T53" fmla="*/ 200 h 202"/>
                <a:gd name="T54" fmla="*/ 83 w 87"/>
                <a:gd name="T55" fmla="*/ 202 h 202"/>
                <a:gd name="T56" fmla="*/ 83 w 87"/>
                <a:gd name="T57" fmla="*/ 202 h 202"/>
                <a:gd name="T58" fmla="*/ 82 w 87"/>
                <a:gd name="T59" fmla="*/ 202 h 202"/>
                <a:gd name="T60" fmla="*/ 82 w 87"/>
                <a:gd name="T61" fmla="*/ 202 h 202"/>
                <a:gd name="T62" fmla="*/ 81 w 87"/>
                <a:gd name="T63" fmla="*/ 201 h 202"/>
                <a:gd name="T64" fmla="*/ 81 w 87"/>
                <a:gd name="T65" fmla="*/ 195 h 202"/>
                <a:gd name="T66" fmla="*/ 83 w 87"/>
                <a:gd name="T67" fmla="*/ 148 h 202"/>
                <a:gd name="T68" fmla="*/ 83 w 87"/>
                <a:gd name="T69" fmla="*/ 148 h 202"/>
                <a:gd name="T70" fmla="*/ 71 w 87"/>
                <a:gd name="T71" fmla="*/ 57 h 202"/>
                <a:gd name="T72" fmla="*/ 71 w 87"/>
                <a:gd name="T73" fmla="*/ 57 h 202"/>
                <a:gd name="T74" fmla="*/ 7 w 87"/>
                <a:gd name="T75" fmla="*/ 4 h 202"/>
                <a:gd name="T76" fmla="*/ 7 w 87"/>
                <a:gd name="T77" fmla="*/ 4 h 202"/>
                <a:gd name="T78" fmla="*/ 6 w 87"/>
                <a:gd name="T79" fmla="*/ 4 h 202"/>
                <a:gd name="T80" fmla="*/ 6 w 87"/>
                <a:gd name="T81" fmla="*/ 4 h 202"/>
                <a:gd name="T82" fmla="*/ 4 w 87"/>
                <a:gd name="T83" fmla="*/ 6 h 202"/>
                <a:gd name="T84" fmla="*/ 4 w 87"/>
                <a:gd name="T85" fmla="*/ 6 h 202"/>
                <a:gd name="T86" fmla="*/ 5 w 87"/>
                <a:gd name="T87" fmla="*/ 8 h 202"/>
                <a:gd name="T88" fmla="*/ 5 w 87"/>
                <a:gd name="T89" fmla="*/ 8 h 202"/>
                <a:gd name="T90" fmla="*/ 5 w 87"/>
                <a:gd name="T91" fmla="*/ 8 h 202"/>
                <a:gd name="T92" fmla="*/ 5 w 87"/>
                <a:gd name="T93" fmla="*/ 8 h 202"/>
                <a:gd name="T94" fmla="*/ 79 w 87"/>
                <a:gd name="T95" fmla="*/ 150 h 202"/>
                <a:gd name="T96" fmla="*/ 79 w 87"/>
                <a:gd name="T97" fmla="*/ 150 h 202"/>
                <a:gd name="T98" fmla="*/ 77 w 87"/>
                <a:gd name="T99" fmla="*/ 191 h 202"/>
                <a:gd name="T100" fmla="*/ 77 w 87"/>
                <a:gd name="T101" fmla="*/ 191 h 202"/>
                <a:gd name="T102" fmla="*/ 81 w 87"/>
                <a:gd name="T103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202">
                  <a:moveTo>
                    <a:pt x="81" y="201"/>
                  </a:moveTo>
                  <a:cubicBezTo>
                    <a:pt x="74" y="193"/>
                    <a:pt x="74" y="193"/>
                    <a:pt x="74" y="193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74" y="193"/>
                    <a:pt x="74" y="193"/>
                    <a:pt x="74" y="193"/>
                  </a:cubicBezTo>
                  <a:cubicBezTo>
                    <a:pt x="73" y="193"/>
                    <a:pt x="73" y="192"/>
                    <a:pt x="73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3" y="191"/>
                    <a:pt x="75" y="174"/>
                    <a:pt x="75" y="15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01"/>
                    <a:pt x="65" y="2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6" y="0"/>
                    <a:pt x="58" y="3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84" y="84"/>
                    <a:pt x="87" y="120"/>
                    <a:pt x="87" y="148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78"/>
                    <a:pt x="84" y="200"/>
                    <a:pt x="84" y="200"/>
                  </a:cubicBezTo>
                  <a:cubicBezTo>
                    <a:pt x="84" y="200"/>
                    <a:pt x="84" y="200"/>
                    <a:pt x="84" y="200"/>
                  </a:cubicBezTo>
                  <a:cubicBezTo>
                    <a:pt x="84" y="201"/>
                    <a:pt x="84" y="201"/>
                    <a:pt x="83" y="202"/>
                  </a:cubicBezTo>
                  <a:cubicBezTo>
                    <a:pt x="83" y="202"/>
                    <a:pt x="83" y="202"/>
                    <a:pt x="83" y="202"/>
                  </a:cubicBezTo>
                  <a:cubicBezTo>
                    <a:pt x="83" y="202"/>
                    <a:pt x="83" y="202"/>
                    <a:pt x="82" y="202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1" y="201"/>
                    <a:pt x="81" y="201"/>
                  </a:cubicBezTo>
                  <a:close/>
                  <a:moveTo>
                    <a:pt x="81" y="195"/>
                  </a:moveTo>
                  <a:cubicBezTo>
                    <a:pt x="81" y="187"/>
                    <a:pt x="83" y="170"/>
                    <a:pt x="83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20"/>
                    <a:pt x="80" y="85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4" y="7"/>
                    <a:pt x="1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9" y="21"/>
                    <a:pt x="79" y="101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71"/>
                    <a:pt x="78" y="187"/>
                    <a:pt x="77" y="191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81" y="195"/>
                    <a:pt x="81" y="195"/>
                    <a:pt x="81" y="19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57"/>
            <p:cNvSpPr/>
            <p:nvPr/>
          </p:nvSpPr>
          <p:spPr bwMode="auto">
            <a:xfrm>
              <a:off x="6402916" y="3147558"/>
              <a:ext cx="701022" cy="1914505"/>
            </a:xfrm>
            <a:custGeom>
              <a:avLst/>
              <a:gdLst>
                <a:gd name="T0" fmla="*/ 2 w 195"/>
                <a:gd name="T1" fmla="*/ 525 h 532"/>
                <a:gd name="T2" fmla="*/ 1 w 195"/>
                <a:gd name="T3" fmla="*/ 513 h 532"/>
                <a:gd name="T4" fmla="*/ 0 w 195"/>
                <a:gd name="T5" fmla="*/ 478 h 532"/>
                <a:gd name="T6" fmla="*/ 0 w 195"/>
                <a:gd name="T7" fmla="*/ 413 h 532"/>
                <a:gd name="T8" fmla="*/ 0 w 195"/>
                <a:gd name="T9" fmla="*/ 409 h 532"/>
                <a:gd name="T10" fmla="*/ 3 w 195"/>
                <a:gd name="T11" fmla="*/ 196 h 532"/>
                <a:gd name="T12" fmla="*/ 3 w 195"/>
                <a:gd name="T13" fmla="*/ 195 h 532"/>
                <a:gd name="T14" fmla="*/ 3 w 195"/>
                <a:gd name="T15" fmla="*/ 194 h 532"/>
                <a:gd name="T16" fmla="*/ 14 w 195"/>
                <a:gd name="T17" fmla="*/ 160 h 532"/>
                <a:gd name="T18" fmla="*/ 57 w 195"/>
                <a:gd name="T19" fmla="*/ 129 h 532"/>
                <a:gd name="T20" fmla="*/ 80 w 195"/>
                <a:gd name="T21" fmla="*/ 85 h 532"/>
                <a:gd name="T22" fmla="*/ 63 w 195"/>
                <a:gd name="T23" fmla="*/ 44 h 532"/>
                <a:gd name="T24" fmla="*/ 36 w 195"/>
                <a:gd name="T25" fmla="*/ 29 h 532"/>
                <a:gd name="T26" fmla="*/ 18 w 195"/>
                <a:gd name="T27" fmla="*/ 10 h 532"/>
                <a:gd name="T28" fmla="*/ 18 w 195"/>
                <a:gd name="T29" fmla="*/ 10 h 532"/>
                <a:gd name="T30" fmla="*/ 22 w 195"/>
                <a:gd name="T31" fmla="*/ 2 h 532"/>
                <a:gd name="T32" fmla="*/ 29 w 195"/>
                <a:gd name="T33" fmla="*/ 0 h 532"/>
                <a:gd name="T34" fmla="*/ 40 w 195"/>
                <a:gd name="T35" fmla="*/ 2 h 532"/>
                <a:gd name="T36" fmla="*/ 41 w 195"/>
                <a:gd name="T37" fmla="*/ 5 h 532"/>
                <a:gd name="T38" fmla="*/ 39 w 195"/>
                <a:gd name="T39" fmla="*/ 6 h 532"/>
                <a:gd name="T40" fmla="*/ 36 w 195"/>
                <a:gd name="T41" fmla="*/ 5 h 532"/>
                <a:gd name="T42" fmla="*/ 29 w 195"/>
                <a:gd name="T43" fmla="*/ 4 h 532"/>
                <a:gd name="T44" fmla="*/ 22 w 195"/>
                <a:gd name="T45" fmla="*/ 10 h 532"/>
                <a:gd name="T46" fmla="*/ 22 w 195"/>
                <a:gd name="T47" fmla="*/ 10 h 532"/>
                <a:gd name="T48" fmla="*/ 22 w 195"/>
                <a:gd name="T49" fmla="*/ 10 h 532"/>
                <a:gd name="T50" fmla="*/ 38 w 195"/>
                <a:gd name="T51" fmla="*/ 26 h 532"/>
                <a:gd name="T52" fmla="*/ 65 w 195"/>
                <a:gd name="T53" fmla="*/ 41 h 532"/>
                <a:gd name="T54" fmla="*/ 84 w 195"/>
                <a:gd name="T55" fmla="*/ 85 h 532"/>
                <a:gd name="T56" fmla="*/ 59 w 195"/>
                <a:gd name="T57" fmla="*/ 132 h 532"/>
                <a:gd name="T58" fmla="*/ 17 w 195"/>
                <a:gd name="T59" fmla="*/ 163 h 532"/>
                <a:gd name="T60" fmla="*/ 7 w 195"/>
                <a:gd name="T61" fmla="*/ 194 h 532"/>
                <a:gd name="T62" fmla="*/ 7 w 195"/>
                <a:gd name="T63" fmla="*/ 195 h 532"/>
                <a:gd name="T64" fmla="*/ 7 w 195"/>
                <a:gd name="T65" fmla="*/ 196 h 532"/>
                <a:gd name="T66" fmla="*/ 4 w 195"/>
                <a:gd name="T67" fmla="*/ 409 h 532"/>
                <a:gd name="T68" fmla="*/ 4 w 195"/>
                <a:gd name="T69" fmla="*/ 413 h 532"/>
                <a:gd name="T70" fmla="*/ 4 w 195"/>
                <a:gd name="T71" fmla="*/ 475 h 532"/>
                <a:gd name="T72" fmla="*/ 7 w 195"/>
                <a:gd name="T73" fmla="*/ 528 h 532"/>
                <a:gd name="T74" fmla="*/ 43 w 195"/>
                <a:gd name="T75" fmla="*/ 519 h 532"/>
                <a:gd name="T76" fmla="*/ 128 w 195"/>
                <a:gd name="T77" fmla="*/ 479 h 532"/>
                <a:gd name="T78" fmla="*/ 190 w 195"/>
                <a:gd name="T79" fmla="*/ 332 h 532"/>
                <a:gd name="T80" fmla="*/ 191 w 195"/>
                <a:gd name="T81" fmla="*/ 315 h 532"/>
                <a:gd name="T82" fmla="*/ 180 w 195"/>
                <a:gd name="T83" fmla="*/ 257 h 532"/>
                <a:gd name="T84" fmla="*/ 145 w 195"/>
                <a:gd name="T85" fmla="*/ 221 h 532"/>
                <a:gd name="T86" fmla="*/ 117 w 195"/>
                <a:gd name="T87" fmla="*/ 195 h 532"/>
                <a:gd name="T88" fmla="*/ 117 w 195"/>
                <a:gd name="T89" fmla="*/ 192 h 532"/>
                <a:gd name="T90" fmla="*/ 120 w 195"/>
                <a:gd name="T91" fmla="*/ 192 h 532"/>
                <a:gd name="T92" fmla="*/ 183 w 195"/>
                <a:gd name="T93" fmla="*/ 255 h 532"/>
                <a:gd name="T94" fmla="*/ 195 w 195"/>
                <a:gd name="T95" fmla="*/ 315 h 532"/>
                <a:gd name="T96" fmla="*/ 194 w 195"/>
                <a:gd name="T97" fmla="*/ 333 h 532"/>
                <a:gd name="T98" fmla="*/ 130 w 195"/>
                <a:gd name="T99" fmla="*/ 483 h 532"/>
                <a:gd name="T100" fmla="*/ 5 w 195"/>
                <a:gd name="T101" fmla="*/ 532 h 532"/>
                <a:gd name="T102" fmla="*/ 5 w 195"/>
                <a:gd name="T103" fmla="*/ 532 h 532"/>
                <a:gd name="T104" fmla="*/ 3 w 195"/>
                <a:gd name="T105" fmla="*/ 53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" h="532">
                  <a:moveTo>
                    <a:pt x="3" y="531"/>
                  </a:moveTo>
                  <a:cubicBezTo>
                    <a:pt x="3" y="530"/>
                    <a:pt x="3" y="528"/>
                    <a:pt x="2" y="525"/>
                  </a:cubicBezTo>
                  <a:cubicBezTo>
                    <a:pt x="2" y="525"/>
                    <a:pt x="2" y="525"/>
                    <a:pt x="2" y="525"/>
                  </a:cubicBezTo>
                  <a:cubicBezTo>
                    <a:pt x="2" y="522"/>
                    <a:pt x="2" y="518"/>
                    <a:pt x="1" y="513"/>
                  </a:cubicBezTo>
                  <a:cubicBezTo>
                    <a:pt x="1" y="513"/>
                    <a:pt x="1" y="513"/>
                    <a:pt x="1" y="513"/>
                  </a:cubicBezTo>
                  <a:cubicBezTo>
                    <a:pt x="1" y="503"/>
                    <a:pt x="1" y="491"/>
                    <a:pt x="0" y="478"/>
                  </a:cubicBezTo>
                  <a:cubicBezTo>
                    <a:pt x="0" y="478"/>
                    <a:pt x="0" y="478"/>
                    <a:pt x="0" y="478"/>
                  </a:cubicBezTo>
                  <a:cubicBezTo>
                    <a:pt x="0" y="452"/>
                    <a:pt x="0" y="424"/>
                    <a:pt x="0" y="413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11"/>
                    <a:pt x="0" y="410"/>
                    <a:pt x="0" y="409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07"/>
                    <a:pt x="3" y="235"/>
                    <a:pt x="3" y="196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195"/>
                    <a:pt x="3" y="195"/>
                    <a:pt x="3" y="194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3" y="176"/>
                    <a:pt x="6" y="167"/>
                    <a:pt x="14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22" y="153"/>
                    <a:pt x="35" y="146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74" y="115"/>
                    <a:pt x="80" y="99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66"/>
                    <a:pt x="69" y="49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6" y="40"/>
                    <a:pt x="45" y="35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7" y="24"/>
                    <a:pt x="18" y="1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6"/>
                    <a:pt x="20" y="3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4" y="0"/>
                    <a:pt x="2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3"/>
                    <a:pt x="42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7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4" y="4"/>
                    <a:pt x="31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5" y="4"/>
                    <a:pt x="22" y="5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5"/>
                    <a:pt x="29" y="21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7" y="31"/>
                    <a:pt x="58" y="36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73" y="47"/>
                    <a:pt x="84" y="64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100"/>
                    <a:pt x="78" y="118"/>
                    <a:pt x="59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38" y="149"/>
                    <a:pt x="24" y="156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9" y="170"/>
                    <a:pt x="7" y="176"/>
                    <a:pt x="7" y="194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7" y="195"/>
                    <a:pt x="7" y="195"/>
                    <a:pt x="7" y="196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7" y="235"/>
                    <a:pt x="4" y="407"/>
                    <a:pt x="4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9"/>
                    <a:pt x="4" y="411"/>
                    <a:pt x="4" y="413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4" y="423"/>
                    <a:pt x="4" y="450"/>
                    <a:pt x="4" y="475"/>
                  </a:cubicBezTo>
                  <a:cubicBezTo>
                    <a:pt x="4" y="475"/>
                    <a:pt x="4" y="475"/>
                    <a:pt x="4" y="475"/>
                  </a:cubicBezTo>
                  <a:cubicBezTo>
                    <a:pt x="5" y="499"/>
                    <a:pt x="5" y="522"/>
                    <a:pt x="7" y="528"/>
                  </a:cubicBezTo>
                  <a:cubicBezTo>
                    <a:pt x="7" y="528"/>
                    <a:pt x="7" y="528"/>
                    <a:pt x="7" y="528"/>
                  </a:cubicBezTo>
                  <a:cubicBezTo>
                    <a:pt x="11" y="527"/>
                    <a:pt x="25" y="525"/>
                    <a:pt x="43" y="519"/>
                  </a:cubicBezTo>
                  <a:cubicBezTo>
                    <a:pt x="43" y="519"/>
                    <a:pt x="43" y="519"/>
                    <a:pt x="43" y="519"/>
                  </a:cubicBezTo>
                  <a:cubicBezTo>
                    <a:pt x="66" y="512"/>
                    <a:pt x="97" y="500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89" y="438"/>
                    <a:pt x="186" y="385"/>
                    <a:pt x="190" y="332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191" y="327"/>
                    <a:pt x="191" y="321"/>
                    <a:pt x="191" y="315"/>
                  </a:cubicBezTo>
                  <a:cubicBezTo>
                    <a:pt x="191" y="315"/>
                    <a:pt x="191" y="315"/>
                    <a:pt x="191" y="315"/>
                  </a:cubicBezTo>
                  <a:cubicBezTo>
                    <a:pt x="191" y="292"/>
                    <a:pt x="187" y="268"/>
                    <a:pt x="180" y="257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6" y="250"/>
                    <a:pt x="160" y="235"/>
                    <a:pt x="145" y="221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30" y="207"/>
                    <a:pt x="117" y="195"/>
                    <a:pt x="117" y="195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16" y="194"/>
                    <a:pt x="116" y="193"/>
                    <a:pt x="11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8" y="191"/>
                    <a:pt x="119" y="191"/>
                    <a:pt x="120" y="192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20" y="192"/>
                    <a:pt x="173" y="240"/>
                    <a:pt x="183" y="255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92" y="267"/>
                    <a:pt x="195" y="291"/>
                    <a:pt x="195" y="315"/>
                  </a:cubicBezTo>
                  <a:cubicBezTo>
                    <a:pt x="195" y="315"/>
                    <a:pt x="195" y="315"/>
                    <a:pt x="195" y="315"/>
                  </a:cubicBezTo>
                  <a:cubicBezTo>
                    <a:pt x="195" y="321"/>
                    <a:pt x="195" y="327"/>
                    <a:pt x="194" y="333"/>
                  </a:cubicBezTo>
                  <a:cubicBezTo>
                    <a:pt x="194" y="333"/>
                    <a:pt x="194" y="333"/>
                    <a:pt x="194" y="333"/>
                  </a:cubicBezTo>
                  <a:cubicBezTo>
                    <a:pt x="190" y="385"/>
                    <a:pt x="193" y="440"/>
                    <a:pt x="130" y="483"/>
                  </a:cubicBezTo>
                  <a:cubicBezTo>
                    <a:pt x="130" y="483"/>
                    <a:pt x="130" y="483"/>
                    <a:pt x="130" y="483"/>
                  </a:cubicBezTo>
                  <a:cubicBezTo>
                    <a:pt x="67" y="525"/>
                    <a:pt x="6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4" y="532"/>
                    <a:pt x="4" y="532"/>
                    <a:pt x="3" y="531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58"/>
            <p:cNvSpPr>
              <a:spLocks noEditPoints="1"/>
            </p:cNvSpPr>
            <p:nvPr/>
          </p:nvSpPr>
          <p:spPr bwMode="auto">
            <a:xfrm>
              <a:off x="6439412" y="3806002"/>
              <a:ext cx="624989" cy="892625"/>
            </a:xfrm>
            <a:custGeom>
              <a:avLst/>
              <a:gdLst>
                <a:gd name="T0" fmla="*/ 90 w 174"/>
                <a:gd name="T1" fmla="*/ 248 h 248"/>
                <a:gd name="T2" fmla="*/ 81 w 174"/>
                <a:gd name="T3" fmla="*/ 247 h 248"/>
                <a:gd name="T4" fmla="*/ 81 w 174"/>
                <a:gd name="T5" fmla="*/ 247 h 248"/>
                <a:gd name="T6" fmla="*/ 4 w 174"/>
                <a:gd name="T7" fmla="*/ 225 h 248"/>
                <a:gd name="T8" fmla="*/ 4 w 174"/>
                <a:gd name="T9" fmla="*/ 225 h 248"/>
                <a:gd name="T10" fmla="*/ 0 w 174"/>
                <a:gd name="T11" fmla="*/ 222 h 248"/>
                <a:gd name="T12" fmla="*/ 0 w 174"/>
                <a:gd name="T13" fmla="*/ 222 h 248"/>
                <a:gd name="T14" fmla="*/ 0 w 174"/>
                <a:gd name="T15" fmla="*/ 213 h 248"/>
                <a:gd name="T16" fmla="*/ 0 w 174"/>
                <a:gd name="T17" fmla="*/ 213 h 248"/>
                <a:gd name="T18" fmla="*/ 4 w 174"/>
                <a:gd name="T19" fmla="*/ 2 h 248"/>
                <a:gd name="T20" fmla="*/ 4 w 174"/>
                <a:gd name="T21" fmla="*/ 2 h 248"/>
                <a:gd name="T22" fmla="*/ 5 w 174"/>
                <a:gd name="T23" fmla="*/ 1 h 248"/>
                <a:gd name="T24" fmla="*/ 5 w 174"/>
                <a:gd name="T25" fmla="*/ 1 h 248"/>
                <a:gd name="T26" fmla="*/ 6 w 174"/>
                <a:gd name="T27" fmla="*/ 0 h 248"/>
                <a:gd name="T28" fmla="*/ 6 w 174"/>
                <a:gd name="T29" fmla="*/ 0 h 248"/>
                <a:gd name="T30" fmla="*/ 46 w 174"/>
                <a:gd name="T31" fmla="*/ 3 h 248"/>
                <a:gd name="T32" fmla="*/ 46 w 174"/>
                <a:gd name="T33" fmla="*/ 3 h 248"/>
                <a:gd name="T34" fmla="*/ 92 w 174"/>
                <a:gd name="T35" fmla="*/ 9 h 248"/>
                <a:gd name="T36" fmla="*/ 92 w 174"/>
                <a:gd name="T37" fmla="*/ 9 h 248"/>
                <a:gd name="T38" fmla="*/ 155 w 174"/>
                <a:gd name="T39" fmla="*/ 63 h 248"/>
                <a:gd name="T40" fmla="*/ 155 w 174"/>
                <a:gd name="T41" fmla="*/ 63 h 248"/>
                <a:gd name="T42" fmla="*/ 174 w 174"/>
                <a:gd name="T43" fmla="*/ 130 h 248"/>
                <a:gd name="T44" fmla="*/ 174 w 174"/>
                <a:gd name="T45" fmla="*/ 130 h 248"/>
                <a:gd name="T46" fmla="*/ 162 w 174"/>
                <a:gd name="T47" fmla="*/ 196 h 248"/>
                <a:gd name="T48" fmla="*/ 162 w 174"/>
                <a:gd name="T49" fmla="*/ 196 h 248"/>
                <a:gd name="T50" fmla="*/ 90 w 174"/>
                <a:gd name="T51" fmla="*/ 248 h 248"/>
                <a:gd name="T52" fmla="*/ 90 w 174"/>
                <a:gd name="T53" fmla="*/ 248 h 248"/>
                <a:gd name="T54" fmla="*/ 90 w 174"/>
                <a:gd name="T55" fmla="*/ 248 h 248"/>
                <a:gd name="T56" fmla="*/ 4 w 174"/>
                <a:gd name="T57" fmla="*/ 220 h 248"/>
                <a:gd name="T58" fmla="*/ 6 w 174"/>
                <a:gd name="T59" fmla="*/ 221 h 248"/>
                <a:gd name="T60" fmla="*/ 6 w 174"/>
                <a:gd name="T61" fmla="*/ 221 h 248"/>
                <a:gd name="T62" fmla="*/ 14 w 174"/>
                <a:gd name="T63" fmla="*/ 224 h 248"/>
                <a:gd name="T64" fmla="*/ 14 w 174"/>
                <a:gd name="T65" fmla="*/ 224 h 248"/>
                <a:gd name="T66" fmla="*/ 38 w 174"/>
                <a:gd name="T67" fmla="*/ 231 h 248"/>
                <a:gd name="T68" fmla="*/ 38 w 174"/>
                <a:gd name="T69" fmla="*/ 231 h 248"/>
                <a:gd name="T70" fmla="*/ 82 w 174"/>
                <a:gd name="T71" fmla="*/ 243 h 248"/>
                <a:gd name="T72" fmla="*/ 82 w 174"/>
                <a:gd name="T73" fmla="*/ 243 h 248"/>
                <a:gd name="T74" fmla="*/ 90 w 174"/>
                <a:gd name="T75" fmla="*/ 244 h 248"/>
                <a:gd name="T76" fmla="*/ 90 w 174"/>
                <a:gd name="T77" fmla="*/ 244 h 248"/>
                <a:gd name="T78" fmla="*/ 158 w 174"/>
                <a:gd name="T79" fmla="*/ 194 h 248"/>
                <a:gd name="T80" fmla="*/ 158 w 174"/>
                <a:gd name="T81" fmla="*/ 194 h 248"/>
                <a:gd name="T82" fmla="*/ 170 w 174"/>
                <a:gd name="T83" fmla="*/ 130 h 248"/>
                <a:gd name="T84" fmla="*/ 170 w 174"/>
                <a:gd name="T85" fmla="*/ 130 h 248"/>
                <a:gd name="T86" fmla="*/ 153 w 174"/>
                <a:gd name="T87" fmla="*/ 66 h 248"/>
                <a:gd name="T88" fmla="*/ 153 w 174"/>
                <a:gd name="T89" fmla="*/ 66 h 248"/>
                <a:gd name="T90" fmla="*/ 90 w 174"/>
                <a:gd name="T91" fmla="*/ 12 h 248"/>
                <a:gd name="T92" fmla="*/ 90 w 174"/>
                <a:gd name="T93" fmla="*/ 12 h 248"/>
                <a:gd name="T94" fmla="*/ 45 w 174"/>
                <a:gd name="T95" fmla="*/ 7 h 248"/>
                <a:gd name="T96" fmla="*/ 45 w 174"/>
                <a:gd name="T97" fmla="*/ 7 h 248"/>
                <a:gd name="T98" fmla="*/ 8 w 174"/>
                <a:gd name="T99" fmla="*/ 5 h 248"/>
                <a:gd name="T100" fmla="*/ 8 w 174"/>
                <a:gd name="T101" fmla="*/ 5 h 248"/>
                <a:gd name="T102" fmla="*/ 4 w 174"/>
                <a:gd name="T103" fmla="*/ 213 h 248"/>
                <a:gd name="T104" fmla="*/ 4 w 174"/>
                <a:gd name="T105" fmla="*/ 213 h 248"/>
                <a:gd name="T106" fmla="*/ 4 w 174"/>
                <a:gd name="T107" fmla="*/ 220 h 248"/>
                <a:gd name="T108" fmla="*/ 4 w 174"/>
                <a:gd name="T109" fmla="*/ 220 h 248"/>
                <a:gd name="T110" fmla="*/ 4 w 174"/>
                <a:gd name="T111" fmla="*/ 220 h 248"/>
                <a:gd name="T112" fmla="*/ 5 w 174"/>
                <a:gd name="T113" fmla="*/ 4 h 248"/>
                <a:gd name="T114" fmla="*/ 6 w 174"/>
                <a:gd name="T115" fmla="*/ 2 h 248"/>
                <a:gd name="T116" fmla="*/ 5 w 174"/>
                <a:gd name="T117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48">
                  <a:moveTo>
                    <a:pt x="90" y="248"/>
                  </a:moveTo>
                  <a:cubicBezTo>
                    <a:pt x="86" y="248"/>
                    <a:pt x="83" y="247"/>
                    <a:pt x="81" y="247"/>
                  </a:cubicBezTo>
                  <a:cubicBezTo>
                    <a:pt x="81" y="247"/>
                    <a:pt x="81" y="247"/>
                    <a:pt x="81" y="247"/>
                  </a:cubicBezTo>
                  <a:cubicBezTo>
                    <a:pt x="69" y="244"/>
                    <a:pt x="18" y="231"/>
                    <a:pt x="4" y="225"/>
                  </a:cubicBezTo>
                  <a:cubicBezTo>
                    <a:pt x="4" y="225"/>
                    <a:pt x="4" y="225"/>
                    <a:pt x="4" y="225"/>
                  </a:cubicBezTo>
                  <a:cubicBezTo>
                    <a:pt x="2" y="224"/>
                    <a:pt x="1" y="224"/>
                    <a:pt x="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0"/>
                    <a:pt x="0" y="218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74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27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65" y="4"/>
                    <a:pt x="85" y="6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105" y="15"/>
                    <a:pt x="135" y="43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68" y="76"/>
                    <a:pt x="174" y="101"/>
                    <a:pt x="174" y="130"/>
                  </a:cubicBezTo>
                  <a:cubicBezTo>
                    <a:pt x="174" y="130"/>
                    <a:pt x="174" y="130"/>
                    <a:pt x="174" y="130"/>
                  </a:cubicBezTo>
                  <a:cubicBezTo>
                    <a:pt x="174" y="152"/>
                    <a:pt x="171" y="175"/>
                    <a:pt x="162" y="196"/>
                  </a:cubicBezTo>
                  <a:cubicBezTo>
                    <a:pt x="162" y="196"/>
                    <a:pt x="162" y="196"/>
                    <a:pt x="162" y="196"/>
                  </a:cubicBezTo>
                  <a:cubicBezTo>
                    <a:pt x="145" y="238"/>
                    <a:pt x="11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lose/>
                  <a:moveTo>
                    <a:pt x="4" y="220"/>
                  </a:moveTo>
                  <a:cubicBezTo>
                    <a:pt x="4" y="220"/>
                    <a:pt x="5" y="221"/>
                    <a:pt x="6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8" y="222"/>
                    <a:pt x="11" y="223"/>
                    <a:pt x="14" y="224"/>
                  </a:cubicBezTo>
                  <a:cubicBezTo>
                    <a:pt x="14" y="224"/>
                    <a:pt x="14" y="224"/>
                    <a:pt x="14" y="224"/>
                  </a:cubicBezTo>
                  <a:cubicBezTo>
                    <a:pt x="20" y="226"/>
                    <a:pt x="29" y="229"/>
                    <a:pt x="38" y="231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56" y="236"/>
                    <a:pt x="75" y="241"/>
                    <a:pt x="82" y="243"/>
                  </a:cubicBezTo>
                  <a:cubicBezTo>
                    <a:pt x="82" y="243"/>
                    <a:pt x="82" y="243"/>
                    <a:pt x="82" y="243"/>
                  </a:cubicBezTo>
                  <a:cubicBezTo>
                    <a:pt x="84" y="243"/>
                    <a:pt x="87" y="244"/>
                    <a:pt x="90" y="244"/>
                  </a:cubicBezTo>
                  <a:cubicBezTo>
                    <a:pt x="90" y="244"/>
                    <a:pt x="90" y="244"/>
                    <a:pt x="90" y="244"/>
                  </a:cubicBezTo>
                  <a:cubicBezTo>
                    <a:pt x="108" y="244"/>
                    <a:pt x="142" y="234"/>
                    <a:pt x="158" y="194"/>
                  </a:cubicBezTo>
                  <a:cubicBezTo>
                    <a:pt x="158" y="194"/>
                    <a:pt x="158" y="194"/>
                    <a:pt x="158" y="194"/>
                  </a:cubicBezTo>
                  <a:cubicBezTo>
                    <a:pt x="167" y="174"/>
                    <a:pt x="170" y="151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02"/>
                    <a:pt x="163" y="77"/>
                    <a:pt x="153" y="66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33" y="46"/>
                    <a:pt x="102" y="18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5" y="10"/>
                    <a:pt x="65" y="8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29" y="6"/>
                    <a:pt x="1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25"/>
                    <a:pt x="4" y="177"/>
                    <a:pt x="4" y="213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4" y="217"/>
                    <a:pt x="4" y="219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lose/>
                  <a:moveTo>
                    <a:pt x="5" y="4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59"/>
            <p:cNvSpPr/>
            <p:nvPr/>
          </p:nvSpPr>
          <p:spPr bwMode="auto">
            <a:xfrm>
              <a:off x="6445495" y="4295653"/>
              <a:ext cx="615865" cy="53223"/>
            </a:xfrm>
            <a:custGeom>
              <a:avLst/>
              <a:gdLst>
                <a:gd name="T0" fmla="*/ 168 w 171"/>
                <a:gd name="T1" fmla="*/ 15 h 15"/>
                <a:gd name="T2" fmla="*/ 2 w 171"/>
                <a:gd name="T3" fmla="*/ 4 h 15"/>
                <a:gd name="T4" fmla="*/ 2 w 171"/>
                <a:gd name="T5" fmla="*/ 4 h 15"/>
                <a:gd name="T6" fmla="*/ 0 w 171"/>
                <a:gd name="T7" fmla="*/ 2 h 15"/>
                <a:gd name="T8" fmla="*/ 0 w 171"/>
                <a:gd name="T9" fmla="*/ 2 h 15"/>
                <a:gd name="T10" fmla="*/ 2 w 171"/>
                <a:gd name="T11" fmla="*/ 0 h 15"/>
                <a:gd name="T12" fmla="*/ 2 w 171"/>
                <a:gd name="T13" fmla="*/ 0 h 15"/>
                <a:gd name="T14" fmla="*/ 87 w 171"/>
                <a:gd name="T15" fmla="*/ 6 h 15"/>
                <a:gd name="T16" fmla="*/ 87 w 171"/>
                <a:gd name="T17" fmla="*/ 6 h 15"/>
                <a:gd name="T18" fmla="*/ 169 w 171"/>
                <a:gd name="T19" fmla="*/ 11 h 15"/>
                <a:gd name="T20" fmla="*/ 169 w 171"/>
                <a:gd name="T21" fmla="*/ 11 h 15"/>
                <a:gd name="T22" fmla="*/ 169 w 171"/>
                <a:gd name="T23" fmla="*/ 11 h 15"/>
                <a:gd name="T24" fmla="*/ 171 w 171"/>
                <a:gd name="T25" fmla="*/ 13 h 15"/>
                <a:gd name="T26" fmla="*/ 171 w 171"/>
                <a:gd name="T27" fmla="*/ 13 h 15"/>
                <a:gd name="T28" fmla="*/ 169 w 171"/>
                <a:gd name="T29" fmla="*/ 15 h 15"/>
                <a:gd name="T30" fmla="*/ 169 w 171"/>
                <a:gd name="T31" fmla="*/ 15 h 15"/>
                <a:gd name="T32" fmla="*/ 168 w 171"/>
                <a:gd name="T3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5">
                  <a:moveTo>
                    <a:pt x="168" y="15"/>
                  </a:moveTo>
                  <a:cubicBezTo>
                    <a:pt x="168" y="15"/>
                    <a:pt x="7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46" y="3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128" y="9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70" y="11"/>
                    <a:pt x="171" y="12"/>
                    <a:pt x="171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4"/>
                    <a:pt x="170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8" y="1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60"/>
            <p:cNvSpPr/>
            <p:nvPr/>
          </p:nvSpPr>
          <p:spPr bwMode="auto">
            <a:xfrm>
              <a:off x="6287346" y="3241839"/>
              <a:ext cx="392329" cy="402974"/>
            </a:xfrm>
            <a:custGeom>
              <a:avLst/>
              <a:gdLst>
                <a:gd name="T0" fmla="*/ 105 w 109"/>
                <a:gd name="T1" fmla="*/ 59 h 112"/>
                <a:gd name="T2" fmla="*/ 74 w 109"/>
                <a:gd name="T3" fmla="*/ 10 h 112"/>
                <a:gd name="T4" fmla="*/ 7 w 109"/>
                <a:gd name="T5" fmla="*/ 47 h 112"/>
                <a:gd name="T6" fmla="*/ 49 w 109"/>
                <a:gd name="T7" fmla="*/ 110 h 112"/>
                <a:gd name="T8" fmla="*/ 105 w 109"/>
                <a:gd name="T9" fmla="*/ 5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2">
                  <a:moveTo>
                    <a:pt x="105" y="59"/>
                  </a:moveTo>
                  <a:cubicBezTo>
                    <a:pt x="105" y="59"/>
                    <a:pt x="109" y="21"/>
                    <a:pt x="74" y="10"/>
                  </a:cubicBezTo>
                  <a:cubicBezTo>
                    <a:pt x="40" y="0"/>
                    <a:pt x="13" y="13"/>
                    <a:pt x="7" y="47"/>
                  </a:cubicBezTo>
                  <a:cubicBezTo>
                    <a:pt x="0" y="82"/>
                    <a:pt x="12" y="107"/>
                    <a:pt x="49" y="110"/>
                  </a:cubicBezTo>
                  <a:cubicBezTo>
                    <a:pt x="87" y="112"/>
                    <a:pt x="107" y="82"/>
                    <a:pt x="105" y="59"/>
                  </a:cubicBezTo>
                  <a:close/>
                </a:path>
              </a:pathLst>
            </a:custGeom>
            <a:solidFill>
              <a:srgbClr val="A0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61"/>
            <p:cNvSpPr>
              <a:spLocks noEditPoints="1"/>
            </p:cNvSpPr>
            <p:nvPr/>
          </p:nvSpPr>
          <p:spPr bwMode="auto">
            <a:xfrm>
              <a:off x="6297991" y="3260087"/>
              <a:ext cx="374081" cy="384726"/>
            </a:xfrm>
            <a:custGeom>
              <a:avLst/>
              <a:gdLst>
                <a:gd name="T0" fmla="*/ 46 w 104"/>
                <a:gd name="T1" fmla="*/ 107 h 107"/>
                <a:gd name="T2" fmla="*/ 0 w 104"/>
                <a:gd name="T3" fmla="*/ 60 h 107"/>
                <a:gd name="T4" fmla="*/ 0 w 104"/>
                <a:gd name="T5" fmla="*/ 60 h 107"/>
                <a:gd name="T6" fmla="*/ 2 w 104"/>
                <a:gd name="T7" fmla="*/ 42 h 107"/>
                <a:gd name="T8" fmla="*/ 2 w 104"/>
                <a:gd name="T9" fmla="*/ 42 h 107"/>
                <a:gd name="T10" fmla="*/ 49 w 104"/>
                <a:gd name="T11" fmla="*/ 0 h 107"/>
                <a:gd name="T12" fmla="*/ 49 w 104"/>
                <a:gd name="T13" fmla="*/ 0 h 107"/>
                <a:gd name="T14" fmla="*/ 72 w 104"/>
                <a:gd name="T15" fmla="*/ 4 h 107"/>
                <a:gd name="T16" fmla="*/ 72 w 104"/>
                <a:gd name="T17" fmla="*/ 4 h 107"/>
                <a:gd name="T18" fmla="*/ 104 w 104"/>
                <a:gd name="T19" fmla="*/ 51 h 107"/>
                <a:gd name="T20" fmla="*/ 104 w 104"/>
                <a:gd name="T21" fmla="*/ 51 h 107"/>
                <a:gd name="T22" fmla="*/ 104 w 104"/>
                <a:gd name="T23" fmla="*/ 54 h 107"/>
                <a:gd name="T24" fmla="*/ 104 w 104"/>
                <a:gd name="T25" fmla="*/ 54 h 107"/>
                <a:gd name="T26" fmla="*/ 104 w 104"/>
                <a:gd name="T27" fmla="*/ 57 h 107"/>
                <a:gd name="T28" fmla="*/ 104 w 104"/>
                <a:gd name="T29" fmla="*/ 57 h 107"/>
                <a:gd name="T30" fmla="*/ 51 w 104"/>
                <a:gd name="T31" fmla="*/ 107 h 107"/>
                <a:gd name="T32" fmla="*/ 51 w 104"/>
                <a:gd name="T33" fmla="*/ 107 h 107"/>
                <a:gd name="T34" fmla="*/ 46 w 104"/>
                <a:gd name="T35" fmla="*/ 107 h 107"/>
                <a:gd name="T36" fmla="*/ 6 w 104"/>
                <a:gd name="T37" fmla="*/ 43 h 107"/>
                <a:gd name="T38" fmla="*/ 4 w 104"/>
                <a:gd name="T39" fmla="*/ 60 h 107"/>
                <a:gd name="T40" fmla="*/ 4 w 104"/>
                <a:gd name="T41" fmla="*/ 60 h 107"/>
                <a:gd name="T42" fmla="*/ 46 w 104"/>
                <a:gd name="T43" fmla="*/ 103 h 107"/>
                <a:gd name="T44" fmla="*/ 46 w 104"/>
                <a:gd name="T45" fmla="*/ 103 h 107"/>
                <a:gd name="T46" fmla="*/ 51 w 104"/>
                <a:gd name="T47" fmla="*/ 103 h 107"/>
                <a:gd name="T48" fmla="*/ 51 w 104"/>
                <a:gd name="T49" fmla="*/ 103 h 107"/>
                <a:gd name="T50" fmla="*/ 100 w 104"/>
                <a:gd name="T51" fmla="*/ 57 h 107"/>
                <a:gd name="T52" fmla="*/ 100 w 104"/>
                <a:gd name="T53" fmla="*/ 57 h 107"/>
                <a:gd name="T54" fmla="*/ 100 w 104"/>
                <a:gd name="T55" fmla="*/ 55 h 107"/>
                <a:gd name="T56" fmla="*/ 100 w 104"/>
                <a:gd name="T57" fmla="*/ 55 h 107"/>
                <a:gd name="T58" fmla="*/ 102 w 104"/>
                <a:gd name="T59" fmla="*/ 54 h 107"/>
                <a:gd name="T60" fmla="*/ 104 w 104"/>
                <a:gd name="T61" fmla="*/ 55 h 107"/>
                <a:gd name="T62" fmla="*/ 102 w 104"/>
                <a:gd name="T63" fmla="*/ 54 h 107"/>
                <a:gd name="T64" fmla="*/ 100 w 104"/>
                <a:gd name="T65" fmla="*/ 55 h 107"/>
                <a:gd name="T66" fmla="*/ 100 w 104"/>
                <a:gd name="T67" fmla="*/ 54 h 107"/>
                <a:gd name="T68" fmla="*/ 100 w 104"/>
                <a:gd name="T69" fmla="*/ 51 h 107"/>
                <a:gd name="T70" fmla="*/ 100 w 104"/>
                <a:gd name="T71" fmla="*/ 51 h 107"/>
                <a:gd name="T72" fmla="*/ 71 w 104"/>
                <a:gd name="T73" fmla="*/ 7 h 107"/>
                <a:gd name="T74" fmla="*/ 71 w 104"/>
                <a:gd name="T75" fmla="*/ 7 h 107"/>
                <a:gd name="T76" fmla="*/ 49 w 104"/>
                <a:gd name="T77" fmla="*/ 4 h 107"/>
                <a:gd name="T78" fmla="*/ 49 w 104"/>
                <a:gd name="T79" fmla="*/ 4 h 107"/>
                <a:gd name="T80" fmla="*/ 6 w 104"/>
                <a:gd name="T81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107">
                  <a:moveTo>
                    <a:pt x="46" y="107"/>
                  </a:moveTo>
                  <a:cubicBezTo>
                    <a:pt x="15" y="105"/>
                    <a:pt x="0" y="86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4"/>
                    <a:pt x="1" y="48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7" y="14"/>
                    <a:pt x="25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6" y="0"/>
                    <a:pt x="64" y="1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102" y="13"/>
                    <a:pt x="104" y="4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3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5"/>
                    <a:pt x="104" y="56"/>
                    <a:pt x="104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79"/>
                    <a:pt x="85" y="107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8" y="107"/>
                    <a:pt x="46" y="107"/>
                  </a:cubicBezTo>
                  <a:close/>
                  <a:moveTo>
                    <a:pt x="6" y="43"/>
                  </a:moveTo>
                  <a:cubicBezTo>
                    <a:pt x="5" y="49"/>
                    <a:pt x="4" y="5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84"/>
                    <a:pt x="16" y="101"/>
                    <a:pt x="46" y="103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8" y="103"/>
                    <a:pt x="49" y="103"/>
                    <a:pt x="51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83" y="103"/>
                    <a:pt x="100" y="77"/>
                    <a:pt x="100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6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3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42"/>
                    <a:pt x="98" y="15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3" y="5"/>
                    <a:pt x="56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27" y="4"/>
                    <a:pt x="11" y="17"/>
                    <a:pt x="6" y="4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62"/>
            <p:cNvSpPr/>
            <p:nvPr/>
          </p:nvSpPr>
          <p:spPr bwMode="auto">
            <a:xfrm>
              <a:off x="6313198" y="3313310"/>
              <a:ext cx="302610" cy="284363"/>
            </a:xfrm>
            <a:custGeom>
              <a:avLst/>
              <a:gdLst>
                <a:gd name="T0" fmla="*/ 81 w 84"/>
                <a:gd name="T1" fmla="*/ 36 h 79"/>
                <a:gd name="T2" fmla="*/ 48 w 84"/>
                <a:gd name="T3" fmla="*/ 0 h 79"/>
                <a:gd name="T4" fmla="*/ 15 w 84"/>
                <a:gd name="T5" fmla="*/ 56 h 79"/>
                <a:gd name="T6" fmla="*/ 61 w 84"/>
                <a:gd name="T7" fmla="*/ 72 h 79"/>
                <a:gd name="T8" fmla="*/ 81 w 84"/>
                <a:gd name="T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9">
                  <a:moveTo>
                    <a:pt x="81" y="36"/>
                  </a:moveTo>
                  <a:cubicBezTo>
                    <a:pt x="81" y="36"/>
                    <a:pt x="78" y="1"/>
                    <a:pt x="48" y="0"/>
                  </a:cubicBezTo>
                  <a:cubicBezTo>
                    <a:pt x="17" y="0"/>
                    <a:pt x="0" y="33"/>
                    <a:pt x="15" y="56"/>
                  </a:cubicBezTo>
                  <a:cubicBezTo>
                    <a:pt x="30" y="79"/>
                    <a:pt x="47" y="77"/>
                    <a:pt x="61" y="72"/>
                  </a:cubicBezTo>
                  <a:cubicBezTo>
                    <a:pt x="74" y="68"/>
                    <a:pt x="84" y="48"/>
                    <a:pt x="81" y="36"/>
                  </a:cubicBezTo>
                  <a:close/>
                </a:path>
              </a:pathLst>
            </a:custGeom>
            <a:solidFill>
              <a:srgbClr val="BE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63"/>
            <p:cNvSpPr>
              <a:spLocks noEditPoints="1"/>
            </p:cNvSpPr>
            <p:nvPr/>
          </p:nvSpPr>
          <p:spPr bwMode="auto">
            <a:xfrm>
              <a:off x="6342090" y="3305706"/>
              <a:ext cx="273718" cy="284363"/>
            </a:xfrm>
            <a:custGeom>
              <a:avLst/>
              <a:gdLst>
                <a:gd name="T0" fmla="*/ 6 w 76"/>
                <a:gd name="T1" fmla="*/ 59 h 79"/>
                <a:gd name="T2" fmla="*/ 0 w 76"/>
                <a:gd name="T3" fmla="*/ 39 h 79"/>
                <a:gd name="T4" fmla="*/ 0 w 76"/>
                <a:gd name="T5" fmla="*/ 39 h 79"/>
                <a:gd name="T6" fmla="*/ 39 w 76"/>
                <a:gd name="T7" fmla="*/ 0 h 79"/>
                <a:gd name="T8" fmla="*/ 39 w 76"/>
                <a:gd name="T9" fmla="*/ 0 h 79"/>
                <a:gd name="T10" fmla="*/ 40 w 76"/>
                <a:gd name="T11" fmla="*/ 0 h 79"/>
                <a:gd name="T12" fmla="*/ 40 w 76"/>
                <a:gd name="T13" fmla="*/ 0 h 79"/>
                <a:gd name="T14" fmla="*/ 70 w 76"/>
                <a:gd name="T15" fmla="*/ 20 h 79"/>
                <a:gd name="T16" fmla="*/ 70 w 76"/>
                <a:gd name="T17" fmla="*/ 20 h 79"/>
                <a:gd name="T18" fmla="*/ 75 w 76"/>
                <a:gd name="T19" fmla="*/ 38 h 79"/>
                <a:gd name="T20" fmla="*/ 75 w 76"/>
                <a:gd name="T21" fmla="*/ 38 h 79"/>
                <a:gd name="T22" fmla="*/ 76 w 76"/>
                <a:gd name="T23" fmla="*/ 43 h 79"/>
                <a:gd name="T24" fmla="*/ 76 w 76"/>
                <a:gd name="T25" fmla="*/ 43 h 79"/>
                <a:gd name="T26" fmla="*/ 53 w 76"/>
                <a:gd name="T27" fmla="*/ 76 h 79"/>
                <a:gd name="T28" fmla="*/ 53 w 76"/>
                <a:gd name="T29" fmla="*/ 76 h 79"/>
                <a:gd name="T30" fmla="*/ 37 w 76"/>
                <a:gd name="T31" fmla="*/ 79 h 79"/>
                <a:gd name="T32" fmla="*/ 37 w 76"/>
                <a:gd name="T33" fmla="*/ 79 h 79"/>
                <a:gd name="T34" fmla="*/ 37 w 76"/>
                <a:gd name="T35" fmla="*/ 79 h 79"/>
                <a:gd name="T36" fmla="*/ 37 w 76"/>
                <a:gd name="T37" fmla="*/ 79 h 79"/>
                <a:gd name="T38" fmla="*/ 6 w 76"/>
                <a:gd name="T39" fmla="*/ 59 h 79"/>
                <a:gd name="T40" fmla="*/ 39 w 76"/>
                <a:gd name="T41" fmla="*/ 4 h 79"/>
                <a:gd name="T42" fmla="*/ 4 w 76"/>
                <a:gd name="T43" fmla="*/ 39 h 79"/>
                <a:gd name="T44" fmla="*/ 4 w 76"/>
                <a:gd name="T45" fmla="*/ 39 h 79"/>
                <a:gd name="T46" fmla="*/ 9 w 76"/>
                <a:gd name="T47" fmla="*/ 57 h 79"/>
                <a:gd name="T48" fmla="*/ 9 w 76"/>
                <a:gd name="T49" fmla="*/ 57 h 79"/>
                <a:gd name="T50" fmla="*/ 37 w 76"/>
                <a:gd name="T51" fmla="*/ 75 h 79"/>
                <a:gd name="T52" fmla="*/ 37 w 76"/>
                <a:gd name="T53" fmla="*/ 75 h 79"/>
                <a:gd name="T54" fmla="*/ 52 w 76"/>
                <a:gd name="T55" fmla="*/ 72 h 79"/>
                <a:gd name="T56" fmla="*/ 52 w 76"/>
                <a:gd name="T57" fmla="*/ 72 h 79"/>
                <a:gd name="T58" fmla="*/ 72 w 76"/>
                <a:gd name="T59" fmla="*/ 43 h 79"/>
                <a:gd name="T60" fmla="*/ 72 w 76"/>
                <a:gd name="T61" fmla="*/ 43 h 79"/>
                <a:gd name="T62" fmla="*/ 71 w 76"/>
                <a:gd name="T63" fmla="*/ 39 h 79"/>
                <a:gd name="T64" fmla="*/ 71 w 76"/>
                <a:gd name="T65" fmla="*/ 39 h 79"/>
                <a:gd name="T66" fmla="*/ 73 w 76"/>
                <a:gd name="T67" fmla="*/ 38 h 79"/>
                <a:gd name="T68" fmla="*/ 71 w 76"/>
                <a:gd name="T69" fmla="*/ 39 h 79"/>
                <a:gd name="T70" fmla="*/ 66 w 76"/>
                <a:gd name="T71" fmla="*/ 21 h 79"/>
                <a:gd name="T72" fmla="*/ 66 w 76"/>
                <a:gd name="T73" fmla="*/ 21 h 79"/>
                <a:gd name="T74" fmla="*/ 40 w 76"/>
                <a:gd name="T75" fmla="*/ 4 h 79"/>
                <a:gd name="T76" fmla="*/ 40 w 76"/>
                <a:gd name="T77" fmla="*/ 4 h 79"/>
                <a:gd name="T78" fmla="*/ 39 w 76"/>
                <a:gd name="T79" fmla="*/ 4 h 79"/>
                <a:gd name="T80" fmla="*/ 39 w 76"/>
                <a:gd name="T81" fmla="*/ 4 h 79"/>
                <a:gd name="T82" fmla="*/ 39 w 76"/>
                <a:gd name="T8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79">
                  <a:moveTo>
                    <a:pt x="6" y="59"/>
                  </a:moveTo>
                  <a:cubicBezTo>
                    <a:pt x="2" y="53"/>
                    <a:pt x="0" y="46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9"/>
                    <a:pt x="1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6" y="1"/>
                    <a:pt x="65" y="1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8"/>
                    <a:pt x="75" y="37"/>
                    <a:pt x="75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5" y="39"/>
                    <a:pt x="76" y="41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5" y="55"/>
                    <a:pt x="66" y="72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8"/>
                    <a:pt x="43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27" y="79"/>
                    <a:pt x="15" y="74"/>
                    <a:pt x="6" y="59"/>
                  </a:cubicBezTo>
                  <a:close/>
                  <a:moveTo>
                    <a:pt x="39" y="4"/>
                  </a:moveTo>
                  <a:cubicBezTo>
                    <a:pt x="18" y="4"/>
                    <a:pt x="4" y="21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5"/>
                    <a:pt x="5" y="51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8" y="71"/>
                    <a:pt x="28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42" y="75"/>
                    <a:pt x="47" y="74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63" y="69"/>
                    <a:pt x="72" y="5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1"/>
                    <a:pt x="71" y="40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0" y="30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2" y="13"/>
                    <a:pt x="54" y="5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64"/>
            <p:cNvSpPr/>
            <p:nvPr/>
          </p:nvSpPr>
          <p:spPr bwMode="auto">
            <a:xfrm>
              <a:off x="6370982" y="3360450"/>
              <a:ext cx="179437" cy="211371"/>
            </a:xfrm>
            <a:custGeom>
              <a:avLst/>
              <a:gdLst>
                <a:gd name="T0" fmla="*/ 49 w 50"/>
                <a:gd name="T1" fmla="*/ 22 h 59"/>
                <a:gd name="T2" fmla="*/ 31 w 50"/>
                <a:gd name="T3" fmla="*/ 2 h 59"/>
                <a:gd name="T4" fmla="*/ 14 w 50"/>
                <a:gd name="T5" fmla="*/ 39 h 59"/>
                <a:gd name="T6" fmla="*/ 49 w 50"/>
                <a:gd name="T7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9">
                  <a:moveTo>
                    <a:pt x="49" y="22"/>
                  </a:moveTo>
                  <a:cubicBezTo>
                    <a:pt x="49" y="22"/>
                    <a:pt x="47" y="5"/>
                    <a:pt x="31" y="2"/>
                  </a:cubicBezTo>
                  <a:cubicBezTo>
                    <a:pt x="15" y="0"/>
                    <a:pt x="0" y="20"/>
                    <a:pt x="14" y="39"/>
                  </a:cubicBezTo>
                  <a:cubicBezTo>
                    <a:pt x="27" y="59"/>
                    <a:pt x="50" y="39"/>
                    <a:pt x="4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65"/>
            <p:cNvSpPr>
              <a:spLocks noEditPoints="1"/>
            </p:cNvSpPr>
            <p:nvPr/>
          </p:nvSpPr>
          <p:spPr bwMode="auto">
            <a:xfrm>
              <a:off x="6392272" y="3360450"/>
              <a:ext cx="161189" cy="176396"/>
            </a:xfrm>
            <a:custGeom>
              <a:avLst/>
              <a:gdLst>
                <a:gd name="T0" fmla="*/ 6 w 45"/>
                <a:gd name="T1" fmla="*/ 41 h 49"/>
                <a:gd name="T2" fmla="*/ 0 w 45"/>
                <a:gd name="T3" fmla="*/ 24 h 49"/>
                <a:gd name="T4" fmla="*/ 0 w 45"/>
                <a:gd name="T5" fmla="*/ 24 h 49"/>
                <a:gd name="T6" fmla="*/ 22 w 45"/>
                <a:gd name="T7" fmla="*/ 0 h 49"/>
                <a:gd name="T8" fmla="*/ 22 w 45"/>
                <a:gd name="T9" fmla="*/ 0 h 49"/>
                <a:gd name="T10" fmla="*/ 25 w 45"/>
                <a:gd name="T11" fmla="*/ 0 h 49"/>
                <a:gd name="T12" fmla="*/ 25 w 45"/>
                <a:gd name="T13" fmla="*/ 0 h 49"/>
                <a:gd name="T14" fmla="*/ 45 w 45"/>
                <a:gd name="T15" fmla="*/ 22 h 49"/>
                <a:gd name="T16" fmla="*/ 45 w 45"/>
                <a:gd name="T17" fmla="*/ 22 h 49"/>
                <a:gd name="T18" fmla="*/ 43 w 45"/>
                <a:gd name="T19" fmla="*/ 22 h 49"/>
                <a:gd name="T20" fmla="*/ 45 w 45"/>
                <a:gd name="T21" fmla="*/ 22 h 49"/>
                <a:gd name="T22" fmla="*/ 45 w 45"/>
                <a:gd name="T23" fmla="*/ 24 h 49"/>
                <a:gd name="T24" fmla="*/ 45 w 45"/>
                <a:gd name="T25" fmla="*/ 24 h 49"/>
                <a:gd name="T26" fmla="*/ 21 w 45"/>
                <a:gd name="T27" fmla="*/ 49 h 49"/>
                <a:gd name="T28" fmla="*/ 21 w 45"/>
                <a:gd name="T29" fmla="*/ 49 h 49"/>
                <a:gd name="T30" fmla="*/ 21 w 45"/>
                <a:gd name="T31" fmla="*/ 49 h 49"/>
                <a:gd name="T32" fmla="*/ 21 w 45"/>
                <a:gd name="T33" fmla="*/ 49 h 49"/>
                <a:gd name="T34" fmla="*/ 6 w 45"/>
                <a:gd name="T35" fmla="*/ 41 h 49"/>
                <a:gd name="T36" fmla="*/ 4 w 45"/>
                <a:gd name="T37" fmla="*/ 24 h 49"/>
                <a:gd name="T38" fmla="*/ 9 w 45"/>
                <a:gd name="T39" fmla="*/ 38 h 49"/>
                <a:gd name="T40" fmla="*/ 9 w 45"/>
                <a:gd name="T41" fmla="*/ 38 h 49"/>
                <a:gd name="T42" fmla="*/ 21 w 45"/>
                <a:gd name="T43" fmla="*/ 45 h 49"/>
                <a:gd name="T44" fmla="*/ 21 w 45"/>
                <a:gd name="T45" fmla="*/ 45 h 49"/>
                <a:gd name="T46" fmla="*/ 35 w 45"/>
                <a:gd name="T47" fmla="*/ 38 h 49"/>
                <a:gd name="T48" fmla="*/ 35 w 45"/>
                <a:gd name="T49" fmla="*/ 38 h 49"/>
                <a:gd name="T50" fmla="*/ 41 w 45"/>
                <a:gd name="T51" fmla="*/ 24 h 49"/>
                <a:gd name="T52" fmla="*/ 41 w 45"/>
                <a:gd name="T53" fmla="*/ 24 h 49"/>
                <a:gd name="T54" fmla="*/ 41 w 45"/>
                <a:gd name="T55" fmla="*/ 22 h 49"/>
                <a:gd name="T56" fmla="*/ 41 w 45"/>
                <a:gd name="T57" fmla="*/ 22 h 49"/>
                <a:gd name="T58" fmla="*/ 38 w 45"/>
                <a:gd name="T59" fmla="*/ 14 h 49"/>
                <a:gd name="T60" fmla="*/ 38 w 45"/>
                <a:gd name="T61" fmla="*/ 14 h 49"/>
                <a:gd name="T62" fmla="*/ 25 w 45"/>
                <a:gd name="T63" fmla="*/ 4 h 49"/>
                <a:gd name="T64" fmla="*/ 25 w 45"/>
                <a:gd name="T65" fmla="*/ 4 h 49"/>
                <a:gd name="T66" fmla="*/ 22 w 45"/>
                <a:gd name="T67" fmla="*/ 4 h 49"/>
                <a:gd name="T68" fmla="*/ 22 w 45"/>
                <a:gd name="T69" fmla="*/ 4 h 49"/>
                <a:gd name="T70" fmla="*/ 4 w 45"/>
                <a:gd name="T71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49">
                  <a:moveTo>
                    <a:pt x="6" y="41"/>
                  </a:moveTo>
                  <a:cubicBezTo>
                    <a:pt x="2" y="35"/>
                    <a:pt x="0" y="29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3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3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36"/>
                    <a:pt x="34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6" y="49"/>
                    <a:pt x="10" y="47"/>
                    <a:pt x="6" y="41"/>
                  </a:cubicBezTo>
                  <a:close/>
                  <a:moveTo>
                    <a:pt x="4" y="24"/>
                  </a:moveTo>
                  <a:cubicBezTo>
                    <a:pt x="4" y="28"/>
                    <a:pt x="6" y="33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3" y="43"/>
                    <a:pt x="17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6" y="45"/>
                    <a:pt x="31" y="43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8" y="34"/>
                    <a:pt x="41" y="29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1" y="23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0" y="18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0"/>
                    <a:pt x="32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3" y="4"/>
                    <a:pt x="4" y="13"/>
                    <a:pt x="4" y="2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6"/>
            <p:cNvSpPr/>
            <p:nvPr/>
          </p:nvSpPr>
          <p:spPr bwMode="auto">
            <a:xfrm>
              <a:off x="6463742" y="3381739"/>
              <a:ext cx="47140" cy="47140"/>
            </a:xfrm>
            <a:custGeom>
              <a:avLst/>
              <a:gdLst>
                <a:gd name="T0" fmla="*/ 11 w 13"/>
                <a:gd name="T1" fmla="*/ 4 h 13"/>
                <a:gd name="T2" fmla="*/ 5 w 13"/>
                <a:gd name="T3" fmla="*/ 1 h 13"/>
                <a:gd name="T4" fmla="*/ 5 w 13"/>
                <a:gd name="T5" fmla="*/ 10 h 13"/>
                <a:gd name="T6" fmla="*/ 11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11" y="4"/>
                    <a:pt x="11" y="0"/>
                    <a:pt x="5" y="1"/>
                  </a:cubicBezTo>
                  <a:cubicBezTo>
                    <a:pt x="0" y="2"/>
                    <a:pt x="0" y="8"/>
                    <a:pt x="5" y="10"/>
                  </a:cubicBezTo>
                  <a:cubicBezTo>
                    <a:pt x="10" y="13"/>
                    <a:pt x="13" y="8"/>
                    <a:pt x="11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67"/>
            <p:cNvSpPr>
              <a:spLocks noEditPoints="1"/>
            </p:cNvSpPr>
            <p:nvPr/>
          </p:nvSpPr>
          <p:spPr bwMode="auto">
            <a:xfrm>
              <a:off x="6460701" y="3378698"/>
              <a:ext cx="53223" cy="50182"/>
            </a:xfrm>
            <a:custGeom>
              <a:avLst/>
              <a:gdLst>
                <a:gd name="T0" fmla="*/ 5 w 15"/>
                <a:gd name="T1" fmla="*/ 13 h 14"/>
                <a:gd name="T2" fmla="*/ 0 w 15"/>
                <a:gd name="T3" fmla="*/ 6 h 14"/>
                <a:gd name="T4" fmla="*/ 0 w 15"/>
                <a:gd name="T5" fmla="*/ 6 h 14"/>
                <a:gd name="T6" fmla="*/ 6 w 15"/>
                <a:gd name="T7" fmla="*/ 0 h 14"/>
                <a:gd name="T8" fmla="*/ 6 w 15"/>
                <a:gd name="T9" fmla="*/ 0 h 14"/>
                <a:gd name="T10" fmla="*/ 8 w 15"/>
                <a:gd name="T11" fmla="*/ 0 h 14"/>
                <a:gd name="T12" fmla="*/ 8 w 15"/>
                <a:gd name="T13" fmla="*/ 0 h 14"/>
                <a:gd name="T14" fmla="*/ 14 w 15"/>
                <a:gd name="T15" fmla="*/ 4 h 14"/>
                <a:gd name="T16" fmla="*/ 14 w 15"/>
                <a:gd name="T17" fmla="*/ 4 h 14"/>
                <a:gd name="T18" fmla="*/ 15 w 15"/>
                <a:gd name="T19" fmla="*/ 7 h 14"/>
                <a:gd name="T20" fmla="*/ 15 w 15"/>
                <a:gd name="T21" fmla="*/ 7 h 14"/>
                <a:gd name="T22" fmla="*/ 8 w 15"/>
                <a:gd name="T23" fmla="*/ 14 h 14"/>
                <a:gd name="T24" fmla="*/ 8 w 15"/>
                <a:gd name="T25" fmla="*/ 14 h 14"/>
                <a:gd name="T26" fmla="*/ 5 w 15"/>
                <a:gd name="T27" fmla="*/ 13 h 14"/>
                <a:gd name="T28" fmla="*/ 7 w 15"/>
                <a:gd name="T29" fmla="*/ 4 h 14"/>
                <a:gd name="T30" fmla="*/ 4 w 15"/>
                <a:gd name="T31" fmla="*/ 6 h 14"/>
                <a:gd name="T32" fmla="*/ 4 w 15"/>
                <a:gd name="T33" fmla="*/ 6 h 14"/>
                <a:gd name="T34" fmla="*/ 7 w 15"/>
                <a:gd name="T35" fmla="*/ 10 h 14"/>
                <a:gd name="T36" fmla="*/ 7 w 15"/>
                <a:gd name="T37" fmla="*/ 10 h 14"/>
                <a:gd name="T38" fmla="*/ 8 w 15"/>
                <a:gd name="T39" fmla="*/ 10 h 14"/>
                <a:gd name="T40" fmla="*/ 8 w 15"/>
                <a:gd name="T41" fmla="*/ 10 h 14"/>
                <a:gd name="T42" fmla="*/ 11 w 15"/>
                <a:gd name="T43" fmla="*/ 7 h 14"/>
                <a:gd name="T44" fmla="*/ 11 w 15"/>
                <a:gd name="T45" fmla="*/ 7 h 14"/>
                <a:gd name="T46" fmla="*/ 10 w 15"/>
                <a:gd name="T47" fmla="*/ 6 h 14"/>
                <a:gd name="T48" fmla="*/ 10 w 15"/>
                <a:gd name="T49" fmla="*/ 6 h 14"/>
                <a:gd name="T50" fmla="*/ 12 w 15"/>
                <a:gd name="T51" fmla="*/ 5 h 14"/>
                <a:gd name="T52" fmla="*/ 14 w 15"/>
                <a:gd name="T53" fmla="*/ 4 h 14"/>
                <a:gd name="T54" fmla="*/ 12 w 15"/>
                <a:gd name="T55" fmla="*/ 5 h 14"/>
                <a:gd name="T56" fmla="*/ 10 w 15"/>
                <a:gd name="T57" fmla="*/ 6 h 14"/>
                <a:gd name="T58" fmla="*/ 10 w 15"/>
                <a:gd name="T59" fmla="*/ 5 h 14"/>
                <a:gd name="T60" fmla="*/ 10 w 15"/>
                <a:gd name="T61" fmla="*/ 5 h 14"/>
                <a:gd name="T62" fmla="*/ 10 w 15"/>
                <a:gd name="T63" fmla="*/ 5 h 14"/>
                <a:gd name="T64" fmla="*/ 10 w 15"/>
                <a:gd name="T65" fmla="*/ 5 h 14"/>
                <a:gd name="T66" fmla="*/ 10 w 15"/>
                <a:gd name="T67" fmla="*/ 5 h 14"/>
                <a:gd name="T68" fmla="*/ 8 w 15"/>
                <a:gd name="T69" fmla="*/ 4 h 14"/>
                <a:gd name="T70" fmla="*/ 8 w 15"/>
                <a:gd name="T71" fmla="*/ 4 h 14"/>
                <a:gd name="T72" fmla="*/ 7 w 15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4">
                  <a:moveTo>
                    <a:pt x="5" y="13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3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4"/>
                    <a:pt x="5" y="13"/>
                  </a:cubicBezTo>
                  <a:close/>
                  <a:moveTo>
                    <a:pt x="7" y="4"/>
                  </a:move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8"/>
            <p:cNvSpPr/>
            <p:nvPr/>
          </p:nvSpPr>
          <p:spPr bwMode="auto">
            <a:xfrm>
              <a:off x="6410519" y="3431921"/>
              <a:ext cx="45620" cy="47140"/>
            </a:xfrm>
            <a:custGeom>
              <a:avLst/>
              <a:gdLst>
                <a:gd name="T0" fmla="*/ 12 w 13"/>
                <a:gd name="T1" fmla="*/ 4 h 13"/>
                <a:gd name="T2" fmla="*/ 5 w 13"/>
                <a:gd name="T3" fmla="*/ 1 h 13"/>
                <a:gd name="T4" fmla="*/ 5 w 13"/>
                <a:gd name="T5" fmla="*/ 10 h 13"/>
                <a:gd name="T6" fmla="*/ 12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4"/>
                  </a:moveTo>
                  <a:cubicBezTo>
                    <a:pt x="12" y="4"/>
                    <a:pt x="11" y="0"/>
                    <a:pt x="5" y="1"/>
                  </a:cubicBezTo>
                  <a:cubicBezTo>
                    <a:pt x="0" y="2"/>
                    <a:pt x="0" y="8"/>
                    <a:pt x="5" y="10"/>
                  </a:cubicBezTo>
                  <a:cubicBezTo>
                    <a:pt x="10" y="13"/>
                    <a:pt x="13" y="8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9"/>
            <p:cNvSpPr>
              <a:spLocks noEditPoints="1"/>
            </p:cNvSpPr>
            <p:nvPr/>
          </p:nvSpPr>
          <p:spPr bwMode="auto">
            <a:xfrm>
              <a:off x="6405958" y="3428880"/>
              <a:ext cx="54744" cy="50182"/>
            </a:xfrm>
            <a:custGeom>
              <a:avLst/>
              <a:gdLst>
                <a:gd name="T0" fmla="*/ 5 w 15"/>
                <a:gd name="T1" fmla="*/ 13 h 14"/>
                <a:gd name="T2" fmla="*/ 0 w 15"/>
                <a:gd name="T3" fmla="*/ 6 h 14"/>
                <a:gd name="T4" fmla="*/ 0 w 15"/>
                <a:gd name="T5" fmla="*/ 6 h 14"/>
                <a:gd name="T6" fmla="*/ 6 w 15"/>
                <a:gd name="T7" fmla="*/ 0 h 14"/>
                <a:gd name="T8" fmla="*/ 6 w 15"/>
                <a:gd name="T9" fmla="*/ 0 h 14"/>
                <a:gd name="T10" fmla="*/ 8 w 15"/>
                <a:gd name="T11" fmla="*/ 0 h 14"/>
                <a:gd name="T12" fmla="*/ 8 w 15"/>
                <a:gd name="T13" fmla="*/ 0 h 14"/>
                <a:gd name="T14" fmla="*/ 15 w 15"/>
                <a:gd name="T15" fmla="*/ 4 h 14"/>
                <a:gd name="T16" fmla="*/ 15 w 15"/>
                <a:gd name="T17" fmla="*/ 4 h 14"/>
                <a:gd name="T18" fmla="*/ 15 w 15"/>
                <a:gd name="T19" fmla="*/ 7 h 14"/>
                <a:gd name="T20" fmla="*/ 15 w 15"/>
                <a:gd name="T21" fmla="*/ 7 h 14"/>
                <a:gd name="T22" fmla="*/ 9 w 15"/>
                <a:gd name="T23" fmla="*/ 14 h 14"/>
                <a:gd name="T24" fmla="*/ 9 w 15"/>
                <a:gd name="T25" fmla="*/ 14 h 14"/>
                <a:gd name="T26" fmla="*/ 5 w 15"/>
                <a:gd name="T27" fmla="*/ 13 h 14"/>
                <a:gd name="T28" fmla="*/ 7 w 15"/>
                <a:gd name="T29" fmla="*/ 4 h 14"/>
                <a:gd name="T30" fmla="*/ 4 w 15"/>
                <a:gd name="T31" fmla="*/ 6 h 14"/>
                <a:gd name="T32" fmla="*/ 4 w 15"/>
                <a:gd name="T33" fmla="*/ 6 h 14"/>
                <a:gd name="T34" fmla="*/ 7 w 15"/>
                <a:gd name="T35" fmla="*/ 9 h 14"/>
                <a:gd name="T36" fmla="*/ 7 w 15"/>
                <a:gd name="T37" fmla="*/ 9 h 14"/>
                <a:gd name="T38" fmla="*/ 9 w 15"/>
                <a:gd name="T39" fmla="*/ 10 h 14"/>
                <a:gd name="T40" fmla="*/ 9 w 15"/>
                <a:gd name="T41" fmla="*/ 10 h 14"/>
                <a:gd name="T42" fmla="*/ 11 w 15"/>
                <a:gd name="T43" fmla="*/ 7 h 14"/>
                <a:gd name="T44" fmla="*/ 11 w 15"/>
                <a:gd name="T45" fmla="*/ 7 h 14"/>
                <a:gd name="T46" fmla="*/ 11 w 15"/>
                <a:gd name="T47" fmla="*/ 5 h 14"/>
                <a:gd name="T48" fmla="*/ 11 w 15"/>
                <a:gd name="T49" fmla="*/ 5 h 14"/>
                <a:gd name="T50" fmla="*/ 13 w 15"/>
                <a:gd name="T51" fmla="*/ 5 h 14"/>
                <a:gd name="T52" fmla="*/ 15 w 15"/>
                <a:gd name="T53" fmla="*/ 4 h 14"/>
                <a:gd name="T54" fmla="*/ 13 w 15"/>
                <a:gd name="T55" fmla="*/ 5 h 14"/>
                <a:gd name="T56" fmla="*/ 11 w 15"/>
                <a:gd name="T57" fmla="*/ 5 h 14"/>
                <a:gd name="T58" fmla="*/ 11 w 15"/>
                <a:gd name="T59" fmla="*/ 5 h 14"/>
                <a:gd name="T60" fmla="*/ 11 w 15"/>
                <a:gd name="T61" fmla="*/ 5 h 14"/>
                <a:gd name="T62" fmla="*/ 11 w 15"/>
                <a:gd name="T63" fmla="*/ 5 h 14"/>
                <a:gd name="T64" fmla="*/ 10 w 15"/>
                <a:gd name="T65" fmla="*/ 5 h 14"/>
                <a:gd name="T66" fmla="*/ 10 w 15"/>
                <a:gd name="T67" fmla="*/ 5 h 14"/>
                <a:gd name="T68" fmla="*/ 8 w 15"/>
                <a:gd name="T69" fmla="*/ 4 h 14"/>
                <a:gd name="T70" fmla="*/ 8 w 15"/>
                <a:gd name="T71" fmla="*/ 4 h 14"/>
                <a:gd name="T72" fmla="*/ 7 w 15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4">
                  <a:moveTo>
                    <a:pt x="5" y="13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4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3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6" y="14"/>
                    <a:pt x="5" y="13"/>
                  </a:cubicBezTo>
                  <a:close/>
                  <a:moveTo>
                    <a:pt x="7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0"/>
            <p:cNvSpPr/>
            <p:nvPr/>
          </p:nvSpPr>
          <p:spPr bwMode="auto">
            <a:xfrm>
              <a:off x="6471346" y="3460813"/>
              <a:ext cx="50182" cy="47140"/>
            </a:xfrm>
            <a:custGeom>
              <a:avLst/>
              <a:gdLst>
                <a:gd name="T0" fmla="*/ 12 w 14"/>
                <a:gd name="T1" fmla="*/ 4 h 13"/>
                <a:gd name="T2" fmla="*/ 6 w 14"/>
                <a:gd name="T3" fmla="*/ 2 h 13"/>
                <a:gd name="T4" fmla="*/ 5 w 14"/>
                <a:gd name="T5" fmla="*/ 11 h 13"/>
                <a:gd name="T6" fmla="*/ 12 w 14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4"/>
                    <a:pt x="11" y="0"/>
                    <a:pt x="6" y="2"/>
                  </a:cubicBezTo>
                  <a:cubicBezTo>
                    <a:pt x="0" y="3"/>
                    <a:pt x="1" y="8"/>
                    <a:pt x="5" y="11"/>
                  </a:cubicBezTo>
                  <a:cubicBezTo>
                    <a:pt x="10" y="13"/>
                    <a:pt x="14" y="8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1"/>
            <p:cNvSpPr>
              <a:spLocks noEditPoints="1"/>
            </p:cNvSpPr>
            <p:nvPr/>
          </p:nvSpPr>
          <p:spPr bwMode="auto">
            <a:xfrm>
              <a:off x="6471346" y="3457772"/>
              <a:ext cx="50182" cy="50182"/>
            </a:xfrm>
            <a:custGeom>
              <a:avLst/>
              <a:gdLst>
                <a:gd name="T0" fmla="*/ 5 w 14"/>
                <a:gd name="T1" fmla="*/ 14 h 14"/>
                <a:gd name="T2" fmla="*/ 0 w 14"/>
                <a:gd name="T3" fmla="*/ 7 h 14"/>
                <a:gd name="T4" fmla="*/ 0 w 14"/>
                <a:gd name="T5" fmla="*/ 7 h 14"/>
                <a:gd name="T6" fmla="*/ 5 w 14"/>
                <a:gd name="T7" fmla="*/ 1 h 14"/>
                <a:gd name="T8" fmla="*/ 5 w 14"/>
                <a:gd name="T9" fmla="*/ 1 h 14"/>
                <a:gd name="T10" fmla="*/ 8 w 14"/>
                <a:gd name="T11" fmla="*/ 0 h 14"/>
                <a:gd name="T12" fmla="*/ 8 w 14"/>
                <a:gd name="T13" fmla="*/ 0 h 14"/>
                <a:gd name="T14" fmla="*/ 14 w 14"/>
                <a:gd name="T15" fmla="*/ 5 h 14"/>
                <a:gd name="T16" fmla="*/ 14 w 14"/>
                <a:gd name="T17" fmla="*/ 5 h 14"/>
                <a:gd name="T18" fmla="*/ 14 w 14"/>
                <a:gd name="T19" fmla="*/ 7 h 14"/>
                <a:gd name="T20" fmla="*/ 14 w 14"/>
                <a:gd name="T21" fmla="*/ 7 h 14"/>
                <a:gd name="T22" fmla="*/ 8 w 14"/>
                <a:gd name="T23" fmla="*/ 14 h 14"/>
                <a:gd name="T24" fmla="*/ 8 w 14"/>
                <a:gd name="T25" fmla="*/ 14 h 14"/>
                <a:gd name="T26" fmla="*/ 5 w 14"/>
                <a:gd name="T27" fmla="*/ 14 h 14"/>
                <a:gd name="T28" fmla="*/ 6 w 14"/>
                <a:gd name="T29" fmla="*/ 4 h 14"/>
                <a:gd name="T30" fmla="*/ 4 w 14"/>
                <a:gd name="T31" fmla="*/ 7 h 14"/>
                <a:gd name="T32" fmla="*/ 4 w 14"/>
                <a:gd name="T33" fmla="*/ 7 h 14"/>
                <a:gd name="T34" fmla="*/ 6 w 14"/>
                <a:gd name="T35" fmla="*/ 10 h 14"/>
                <a:gd name="T36" fmla="*/ 6 w 14"/>
                <a:gd name="T37" fmla="*/ 10 h 14"/>
                <a:gd name="T38" fmla="*/ 8 w 14"/>
                <a:gd name="T39" fmla="*/ 10 h 14"/>
                <a:gd name="T40" fmla="*/ 8 w 14"/>
                <a:gd name="T41" fmla="*/ 10 h 14"/>
                <a:gd name="T42" fmla="*/ 10 w 14"/>
                <a:gd name="T43" fmla="*/ 7 h 14"/>
                <a:gd name="T44" fmla="*/ 10 w 14"/>
                <a:gd name="T45" fmla="*/ 7 h 14"/>
                <a:gd name="T46" fmla="*/ 10 w 14"/>
                <a:gd name="T47" fmla="*/ 6 h 14"/>
                <a:gd name="T48" fmla="*/ 10 w 14"/>
                <a:gd name="T49" fmla="*/ 6 h 14"/>
                <a:gd name="T50" fmla="*/ 12 w 14"/>
                <a:gd name="T51" fmla="*/ 5 h 14"/>
                <a:gd name="T52" fmla="*/ 14 w 14"/>
                <a:gd name="T53" fmla="*/ 5 h 14"/>
                <a:gd name="T54" fmla="*/ 12 w 14"/>
                <a:gd name="T55" fmla="*/ 5 h 14"/>
                <a:gd name="T56" fmla="*/ 10 w 14"/>
                <a:gd name="T57" fmla="*/ 6 h 14"/>
                <a:gd name="T58" fmla="*/ 10 w 14"/>
                <a:gd name="T59" fmla="*/ 6 h 14"/>
                <a:gd name="T60" fmla="*/ 10 w 14"/>
                <a:gd name="T61" fmla="*/ 6 h 14"/>
                <a:gd name="T62" fmla="*/ 10 w 14"/>
                <a:gd name="T63" fmla="*/ 6 h 14"/>
                <a:gd name="T64" fmla="*/ 10 w 14"/>
                <a:gd name="T65" fmla="*/ 5 h 14"/>
                <a:gd name="T66" fmla="*/ 10 w 14"/>
                <a:gd name="T67" fmla="*/ 5 h 14"/>
                <a:gd name="T68" fmla="*/ 8 w 14"/>
                <a:gd name="T69" fmla="*/ 4 h 14"/>
                <a:gd name="T70" fmla="*/ 8 w 14"/>
                <a:gd name="T71" fmla="*/ 4 h 14"/>
                <a:gd name="T72" fmla="*/ 6 w 14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cubicBezTo>
                    <a:pt x="2" y="12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2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lose/>
                  <a:moveTo>
                    <a:pt x="6" y="4"/>
                  </a:moveTo>
                  <a:cubicBezTo>
                    <a:pt x="4" y="5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2"/>
            <p:cNvSpPr/>
            <p:nvPr/>
          </p:nvSpPr>
          <p:spPr bwMode="auto">
            <a:xfrm>
              <a:off x="6442453" y="3202302"/>
              <a:ext cx="53223" cy="71471"/>
            </a:xfrm>
            <a:custGeom>
              <a:avLst/>
              <a:gdLst>
                <a:gd name="T0" fmla="*/ 0 w 15"/>
                <a:gd name="T1" fmla="*/ 19 h 20"/>
                <a:gd name="T2" fmla="*/ 0 w 15"/>
                <a:gd name="T3" fmla="*/ 18 h 20"/>
                <a:gd name="T4" fmla="*/ 0 w 15"/>
                <a:gd name="T5" fmla="*/ 18 h 20"/>
                <a:gd name="T6" fmla="*/ 12 w 15"/>
                <a:gd name="T7" fmla="*/ 0 h 20"/>
                <a:gd name="T8" fmla="*/ 12 w 15"/>
                <a:gd name="T9" fmla="*/ 0 h 20"/>
                <a:gd name="T10" fmla="*/ 15 w 15"/>
                <a:gd name="T11" fmla="*/ 2 h 20"/>
                <a:gd name="T12" fmla="*/ 15 w 15"/>
                <a:gd name="T13" fmla="*/ 2 h 20"/>
                <a:gd name="T14" fmla="*/ 13 w 15"/>
                <a:gd name="T15" fmla="*/ 4 h 20"/>
                <a:gd name="T16" fmla="*/ 13 w 15"/>
                <a:gd name="T17" fmla="*/ 4 h 20"/>
                <a:gd name="T18" fmla="*/ 12 w 15"/>
                <a:gd name="T19" fmla="*/ 4 h 20"/>
                <a:gd name="T20" fmla="*/ 12 w 15"/>
                <a:gd name="T21" fmla="*/ 4 h 20"/>
                <a:gd name="T22" fmla="*/ 9 w 15"/>
                <a:gd name="T23" fmla="*/ 6 h 20"/>
                <a:gd name="T24" fmla="*/ 9 w 15"/>
                <a:gd name="T25" fmla="*/ 6 h 20"/>
                <a:gd name="T26" fmla="*/ 4 w 15"/>
                <a:gd name="T27" fmla="*/ 18 h 20"/>
                <a:gd name="T28" fmla="*/ 4 w 15"/>
                <a:gd name="T29" fmla="*/ 18 h 20"/>
                <a:gd name="T30" fmla="*/ 4 w 15"/>
                <a:gd name="T31" fmla="*/ 18 h 20"/>
                <a:gd name="T32" fmla="*/ 4 w 15"/>
                <a:gd name="T33" fmla="*/ 18 h 20"/>
                <a:gd name="T34" fmla="*/ 2 w 15"/>
                <a:gd name="T35" fmla="*/ 20 h 20"/>
                <a:gd name="T36" fmla="*/ 2 w 15"/>
                <a:gd name="T37" fmla="*/ 20 h 20"/>
                <a:gd name="T38" fmla="*/ 2 w 15"/>
                <a:gd name="T39" fmla="*/ 20 h 20"/>
                <a:gd name="T40" fmla="*/ 2 w 15"/>
                <a:gd name="T41" fmla="*/ 20 h 20"/>
                <a:gd name="T42" fmla="*/ 0 w 15"/>
                <a:gd name="T4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0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8"/>
                    <a:pt x="4" y="11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0"/>
                    <a:pt x="0" y="19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73"/>
            <p:cNvSpPr/>
            <p:nvPr/>
          </p:nvSpPr>
          <p:spPr bwMode="auto">
            <a:xfrm>
              <a:off x="6416602" y="3626565"/>
              <a:ext cx="25851" cy="168793"/>
            </a:xfrm>
            <a:custGeom>
              <a:avLst/>
              <a:gdLst>
                <a:gd name="T0" fmla="*/ 0 w 7"/>
                <a:gd name="T1" fmla="*/ 46 h 47"/>
                <a:gd name="T2" fmla="*/ 0 w 7"/>
                <a:gd name="T3" fmla="*/ 45 h 47"/>
                <a:gd name="T4" fmla="*/ 0 w 7"/>
                <a:gd name="T5" fmla="*/ 45 h 47"/>
                <a:gd name="T6" fmla="*/ 3 w 7"/>
                <a:gd name="T7" fmla="*/ 2 h 47"/>
                <a:gd name="T8" fmla="*/ 3 w 7"/>
                <a:gd name="T9" fmla="*/ 2 h 47"/>
                <a:gd name="T10" fmla="*/ 5 w 7"/>
                <a:gd name="T11" fmla="*/ 1 h 47"/>
                <a:gd name="T12" fmla="*/ 5 w 7"/>
                <a:gd name="T13" fmla="*/ 1 h 47"/>
                <a:gd name="T14" fmla="*/ 7 w 7"/>
                <a:gd name="T15" fmla="*/ 3 h 47"/>
                <a:gd name="T16" fmla="*/ 7 w 7"/>
                <a:gd name="T17" fmla="*/ 3 h 47"/>
                <a:gd name="T18" fmla="*/ 4 w 7"/>
                <a:gd name="T19" fmla="*/ 45 h 47"/>
                <a:gd name="T20" fmla="*/ 4 w 7"/>
                <a:gd name="T21" fmla="*/ 45 h 47"/>
                <a:gd name="T22" fmla="*/ 4 w 7"/>
                <a:gd name="T23" fmla="*/ 45 h 47"/>
                <a:gd name="T24" fmla="*/ 4 w 7"/>
                <a:gd name="T25" fmla="*/ 45 h 47"/>
                <a:gd name="T26" fmla="*/ 2 w 7"/>
                <a:gd name="T27" fmla="*/ 47 h 47"/>
                <a:gd name="T28" fmla="*/ 2 w 7"/>
                <a:gd name="T29" fmla="*/ 47 h 47"/>
                <a:gd name="T30" fmla="*/ 2 w 7"/>
                <a:gd name="T31" fmla="*/ 47 h 47"/>
                <a:gd name="T32" fmla="*/ 2 w 7"/>
                <a:gd name="T33" fmla="*/ 47 h 47"/>
                <a:gd name="T34" fmla="*/ 0 w 7"/>
                <a:gd name="T35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47"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9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4" y="39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3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74"/>
            <p:cNvSpPr/>
            <p:nvPr/>
          </p:nvSpPr>
          <p:spPr bwMode="auto">
            <a:xfrm>
              <a:off x="6647742" y="3856184"/>
              <a:ext cx="39537" cy="434907"/>
            </a:xfrm>
            <a:custGeom>
              <a:avLst/>
              <a:gdLst>
                <a:gd name="T0" fmla="*/ 6 w 11"/>
                <a:gd name="T1" fmla="*/ 119 h 121"/>
                <a:gd name="T2" fmla="*/ 0 w 11"/>
                <a:gd name="T3" fmla="*/ 118 h 121"/>
                <a:gd name="T4" fmla="*/ 5 w 11"/>
                <a:gd name="T5" fmla="*/ 0 h 121"/>
                <a:gd name="T6" fmla="*/ 11 w 11"/>
                <a:gd name="T7" fmla="*/ 3 h 121"/>
                <a:gd name="T8" fmla="*/ 6 w 11"/>
                <a:gd name="T9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1">
                  <a:moveTo>
                    <a:pt x="6" y="119"/>
                  </a:moveTo>
                  <a:cubicBezTo>
                    <a:pt x="0" y="121"/>
                    <a:pt x="0" y="118"/>
                    <a:pt x="0" y="1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3"/>
                    <a:pt x="11" y="3"/>
                  </a:cubicBezTo>
                  <a:lnTo>
                    <a:pt x="6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75"/>
            <p:cNvSpPr/>
            <p:nvPr/>
          </p:nvSpPr>
          <p:spPr bwMode="auto">
            <a:xfrm>
              <a:off x="6626453" y="4335190"/>
              <a:ext cx="42578" cy="316296"/>
            </a:xfrm>
            <a:custGeom>
              <a:avLst/>
              <a:gdLst>
                <a:gd name="T0" fmla="*/ 11 w 12"/>
                <a:gd name="T1" fmla="*/ 3 h 88"/>
                <a:gd name="T2" fmla="*/ 9 w 12"/>
                <a:gd name="T3" fmla="*/ 0 h 88"/>
                <a:gd name="T4" fmla="*/ 6 w 12"/>
                <a:gd name="T5" fmla="*/ 4 h 88"/>
                <a:gd name="T6" fmla="*/ 1 w 12"/>
                <a:gd name="T7" fmla="*/ 85 h 88"/>
                <a:gd name="T8" fmla="*/ 5 w 12"/>
                <a:gd name="T9" fmla="*/ 87 h 88"/>
                <a:gd name="T10" fmla="*/ 11 w 12"/>
                <a:gd name="T11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8">
                  <a:moveTo>
                    <a:pt x="11" y="3"/>
                  </a:moveTo>
                  <a:cubicBezTo>
                    <a:pt x="11" y="3"/>
                    <a:pt x="12" y="0"/>
                    <a:pt x="9" y="0"/>
                  </a:cubicBezTo>
                  <a:cubicBezTo>
                    <a:pt x="6" y="0"/>
                    <a:pt x="6" y="0"/>
                    <a:pt x="6" y="4"/>
                  </a:cubicBezTo>
                  <a:cubicBezTo>
                    <a:pt x="6" y="7"/>
                    <a:pt x="1" y="85"/>
                    <a:pt x="1" y="85"/>
                  </a:cubicBezTo>
                  <a:cubicBezTo>
                    <a:pt x="1" y="85"/>
                    <a:pt x="0" y="88"/>
                    <a:pt x="5" y="87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76"/>
            <p:cNvSpPr>
              <a:spLocks noEditPoints="1"/>
            </p:cNvSpPr>
            <p:nvPr/>
          </p:nvSpPr>
          <p:spPr bwMode="auto">
            <a:xfrm>
              <a:off x="6694882" y="3906365"/>
              <a:ext cx="352792" cy="418180"/>
            </a:xfrm>
            <a:custGeom>
              <a:avLst/>
              <a:gdLst>
                <a:gd name="T0" fmla="*/ 82 w 98"/>
                <a:gd name="T1" fmla="*/ 116 h 116"/>
                <a:gd name="T2" fmla="*/ 13 w 98"/>
                <a:gd name="T3" fmla="*/ 113 h 116"/>
                <a:gd name="T4" fmla="*/ 13 w 98"/>
                <a:gd name="T5" fmla="*/ 113 h 116"/>
                <a:gd name="T6" fmla="*/ 2 w 98"/>
                <a:gd name="T7" fmla="*/ 109 h 116"/>
                <a:gd name="T8" fmla="*/ 2 w 98"/>
                <a:gd name="T9" fmla="*/ 109 h 116"/>
                <a:gd name="T10" fmla="*/ 0 w 98"/>
                <a:gd name="T11" fmla="*/ 102 h 116"/>
                <a:gd name="T12" fmla="*/ 0 w 98"/>
                <a:gd name="T13" fmla="*/ 102 h 116"/>
                <a:gd name="T14" fmla="*/ 0 w 98"/>
                <a:gd name="T15" fmla="*/ 101 h 116"/>
                <a:gd name="T16" fmla="*/ 0 w 98"/>
                <a:gd name="T17" fmla="*/ 101 h 116"/>
                <a:gd name="T18" fmla="*/ 6 w 98"/>
                <a:gd name="T19" fmla="*/ 22 h 116"/>
                <a:gd name="T20" fmla="*/ 6 w 98"/>
                <a:gd name="T21" fmla="*/ 22 h 116"/>
                <a:gd name="T22" fmla="*/ 9 w 98"/>
                <a:gd name="T23" fmla="*/ 6 h 116"/>
                <a:gd name="T24" fmla="*/ 9 w 98"/>
                <a:gd name="T25" fmla="*/ 6 h 116"/>
                <a:gd name="T26" fmla="*/ 20 w 98"/>
                <a:gd name="T27" fmla="*/ 0 h 116"/>
                <a:gd name="T28" fmla="*/ 20 w 98"/>
                <a:gd name="T29" fmla="*/ 0 h 116"/>
                <a:gd name="T30" fmla="*/ 31 w 98"/>
                <a:gd name="T31" fmla="*/ 2 h 116"/>
                <a:gd name="T32" fmla="*/ 31 w 98"/>
                <a:gd name="T33" fmla="*/ 2 h 116"/>
                <a:gd name="T34" fmla="*/ 84 w 98"/>
                <a:gd name="T35" fmla="*/ 44 h 116"/>
                <a:gd name="T36" fmla="*/ 84 w 98"/>
                <a:gd name="T37" fmla="*/ 44 h 116"/>
                <a:gd name="T38" fmla="*/ 82 w 98"/>
                <a:gd name="T39" fmla="*/ 46 h 116"/>
                <a:gd name="T40" fmla="*/ 84 w 98"/>
                <a:gd name="T41" fmla="*/ 44 h 116"/>
                <a:gd name="T42" fmla="*/ 96 w 98"/>
                <a:gd name="T43" fmla="*/ 103 h 116"/>
                <a:gd name="T44" fmla="*/ 96 w 98"/>
                <a:gd name="T45" fmla="*/ 103 h 116"/>
                <a:gd name="T46" fmla="*/ 96 w 98"/>
                <a:gd name="T47" fmla="*/ 104 h 116"/>
                <a:gd name="T48" fmla="*/ 96 w 98"/>
                <a:gd name="T49" fmla="*/ 104 h 116"/>
                <a:gd name="T50" fmla="*/ 91 w 98"/>
                <a:gd name="T51" fmla="*/ 114 h 116"/>
                <a:gd name="T52" fmla="*/ 91 w 98"/>
                <a:gd name="T53" fmla="*/ 114 h 116"/>
                <a:gd name="T54" fmla="*/ 83 w 98"/>
                <a:gd name="T55" fmla="*/ 116 h 116"/>
                <a:gd name="T56" fmla="*/ 83 w 98"/>
                <a:gd name="T57" fmla="*/ 116 h 116"/>
                <a:gd name="T58" fmla="*/ 82 w 98"/>
                <a:gd name="T59" fmla="*/ 116 h 116"/>
                <a:gd name="T60" fmla="*/ 83 w 98"/>
                <a:gd name="T61" fmla="*/ 112 h 116"/>
                <a:gd name="T62" fmla="*/ 89 w 98"/>
                <a:gd name="T63" fmla="*/ 111 h 116"/>
                <a:gd name="T64" fmla="*/ 89 w 98"/>
                <a:gd name="T65" fmla="*/ 111 h 116"/>
                <a:gd name="T66" fmla="*/ 92 w 98"/>
                <a:gd name="T67" fmla="*/ 104 h 116"/>
                <a:gd name="T68" fmla="*/ 92 w 98"/>
                <a:gd name="T69" fmla="*/ 104 h 116"/>
                <a:gd name="T70" fmla="*/ 92 w 98"/>
                <a:gd name="T71" fmla="*/ 103 h 116"/>
                <a:gd name="T72" fmla="*/ 92 w 98"/>
                <a:gd name="T73" fmla="*/ 103 h 116"/>
                <a:gd name="T74" fmla="*/ 81 w 98"/>
                <a:gd name="T75" fmla="*/ 47 h 116"/>
                <a:gd name="T76" fmla="*/ 81 w 98"/>
                <a:gd name="T77" fmla="*/ 47 h 116"/>
                <a:gd name="T78" fmla="*/ 63 w 98"/>
                <a:gd name="T79" fmla="*/ 28 h 116"/>
                <a:gd name="T80" fmla="*/ 63 w 98"/>
                <a:gd name="T81" fmla="*/ 28 h 116"/>
                <a:gd name="T82" fmla="*/ 30 w 98"/>
                <a:gd name="T83" fmla="*/ 6 h 116"/>
                <a:gd name="T84" fmla="*/ 30 w 98"/>
                <a:gd name="T85" fmla="*/ 6 h 116"/>
                <a:gd name="T86" fmla="*/ 20 w 98"/>
                <a:gd name="T87" fmla="*/ 4 h 116"/>
                <a:gd name="T88" fmla="*/ 20 w 98"/>
                <a:gd name="T89" fmla="*/ 4 h 116"/>
                <a:gd name="T90" fmla="*/ 13 w 98"/>
                <a:gd name="T91" fmla="*/ 8 h 116"/>
                <a:gd name="T92" fmla="*/ 13 w 98"/>
                <a:gd name="T93" fmla="*/ 8 h 116"/>
                <a:gd name="T94" fmla="*/ 10 w 98"/>
                <a:gd name="T95" fmla="*/ 22 h 116"/>
                <a:gd name="T96" fmla="*/ 10 w 98"/>
                <a:gd name="T97" fmla="*/ 22 h 116"/>
                <a:gd name="T98" fmla="*/ 4 w 98"/>
                <a:gd name="T99" fmla="*/ 101 h 116"/>
                <a:gd name="T100" fmla="*/ 4 w 98"/>
                <a:gd name="T101" fmla="*/ 101 h 116"/>
                <a:gd name="T102" fmla="*/ 4 w 98"/>
                <a:gd name="T103" fmla="*/ 101 h 116"/>
                <a:gd name="T104" fmla="*/ 4 w 98"/>
                <a:gd name="T105" fmla="*/ 101 h 116"/>
                <a:gd name="T106" fmla="*/ 5 w 98"/>
                <a:gd name="T107" fmla="*/ 106 h 116"/>
                <a:gd name="T108" fmla="*/ 5 w 98"/>
                <a:gd name="T109" fmla="*/ 106 h 116"/>
                <a:gd name="T110" fmla="*/ 13 w 98"/>
                <a:gd name="T111" fmla="*/ 109 h 116"/>
                <a:gd name="T112" fmla="*/ 13 w 98"/>
                <a:gd name="T113" fmla="*/ 109 h 116"/>
                <a:gd name="T114" fmla="*/ 83 w 98"/>
                <a:gd name="T115" fmla="*/ 112 h 116"/>
                <a:gd name="T116" fmla="*/ 83 w 98"/>
                <a:gd name="T117" fmla="*/ 112 h 116"/>
                <a:gd name="T118" fmla="*/ 83 w 98"/>
                <a:gd name="T119" fmla="*/ 112 h 116"/>
                <a:gd name="T120" fmla="*/ 83 w 98"/>
                <a:gd name="T121" fmla="*/ 112 h 116"/>
                <a:gd name="T122" fmla="*/ 83 w 98"/>
                <a:gd name="T12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" h="116">
                  <a:moveTo>
                    <a:pt x="82" y="116"/>
                  </a:moveTo>
                  <a:cubicBezTo>
                    <a:pt x="82" y="116"/>
                    <a:pt x="24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8" y="112"/>
                    <a:pt x="4" y="111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07"/>
                    <a:pt x="0" y="104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2"/>
                    <a:pt x="4" y="39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15"/>
                    <a:pt x="7" y="10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7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52" y="7"/>
                    <a:pt x="83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98" y="65"/>
                    <a:pt x="96" y="92"/>
                    <a:pt x="96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3"/>
                    <a:pt x="96" y="103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9"/>
                    <a:pt x="94" y="112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88" y="116"/>
                    <a:pt x="85" y="116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6"/>
                    <a:pt x="83" y="116"/>
                    <a:pt x="82" y="116"/>
                  </a:cubicBezTo>
                  <a:close/>
                  <a:moveTo>
                    <a:pt x="83" y="112"/>
                  </a:moveTo>
                  <a:cubicBezTo>
                    <a:pt x="84" y="112"/>
                    <a:pt x="87" y="112"/>
                    <a:pt x="89" y="111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91" y="109"/>
                    <a:pt x="92" y="108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92"/>
                    <a:pt x="94" y="66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0" y="46"/>
                    <a:pt x="72" y="37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52" y="18"/>
                    <a:pt x="40" y="8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5"/>
                    <a:pt x="22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4" y="5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11" y="15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39"/>
                    <a:pt x="4" y="93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4"/>
                    <a:pt x="4" y="105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6" y="107"/>
                    <a:pt x="8" y="108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24" y="109"/>
                    <a:pt x="81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77"/>
            <p:cNvSpPr/>
            <p:nvPr/>
          </p:nvSpPr>
          <p:spPr bwMode="auto">
            <a:xfrm>
              <a:off x="6763312" y="4342793"/>
              <a:ext cx="258511" cy="326941"/>
            </a:xfrm>
            <a:custGeom>
              <a:avLst/>
              <a:gdLst>
                <a:gd name="T0" fmla="*/ 69 w 72"/>
                <a:gd name="T1" fmla="*/ 6 h 91"/>
                <a:gd name="T2" fmla="*/ 14 w 72"/>
                <a:gd name="T3" fmla="*/ 1 h 91"/>
                <a:gd name="T4" fmla="*/ 6 w 72"/>
                <a:gd name="T5" fmla="*/ 12 h 91"/>
                <a:gd name="T6" fmla="*/ 1 w 72"/>
                <a:gd name="T7" fmla="*/ 83 h 91"/>
                <a:gd name="T8" fmla="*/ 11 w 72"/>
                <a:gd name="T9" fmla="*/ 90 h 91"/>
                <a:gd name="T10" fmla="*/ 56 w 72"/>
                <a:gd name="T11" fmla="*/ 59 h 91"/>
                <a:gd name="T12" fmla="*/ 72 w 72"/>
                <a:gd name="T13" fmla="*/ 9 h 91"/>
                <a:gd name="T14" fmla="*/ 69 w 72"/>
                <a:gd name="T15" fmla="*/ 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1">
                  <a:moveTo>
                    <a:pt x="69" y="6"/>
                  </a:moveTo>
                  <a:cubicBezTo>
                    <a:pt x="69" y="6"/>
                    <a:pt x="16" y="1"/>
                    <a:pt x="14" y="1"/>
                  </a:cubicBezTo>
                  <a:cubicBezTo>
                    <a:pt x="11" y="1"/>
                    <a:pt x="7" y="0"/>
                    <a:pt x="6" y="12"/>
                  </a:cubicBezTo>
                  <a:cubicBezTo>
                    <a:pt x="6" y="23"/>
                    <a:pt x="1" y="82"/>
                    <a:pt x="1" y="83"/>
                  </a:cubicBezTo>
                  <a:cubicBezTo>
                    <a:pt x="1" y="84"/>
                    <a:pt x="0" y="91"/>
                    <a:pt x="11" y="90"/>
                  </a:cubicBezTo>
                  <a:cubicBezTo>
                    <a:pt x="21" y="88"/>
                    <a:pt x="42" y="81"/>
                    <a:pt x="56" y="59"/>
                  </a:cubicBezTo>
                  <a:cubicBezTo>
                    <a:pt x="70" y="37"/>
                    <a:pt x="72" y="13"/>
                    <a:pt x="72" y="9"/>
                  </a:cubicBezTo>
                  <a:cubicBezTo>
                    <a:pt x="72" y="9"/>
                    <a:pt x="72" y="6"/>
                    <a:pt x="69" y="6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78"/>
            <p:cNvSpPr>
              <a:spLocks noEditPoints="1"/>
            </p:cNvSpPr>
            <p:nvPr/>
          </p:nvSpPr>
          <p:spPr bwMode="auto">
            <a:xfrm>
              <a:off x="6758750" y="4338231"/>
              <a:ext cx="270677" cy="334544"/>
            </a:xfrm>
            <a:custGeom>
              <a:avLst/>
              <a:gdLst>
                <a:gd name="T0" fmla="*/ 1 w 75"/>
                <a:gd name="T1" fmla="*/ 89 h 93"/>
                <a:gd name="T2" fmla="*/ 0 w 75"/>
                <a:gd name="T3" fmla="*/ 84 h 93"/>
                <a:gd name="T4" fmla="*/ 0 w 75"/>
                <a:gd name="T5" fmla="*/ 84 h 93"/>
                <a:gd name="T6" fmla="*/ 0 w 75"/>
                <a:gd name="T7" fmla="*/ 84 h 93"/>
                <a:gd name="T8" fmla="*/ 0 w 75"/>
                <a:gd name="T9" fmla="*/ 84 h 93"/>
                <a:gd name="T10" fmla="*/ 5 w 75"/>
                <a:gd name="T11" fmla="*/ 12 h 93"/>
                <a:gd name="T12" fmla="*/ 5 w 75"/>
                <a:gd name="T13" fmla="*/ 12 h 93"/>
                <a:gd name="T14" fmla="*/ 8 w 75"/>
                <a:gd name="T15" fmla="*/ 2 h 93"/>
                <a:gd name="T16" fmla="*/ 8 w 75"/>
                <a:gd name="T17" fmla="*/ 2 h 93"/>
                <a:gd name="T18" fmla="*/ 13 w 75"/>
                <a:gd name="T19" fmla="*/ 0 h 93"/>
                <a:gd name="T20" fmla="*/ 13 w 75"/>
                <a:gd name="T21" fmla="*/ 0 h 93"/>
                <a:gd name="T22" fmla="*/ 15 w 75"/>
                <a:gd name="T23" fmla="*/ 0 h 93"/>
                <a:gd name="T24" fmla="*/ 15 w 75"/>
                <a:gd name="T25" fmla="*/ 0 h 93"/>
                <a:gd name="T26" fmla="*/ 70 w 75"/>
                <a:gd name="T27" fmla="*/ 5 h 93"/>
                <a:gd name="T28" fmla="*/ 70 w 75"/>
                <a:gd name="T29" fmla="*/ 5 h 93"/>
                <a:gd name="T30" fmla="*/ 74 w 75"/>
                <a:gd name="T31" fmla="*/ 8 h 93"/>
                <a:gd name="T32" fmla="*/ 74 w 75"/>
                <a:gd name="T33" fmla="*/ 8 h 93"/>
                <a:gd name="T34" fmla="*/ 75 w 75"/>
                <a:gd name="T35" fmla="*/ 10 h 93"/>
                <a:gd name="T36" fmla="*/ 75 w 75"/>
                <a:gd name="T37" fmla="*/ 10 h 93"/>
                <a:gd name="T38" fmla="*/ 59 w 75"/>
                <a:gd name="T39" fmla="*/ 61 h 93"/>
                <a:gd name="T40" fmla="*/ 59 w 75"/>
                <a:gd name="T41" fmla="*/ 61 h 93"/>
                <a:gd name="T42" fmla="*/ 12 w 75"/>
                <a:gd name="T43" fmla="*/ 93 h 93"/>
                <a:gd name="T44" fmla="*/ 12 w 75"/>
                <a:gd name="T45" fmla="*/ 93 h 93"/>
                <a:gd name="T46" fmla="*/ 9 w 75"/>
                <a:gd name="T47" fmla="*/ 93 h 93"/>
                <a:gd name="T48" fmla="*/ 9 w 75"/>
                <a:gd name="T49" fmla="*/ 93 h 93"/>
                <a:gd name="T50" fmla="*/ 9 w 75"/>
                <a:gd name="T51" fmla="*/ 93 h 93"/>
                <a:gd name="T52" fmla="*/ 9 w 75"/>
                <a:gd name="T53" fmla="*/ 93 h 93"/>
                <a:gd name="T54" fmla="*/ 1 w 75"/>
                <a:gd name="T55" fmla="*/ 89 h 93"/>
                <a:gd name="T56" fmla="*/ 11 w 75"/>
                <a:gd name="T57" fmla="*/ 5 h 93"/>
                <a:gd name="T58" fmla="*/ 9 w 75"/>
                <a:gd name="T59" fmla="*/ 13 h 93"/>
                <a:gd name="T60" fmla="*/ 9 w 75"/>
                <a:gd name="T61" fmla="*/ 13 h 93"/>
                <a:gd name="T62" fmla="*/ 4 w 75"/>
                <a:gd name="T63" fmla="*/ 84 h 93"/>
                <a:gd name="T64" fmla="*/ 4 w 75"/>
                <a:gd name="T65" fmla="*/ 84 h 93"/>
                <a:gd name="T66" fmla="*/ 4 w 75"/>
                <a:gd name="T67" fmla="*/ 84 h 93"/>
                <a:gd name="T68" fmla="*/ 9 w 75"/>
                <a:gd name="T69" fmla="*/ 89 h 93"/>
                <a:gd name="T70" fmla="*/ 9 w 75"/>
                <a:gd name="T71" fmla="*/ 89 h 93"/>
                <a:gd name="T72" fmla="*/ 11 w 75"/>
                <a:gd name="T73" fmla="*/ 89 h 93"/>
                <a:gd name="T74" fmla="*/ 11 w 75"/>
                <a:gd name="T75" fmla="*/ 89 h 93"/>
                <a:gd name="T76" fmla="*/ 55 w 75"/>
                <a:gd name="T77" fmla="*/ 59 h 93"/>
                <a:gd name="T78" fmla="*/ 55 w 75"/>
                <a:gd name="T79" fmla="*/ 59 h 93"/>
                <a:gd name="T80" fmla="*/ 71 w 75"/>
                <a:gd name="T81" fmla="*/ 10 h 93"/>
                <a:gd name="T82" fmla="*/ 71 w 75"/>
                <a:gd name="T83" fmla="*/ 10 h 93"/>
                <a:gd name="T84" fmla="*/ 71 w 75"/>
                <a:gd name="T85" fmla="*/ 9 h 93"/>
                <a:gd name="T86" fmla="*/ 71 w 75"/>
                <a:gd name="T87" fmla="*/ 9 h 93"/>
                <a:gd name="T88" fmla="*/ 70 w 75"/>
                <a:gd name="T89" fmla="*/ 9 h 93"/>
                <a:gd name="T90" fmla="*/ 70 w 75"/>
                <a:gd name="T91" fmla="*/ 9 h 93"/>
                <a:gd name="T92" fmla="*/ 70 w 75"/>
                <a:gd name="T93" fmla="*/ 7 h 93"/>
                <a:gd name="T94" fmla="*/ 70 w 75"/>
                <a:gd name="T95" fmla="*/ 9 h 93"/>
                <a:gd name="T96" fmla="*/ 15 w 75"/>
                <a:gd name="T97" fmla="*/ 4 h 93"/>
                <a:gd name="T98" fmla="*/ 15 w 75"/>
                <a:gd name="T99" fmla="*/ 4 h 93"/>
                <a:gd name="T100" fmla="*/ 13 w 75"/>
                <a:gd name="T101" fmla="*/ 4 h 93"/>
                <a:gd name="T102" fmla="*/ 13 w 75"/>
                <a:gd name="T103" fmla="*/ 4 h 93"/>
                <a:gd name="T104" fmla="*/ 11 w 75"/>
                <a:gd name="T105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93">
                  <a:moveTo>
                    <a:pt x="1" y="89"/>
                  </a:moveTo>
                  <a:cubicBezTo>
                    <a:pt x="0" y="87"/>
                    <a:pt x="0" y="85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3"/>
                    <a:pt x="5" y="24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8"/>
                    <a:pt x="6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68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2" y="5"/>
                    <a:pt x="74" y="7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5" y="9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5"/>
                    <a:pt x="73" y="39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44" y="84"/>
                    <a:pt x="22" y="91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1" y="93"/>
                    <a:pt x="10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5" y="93"/>
                    <a:pt x="2" y="91"/>
                    <a:pt x="1" y="89"/>
                  </a:cubicBezTo>
                  <a:close/>
                  <a:moveTo>
                    <a:pt x="11" y="5"/>
                  </a:moveTo>
                  <a:cubicBezTo>
                    <a:pt x="10" y="6"/>
                    <a:pt x="9" y="8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4"/>
                    <a:pt x="4" y="83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5"/>
                    <a:pt x="3" y="89"/>
                    <a:pt x="9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0" y="89"/>
                    <a:pt x="10" y="89"/>
                    <a:pt x="11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21" y="87"/>
                    <a:pt x="42" y="80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69" y="37"/>
                    <a:pt x="71" y="14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1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79"/>
            <p:cNvSpPr/>
            <p:nvPr/>
          </p:nvSpPr>
          <p:spPr bwMode="auto">
            <a:xfrm>
              <a:off x="6719213" y="3932216"/>
              <a:ext cx="165751" cy="60826"/>
            </a:xfrm>
            <a:custGeom>
              <a:avLst/>
              <a:gdLst>
                <a:gd name="T0" fmla="*/ 43 w 46"/>
                <a:gd name="T1" fmla="*/ 17 h 17"/>
                <a:gd name="T2" fmla="*/ 1 w 46"/>
                <a:gd name="T3" fmla="*/ 12 h 17"/>
                <a:gd name="T4" fmla="*/ 0 w 46"/>
                <a:gd name="T5" fmla="*/ 10 h 17"/>
                <a:gd name="T6" fmla="*/ 0 w 46"/>
                <a:gd name="T7" fmla="*/ 10 h 17"/>
                <a:gd name="T8" fmla="*/ 2 w 46"/>
                <a:gd name="T9" fmla="*/ 8 h 17"/>
                <a:gd name="T10" fmla="*/ 2 w 46"/>
                <a:gd name="T11" fmla="*/ 8 h 17"/>
                <a:gd name="T12" fmla="*/ 42 w 46"/>
                <a:gd name="T13" fmla="*/ 13 h 17"/>
                <a:gd name="T14" fmla="*/ 42 w 46"/>
                <a:gd name="T15" fmla="*/ 11 h 17"/>
                <a:gd name="T16" fmla="*/ 42 w 46"/>
                <a:gd name="T17" fmla="*/ 11 h 17"/>
                <a:gd name="T18" fmla="*/ 3 w 46"/>
                <a:gd name="T19" fmla="*/ 4 h 17"/>
                <a:gd name="T20" fmla="*/ 3 w 46"/>
                <a:gd name="T21" fmla="*/ 4 h 17"/>
                <a:gd name="T22" fmla="*/ 3 w 46"/>
                <a:gd name="T23" fmla="*/ 4 h 17"/>
                <a:gd name="T24" fmla="*/ 1 w 46"/>
                <a:gd name="T25" fmla="*/ 2 h 17"/>
                <a:gd name="T26" fmla="*/ 1 w 46"/>
                <a:gd name="T27" fmla="*/ 2 h 17"/>
                <a:gd name="T28" fmla="*/ 4 w 46"/>
                <a:gd name="T29" fmla="*/ 1 h 17"/>
                <a:gd name="T30" fmla="*/ 4 w 46"/>
                <a:gd name="T31" fmla="*/ 1 h 17"/>
                <a:gd name="T32" fmla="*/ 44 w 46"/>
                <a:gd name="T33" fmla="*/ 8 h 17"/>
                <a:gd name="T34" fmla="*/ 44 w 46"/>
                <a:gd name="T35" fmla="*/ 8 h 17"/>
                <a:gd name="T36" fmla="*/ 46 w 46"/>
                <a:gd name="T37" fmla="*/ 9 h 17"/>
                <a:gd name="T38" fmla="*/ 46 w 46"/>
                <a:gd name="T39" fmla="*/ 9 h 17"/>
                <a:gd name="T40" fmla="*/ 46 w 46"/>
                <a:gd name="T41" fmla="*/ 11 h 17"/>
                <a:gd name="T42" fmla="*/ 46 w 46"/>
                <a:gd name="T43" fmla="*/ 11 h 17"/>
                <a:gd name="T44" fmla="*/ 45 w 46"/>
                <a:gd name="T45" fmla="*/ 16 h 17"/>
                <a:gd name="T46" fmla="*/ 45 w 46"/>
                <a:gd name="T47" fmla="*/ 16 h 17"/>
                <a:gd name="T48" fmla="*/ 43 w 46"/>
                <a:gd name="T49" fmla="*/ 17 h 17"/>
                <a:gd name="T50" fmla="*/ 43 w 46"/>
                <a:gd name="T51" fmla="*/ 17 h 17"/>
                <a:gd name="T52" fmla="*/ 43 w 46"/>
                <a:gd name="T5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17">
                  <a:moveTo>
                    <a:pt x="43" y="17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5" y="10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3" y="7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10"/>
                    <a:pt x="46" y="10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3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80"/>
            <p:cNvSpPr/>
            <p:nvPr/>
          </p:nvSpPr>
          <p:spPr bwMode="auto">
            <a:xfrm>
              <a:off x="6798287" y="3913969"/>
              <a:ext cx="15207" cy="4257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10 h 12"/>
                <a:gd name="T6" fmla="*/ 0 w 4"/>
                <a:gd name="T7" fmla="*/ 2 h 12"/>
                <a:gd name="T8" fmla="*/ 2 w 4"/>
                <a:gd name="T9" fmla="*/ 0 h 12"/>
                <a:gd name="T10" fmla="*/ 2 w 4"/>
                <a:gd name="T11" fmla="*/ 0 h 12"/>
                <a:gd name="T12" fmla="*/ 4 w 4"/>
                <a:gd name="T13" fmla="*/ 2 h 12"/>
                <a:gd name="T14" fmla="*/ 4 w 4"/>
                <a:gd name="T15" fmla="*/ 2 h 12"/>
                <a:gd name="T16" fmla="*/ 4 w 4"/>
                <a:gd name="T17" fmla="*/ 11 h 12"/>
                <a:gd name="T18" fmla="*/ 2 w 4"/>
                <a:gd name="T19" fmla="*/ 12 h 12"/>
                <a:gd name="T20" fmla="*/ 2 w 4"/>
                <a:gd name="T21" fmla="*/ 12 h 12"/>
                <a:gd name="T22" fmla="*/ 2 w 4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0" y="12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81"/>
            <p:cNvSpPr/>
            <p:nvPr/>
          </p:nvSpPr>
          <p:spPr bwMode="auto">
            <a:xfrm>
              <a:off x="6751146" y="3910927"/>
              <a:ext cx="15207" cy="39537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9 h 11"/>
                <a:gd name="T6" fmla="*/ 0 w 4"/>
                <a:gd name="T7" fmla="*/ 2 h 11"/>
                <a:gd name="T8" fmla="*/ 2 w 4"/>
                <a:gd name="T9" fmla="*/ 0 h 11"/>
                <a:gd name="T10" fmla="*/ 2 w 4"/>
                <a:gd name="T11" fmla="*/ 0 h 11"/>
                <a:gd name="T12" fmla="*/ 4 w 4"/>
                <a:gd name="T13" fmla="*/ 2 h 11"/>
                <a:gd name="T14" fmla="*/ 4 w 4"/>
                <a:gd name="T15" fmla="*/ 2 h 11"/>
                <a:gd name="T16" fmla="*/ 4 w 4"/>
                <a:gd name="T17" fmla="*/ 9 h 11"/>
                <a:gd name="T18" fmla="*/ 2 w 4"/>
                <a:gd name="T19" fmla="*/ 11 h 11"/>
                <a:gd name="T20" fmla="*/ 2 w 4"/>
                <a:gd name="T21" fmla="*/ 11 h 11"/>
                <a:gd name="T22" fmla="*/ 2 w 4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82"/>
            <p:cNvSpPr/>
            <p:nvPr/>
          </p:nvSpPr>
          <p:spPr bwMode="auto">
            <a:xfrm>
              <a:off x="6629494" y="4759453"/>
              <a:ext cx="168793" cy="147504"/>
            </a:xfrm>
            <a:custGeom>
              <a:avLst/>
              <a:gdLst>
                <a:gd name="T0" fmla="*/ 44 w 47"/>
                <a:gd name="T1" fmla="*/ 36 h 41"/>
                <a:gd name="T2" fmla="*/ 40 w 47"/>
                <a:gd name="T3" fmla="*/ 3 h 41"/>
                <a:gd name="T4" fmla="*/ 3 w 47"/>
                <a:gd name="T5" fmla="*/ 3 h 41"/>
                <a:gd name="T6" fmla="*/ 3 w 47"/>
                <a:gd name="T7" fmla="*/ 38 h 41"/>
                <a:gd name="T8" fmla="*/ 44 w 47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1">
                  <a:moveTo>
                    <a:pt x="44" y="36"/>
                  </a:moveTo>
                  <a:cubicBezTo>
                    <a:pt x="44" y="36"/>
                    <a:pt x="47" y="3"/>
                    <a:pt x="40" y="3"/>
                  </a:cubicBezTo>
                  <a:cubicBezTo>
                    <a:pt x="34" y="2"/>
                    <a:pt x="5" y="0"/>
                    <a:pt x="3" y="3"/>
                  </a:cubicBezTo>
                  <a:cubicBezTo>
                    <a:pt x="0" y="7"/>
                    <a:pt x="1" y="35"/>
                    <a:pt x="3" y="38"/>
                  </a:cubicBezTo>
                  <a:cubicBezTo>
                    <a:pt x="4" y="41"/>
                    <a:pt x="44" y="36"/>
                    <a:pt x="4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83"/>
            <p:cNvSpPr>
              <a:spLocks noEditPoints="1"/>
            </p:cNvSpPr>
            <p:nvPr/>
          </p:nvSpPr>
          <p:spPr bwMode="auto">
            <a:xfrm>
              <a:off x="6626453" y="4759453"/>
              <a:ext cx="168793" cy="147504"/>
            </a:xfrm>
            <a:custGeom>
              <a:avLst/>
              <a:gdLst>
                <a:gd name="T0" fmla="*/ 6 w 47"/>
                <a:gd name="T1" fmla="*/ 40 h 41"/>
                <a:gd name="T2" fmla="*/ 2 w 47"/>
                <a:gd name="T3" fmla="*/ 38 h 41"/>
                <a:gd name="T4" fmla="*/ 2 w 47"/>
                <a:gd name="T5" fmla="*/ 38 h 41"/>
                <a:gd name="T6" fmla="*/ 1 w 47"/>
                <a:gd name="T7" fmla="*/ 31 h 41"/>
                <a:gd name="T8" fmla="*/ 1 w 47"/>
                <a:gd name="T9" fmla="*/ 31 h 41"/>
                <a:gd name="T10" fmla="*/ 0 w 47"/>
                <a:gd name="T11" fmla="*/ 18 h 41"/>
                <a:gd name="T12" fmla="*/ 0 w 47"/>
                <a:gd name="T13" fmla="*/ 18 h 41"/>
                <a:gd name="T14" fmla="*/ 1 w 47"/>
                <a:gd name="T15" fmla="*/ 9 h 41"/>
                <a:gd name="T16" fmla="*/ 1 w 47"/>
                <a:gd name="T17" fmla="*/ 9 h 41"/>
                <a:gd name="T18" fmla="*/ 2 w 47"/>
                <a:gd name="T19" fmla="*/ 2 h 41"/>
                <a:gd name="T20" fmla="*/ 2 w 47"/>
                <a:gd name="T21" fmla="*/ 2 h 41"/>
                <a:gd name="T22" fmla="*/ 8 w 47"/>
                <a:gd name="T23" fmla="*/ 0 h 41"/>
                <a:gd name="T24" fmla="*/ 8 w 47"/>
                <a:gd name="T25" fmla="*/ 0 h 41"/>
                <a:gd name="T26" fmla="*/ 18 w 47"/>
                <a:gd name="T27" fmla="*/ 0 h 41"/>
                <a:gd name="T28" fmla="*/ 18 w 47"/>
                <a:gd name="T29" fmla="*/ 0 h 41"/>
                <a:gd name="T30" fmla="*/ 42 w 47"/>
                <a:gd name="T31" fmla="*/ 1 h 41"/>
                <a:gd name="T32" fmla="*/ 42 w 47"/>
                <a:gd name="T33" fmla="*/ 1 h 41"/>
                <a:gd name="T34" fmla="*/ 47 w 47"/>
                <a:gd name="T35" fmla="*/ 8 h 41"/>
                <a:gd name="T36" fmla="*/ 47 w 47"/>
                <a:gd name="T37" fmla="*/ 8 h 41"/>
                <a:gd name="T38" fmla="*/ 47 w 47"/>
                <a:gd name="T39" fmla="*/ 20 h 41"/>
                <a:gd name="T40" fmla="*/ 47 w 47"/>
                <a:gd name="T41" fmla="*/ 20 h 41"/>
                <a:gd name="T42" fmla="*/ 47 w 47"/>
                <a:gd name="T43" fmla="*/ 37 h 41"/>
                <a:gd name="T44" fmla="*/ 47 w 47"/>
                <a:gd name="T45" fmla="*/ 37 h 41"/>
                <a:gd name="T46" fmla="*/ 45 w 47"/>
                <a:gd name="T47" fmla="*/ 38 h 41"/>
                <a:gd name="T48" fmla="*/ 45 w 47"/>
                <a:gd name="T49" fmla="*/ 38 h 41"/>
                <a:gd name="T50" fmla="*/ 11 w 47"/>
                <a:gd name="T51" fmla="*/ 41 h 41"/>
                <a:gd name="T52" fmla="*/ 11 w 47"/>
                <a:gd name="T53" fmla="*/ 41 h 41"/>
                <a:gd name="T54" fmla="*/ 6 w 47"/>
                <a:gd name="T55" fmla="*/ 40 h 41"/>
                <a:gd name="T56" fmla="*/ 6 w 47"/>
                <a:gd name="T57" fmla="*/ 36 h 41"/>
                <a:gd name="T58" fmla="*/ 11 w 47"/>
                <a:gd name="T59" fmla="*/ 37 h 41"/>
                <a:gd name="T60" fmla="*/ 11 w 47"/>
                <a:gd name="T61" fmla="*/ 37 h 41"/>
                <a:gd name="T62" fmla="*/ 43 w 47"/>
                <a:gd name="T63" fmla="*/ 35 h 41"/>
                <a:gd name="T64" fmla="*/ 43 w 47"/>
                <a:gd name="T65" fmla="*/ 35 h 41"/>
                <a:gd name="T66" fmla="*/ 43 w 47"/>
                <a:gd name="T67" fmla="*/ 20 h 41"/>
                <a:gd name="T68" fmla="*/ 43 w 47"/>
                <a:gd name="T69" fmla="*/ 20 h 41"/>
                <a:gd name="T70" fmla="*/ 41 w 47"/>
                <a:gd name="T71" fmla="*/ 5 h 41"/>
                <a:gd name="T72" fmla="*/ 41 w 47"/>
                <a:gd name="T73" fmla="*/ 5 h 41"/>
                <a:gd name="T74" fmla="*/ 41 w 47"/>
                <a:gd name="T75" fmla="*/ 5 h 41"/>
                <a:gd name="T76" fmla="*/ 18 w 47"/>
                <a:gd name="T77" fmla="*/ 4 h 41"/>
                <a:gd name="T78" fmla="*/ 18 w 47"/>
                <a:gd name="T79" fmla="*/ 4 h 41"/>
                <a:gd name="T80" fmla="*/ 5 w 47"/>
                <a:gd name="T81" fmla="*/ 5 h 41"/>
                <a:gd name="T82" fmla="*/ 5 w 47"/>
                <a:gd name="T83" fmla="*/ 5 h 41"/>
                <a:gd name="T84" fmla="*/ 5 w 47"/>
                <a:gd name="T85" fmla="*/ 6 h 41"/>
                <a:gd name="T86" fmla="*/ 5 w 47"/>
                <a:gd name="T87" fmla="*/ 6 h 41"/>
                <a:gd name="T88" fmla="*/ 5 w 47"/>
                <a:gd name="T89" fmla="*/ 9 h 41"/>
                <a:gd name="T90" fmla="*/ 5 w 47"/>
                <a:gd name="T91" fmla="*/ 9 h 41"/>
                <a:gd name="T92" fmla="*/ 4 w 47"/>
                <a:gd name="T93" fmla="*/ 18 h 41"/>
                <a:gd name="T94" fmla="*/ 4 w 47"/>
                <a:gd name="T95" fmla="*/ 18 h 41"/>
                <a:gd name="T96" fmla="*/ 5 w 47"/>
                <a:gd name="T97" fmla="*/ 30 h 41"/>
                <a:gd name="T98" fmla="*/ 5 w 47"/>
                <a:gd name="T99" fmla="*/ 30 h 41"/>
                <a:gd name="T100" fmla="*/ 5 w 47"/>
                <a:gd name="T101" fmla="*/ 36 h 41"/>
                <a:gd name="T102" fmla="*/ 5 w 47"/>
                <a:gd name="T103" fmla="*/ 36 h 41"/>
                <a:gd name="T104" fmla="*/ 6 w 47"/>
                <a:gd name="T10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41">
                  <a:moveTo>
                    <a:pt x="6" y="40"/>
                  </a:moveTo>
                  <a:cubicBezTo>
                    <a:pt x="4" y="40"/>
                    <a:pt x="3" y="40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7"/>
                    <a:pt x="1" y="34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7"/>
                    <a:pt x="0" y="2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0"/>
                    <a:pt x="38" y="0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5" y="1"/>
                    <a:pt x="46" y="5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12"/>
                    <a:pt x="47" y="16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9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24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1"/>
                    <a:pt x="7" y="41"/>
                    <a:pt x="6" y="40"/>
                  </a:cubicBezTo>
                  <a:close/>
                  <a:moveTo>
                    <a:pt x="6" y="36"/>
                  </a:moveTo>
                  <a:cubicBezTo>
                    <a:pt x="8" y="37"/>
                    <a:pt x="9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1" y="37"/>
                    <a:pt x="38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2"/>
                    <a:pt x="43" y="26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3"/>
                    <a:pt x="42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8" y="4"/>
                    <a:pt x="27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2" y="3"/>
                    <a:pt x="6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4" y="15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2"/>
                    <a:pt x="4" y="27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84"/>
            <p:cNvSpPr/>
            <p:nvPr/>
          </p:nvSpPr>
          <p:spPr bwMode="auto">
            <a:xfrm>
              <a:off x="6748105" y="4773139"/>
              <a:ext cx="21289" cy="15207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3 w 6"/>
                <a:gd name="T5" fmla="*/ 4 h 4"/>
                <a:gd name="T6" fmla="*/ 3 w 6"/>
                <a:gd name="T7" fmla="*/ 4 h 4"/>
                <a:gd name="T8" fmla="*/ 3 w 6"/>
                <a:gd name="T9" fmla="*/ 4 h 4"/>
                <a:gd name="T10" fmla="*/ 0 w 6"/>
                <a:gd name="T11" fmla="*/ 2 h 4"/>
                <a:gd name="T12" fmla="*/ 0 w 6"/>
                <a:gd name="T13" fmla="*/ 2 h 4"/>
                <a:gd name="T14" fmla="*/ 2 w 6"/>
                <a:gd name="T15" fmla="*/ 0 h 4"/>
                <a:gd name="T16" fmla="*/ 2 w 6"/>
                <a:gd name="T17" fmla="*/ 0 h 4"/>
                <a:gd name="T18" fmla="*/ 3 w 6"/>
                <a:gd name="T19" fmla="*/ 0 h 4"/>
                <a:gd name="T20" fmla="*/ 3 w 6"/>
                <a:gd name="T21" fmla="*/ 0 h 4"/>
                <a:gd name="T22" fmla="*/ 5 w 6"/>
                <a:gd name="T23" fmla="*/ 0 h 4"/>
                <a:gd name="T24" fmla="*/ 5 w 6"/>
                <a:gd name="T25" fmla="*/ 0 h 4"/>
                <a:gd name="T26" fmla="*/ 5 w 6"/>
                <a:gd name="T27" fmla="*/ 0 h 4"/>
                <a:gd name="T28" fmla="*/ 6 w 6"/>
                <a:gd name="T29" fmla="*/ 3 h 4"/>
                <a:gd name="T30" fmla="*/ 6 w 6"/>
                <a:gd name="T31" fmla="*/ 3 h 4"/>
                <a:gd name="T32" fmla="*/ 4 w 6"/>
                <a:gd name="T33" fmla="*/ 4 h 4"/>
                <a:gd name="T34" fmla="*/ 4 w 6"/>
                <a:gd name="T35" fmla="*/ 4 h 4"/>
                <a:gd name="T36" fmla="*/ 3 w 6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85"/>
            <p:cNvSpPr/>
            <p:nvPr/>
          </p:nvSpPr>
          <p:spPr bwMode="auto">
            <a:xfrm>
              <a:off x="6719213" y="4773139"/>
              <a:ext cx="25851" cy="15207"/>
            </a:xfrm>
            <a:custGeom>
              <a:avLst/>
              <a:gdLst>
                <a:gd name="T0" fmla="*/ 5 w 7"/>
                <a:gd name="T1" fmla="*/ 4 h 4"/>
                <a:gd name="T2" fmla="*/ 2 w 7"/>
                <a:gd name="T3" fmla="*/ 4 h 4"/>
                <a:gd name="T4" fmla="*/ 2 w 7"/>
                <a:gd name="T5" fmla="*/ 4 h 4"/>
                <a:gd name="T6" fmla="*/ 0 w 7"/>
                <a:gd name="T7" fmla="*/ 2 h 4"/>
                <a:gd name="T8" fmla="*/ 0 w 7"/>
                <a:gd name="T9" fmla="*/ 2 h 4"/>
                <a:gd name="T10" fmla="*/ 2 w 7"/>
                <a:gd name="T11" fmla="*/ 0 h 4"/>
                <a:gd name="T12" fmla="*/ 2 w 7"/>
                <a:gd name="T13" fmla="*/ 0 h 4"/>
                <a:gd name="T14" fmla="*/ 5 w 7"/>
                <a:gd name="T15" fmla="*/ 0 h 4"/>
                <a:gd name="T16" fmla="*/ 5 w 7"/>
                <a:gd name="T17" fmla="*/ 0 h 4"/>
                <a:gd name="T18" fmla="*/ 5 w 7"/>
                <a:gd name="T19" fmla="*/ 0 h 4"/>
                <a:gd name="T20" fmla="*/ 7 w 7"/>
                <a:gd name="T21" fmla="*/ 2 h 4"/>
                <a:gd name="T22" fmla="*/ 7 w 7"/>
                <a:gd name="T23" fmla="*/ 2 h 4"/>
                <a:gd name="T24" fmla="*/ 5 w 7"/>
                <a:gd name="T25" fmla="*/ 4 h 4"/>
                <a:gd name="T26" fmla="*/ 5 w 7"/>
                <a:gd name="T27" fmla="*/ 4 h 4"/>
                <a:gd name="T28" fmla="*/ 5 w 7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86"/>
            <p:cNvSpPr/>
            <p:nvPr/>
          </p:nvSpPr>
          <p:spPr bwMode="auto">
            <a:xfrm>
              <a:off x="6687279" y="4770098"/>
              <a:ext cx="24330" cy="18248"/>
            </a:xfrm>
            <a:custGeom>
              <a:avLst/>
              <a:gdLst>
                <a:gd name="T0" fmla="*/ 2 w 7"/>
                <a:gd name="T1" fmla="*/ 5 h 5"/>
                <a:gd name="T2" fmla="*/ 0 w 7"/>
                <a:gd name="T3" fmla="*/ 3 h 5"/>
                <a:gd name="T4" fmla="*/ 0 w 7"/>
                <a:gd name="T5" fmla="*/ 3 h 5"/>
                <a:gd name="T6" fmla="*/ 2 w 7"/>
                <a:gd name="T7" fmla="*/ 1 h 5"/>
                <a:gd name="T8" fmla="*/ 2 w 7"/>
                <a:gd name="T9" fmla="*/ 1 h 5"/>
                <a:gd name="T10" fmla="*/ 3 w 7"/>
                <a:gd name="T11" fmla="*/ 1 h 5"/>
                <a:gd name="T12" fmla="*/ 3 w 7"/>
                <a:gd name="T13" fmla="*/ 1 h 5"/>
                <a:gd name="T14" fmla="*/ 5 w 7"/>
                <a:gd name="T15" fmla="*/ 0 h 5"/>
                <a:gd name="T16" fmla="*/ 5 w 7"/>
                <a:gd name="T17" fmla="*/ 0 h 5"/>
                <a:gd name="T18" fmla="*/ 5 w 7"/>
                <a:gd name="T19" fmla="*/ 0 h 5"/>
                <a:gd name="T20" fmla="*/ 5 w 7"/>
                <a:gd name="T21" fmla="*/ 0 h 5"/>
                <a:gd name="T22" fmla="*/ 5 w 7"/>
                <a:gd name="T23" fmla="*/ 0 h 5"/>
                <a:gd name="T24" fmla="*/ 7 w 7"/>
                <a:gd name="T25" fmla="*/ 3 h 5"/>
                <a:gd name="T26" fmla="*/ 7 w 7"/>
                <a:gd name="T27" fmla="*/ 3 h 5"/>
                <a:gd name="T28" fmla="*/ 5 w 7"/>
                <a:gd name="T29" fmla="*/ 4 h 5"/>
                <a:gd name="T30" fmla="*/ 5 w 7"/>
                <a:gd name="T31" fmla="*/ 4 h 5"/>
                <a:gd name="T32" fmla="*/ 5 w 7"/>
                <a:gd name="T33" fmla="*/ 4 h 5"/>
                <a:gd name="T34" fmla="*/ 5 w 7"/>
                <a:gd name="T35" fmla="*/ 4 h 5"/>
                <a:gd name="T36" fmla="*/ 3 w 7"/>
                <a:gd name="T37" fmla="*/ 5 h 5"/>
                <a:gd name="T38" fmla="*/ 3 w 7"/>
                <a:gd name="T39" fmla="*/ 5 h 5"/>
                <a:gd name="T40" fmla="*/ 2 w 7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87"/>
            <p:cNvSpPr/>
            <p:nvPr/>
          </p:nvSpPr>
          <p:spPr bwMode="auto">
            <a:xfrm>
              <a:off x="6655345" y="4770098"/>
              <a:ext cx="24330" cy="18248"/>
            </a:xfrm>
            <a:custGeom>
              <a:avLst/>
              <a:gdLst>
                <a:gd name="T0" fmla="*/ 4 w 7"/>
                <a:gd name="T1" fmla="*/ 5 h 5"/>
                <a:gd name="T2" fmla="*/ 3 w 7"/>
                <a:gd name="T3" fmla="*/ 4 h 5"/>
                <a:gd name="T4" fmla="*/ 3 w 7"/>
                <a:gd name="T5" fmla="*/ 4 h 5"/>
                <a:gd name="T6" fmla="*/ 3 w 7"/>
                <a:gd name="T7" fmla="*/ 4 h 5"/>
                <a:gd name="T8" fmla="*/ 3 w 7"/>
                <a:gd name="T9" fmla="*/ 4 h 5"/>
                <a:gd name="T10" fmla="*/ 0 w 7"/>
                <a:gd name="T11" fmla="*/ 3 h 5"/>
                <a:gd name="T12" fmla="*/ 0 w 7"/>
                <a:gd name="T13" fmla="*/ 3 h 5"/>
                <a:gd name="T14" fmla="*/ 2 w 7"/>
                <a:gd name="T15" fmla="*/ 1 h 5"/>
                <a:gd name="T16" fmla="*/ 2 w 7"/>
                <a:gd name="T17" fmla="*/ 1 h 5"/>
                <a:gd name="T18" fmla="*/ 3 w 7"/>
                <a:gd name="T19" fmla="*/ 0 h 5"/>
                <a:gd name="T20" fmla="*/ 3 w 7"/>
                <a:gd name="T21" fmla="*/ 0 h 5"/>
                <a:gd name="T22" fmla="*/ 5 w 7"/>
                <a:gd name="T23" fmla="*/ 1 h 5"/>
                <a:gd name="T24" fmla="*/ 5 w 7"/>
                <a:gd name="T25" fmla="*/ 1 h 5"/>
                <a:gd name="T26" fmla="*/ 7 w 7"/>
                <a:gd name="T27" fmla="*/ 3 h 5"/>
                <a:gd name="T28" fmla="*/ 7 w 7"/>
                <a:gd name="T29" fmla="*/ 3 h 5"/>
                <a:gd name="T30" fmla="*/ 5 w 7"/>
                <a:gd name="T31" fmla="*/ 5 h 5"/>
                <a:gd name="T32" fmla="*/ 5 w 7"/>
                <a:gd name="T33" fmla="*/ 5 h 5"/>
                <a:gd name="T34" fmla="*/ 4 w 7"/>
                <a:gd name="T3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88"/>
            <p:cNvSpPr/>
            <p:nvPr/>
          </p:nvSpPr>
          <p:spPr bwMode="auto">
            <a:xfrm>
              <a:off x="6640138" y="4788345"/>
              <a:ext cx="18248" cy="24330"/>
            </a:xfrm>
            <a:custGeom>
              <a:avLst/>
              <a:gdLst>
                <a:gd name="T0" fmla="*/ 1 w 5"/>
                <a:gd name="T1" fmla="*/ 6 h 7"/>
                <a:gd name="T2" fmla="*/ 0 w 5"/>
                <a:gd name="T3" fmla="*/ 2 h 7"/>
                <a:gd name="T4" fmla="*/ 0 w 5"/>
                <a:gd name="T5" fmla="*/ 2 h 7"/>
                <a:gd name="T6" fmla="*/ 0 w 5"/>
                <a:gd name="T7" fmla="*/ 2 h 7"/>
                <a:gd name="T8" fmla="*/ 2 w 5"/>
                <a:gd name="T9" fmla="*/ 0 h 7"/>
                <a:gd name="T10" fmla="*/ 2 w 5"/>
                <a:gd name="T11" fmla="*/ 0 h 7"/>
                <a:gd name="T12" fmla="*/ 4 w 5"/>
                <a:gd name="T13" fmla="*/ 2 h 7"/>
                <a:gd name="T14" fmla="*/ 4 w 5"/>
                <a:gd name="T15" fmla="*/ 2 h 7"/>
                <a:gd name="T16" fmla="*/ 4 w 5"/>
                <a:gd name="T17" fmla="*/ 4 h 7"/>
                <a:gd name="T18" fmla="*/ 4 w 5"/>
                <a:gd name="T19" fmla="*/ 4 h 7"/>
                <a:gd name="T20" fmla="*/ 3 w 5"/>
                <a:gd name="T21" fmla="*/ 7 h 7"/>
                <a:gd name="T22" fmla="*/ 3 w 5"/>
                <a:gd name="T23" fmla="*/ 7 h 7"/>
                <a:gd name="T24" fmla="*/ 3 w 5"/>
                <a:gd name="T25" fmla="*/ 7 h 7"/>
                <a:gd name="T26" fmla="*/ 3 w 5"/>
                <a:gd name="T27" fmla="*/ 7 h 7"/>
                <a:gd name="T28" fmla="*/ 1 w 5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89"/>
            <p:cNvSpPr/>
            <p:nvPr/>
          </p:nvSpPr>
          <p:spPr bwMode="auto">
            <a:xfrm>
              <a:off x="6640138" y="4817238"/>
              <a:ext cx="15207" cy="24330"/>
            </a:xfrm>
            <a:custGeom>
              <a:avLst/>
              <a:gdLst>
                <a:gd name="T0" fmla="*/ 0 w 4"/>
                <a:gd name="T1" fmla="*/ 5 h 7"/>
                <a:gd name="T2" fmla="*/ 0 w 4"/>
                <a:gd name="T3" fmla="*/ 2 h 7"/>
                <a:gd name="T4" fmla="*/ 0 w 4"/>
                <a:gd name="T5" fmla="*/ 2 h 7"/>
                <a:gd name="T6" fmla="*/ 0 w 4"/>
                <a:gd name="T7" fmla="*/ 2 h 7"/>
                <a:gd name="T8" fmla="*/ 0 w 4"/>
                <a:gd name="T9" fmla="*/ 2 h 7"/>
                <a:gd name="T10" fmla="*/ 2 w 4"/>
                <a:gd name="T11" fmla="*/ 0 h 7"/>
                <a:gd name="T12" fmla="*/ 2 w 4"/>
                <a:gd name="T13" fmla="*/ 0 h 7"/>
                <a:gd name="T14" fmla="*/ 4 w 4"/>
                <a:gd name="T15" fmla="*/ 2 h 7"/>
                <a:gd name="T16" fmla="*/ 4 w 4"/>
                <a:gd name="T17" fmla="*/ 2 h 7"/>
                <a:gd name="T18" fmla="*/ 4 w 4"/>
                <a:gd name="T19" fmla="*/ 2 h 7"/>
                <a:gd name="T20" fmla="*/ 4 w 4"/>
                <a:gd name="T21" fmla="*/ 5 h 7"/>
                <a:gd name="T22" fmla="*/ 4 w 4"/>
                <a:gd name="T23" fmla="*/ 5 h 7"/>
                <a:gd name="T24" fmla="*/ 2 w 4"/>
                <a:gd name="T25" fmla="*/ 7 h 7"/>
                <a:gd name="T26" fmla="*/ 2 w 4"/>
                <a:gd name="T27" fmla="*/ 7 h 7"/>
                <a:gd name="T28" fmla="*/ 2 w 4"/>
                <a:gd name="T29" fmla="*/ 7 h 7"/>
                <a:gd name="T30" fmla="*/ 2 w 4"/>
                <a:gd name="T31" fmla="*/ 7 h 7"/>
                <a:gd name="T32" fmla="*/ 0 w 4"/>
                <a:gd name="T3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7">
                  <a:moveTo>
                    <a:pt x="0" y="5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90"/>
            <p:cNvSpPr/>
            <p:nvPr/>
          </p:nvSpPr>
          <p:spPr bwMode="auto">
            <a:xfrm>
              <a:off x="6640138" y="4859816"/>
              <a:ext cx="18248" cy="25851"/>
            </a:xfrm>
            <a:custGeom>
              <a:avLst/>
              <a:gdLst>
                <a:gd name="T0" fmla="*/ 0 w 5"/>
                <a:gd name="T1" fmla="*/ 5 h 7"/>
                <a:gd name="T2" fmla="*/ 0 w 5"/>
                <a:gd name="T3" fmla="*/ 3 h 7"/>
                <a:gd name="T4" fmla="*/ 0 w 5"/>
                <a:gd name="T5" fmla="*/ 3 h 7"/>
                <a:gd name="T6" fmla="*/ 1 w 5"/>
                <a:gd name="T7" fmla="*/ 1 h 7"/>
                <a:gd name="T8" fmla="*/ 1 w 5"/>
                <a:gd name="T9" fmla="*/ 1 h 7"/>
                <a:gd name="T10" fmla="*/ 1 w 5"/>
                <a:gd name="T11" fmla="*/ 1 h 7"/>
                <a:gd name="T12" fmla="*/ 3 w 5"/>
                <a:gd name="T13" fmla="*/ 0 h 7"/>
                <a:gd name="T14" fmla="*/ 3 w 5"/>
                <a:gd name="T15" fmla="*/ 0 h 7"/>
                <a:gd name="T16" fmla="*/ 4 w 5"/>
                <a:gd name="T17" fmla="*/ 3 h 7"/>
                <a:gd name="T18" fmla="*/ 4 w 5"/>
                <a:gd name="T19" fmla="*/ 3 h 7"/>
                <a:gd name="T20" fmla="*/ 4 w 5"/>
                <a:gd name="T21" fmla="*/ 3 h 7"/>
                <a:gd name="T22" fmla="*/ 4 w 5"/>
                <a:gd name="T23" fmla="*/ 3 h 7"/>
                <a:gd name="T24" fmla="*/ 4 w 5"/>
                <a:gd name="T25" fmla="*/ 5 h 7"/>
                <a:gd name="T26" fmla="*/ 4 w 5"/>
                <a:gd name="T27" fmla="*/ 5 h 7"/>
                <a:gd name="T28" fmla="*/ 3 w 5"/>
                <a:gd name="T29" fmla="*/ 7 h 7"/>
                <a:gd name="T30" fmla="*/ 3 w 5"/>
                <a:gd name="T31" fmla="*/ 7 h 7"/>
                <a:gd name="T32" fmla="*/ 2 w 5"/>
                <a:gd name="T33" fmla="*/ 7 h 7"/>
                <a:gd name="T34" fmla="*/ 2 w 5"/>
                <a:gd name="T35" fmla="*/ 7 h 7"/>
                <a:gd name="T36" fmla="*/ 0 w 5"/>
                <a:gd name="T3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91"/>
            <p:cNvSpPr/>
            <p:nvPr/>
          </p:nvSpPr>
          <p:spPr bwMode="auto">
            <a:xfrm>
              <a:off x="6665990" y="4878064"/>
              <a:ext cx="28892" cy="13686"/>
            </a:xfrm>
            <a:custGeom>
              <a:avLst/>
              <a:gdLst>
                <a:gd name="T0" fmla="*/ 5 w 8"/>
                <a:gd name="T1" fmla="*/ 4 h 4"/>
                <a:gd name="T2" fmla="*/ 4 w 8"/>
                <a:gd name="T3" fmla="*/ 4 h 4"/>
                <a:gd name="T4" fmla="*/ 4 w 8"/>
                <a:gd name="T5" fmla="*/ 4 h 4"/>
                <a:gd name="T6" fmla="*/ 2 w 8"/>
                <a:gd name="T7" fmla="*/ 4 h 4"/>
                <a:gd name="T8" fmla="*/ 2 w 8"/>
                <a:gd name="T9" fmla="*/ 4 h 4"/>
                <a:gd name="T10" fmla="*/ 2 w 8"/>
                <a:gd name="T11" fmla="*/ 4 h 4"/>
                <a:gd name="T12" fmla="*/ 0 w 8"/>
                <a:gd name="T13" fmla="*/ 2 h 4"/>
                <a:gd name="T14" fmla="*/ 0 w 8"/>
                <a:gd name="T15" fmla="*/ 2 h 4"/>
                <a:gd name="T16" fmla="*/ 2 w 8"/>
                <a:gd name="T17" fmla="*/ 0 h 4"/>
                <a:gd name="T18" fmla="*/ 2 w 8"/>
                <a:gd name="T19" fmla="*/ 0 h 4"/>
                <a:gd name="T20" fmla="*/ 2 w 8"/>
                <a:gd name="T21" fmla="*/ 0 h 4"/>
                <a:gd name="T22" fmla="*/ 2 w 8"/>
                <a:gd name="T23" fmla="*/ 0 h 4"/>
                <a:gd name="T24" fmla="*/ 2 w 8"/>
                <a:gd name="T25" fmla="*/ 0 h 4"/>
                <a:gd name="T26" fmla="*/ 2 w 8"/>
                <a:gd name="T27" fmla="*/ 0 h 4"/>
                <a:gd name="T28" fmla="*/ 4 w 8"/>
                <a:gd name="T29" fmla="*/ 0 h 4"/>
                <a:gd name="T30" fmla="*/ 4 w 8"/>
                <a:gd name="T31" fmla="*/ 0 h 4"/>
                <a:gd name="T32" fmla="*/ 6 w 8"/>
                <a:gd name="T33" fmla="*/ 0 h 4"/>
                <a:gd name="T34" fmla="*/ 6 w 8"/>
                <a:gd name="T35" fmla="*/ 0 h 4"/>
                <a:gd name="T36" fmla="*/ 6 w 8"/>
                <a:gd name="T37" fmla="*/ 0 h 4"/>
                <a:gd name="T38" fmla="*/ 7 w 8"/>
                <a:gd name="T39" fmla="*/ 3 h 4"/>
                <a:gd name="T40" fmla="*/ 7 w 8"/>
                <a:gd name="T41" fmla="*/ 3 h 4"/>
                <a:gd name="T42" fmla="*/ 5 w 8"/>
                <a:gd name="T43" fmla="*/ 4 h 4"/>
                <a:gd name="T44" fmla="*/ 5 w 8"/>
                <a:gd name="T45" fmla="*/ 4 h 4"/>
                <a:gd name="T46" fmla="*/ 5 w 8"/>
                <a:gd name="T4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4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92"/>
            <p:cNvSpPr/>
            <p:nvPr/>
          </p:nvSpPr>
          <p:spPr bwMode="auto">
            <a:xfrm>
              <a:off x="6700965" y="4875023"/>
              <a:ext cx="25851" cy="16727"/>
            </a:xfrm>
            <a:custGeom>
              <a:avLst/>
              <a:gdLst>
                <a:gd name="T0" fmla="*/ 0 w 7"/>
                <a:gd name="T1" fmla="*/ 3 h 5"/>
                <a:gd name="T2" fmla="*/ 2 w 7"/>
                <a:gd name="T3" fmla="*/ 1 h 5"/>
                <a:gd name="T4" fmla="*/ 2 w 7"/>
                <a:gd name="T5" fmla="*/ 1 h 5"/>
                <a:gd name="T6" fmla="*/ 2 w 7"/>
                <a:gd name="T7" fmla="*/ 1 h 5"/>
                <a:gd name="T8" fmla="*/ 2 w 7"/>
                <a:gd name="T9" fmla="*/ 1 h 5"/>
                <a:gd name="T10" fmla="*/ 5 w 7"/>
                <a:gd name="T11" fmla="*/ 0 h 5"/>
                <a:gd name="T12" fmla="*/ 5 w 7"/>
                <a:gd name="T13" fmla="*/ 0 h 5"/>
                <a:gd name="T14" fmla="*/ 6 w 7"/>
                <a:gd name="T15" fmla="*/ 0 h 5"/>
                <a:gd name="T16" fmla="*/ 6 w 7"/>
                <a:gd name="T17" fmla="*/ 0 h 5"/>
                <a:gd name="T18" fmla="*/ 7 w 7"/>
                <a:gd name="T19" fmla="*/ 2 h 5"/>
                <a:gd name="T20" fmla="*/ 7 w 7"/>
                <a:gd name="T21" fmla="*/ 2 h 5"/>
                <a:gd name="T22" fmla="*/ 5 w 7"/>
                <a:gd name="T23" fmla="*/ 4 h 5"/>
                <a:gd name="T24" fmla="*/ 5 w 7"/>
                <a:gd name="T25" fmla="*/ 4 h 5"/>
                <a:gd name="T26" fmla="*/ 2 w 7"/>
                <a:gd name="T27" fmla="*/ 5 h 5"/>
                <a:gd name="T28" fmla="*/ 2 w 7"/>
                <a:gd name="T29" fmla="*/ 5 h 5"/>
                <a:gd name="T30" fmla="*/ 2 w 7"/>
                <a:gd name="T31" fmla="*/ 5 h 5"/>
                <a:gd name="T32" fmla="*/ 2 w 7"/>
                <a:gd name="T33" fmla="*/ 5 h 5"/>
                <a:gd name="T34" fmla="*/ 2 w 7"/>
                <a:gd name="T35" fmla="*/ 5 h 5"/>
                <a:gd name="T36" fmla="*/ 2 w 7"/>
                <a:gd name="T37" fmla="*/ 5 h 5"/>
                <a:gd name="T38" fmla="*/ 0 w 7"/>
                <a:gd name="T3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93"/>
            <p:cNvSpPr/>
            <p:nvPr/>
          </p:nvSpPr>
          <p:spPr bwMode="auto">
            <a:xfrm>
              <a:off x="6737460" y="4870461"/>
              <a:ext cx="25851" cy="15207"/>
            </a:xfrm>
            <a:custGeom>
              <a:avLst/>
              <a:gdLst>
                <a:gd name="T0" fmla="*/ 5 w 7"/>
                <a:gd name="T1" fmla="*/ 4 h 4"/>
                <a:gd name="T2" fmla="*/ 4 w 7"/>
                <a:gd name="T3" fmla="*/ 4 h 4"/>
                <a:gd name="T4" fmla="*/ 4 w 7"/>
                <a:gd name="T5" fmla="*/ 4 h 4"/>
                <a:gd name="T6" fmla="*/ 2 w 7"/>
                <a:gd name="T7" fmla="*/ 4 h 4"/>
                <a:gd name="T8" fmla="*/ 2 w 7"/>
                <a:gd name="T9" fmla="*/ 4 h 4"/>
                <a:gd name="T10" fmla="*/ 2 w 7"/>
                <a:gd name="T11" fmla="*/ 4 h 4"/>
                <a:gd name="T12" fmla="*/ 2 w 7"/>
                <a:gd name="T13" fmla="*/ 4 h 4"/>
                <a:gd name="T14" fmla="*/ 0 w 7"/>
                <a:gd name="T15" fmla="*/ 2 h 4"/>
                <a:gd name="T16" fmla="*/ 0 w 7"/>
                <a:gd name="T17" fmla="*/ 2 h 4"/>
                <a:gd name="T18" fmla="*/ 2 w 7"/>
                <a:gd name="T19" fmla="*/ 0 h 4"/>
                <a:gd name="T20" fmla="*/ 2 w 7"/>
                <a:gd name="T21" fmla="*/ 0 h 4"/>
                <a:gd name="T22" fmla="*/ 2 w 7"/>
                <a:gd name="T23" fmla="*/ 0 h 4"/>
                <a:gd name="T24" fmla="*/ 2 w 7"/>
                <a:gd name="T25" fmla="*/ 0 h 4"/>
                <a:gd name="T26" fmla="*/ 4 w 7"/>
                <a:gd name="T27" fmla="*/ 0 h 4"/>
                <a:gd name="T28" fmla="*/ 4 w 7"/>
                <a:gd name="T29" fmla="*/ 0 h 4"/>
                <a:gd name="T30" fmla="*/ 6 w 7"/>
                <a:gd name="T31" fmla="*/ 1 h 4"/>
                <a:gd name="T32" fmla="*/ 6 w 7"/>
                <a:gd name="T33" fmla="*/ 1 h 4"/>
                <a:gd name="T34" fmla="*/ 6 w 7"/>
                <a:gd name="T35" fmla="*/ 1 h 4"/>
                <a:gd name="T36" fmla="*/ 7 w 7"/>
                <a:gd name="T37" fmla="*/ 3 h 4"/>
                <a:gd name="T38" fmla="*/ 7 w 7"/>
                <a:gd name="T39" fmla="*/ 3 h 4"/>
                <a:gd name="T40" fmla="*/ 5 w 7"/>
                <a:gd name="T41" fmla="*/ 4 h 4"/>
                <a:gd name="T42" fmla="*/ 5 w 7"/>
                <a:gd name="T43" fmla="*/ 4 h 4"/>
                <a:gd name="T44" fmla="*/ 5 w 7"/>
                <a:gd name="T4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94"/>
            <p:cNvSpPr/>
            <p:nvPr/>
          </p:nvSpPr>
          <p:spPr bwMode="auto">
            <a:xfrm>
              <a:off x="6769394" y="4859816"/>
              <a:ext cx="15207" cy="21289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4 h 6"/>
                <a:gd name="T4" fmla="*/ 0 w 4"/>
                <a:gd name="T5" fmla="*/ 4 h 6"/>
                <a:gd name="T6" fmla="*/ 0 w 4"/>
                <a:gd name="T7" fmla="*/ 2 h 6"/>
                <a:gd name="T8" fmla="*/ 0 w 4"/>
                <a:gd name="T9" fmla="*/ 2 h 6"/>
                <a:gd name="T10" fmla="*/ 0 w 4"/>
                <a:gd name="T11" fmla="*/ 2 h 6"/>
                <a:gd name="T12" fmla="*/ 2 w 4"/>
                <a:gd name="T13" fmla="*/ 0 h 6"/>
                <a:gd name="T14" fmla="*/ 2 w 4"/>
                <a:gd name="T15" fmla="*/ 0 h 6"/>
                <a:gd name="T16" fmla="*/ 4 w 4"/>
                <a:gd name="T17" fmla="*/ 2 h 6"/>
                <a:gd name="T18" fmla="*/ 4 w 4"/>
                <a:gd name="T19" fmla="*/ 2 h 6"/>
                <a:gd name="T20" fmla="*/ 4 w 4"/>
                <a:gd name="T21" fmla="*/ 4 h 6"/>
                <a:gd name="T22" fmla="*/ 4 w 4"/>
                <a:gd name="T23" fmla="*/ 4 h 6"/>
                <a:gd name="T24" fmla="*/ 2 w 4"/>
                <a:gd name="T25" fmla="*/ 6 h 6"/>
                <a:gd name="T26" fmla="*/ 2 w 4"/>
                <a:gd name="T27" fmla="*/ 6 h 6"/>
                <a:gd name="T28" fmla="*/ 2 w 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95"/>
            <p:cNvSpPr/>
            <p:nvPr/>
          </p:nvSpPr>
          <p:spPr bwMode="auto">
            <a:xfrm>
              <a:off x="6769394" y="4809635"/>
              <a:ext cx="15207" cy="21289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4 h 6"/>
                <a:gd name="T4" fmla="*/ 0 w 4"/>
                <a:gd name="T5" fmla="*/ 4 h 6"/>
                <a:gd name="T6" fmla="*/ 0 w 4"/>
                <a:gd name="T7" fmla="*/ 2 h 6"/>
                <a:gd name="T8" fmla="*/ 0 w 4"/>
                <a:gd name="T9" fmla="*/ 2 h 6"/>
                <a:gd name="T10" fmla="*/ 0 w 4"/>
                <a:gd name="T11" fmla="*/ 2 h 6"/>
                <a:gd name="T12" fmla="*/ 3 w 4"/>
                <a:gd name="T13" fmla="*/ 0 h 6"/>
                <a:gd name="T14" fmla="*/ 3 w 4"/>
                <a:gd name="T15" fmla="*/ 0 h 6"/>
                <a:gd name="T16" fmla="*/ 4 w 4"/>
                <a:gd name="T17" fmla="*/ 2 h 6"/>
                <a:gd name="T18" fmla="*/ 4 w 4"/>
                <a:gd name="T19" fmla="*/ 2 h 6"/>
                <a:gd name="T20" fmla="*/ 4 w 4"/>
                <a:gd name="T21" fmla="*/ 4 h 6"/>
                <a:gd name="T22" fmla="*/ 4 w 4"/>
                <a:gd name="T23" fmla="*/ 4 h 6"/>
                <a:gd name="T24" fmla="*/ 2 w 4"/>
                <a:gd name="T25" fmla="*/ 6 h 6"/>
                <a:gd name="T26" fmla="*/ 2 w 4"/>
                <a:gd name="T27" fmla="*/ 6 h 6"/>
                <a:gd name="T28" fmla="*/ 2 w 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96"/>
            <p:cNvSpPr/>
            <p:nvPr/>
          </p:nvSpPr>
          <p:spPr bwMode="auto">
            <a:xfrm>
              <a:off x="6766353" y="4777701"/>
              <a:ext cx="18248" cy="18248"/>
            </a:xfrm>
            <a:custGeom>
              <a:avLst/>
              <a:gdLst>
                <a:gd name="T0" fmla="*/ 1 w 5"/>
                <a:gd name="T1" fmla="*/ 4 h 5"/>
                <a:gd name="T2" fmla="*/ 1 w 5"/>
                <a:gd name="T3" fmla="*/ 3 h 5"/>
                <a:gd name="T4" fmla="*/ 1 w 5"/>
                <a:gd name="T5" fmla="*/ 3 h 5"/>
                <a:gd name="T6" fmla="*/ 1 w 5"/>
                <a:gd name="T7" fmla="*/ 3 h 5"/>
                <a:gd name="T8" fmla="*/ 1 w 5"/>
                <a:gd name="T9" fmla="*/ 2 h 5"/>
                <a:gd name="T10" fmla="*/ 1 w 5"/>
                <a:gd name="T11" fmla="*/ 2 h 5"/>
                <a:gd name="T12" fmla="*/ 1 w 5"/>
                <a:gd name="T13" fmla="*/ 2 h 5"/>
                <a:gd name="T14" fmla="*/ 2 w 5"/>
                <a:gd name="T15" fmla="*/ 0 h 5"/>
                <a:gd name="T16" fmla="*/ 2 w 5"/>
                <a:gd name="T17" fmla="*/ 0 h 5"/>
                <a:gd name="T18" fmla="*/ 4 w 5"/>
                <a:gd name="T19" fmla="*/ 2 h 5"/>
                <a:gd name="T20" fmla="*/ 4 w 5"/>
                <a:gd name="T21" fmla="*/ 2 h 5"/>
                <a:gd name="T22" fmla="*/ 5 w 5"/>
                <a:gd name="T23" fmla="*/ 3 h 5"/>
                <a:gd name="T24" fmla="*/ 5 w 5"/>
                <a:gd name="T25" fmla="*/ 3 h 5"/>
                <a:gd name="T26" fmla="*/ 4 w 5"/>
                <a:gd name="T27" fmla="*/ 5 h 5"/>
                <a:gd name="T28" fmla="*/ 4 w 5"/>
                <a:gd name="T29" fmla="*/ 5 h 5"/>
                <a:gd name="T30" fmla="*/ 3 w 5"/>
                <a:gd name="T31" fmla="*/ 5 h 5"/>
                <a:gd name="T32" fmla="*/ 3 w 5"/>
                <a:gd name="T33" fmla="*/ 5 h 5"/>
                <a:gd name="T34" fmla="*/ 1 w 5"/>
                <a:gd name="T3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 rot="513201">
            <a:off x="9793121" y="2592131"/>
            <a:ext cx="1408502" cy="1387253"/>
            <a:chOff x="5881332" y="267437"/>
            <a:chExt cx="1140491" cy="1049252"/>
          </a:xfrm>
        </p:grpSpPr>
        <p:sp>
          <p:nvSpPr>
            <p:cNvPr id="78" name="Freeform 265"/>
            <p:cNvSpPr/>
            <p:nvPr/>
          </p:nvSpPr>
          <p:spPr bwMode="auto">
            <a:xfrm>
              <a:off x="6036438" y="396693"/>
              <a:ext cx="790741" cy="798344"/>
            </a:xfrm>
            <a:custGeom>
              <a:avLst/>
              <a:gdLst>
                <a:gd name="T0" fmla="*/ 157 w 220"/>
                <a:gd name="T1" fmla="*/ 25 h 222"/>
                <a:gd name="T2" fmla="*/ 214 w 220"/>
                <a:gd name="T3" fmla="*/ 117 h 222"/>
                <a:gd name="T4" fmla="*/ 61 w 220"/>
                <a:gd name="T5" fmla="*/ 179 h 222"/>
                <a:gd name="T6" fmla="*/ 38 w 220"/>
                <a:gd name="T7" fmla="*/ 37 h 222"/>
                <a:gd name="T8" fmla="*/ 157 w 220"/>
                <a:gd name="T9" fmla="*/ 2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22">
                  <a:moveTo>
                    <a:pt x="157" y="25"/>
                  </a:moveTo>
                  <a:cubicBezTo>
                    <a:pt x="157" y="25"/>
                    <a:pt x="220" y="47"/>
                    <a:pt x="214" y="117"/>
                  </a:cubicBezTo>
                  <a:cubicBezTo>
                    <a:pt x="207" y="187"/>
                    <a:pt x="122" y="222"/>
                    <a:pt x="61" y="179"/>
                  </a:cubicBezTo>
                  <a:cubicBezTo>
                    <a:pt x="0" y="136"/>
                    <a:pt x="3" y="74"/>
                    <a:pt x="38" y="37"/>
                  </a:cubicBezTo>
                  <a:cubicBezTo>
                    <a:pt x="73" y="0"/>
                    <a:pt x="132" y="12"/>
                    <a:pt x="157" y="25"/>
                  </a:cubicBez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6"/>
            <p:cNvSpPr/>
            <p:nvPr/>
          </p:nvSpPr>
          <p:spPr bwMode="auto">
            <a:xfrm>
              <a:off x="6042521" y="402775"/>
              <a:ext cx="742080" cy="719270"/>
            </a:xfrm>
            <a:custGeom>
              <a:avLst/>
              <a:gdLst>
                <a:gd name="T0" fmla="*/ 153 w 206"/>
                <a:gd name="T1" fmla="*/ 40 h 200"/>
                <a:gd name="T2" fmla="*/ 188 w 206"/>
                <a:gd name="T3" fmla="*/ 123 h 200"/>
                <a:gd name="T4" fmla="*/ 40 w 206"/>
                <a:gd name="T5" fmla="*/ 132 h 200"/>
                <a:gd name="T6" fmla="*/ 153 w 206"/>
                <a:gd name="T7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00">
                  <a:moveTo>
                    <a:pt x="153" y="40"/>
                  </a:moveTo>
                  <a:cubicBezTo>
                    <a:pt x="153" y="40"/>
                    <a:pt x="206" y="65"/>
                    <a:pt x="188" y="123"/>
                  </a:cubicBezTo>
                  <a:cubicBezTo>
                    <a:pt x="171" y="181"/>
                    <a:pt x="78" y="200"/>
                    <a:pt x="40" y="132"/>
                  </a:cubicBezTo>
                  <a:cubicBezTo>
                    <a:pt x="0" y="59"/>
                    <a:pt x="94" y="0"/>
                    <a:pt x="153" y="40"/>
                  </a:cubicBezTo>
                  <a:close/>
                </a:path>
              </a:pathLst>
            </a:custGeom>
            <a:solidFill>
              <a:srgbClr val="F27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7"/>
            <p:cNvSpPr/>
            <p:nvPr/>
          </p:nvSpPr>
          <p:spPr bwMode="auto">
            <a:xfrm>
              <a:off x="6586916" y="726675"/>
              <a:ext cx="53223" cy="65388"/>
            </a:xfrm>
            <a:custGeom>
              <a:avLst/>
              <a:gdLst>
                <a:gd name="T0" fmla="*/ 11 w 15"/>
                <a:gd name="T1" fmla="*/ 3 h 18"/>
                <a:gd name="T2" fmla="*/ 14 w 15"/>
                <a:gd name="T3" fmla="*/ 12 h 18"/>
                <a:gd name="T4" fmla="*/ 1 w 15"/>
                <a:gd name="T5" fmla="*/ 13 h 18"/>
                <a:gd name="T6" fmla="*/ 11 w 15"/>
                <a:gd name="T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11" y="3"/>
                  </a:moveTo>
                  <a:cubicBezTo>
                    <a:pt x="11" y="3"/>
                    <a:pt x="15" y="7"/>
                    <a:pt x="14" y="12"/>
                  </a:cubicBezTo>
                  <a:cubicBezTo>
                    <a:pt x="13" y="17"/>
                    <a:pt x="3" y="18"/>
                    <a:pt x="1" y="13"/>
                  </a:cubicBezTo>
                  <a:cubicBezTo>
                    <a:pt x="0" y="7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8"/>
            <p:cNvSpPr/>
            <p:nvPr/>
          </p:nvSpPr>
          <p:spPr bwMode="auto">
            <a:xfrm>
              <a:off x="6284305" y="618708"/>
              <a:ext cx="50182" cy="62347"/>
            </a:xfrm>
            <a:custGeom>
              <a:avLst/>
              <a:gdLst>
                <a:gd name="T0" fmla="*/ 10 w 14"/>
                <a:gd name="T1" fmla="*/ 3 h 17"/>
                <a:gd name="T2" fmla="*/ 12 w 14"/>
                <a:gd name="T3" fmla="*/ 12 h 17"/>
                <a:gd name="T4" fmla="*/ 1 w 14"/>
                <a:gd name="T5" fmla="*/ 12 h 17"/>
                <a:gd name="T6" fmla="*/ 10 w 14"/>
                <a:gd name="T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10" y="3"/>
                  </a:moveTo>
                  <a:cubicBezTo>
                    <a:pt x="10" y="3"/>
                    <a:pt x="14" y="7"/>
                    <a:pt x="12" y="12"/>
                  </a:cubicBezTo>
                  <a:cubicBezTo>
                    <a:pt x="11" y="17"/>
                    <a:pt x="2" y="17"/>
                    <a:pt x="1" y="12"/>
                  </a:cubicBezTo>
                  <a:cubicBezTo>
                    <a:pt x="0" y="7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9"/>
            <p:cNvSpPr/>
            <p:nvPr/>
          </p:nvSpPr>
          <p:spPr bwMode="auto">
            <a:xfrm>
              <a:off x="6553461" y="813352"/>
              <a:ext cx="97322" cy="82115"/>
            </a:xfrm>
            <a:custGeom>
              <a:avLst/>
              <a:gdLst>
                <a:gd name="T0" fmla="*/ 19 w 27"/>
                <a:gd name="T1" fmla="*/ 4 h 23"/>
                <a:gd name="T2" fmla="*/ 24 w 27"/>
                <a:gd name="T3" fmla="*/ 15 h 23"/>
                <a:gd name="T4" fmla="*/ 3 w 27"/>
                <a:gd name="T5" fmla="*/ 13 h 23"/>
                <a:gd name="T6" fmla="*/ 19 w 27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19" y="4"/>
                  </a:moveTo>
                  <a:cubicBezTo>
                    <a:pt x="19" y="4"/>
                    <a:pt x="27" y="6"/>
                    <a:pt x="24" y="15"/>
                  </a:cubicBezTo>
                  <a:cubicBezTo>
                    <a:pt x="20" y="23"/>
                    <a:pt x="6" y="22"/>
                    <a:pt x="3" y="13"/>
                  </a:cubicBezTo>
                  <a:cubicBezTo>
                    <a:pt x="0" y="4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70"/>
            <p:cNvSpPr/>
            <p:nvPr/>
          </p:nvSpPr>
          <p:spPr bwMode="auto">
            <a:xfrm>
              <a:off x="6212834" y="694741"/>
              <a:ext cx="89719" cy="79074"/>
            </a:xfrm>
            <a:custGeom>
              <a:avLst/>
              <a:gdLst>
                <a:gd name="T0" fmla="*/ 17 w 25"/>
                <a:gd name="T1" fmla="*/ 4 h 22"/>
                <a:gd name="T2" fmla="*/ 22 w 25"/>
                <a:gd name="T3" fmla="*/ 14 h 22"/>
                <a:gd name="T4" fmla="*/ 2 w 25"/>
                <a:gd name="T5" fmla="*/ 13 h 22"/>
                <a:gd name="T6" fmla="*/ 17 w 25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2">
                  <a:moveTo>
                    <a:pt x="17" y="4"/>
                  </a:moveTo>
                  <a:cubicBezTo>
                    <a:pt x="17" y="4"/>
                    <a:pt x="25" y="7"/>
                    <a:pt x="22" y="14"/>
                  </a:cubicBezTo>
                  <a:cubicBezTo>
                    <a:pt x="19" y="22"/>
                    <a:pt x="5" y="21"/>
                    <a:pt x="2" y="13"/>
                  </a:cubicBezTo>
                  <a:cubicBezTo>
                    <a:pt x="0" y="5"/>
                    <a:pt x="10" y="0"/>
                    <a:pt x="17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1"/>
            <p:cNvSpPr/>
            <p:nvPr/>
          </p:nvSpPr>
          <p:spPr bwMode="auto">
            <a:xfrm>
              <a:off x="6255413" y="734278"/>
              <a:ext cx="337585" cy="218974"/>
            </a:xfrm>
            <a:custGeom>
              <a:avLst/>
              <a:gdLst>
                <a:gd name="T0" fmla="*/ 41 w 94"/>
                <a:gd name="T1" fmla="*/ 58 h 61"/>
                <a:gd name="T2" fmla="*/ 0 w 94"/>
                <a:gd name="T3" fmla="*/ 12 h 61"/>
                <a:gd name="T4" fmla="*/ 0 w 94"/>
                <a:gd name="T5" fmla="*/ 12 h 61"/>
                <a:gd name="T6" fmla="*/ 1 w 94"/>
                <a:gd name="T7" fmla="*/ 2 h 61"/>
                <a:gd name="T8" fmla="*/ 1 w 94"/>
                <a:gd name="T9" fmla="*/ 2 h 61"/>
                <a:gd name="T10" fmla="*/ 4 w 94"/>
                <a:gd name="T11" fmla="*/ 1 h 61"/>
                <a:gd name="T12" fmla="*/ 4 w 94"/>
                <a:gd name="T13" fmla="*/ 1 h 61"/>
                <a:gd name="T14" fmla="*/ 5 w 94"/>
                <a:gd name="T15" fmla="*/ 3 h 61"/>
                <a:gd name="T16" fmla="*/ 5 w 94"/>
                <a:gd name="T17" fmla="*/ 3 h 61"/>
                <a:gd name="T18" fmla="*/ 4 w 94"/>
                <a:gd name="T19" fmla="*/ 12 h 61"/>
                <a:gd name="T20" fmla="*/ 4 w 94"/>
                <a:gd name="T21" fmla="*/ 12 h 61"/>
                <a:gd name="T22" fmla="*/ 42 w 94"/>
                <a:gd name="T23" fmla="*/ 54 h 61"/>
                <a:gd name="T24" fmla="*/ 42 w 94"/>
                <a:gd name="T25" fmla="*/ 54 h 61"/>
                <a:gd name="T26" fmla="*/ 58 w 94"/>
                <a:gd name="T27" fmla="*/ 57 h 61"/>
                <a:gd name="T28" fmla="*/ 58 w 94"/>
                <a:gd name="T29" fmla="*/ 57 h 61"/>
                <a:gd name="T30" fmla="*/ 83 w 94"/>
                <a:gd name="T31" fmla="*/ 46 h 61"/>
                <a:gd name="T32" fmla="*/ 83 w 94"/>
                <a:gd name="T33" fmla="*/ 46 h 61"/>
                <a:gd name="T34" fmla="*/ 90 w 94"/>
                <a:gd name="T35" fmla="*/ 35 h 61"/>
                <a:gd name="T36" fmla="*/ 90 w 94"/>
                <a:gd name="T37" fmla="*/ 35 h 61"/>
                <a:gd name="T38" fmla="*/ 90 w 94"/>
                <a:gd name="T39" fmla="*/ 35 h 61"/>
                <a:gd name="T40" fmla="*/ 92 w 94"/>
                <a:gd name="T41" fmla="*/ 33 h 61"/>
                <a:gd name="T42" fmla="*/ 92 w 94"/>
                <a:gd name="T43" fmla="*/ 33 h 61"/>
                <a:gd name="T44" fmla="*/ 93 w 94"/>
                <a:gd name="T45" fmla="*/ 36 h 61"/>
                <a:gd name="T46" fmla="*/ 93 w 94"/>
                <a:gd name="T47" fmla="*/ 36 h 61"/>
                <a:gd name="T48" fmla="*/ 58 w 94"/>
                <a:gd name="T49" fmla="*/ 61 h 61"/>
                <a:gd name="T50" fmla="*/ 58 w 94"/>
                <a:gd name="T51" fmla="*/ 61 h 61"/>
                <a:gd name="T52" fmla="*/ 58 w 94"/>
                <a:gd name="T53" fmla="*/ 61 h 61"/>
                <a:gd name="T54" fmla="*/ 58 w 94"/>
                <a:gd name="T55" fmla="*/ 61 h 61"/>
                <a:gd name="T56" fmla="*/ 41 w 94"/>
                <a:gd name="T57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61">
                  <a:moveTo>
                    <a:pt x="41" y="58"/>
                  </a:moveTo>
                  <a:cubicBezTo>
                    <a:pt x="8" y="49"/>
                    <a:pt x="0" y="2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26"/>
                    <a:pt x="11" y="4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8" y="56"/>
                    <a:pt x="53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1" y="57"/>
                    <a:pt x="78" y="51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8" y="40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4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4"/>
                    <a:pt x="94" y="35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6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1"/>
                    <a:pt x="47" y="60"/>
                    <a:pt x="41" y="58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2"/>
            <p:cNvSpPr/>
            <p:nvPr/>
          </p:nvSpPr>
          <p:spPr bwMode="auto">
            <a:xfrm>
              <a:off x="6039480" y="1071864"/>
              <a:ext cx="60826" cy="79074"/>
            </a:xfrm>
            <a:custGeom>
              <a:avLst/>
              <a:gdLst>
                <a:gd name="T0" fmla="*/ 15 w 17"/>
                <a:gd name="T1" fmla="*/ 0 h 22"/>
                <a:gd name="T2" fmla="*/ 0 w 17"/>
                <a:gd name="T3" fmla="*/ 22 h 22"/>
                <a:gd name="T4" fmla="*/ 16 w 17"/>
                <a:gd name="T5" fmla="*/ 1 h 22"/>
                <a:gd name="T6" fmla="*/ 12 w 17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2">
                  <a:moveTo>
                    <a:pt x="15" y="0"/>
                  </a:moveTo>
                  <a:cubicBezTo>
                    <a:pt x="8" y="3"/>
                    <a:pt x="1" y="14"/>
                    <a:pt x="0" y="22"/>
                  </a:cubicBezTo>
                  <a:cubicBezTo>
                    <a:pt x="9" y="20"/>
                    <a:pt x="17" y="10"/>
                    <a:pt x="16" y="1"/>
                  </a:cubicBezTo>
                  <a:cubicBezTo>
                    <a:pt x="14" y="0"/>
                    <a:pt x="14" y="1"/>
                    <a:pt x="12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3"/>
            <p:cNvSpPr/>
            <p:nvPr/>
          </p:nvSpPr>
          <p:spPr bwMode="auto">
            <a:xfrm>
              <a:off x="6600601" y="291767"/>
              <a:ext cx="54744" cy="89719"/>
            </a:xfrm>
            <a:custGeom>
              <a:avLst/>
              <a:gdLst>
                <a:gd name="T0" fmla="*/ 5 w 15"/>
                <a:gd name="T1" fmla="*/ 25 h 25"/>
                <a:gd name="T2" fmla="*/ 14 w 15"/>
                <a:gd name="T3" fmla="*/ 0 h 25"/>
                <a:gd name="T4" fmla="*/ 3 w 15"/>
                <a:gd name="T5" fmla="*/ 24 h 25"/>
                <a:gd name="T6" fmla="*/ 7 w 15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5">
                  <a:moveTo>
                    <a:pt x="5" y="25"/>
                  </a:moveTo>
                  <a:cubicBezTo>
                    <a:pt x="11" y="20"/>
                    <a:pt x="15" y="8"/>
                    <a:pt x="14" y="0"/>
                  </a:cubicBezTo>
                  <a:cubicBezTo>
                    <a:pt x="5" y="4"/>
                    <a:pt x="0" y="15"/>
                    <a:pt x="3" y="24"/>
                  </a:cubicBezTo>
                  <a:cubicBezTo>
                    <a:pt x="5" y="25"/>
                    <a:pt x="5" y="24"/>
                    <a:pt x="7" y="23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4"/>
            <p:cNvSpPr/>
            <p:nvPr/>
          </p:nvSpPr>
          <p:spPr bwMode="auto">
            <a:xfrm>
              <a:off x="5881332" y="662807"/>
              <a:ext cx="92760" cy="50182"/>
            </a:xfrm>
            <a:custGeom>
              <a:avLst/>
              <a:gdLst>
                <a:gd name="T0" fmla="*/ 26 w 26"/>
                <a:gd name="T1" fmla="*/ 10 h 14"/>
                <a:gd name="T2" fmla="*/ 0 w 26"/>
                <a:gd name="T3" fmla="*/ 4 h 14"/>
                <a:gd name="T4" fmla="*/ 24 w 26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4">
                  <a:moveTo>
                    <a:pt x="26" y="10"/>
                  </a:moveTo>
                  <a:cubicBezTo>
                    <a:pt x="20" y="6"/>
                    <a:pt x="6" y="0"/>
                    <a:pt x="0" y="4"/>
                  </a:cubicBezTo>
                  <a:cubicBezTo>
                    <a:pt x="3" y="11"/>
                    <a:pt x="19" y="14"/>
                    <a:pt x="24" y="9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5"/>
            <p:cNvSpPr/>
            <p:nvPr/>
          </p:nvSpPr>
          <p:spPr bwMode="auto">
            <a:xfrm>
              <a:off x="6507842" y="1226970"/>
              <a:ext cx="45620" cy="89719"/>
            </a:xfrm>
            <a:custGeom>
              <a:avLst/>
              <a:gdLst>
                <a:gd name="T0" fmla="*/ 1 w 13"/>
                <a:gd name="T1" fmla="*/ 0 h 25"/>
                <a:gd name="T2" fmla="*/ 9 w 13"/>
                <a:gd name="T3" fmla="*/ 25 h 25"/>
                <a:gd name="T4" fmla="*/ 1 w 13"/>
                <a:gd name="T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5">
                  <a:moveTo>
                    <a:pt x="1" y="0"/>
                  </a:moveTo>
                  <a:cubicBezTo>
                    <a:pt x="0" y="7"/>
                    <a:pt x="3" y="21"/>
                    <a:pt x="9" y="25"/>
                  </a:cubicBezTo>
                  <a:cubicBezTo>
                    <a:pt x="13" y="19"/>
                    <a:pt x="8" y="4"/>
                    <a:pt x="1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6"/>
            <p:cNvSpPr/>
            <p:nvPr/>
          </p:nvSpPr>
          <p:spPr bwMode="auto">
            <a:xfrm>
              <a:off x="6766353" y="1115963"/>
              <a:ext cx="65388" cy="74512"/>
            </a:xfrm>
            <a:custGeom>
              <a:avLst/>
              <a:gdLst>
                <a:gd name="T0" fmla="*/ 2 w 18"/>
                <a:gd name="T1" fmla="*/ 0 h 21"/>
                <a:gd name="T2" fmla="*/ 18 w 18"/>
                <a:gd name="T3" fmla="*/ 21 h 21"/>
                <a:gd name="T4" fmla="*/ 0 w 18"/>
                <a:gd name="T5" fmla="*/ 2 h 21"/>
                <a:gd name="T6" fmla="*/ 5 w 18"/>
                <a:gd name="T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2" y="0"/>
                  </a:moveTo>
                  <a:cubicBezTo>
                    <a:pt x="9" y="3"/>
                    <a:pt x="16" y="14"/>
                    <a:pt x="18" y="21"/>
                  </a:cubicBezTo>
                  <a:cubicBezTo>
                    <a:pt x="8" y="20"/>
                    <a:pt x="0" y="11"/>
                    <a:pt x="0" y="2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7"/>
            <p:cNvSpPr/>
            <p:nvPr/>
          </p:nvSpPr>
          <p:spPr bwMode="auto">
            <a:xfrm>
              <a:off x="6916898" y="608064"/>
              <a:ext cx="104925" cy="57785"/>
            </a:xfrm>
            <a:custGeom>
              <a:avLst/>
              <a:gdLst>
                <a:gd name="T0" fmla="*/ 0 w 29"/>
                <a:gd name="T1" fmla="*/ 6 h 16"/>
                <a:gd name="T2" fmla="*/ 29 w 29"/>
                <a:gd name="T3" fmla="*/ 5 h 16"/>
                <a:gd name="T4" fmla="*/ 0 w 29"/>
                <a:gd name="T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0" y="6"/>
                  </a:moveTo>
                  <a:cubicBezTo>
                    <a:pt x="7" y="0"/>
                    <a:pt x="21" y="1"/>
                    <a:pt x="29" y="5"/>
                  </a:cubicBezTo>
                  <a:cubicBezTo>
                    <a:pt x="28" y="16"/>
                    <a:pt x="0" y="14"/>
                    <a:pt x="0" y="6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8"/>
            <p:cNvSpPr/>
            <p:nvPr/>
          </p:nvSpPr>
          <p:spPr bwMode="auto">
            <a:xfrm>
              <a:off x="6118554" y="267437"/>
              <a:ext cx="76033" cy="106446"/>
            </a:xfrm>
            <a:custGeom>
              <a:avLst/>
              <a:gdLst>
                <a:gd name="T0" fmla="*/ 19 w 21"/>
                <a:gd name="T1" fmla="*/ 28 h 30"/>
                <a:gd name="T2" fmla="*/ 10 w 21"/>
                <a:gd name="T3" fmla="*/ 0 h 30"/>
                <a:gd name="T4" fmla="*/ 19 w 21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0">
                  <a:moveTo>
                    <a:pt x="19" y="28"/>
                  </a:moveTo>
                  <a:cubicBezTo>
                    <a:pt x="21" y="19"/>
                    <a:pt x="16" y="6"/>
                    <a:pt x="10" y="0"/>
                  </a:cubicBezTo>
                  <a:cubicBezTo>
                    <a:pt x="0" y="4"/>
                    <a:pt x="10" y="30"/>
                    <a:pt x="19" y="28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97" name="图片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51" y="228353"/>
            <a:ext cx="828392" cy="773166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1387428" y="495996"/>
            <a:ext cx="9563990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>
                <a:solidFill>
                  <a:srgbClr val="605448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>
                <a:solidFill>
                  <a:srgbClr val="605448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ĐẾN VỚI TIẾT TIẾNG VIỆT!</a:t>
            </a:r>
            <a:endParaRPr lang="zh-CN" altLang="en-US" sz="4400" b="1" dirty="0">
              <a:solidFill>
                <a:srgbClr val="605448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任意多边形 99"/>
          <p:cNvSpPr/>
          <p:nvPr/>
        </p:nvSpPr>
        <p:spPr>
          <a:xfrm rot="19579453">
            <a:off x="2217999" y="3122003"/>
            <a:ext cx="999629" cy="475676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 w="25400">
            <a:solidFill>
              <a:srgbClr val="605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任意多边形 100"/>
          <p:cNvSpPr/>
          <p:nvPr/>
        </p:nvSpPr>
        <p:spPr>
          <a:xfrm rot="18620737">
            <a:off x="416183" y="4212516"/>
            <a:ext cx="1339241" cy="644827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 w="25400">
            <a:solidFill>
              <a:srgbClr val="605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2263533">
            <a:off x="10454049" y="4069002"/>
            <a:ext cx="999629" cy="475676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 w="25400">
            <a:solidFill>
              <a:srgbClr val="605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57300" y="628650"/>
            <a:ext cx="9696450" cy="5048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D258B-3DA8-490E-A087-335953C2CD73}"/>
              </a:ext>
            </a:extLst>
          </p:cNvPr>
          <p:cNvSpPr txBox="1"/>
          <p:nvPr/>
        </p:nvSpPr>
        <p:spPr>
          <a:xfrm>
            <a:off x="2350243" y="662075"/>
            <a:ext cx="1708051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 </a:t>
            </a:r>
            <a:endParaRPr lang="en-US" sz="40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C6D28-8CAF-4EDD-A471-DB152938C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573832" y="878828"/>
            <a:ext cx="776411" cy="700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0243" y="143619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9" name="Rectangle 8"/>
          <p:cNvSpPr/>
          <p:nvPr/>
        </p:nvSpPr>
        <p:spPr>
          <a:xfrm>
            <a:off x="4104953" y="1948357"/>
            <a:ext cx="6096000" cy="29585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</p:txBody>
      </p:sp>
      <p:sp>
        <p:nvSpPr>
          <p:cNvPr id="10" name="Oval 9"/>
          <p:cNvSpPr/>
          <p:nvPr/>
        </p:nvSpPr>
        <p:spPr>
          <a:xfrm>
            <a:off x="3448694" y="2082527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6419850" y="4210050"/>
            <a:ext cx="16764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16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ằm mơ thấy trời giông bão là điềm lành hay dữ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4" y="141287"/>
            <a:ext cx="6911975" cy="517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5519825"/>
            <a:ext cx="103251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 dông: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(nói khái quát); thường dùng để ví những gian nan, thử thách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3051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57300" y="628650"/>
            <a:ext cx="9696450" cy="5048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D258B-3DA8-490E-A087-335953C2CD73}"/>
              </a:ext>
            </a:extLst>
          </p:cNvPr>
          <p:cNvSpPr txBox="1"/>
          <p:nvPr/>
        </p:nvSpPr>
        <p:spPr>
          <a:xfrm>
            <a:off x="2350243" y="662075"/>
            <a:ext cx="1708051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 </a:t>
            </a:r>
            <a:endParaRPr lang="en-US" sz="40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C6D28-8CAF-4EDD-A471-DB152938C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573832" y="878828"/>
            <a:ext cx="776411" cy="700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0243" y="143619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8294" y="1968227"/>
            <a:ext cx="6096000" cy="29585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0" name="Oval 9"/>
          <p:cNvSpPr/>
          <p:nvPr/>
        </p:nvSpPr>
        <p:spPr>
          <a:xfrm>
            <a:off x="3448694" y="2082527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91300" y="4175463"/>
            <a:ext cx="158115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Nắng buổi sáng có làm tổn thương da không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07" y="1383480"/>
            <a:ext cx="1830630" cy="11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ùa sương đã về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07" y="2614558"/>
            <a:ext cx="1793487" cy="11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04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d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4" y="236537"/>
            <a:ext cx="7635875" cy="50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5519825"/>
            <a:ext cx="103251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tai: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hiện tượng thiên nhiên gây tác động xấu như bão, lũ lụt, hạn hán, động đất.</a:t>
            </a:r>
            <a:endParaRPr lang="vi-VN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07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57300" y="628650"/>
            <a:ext cx="9696450" cy="5048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D258B-3DA8-490E-A087-335953C2CD73}"/>
              </a:ext>
            </a:extLst>
          </p:cNvPr>
          <p:cNvSpPr txBox="1"/>
          <p:nvPr/>
        </p:nvSpPr>
        <p:spPr>
          <a:xfrm>
            <a:off x="2350243" y="662075"/>
            <a:ext cx="1708051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 </a:t>
            </a:r>
            <a:endParaRPr lang="en-US" sz="40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C6D28-8CAF-4EDD-A471-DB152938C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573832" y="878828"/>
            <a:ext cx="776411" cy="700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0243" y="143619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8294" y="1930127"/>
            <a:ext cx="6096000" cy="29585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0" name="Oval 9"/>
          <p:cNvSpPr/>
          <p:nvPr/>
        </p:nvSpPr>
        <p:spPr>
          <a:xfrm>
            <a:off x="3448694" y="2082527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9648" y="5878443"/>
            <a:ext cx="781175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 xưa: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xa xưa, thời gian đã rất lâu rồi.</a:t>
            </a:r>
            <a:endParaRPr lang="en-US" sz="32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95950" y="4194216"/>
            <a:ext cx="158115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0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57300" y="628650"/>
            <a:ext cx="9696450" cy="5048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D258B-3DA8-490E-A087-335953C2CD73}"/>
              </a:ext>
            </a:extLst>
          </p:cNvPr>
          <p:cNvSpPr txBox="1"/>
          <p:nvPr/>
        </p:nvSpPr>
        <p:spPr>
          <a:xfrm>
            <a:off x="2350243" y="662075"/>
            <a:ext cx="1708051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 </a:t>
            </a:r>
            <a:endParaRPr lang="en-US" sz="40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C6D28-8CAF-4EDD-A471-DB152938C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573832" y="878828"/>
            <a:ext cx="776411" cy="700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0243" y="143619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8294" y="1930127"/>
            <a:ext cx="6096000" cy="29585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  <p:sp>
        <p:nvSpPr>
          <p:cNvPr id="10" name="Oval 9"/>
          <p:cNvSpPr/>
          <p:nvPr/>
        </p:nvSpPr>
        <p:spPr>
          <a:xfrm>
            <a:off x="3448694" y="2082527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3732779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2773">
            <a:off x="-248809" y="-71009"/>
            <a:ext cx="2287695" cy="228769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38D50E-87CE-409C-9698-8014F77689B9}"/>
              </a:ext>
            </a:extLst>
          </p:cNvPr>
          <p:cNvGrpSpPr/>
          <p:nvPr/>
        </p:nvGrpSpPr>
        <p:grpSpPr>
          <a:xfrm>
            <a:off x="13648" y="153162"/>
            <a:ext cx="12178352" cy="1384461"/>
            <a:chOff x="20472" y="229743"/>
            <a:chExt cx="18267528" cy="20766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B0B54-178C-4775-B46B-B3FD719BF876}"/>
                </a:ext>
              </a:extLst>
            </p:cNvPr>
            <p:cNvSpPr/>
            <p:nvPr/>
          </p:nvSpPr>
          <p:spPr>
            <a:xfrm>
              <a:off x="20472" y="308908"/>
              <a:ext cx="18267528" cy="198391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1" name="组合 12">
              <a:extLst>
                <a:ext uri="{FF2B5EF4-FFF2-40B4-BE49-F238E27FC236}">
                  <a16:creationId xmlns:a16="http://schemas.microsoft.com/office/drawing/2014/main" id="{05428F68-A8AC-448B-85C5-5206BE33FE93}"/>
                </a:ext>
              </a:extLst>
            </p:cNvPr>
            <p:cNvGrpSpPr/>
            <p:nvPr/>
          </p:nvGrpSpPr>
          <p:grpSpPr>
            <a:xfrm>
              <a:off x="3070671" y="229743"/>
              <a:ext cx="14071142" cy="2076691"/>
              <a:chOff x="3583560" y="795110"/>
              <a:chExt cx="14706866" cy="2076691"/>
            </a:xfrm>
          </p:grpSpPr>
          <p:grpSp>
            <p:nvGrpSpPr>
              <p:cNvPr id="13" name="组合 6">
                <a:extLst>
                  <a:ext uri="{FF2B5EF4-FFF2-40B4-BE49-F238E27FC236}">
                    <a16:creationId xmlns:a16="http://schemas.microsoft.com/office/drawing/2014/main" id="{25892C5E-8395-417E-BA26-BE6E30AB9AE6}"/>
                  </a:ext>
                </a:extLst>
              </p:cNvPr>
              <p:cNvGrpSpPr/>
              <p:nvPr/>
            </p:nvGrpSpPr>
            <p:grpSpPr>
              <a:xfrm>
                <a:off x="3703438" y="795110"/>
                <a:ext cx="14586988" cy="2013858"/>
                <a:chOff x="4870293" y="946648"/>
                <a:chExt cx="14586988" cy="2013858"/>
              </a:xfrm>
            </p:grpSpPr>
            <p:sp>
              <p:nvSpPr>
                <p:cNvPr id="17" name="矩形 7">
                  <a:extLst>
                    <a:ext uri="{FF2B5EF4-FFF2-40B4-BE49-F238E27FC236}">
                      <a16:creationId xmlns:a16="http://schemas.microsoft.com/office/drawing/2014/main" id="{CCC82C1A-63A1-4C6E-88F2-9EE6CE17B356}"/>
                    </a:ext>
                  </a:extLst>
                </p:cNvPr>
                <p:cNvSpPr/>
                <p:nvPr/>
              </p:nvSpPr>
              <p:spPr>
                <a:xfrm>
                  <a:off x="4870293" y="975346"/>
                  <a:ext cx="14144446" cy="1985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altLang="zh-CN" sz="8000" dirty="0">
                      <a:ln w="1524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LUYỆN ĐỌC </a:t>
                  </a:r>
                  <a:r>
                    <a:rPr lang="en-US" altLang="zh-CN" sz="8000" dirty="0" err="1">
                      <a:ln w="1524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nhóm</a:t>
                  </a:r>
                  <a:endParaRPr lang="en-US" altLang="zh-CN" sz="8000" dirty="0">
                    <a:ln w="1524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Ambros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  <p:sp>
              <p:nvSpPr>
                <p:cNvPr id="18" name="矩形 8">
                  <a:extLst>
                    <a:ext uri="{FF2B5EF4-FFF2-40B4-BE49-F238E27FC236}">
                      <a16:creationId xmlns:a16="http://schemas.microsoft.com/office/drawing/2014/main" id="{B43B19DB-36F0-4113-A862-CDDE0B9CFE87}"/>
                    </a:ext>
                  </a:extLst>
                </p:cNvPr>
                <p:cNvSpPr/>
                <p:nvPr/>
              </p:nvSpPr>
              <p:spPr>
                <a:xfrm>
                  <a:off x="4870523" y="946648"/>
                  <a:ext cx="14586758" cy="19851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altLang="zh-CN" sz="8000">
                      <a:gradFill flip="none" rotWithShape="1">
                        <a:gsLst>
                          <a:gs pos="38000">
                            <a:srgbClr val="FF6D6D"/>
                          </a:gs>
                          <a:gs pos="63000">
                            <a:srgbClr val="C00000"/>
                          </a:gs>
                          <a:gs pos="87000">
                            <a:schemeClr val="accent2">
                              <a:lumMod val="50000"/>
                            </a:schemeClr>
                          </a:gs>
                        </a:gsLst>
                        <a:lin ang="5400000" scaled="1"/>
                        <a:tileRect/>
                      </a:gradFill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LUYỆN ĐỌC</a:t>
                  </a:r>
                  <a:r>
                    <a:rPr lang="vi-VN" altLang="zh-CN" sz="8000">
                      <a:gradFill flip="none" rotWithShape="1">
                        <a:gsLst>
                          <a:gs pos="38000">
                            <a:srgbClr val="FF6D6D"/>
                          </a:gs>
                          <a:gs pos="63000">
                            <a:srgbClr val="C00000"/>
                          </a:gs>
                          <a:gs pos="87000">
                            <a:schemeClr val="accent2">
                              <a:lumMod val="50000"/>
                            </a:schemeClr>
                          </a:gs>
                        </a:gsLst>
                        <a:lin ang="5400000" scaled="1"/>
                        <a:tileRect/>
                      </a:gradFill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 </a:t>
                  </a:r>
                  <a:r>
                    <a:rPr lang="en-US" altLang="zh-CN" sz="8000">
                      <a:gradFill flip="none" rotWithShape="1">
                        <a:gsLst>
                          <a:gs pos="38000">
                            <a:srgbClr val="FF6D6D"/>
                          </a:gs>
                          <a:gs pos="63000">
                            <a:srgbClr val="C00000"/>
                          </a:gs>
                          <a:gs pos="87000">
                            <a:schemeClr val="accent2">
                              <a:lumMod val="50000"/>
                            </a:schemeClr>
                          </a:gs>
                        </a:gsLst>
                        <a:lin ang="5400000" scaled="1"/>
                        <a:tileRect/>
                      </a:gradFill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NHÓM</a:t>
                  </a:r>
                  <a:endParaRPr lang="zh-CN" altLang="en-US" sz="9600" dirty="0">
                    <a:gradFill flip="none" rotWithShape="1">
                      <a:gsLst>
                        <a:gs pos="38000">
                          <a:srgbClr val="FF6D6D"/>
                        </a:gs>
                        <a:gs pos="63000">
                          <a:srgbClr val="C00000"/>
                        </a:gs>
                        <a:gs pos="87000">
                          <a:schemeClr val="accent2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  <a:latin typeface="UTM Ambros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</p:grpSp>
          <p:grpSp>
            <p:nvGrpSpPr>
              <p:cNvPr id="14" name="组合 9">
                <a:extLst>
                  <a:ext uri="{FF2B5EF4-FFF2-40B4-BE49-F238E27FC236}">
                    <a16:creationId xmlns:a16="http://schemas.microsoft.com/office/drawing/2014/main" id="{94D97F2C-0925-4F2B-A79E-F8316B1B8A3B}"/>
                  </a:ext>
                </a:extLst>
              </p:cNvPr>
              <p:cNvGrpSpPr/>
              <p:nvPr/>
            </p:nvGrpSpPr>
            <p:grpSpPr>
              <a:xfrm>
                <a:off x="3583560" y="873043"/>
                <a:ext cx="289616" cy="1998758"/>
                <a:chOff x="3771007" y="1083236"/>
                <a:chExt cx="289616" cy="1998758"/>
              </a:xfrm>
            </p:grpSpPr>
            <p:sp>
              <p:nvSpPr>
                <p:cNvPr id="15" name="矩形 10">
                  <a:extLst>
                    <a:ext uri="{FF2B5EF4-FFF2-40B4-BE49-F238E27FC236}">
                      <a16:creationId xmlns:a16="http://schemas.microsoft.com/office/drawing/2014/main" id="{69309D4B-3BB6-4F79-AE14-5639957767D3}"/>
                    </a:ext>
                  </a:extLst>
                </p:cNvPr>
                <p:cNvSpPr/>
                <p:nvPr/>
              </p:nvSpPr>
              <p:spPr>
                <a:xfrm>
                  <a:off x="3771007" y="1083236"/>
                  <a:ext cx="289616" cy="19851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8000" dirty="0">
                    <a:ln w="1524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Ambros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  <p:sp>
              <p:nvSpPr>
                <p:cNvPr id="16" name="矩形 11">
                  <a:extLst>
                    <a:ext uri="{FF2B5EF4-FFF2-40B4-BE49-F238E27FC236}">
                      <a16:creationId xmlns:a16="http://schemas.microsoft.com/office/drawing/2014/main" id="{904092DA-7F98-4963-BAE9-ABC9AFBEC2CB}"/>
                    </a:ext>
                  </a:extLst>
                </p:cNvPr>
                <p:cNvSpPr/>
                <p:nvPr/>
              </p:nvSpPr>
              <p:spPr>
                <a:xfrm>
                  <a:off x="3771007" y="1096836"/>
                  <a:ext cx="289616" cy="19851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8000" dirty="0">
                    <a:gradFill flip="none" rotWithShape="1">
                      <a:gsLst>
                        <a:gs pos="67000">
                          <a:srgbClr val="5997D0"/>
                        </a:gs>
                        <a:gs pos="0">
                          <a:srgbClr val="FF99CC"/>
                        </a:gs>
                        <a:gs pos="100000">
                          <a:srgbClr val="8DC9ED"/>
                        </a:gs>
                      </a:gsLst>
                      <a:lin ang="5400000" scaled="1"/>
                      <a:tileRect/>
                    </a:gradFill>
                    <a:latin typeface="UTM Ambros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</p:grpSp>
        </p:grpSp>
      </p:grpSp>
      <p:pic>
        <p:nvPicPr>
          <p:cNvPr id="33" name="PA_图片 4">
            <a:extLst>
              <a:ext uri="{FF2B5EF4-FFF2-40B4-BE49-F238E27FC236}">
                <a16:creationId xmlns:a16="http://schemas.microsoft.com/office/drawing/2014/main" id="{1F560DCC-D2A1-48A5-91B7-B83E0DA474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4" y="1545867"/>
            <a:ext cx="6474960" cy="51314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1E19A5B-DEA7-4D7C-9761-D53DC3316582}"/>
              </a:ext>
            </a:extLst>
          </p:cNvPr>
          <p:cNvSpPr txBox="1"/>
          <p:nvPr/>
        </p:nvSpPr>
        <p:spPr>
          <a:xfrm>
            <a:off x="827451" y="2673664"/>
            <a:ext cx="5588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altLang="zh-CN" sz="64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Yêu</a:t>
            </a:r>
            <a:r>
              <a:rPr lang="zh-CN" altLang="en-US" sz="64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64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cầu</a:t>
            </a:r>
            <a:endParaRPr lang="zh-CN" altLang="en-US" sz="6400" b="1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36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Phân</a:t>
            </a:r>
            <a:r>
              <a:rPr lang="zh-CN" altLang="en-US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công</a:t>
            </a:r>
            <a:r>
              <a:rPr lang="zh-CN" altLang="en-US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r>
              <a:rPr lang="zh-CN" altLang="en-US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theo</a:t>
            </a:r>
            <a:r>
              <a:rPr lang="zh-CN" altLang="en-US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đoạn</a:t>
            </a:r>
            <a:endParaRPr lang="zh-CN" altLang="en-US" sz="36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Tất</a:t>
            </a:r>
            <a:r>
              <a:rPr lang="zh-CN" altLang="en-US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cả</a:t>
            </a:r>
            <a:r>
              <a:rPr lang="zh-CN" altLang="en-US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thành</a:t>
            </a:r>
            <a:r>
              <a:rPr lang="zh-CN" altLang="en-US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viên</a:t>
            </a:r>
            <a:r>
              <a:rPr lang="zh-CN" altLang="en-US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đều</a:t>
            </a:r>
            <a:r>
              <a:rPr lang="zh-CN" altLang="en-US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endParaRPr lang="zh-CN" altLang="en-US" sz="36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36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Sửa lỗi cho bạn nếu bạn đọc chưa đúng.</a:t>
            </a:r>
            <a:endParaRPr lang="zh-CN" altLang="en-US" sz="36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910335" y="4636957"/>
            <a:ext cx="1970798" cy="1073340"/>
            <a:chOff x="9069733" y="5886213"/>
            <a:chExt cx="2627730" cy="1431121"/>
          </a:xfrm>
          <a:solidFill>
            <a:schemeClr val="bg1"/>
          </a:solidFill>
        </p:grpSpPr>
        <p:sp>
          <p:nvSpPr>
            <p:cNvPr id="21" name="Oval Callout 20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5129"/>
                <a:gd name="adj2" fmla="val 6071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86984" y="6086228"/>
              <a:ext cx="261047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khổ 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772874" y="3250172"/>
            <a:ext cx="2066087" cy="580348"/>
            <a:chOff x="9004929" y="5090876"/>
            <a:chExt cx="2754783" cy="773797"/>
          </a:xfrm>
        </p:grpSpPr>
        <p:sp>
          <p:nvSpPr>
            <p:cNvPr id="24" name="Oval Callout 23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49233" y="5203681"/>
              <a:ext cx="261047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45BDDF5-393B-4C09-86B6-427F948992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r="44843"/>
          <a:stretch/>
        </p:blipFill>
        <p:spPr>
          <a:xfrm>
            <a:off x="8868191" y="3498547"/>
            <a:ext cx="3311580" cy="335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7" name="Group 26"/>
          <p:cNvGrpSpPr/>
          <p:nvPr/>
        </p:nvGrpSpPr>
        <p:grpSpPr>
          <a:xfrm>
            <a:off x="7149359" y="3768168"/>
            <a:ext cx="2066087" cy="580348"/>
            <a:chOff x="9004929" y="5090876"/>
            <a:chExt cx="2754783" cy="773797"/>
          </a:xfrm>
        </p:grpSpPr>
        <p:sp>
          <p:nvSpPr>
            <p:cNvPr id="28" name="Oval Callout 27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49233" y="5203681"/>
              <a:ext cx="261047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186468" y="1978047"/>
            <a:ext cx="2921577" cy="1246790"/>
            <a:chOff x="10566152" y="4868495"/>
            <a:chExt cx="2754783" cy="773797"/>
          </a:xfrm>
        </p:grpSpPr>
        <p:sp>
          <p:nvSpPr>
            <p:cNvPr id="31" name="Oval Callout 30"/>
            <p:cNvSpPr/>
            <p:nvPr/>
          </p:nvSpPr>
          <p:spPr>
            <a:xfrm>
              <a:off x="10566152" y="4868495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38303" y="5121055"/>
              <a:ext cx="2610479" cy="229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vi-VN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Còn t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ớ </a:t>
              </a:r>
              <a:r>
                <a:rPr lang="en-US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8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4F9C584-5870-4D85-958F-7F0AF6C4D938}"/>
              </a:ext>
            </a:extLst>
          </p:cNvPr>
          <p:cNvSpPr/>
          <p:nvPr/>
        </p:nvSpPr>
        <p:spPr>
          <a:xfrm>
            <a:off x="304800" y="291153"/>
            <a:ext cx="11582400" cy="6248400"/>
          </a:xfrm>
          <a:custGeom>
            <a:avLst/>
            <a:gdLst>
              <a:gd name="connsiteX0" fmla="*/ 0 w 17373600"/>
              <a:gd name="connsiteY0" fmla="*/ 0 h 9372600"/>
              <a:gd name="connsiteX1" fmla="*/ 17373600 w 17373600"/>
              <a:gd name="connsiteY1" fmla="*/ 0 h 9372600"/>
              <a:gd name="connsiteX2" fmla="*/ 17373600 w 17373600"/>
              <a:gd name="connsiteY2" fmla="*/ 9372600 h 9372600"/>
              <a:gd name="connsiteX3" fmla="*/ 0 w 17373600"/>
              <a:gd name="connsiteY3" fmla="*/ 9372600 h 9372600"/>
              <a:gd name="connsiteX4" fmla="*/ 0 w 17373600"/>
              <a:gd name="connsiteY4" fmla="*/ 0 h 937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stroke="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sd="101832881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2400300" y="41081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3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29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9172" y="570683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(Ngô Hoài Chung)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9471262" y="-56033"/>
            <a:ext cx="2247900" cy="1232847"/>
          </a:xfrm>
          <a:prstGeom prst="cloudCallout">
            <a:avLst>
              <a:gd name="adj1" fmla="val 54591"/>
              <a:gd name="adj2" fmla="val 671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</a:p>
        </p:txBody>
      </p:sp>
      <p:sp>
        <p:nvSpPr>
          <p:cNvPr id="18" name="Oval 17"/>
          <p:cNvSpPr/>
          <p:nvPr/>
        </p:nvSpPr>
        <p:spPr>
          <a:xfrm>
            <a:off x="349724" y="1168627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349724" y="3534939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6296736" y="1157210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6301854" y="3534938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8838243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925" y="359006"/>
            <a:ext cx="11088974" cy="5886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组合 158"/>
          <p:cNvGrpSpPr/>
          <p:nvPr/>
        </p:nvGrpSpPr>
        <p:grpSpPr>
          <a:xfrm rot="18424424">
            <a:off x="8560422" y="-305038"/>
            <a:ext cx="2987686" cy="3252767"/>
            <a:chOff x="5204639" y="1587366"/>
            <a:chExt cx="2194306" cy="2373743"/>
          </a:xfrm>
        </p:grpSpPr>
        <p:sp>
          <p:nvSpPr>
            <p:cNvPr id="160" name="Freeform 5"/>
            <p:cNvSpPr/>
            <p:nvPr/>
          </p:nvSpPr>
          <p:spPr bwMode="auto">
            <a:xfrm>
              <a:off x="5204639" y="1587366"/>
              <a:ext cx="2194306" cy="2373743"/>
            </a:xfrm>
            <a:custGeom>
              <a:avLst/>
              <a:gdLst>
                <a:gd name="T0" fmla="*/ 0 w 610"/>
                <a:gd name="T1" fmla="*/ 161 h 660"/>
                <a:gd name="T2" fmla="*/ 411 w 610"/>
                <a:gd name="T3" fmla="*/ 222 h 660"/>
                <a:gd name="T4" fmla="*/ 357 w 610"/>
                <a:gd name="T5" fmla="*/ 660 h 660"/>
                <a:gd name="T6" fmla="*/ 340 w 610"/>
                <a:gd name="T7" fmla="*/ 631 h 660"/>
                <a:gd name="T8" fmla="*/ 401 w 610"/>
                <a:gd name="T9" fmla="*/ 241 h 660"/>
                <a:gd name="T10" fmla="*/ 13 w 610"/>
                <a:gd name="T11" fmla="*/ 192 h 660"/>
                <a:gd name="T12" fmla="*/ 0 w 610"/>
                <a:gd name="T13" fmla="*/ 16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660">
                  <a:moveTo>
                    <a:pt x="0" y="161"/>
                  </a:moveTo>
                  <a:cubicBezTo>
                    <a:pt x="0" y="161"/>
                    <a:pt x="217" y="0"/>
                    <a:pt x="411" y="222"/>
                  </a:cubicBezTo>
                  <a:cubicBezTo>
                    <a:pt x="411" y="222"/>
                    <a:pt x="610" y="438"/>
                    <a:pt x="357" y="660"/>
                  </a:cubicBezTo>
                  <a:cubicBezTo>
                    <a:pt x="340" y="631"/>
                    <a:pt x="340" y="631"/>
                    <a:pt x="340" y="631"/>
                  </a:cubicBezTo>
                  <a:cubicBezTo>
                    <a:pt x="340" y="631"/>
                    <a:pt x="569" y="461"/>
                    <a:pt x="401" y="241"/>
                  </a:cubicBezTo>
                  <a:cubicBezTo>
                    <a:pt x="232" y="22"/>
                    <a:pt x="13" y="192"/>
                    <a:pt x="13" y="192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rgbClr val="D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"/>
            <p:cNvSpPr/>
            <p:nvPr/>
          </p:nvSpPr>
          <p:spPr bwMode="auto">
            <a:xfrm>
              <a:off x="5236573" y="1745514"/>
              <a:ext cx="1922108" cy="2171496"/>
            </a:xfrm>
            <a:custGeom>
              <a:avLst/>
              <a:gdLst>
                <a:gd name="T0" fmla="*/ 0 w 534"/>
                <a:gd name="T1" fmla="*/ 133 h 604"/>
                <a:gd name="T2" fmla="*/ 381 w 534"/>
                <a:gd name="T3" fmla="*/ 187 h 604"/>
                <a:gd name="T4" fmla="*/ 324 w 534"/>
                <a:gd name="T5" fmla="*/ 604 h 604"/>
                <a:gd name="T6" fmla="*/ 302 w 534"/>
                <a:gd name="T7" fmla="*/ 580 h 604"/>
                <a:gd name="T8" fmla="*/ 364 w 534"/>
                <a:gd name="T9" fmla="*/ 201 h 604"/>
                <a:gd name="T10" fmla="*/ 14 w 534"/>
                <a:gd name="T11" fmla="*/ 154 h 604"/>
                <a:gd name="T12" fmla="*/ 0 w 534"/>
                <a:gd name="T13" fmla="*/ 13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604">
                  <a:moveTo>
                    <a:pt x="0" y="133"/>
                  </a:moveTo>
                  <a:cubicBezTo>
                    <a:pt x="0" y="133"/>
                    <a:pt x="235" y="0"/>
                    <a:pt x="381" y="187"/>
                  </a:cubicBezTo>
                  <a:cubicBezTo>
                    <a:pt x="528" y="374"/>
                    <a:pt x="411" y="529"/>
                    <a:pt x="324" y="604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580"/>
                    <a:pt x="534" y="432"/>
                    <a:pt x="364" y="201"/>
                  </a:cubicBezTo>
                  <a:cubicBezTo>
                    <a:pt x="364" y="201"/>
                    <a:pt x="256" y="52"/>
                    <a:pt x="14" y="154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9FB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"/>
            <p:cNvSpPr/>
            <p:nvPr/>
          </p:nvSpPr>
          <p:spPr bwMode="auto">
            <a:xfrm>
              <a:off x="5320209" y="2040521"/>
              <a:ext cx="1719861" cy="1797415"/>
            </a:xfrm>
            <a:custGeom>
              <a:avLst/>
              <a:gdLst>
                <a:gd name="T0" fmla="*/ 15 w 478"/>
                <a:gd name="T1" fmla="*/ 97 h 500"/>
                <a:gd name="T2" fmla="*/ 327 w 478"/>
                <a:gd name="T3" fmla="*/ 127 h 500"/>
                <a:gd name="T4" fmla="*/ 277 w 478"/>
                <a:gd name="T5" fmla="*/ 472 h 500"/>
                <a:gd name="T6" fmla="*/ 292 w 478"/>
                <a:gd name="T7" fmla="*/ 500 h 500"/>
                <a:gd name="T8" fmla="*/ 384 w 478"/>
                <a:gd name="T9" fmla="*/ 174 h 500"/>
                <a:gd name="T10" fmla="*/ 0 w 478"/>
                <a:gd name="T11" fmla="*/ 70 h 500"/>
                <a:gd name="T12" fmla="*/ 15 w 478"/>
                <a:gd name="T13" fmla="*/ 9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500">
                  <a:moveTo>
                    <a:pt x="15" y="97"/>
                  </a:moveTo>
                  <a:cubicBezTo>
                    <a:pt x="15" y="97"/>
                    <a:pt x="201" y="0"/>
                    <a:pt x="327" y="127"/>
                  </a:cubicBezTo>
                  <a:cubicBezTo>
                    <a:pt x="452" y="254"/>
                    <a:pt x="353" y="417"/>
                    <a:pt x="277" y="472"/>
                  </a:cubicBezTo>
                  <a:cubicBezTo>
                    <a:pt x="292" y="500"/>
                    <a:pt x="292" y="500"/>
                    <a:pt x="292" y="500"/>
                  </a:cubicBezTo>
                  <a:cubicBezTo>
                    <a:pt x="292" y="500"/>
                    <a:pt x="478" y="347"/>
                    <a:pt x="384" y="174"/>
                  </a:cubicBezTo>
                  <a:cubicBezTo>
                    <a:pt x="289" y="1"/>
                    <a:pt x="121" y="3"/>
                    <a:pt x="0" y="70"/>
                  </a:cubicBezTo>
                  <a:lnTo>
                    <a:pt x="15" y="97"/>
                  </a:lnTo>
                  <a:close/>
                </a:path>
              </a:pathLst>
            </a:custGeom>
            <a:solidFill>
              <a:srgbClr val="B5E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8"/>
            <p:cNvSpPr/>
            <p:nvPr/>
          </p:nvSpPr>
          <p:spPr bwMode="auto">
            <a:xfrm>
              <a:off x="5373432" y="1927992"/>
              <a:ext cx="1651432" cy="1824786"/>
            </a:xfrm>
            <a:custGeom>
              <a:avLst/>
              <a:gdLst>
                <a:gd name="T0" fmla="*/ 17 w 459"/>
                <a:gd name="T1" fmla="*/ 141 h 507"/>
                <a:gd name="T2" fmla="*/ 296 w 459"/>
                <a:gd name="T3" fmla="*/ 167 h 507"/>
                <a:gd name="T4" fmla="*/ 237 w 459"/>
                <a:gd name="T5" fmla="*/ 481 h 507"/>
                <a:gd name="T6" fmla="*/ 255 w 459"/>
                <a:gd name="T7" fmla="*/ 507 h 507"/>
                <a:gd name="T8" fmla="*/ 331 w 459"/>
                <a:gd name="T9" fmla="*/ 179 h 507"/>
                <a:gd name="T10" fmla="*/ 0 w 459"/>
                <a:gd name="T11" fmla="*/ 128 h 507"/>
                <a:gd name="T12" fmla="*/ 17 w 459"/>
                <a:gd name="T13" fmla="*/ 14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507">
                  <a:moveTo>
                    <a:pt x="17" y="141"/>
                  </a:moveTo>
                  <a:cubicBezTo>
                    <a:pt x="17" y="141"/>
                    <a:pt x="181" y="58"/>
                    <a:pt x="296" y="167"/>
                  </a:cubicBezTo>
                  <a:cubicBezTo>
                    <a:pt x="411" y="277"/>
                    <a:pt x="308" y="437"/>
                    <a:pt x="237" y="481"/>
                  </a:cubicBezTo>
                  <a:cubicBezTo>
                    <a:pt x="255" y="507"/>
                    <a:pt x="255" y="507"/>
                    <a:pt x="255" y="507"/>
                  </a:cubicBezTo>
                  <a:cubicBezTo>
                    <a:pt x="255" y="507"/>
                    <a:pt x="459" y="358"/>
                    <a:pt x="331" y="179"/>
                  </a:cubicBezTo>
                  <a:cubicBezTo>
                    <a:pt x="204" y="0"/>
                    <a:pt x="0" y="128"/>
                    <a:pt x="0" y="128"/>
                  </a:cubicBezTo>
                  <a:lnTo>
                    <a:pt x="17" y="141"/>
                  </a:ln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9"/>
            <p:cNvSpPr/>
            <p:nvPr/>
          </p:nvSpPr>
          <p:spPr bwMode="auto">
            <a:xfrm>
              <a:off x="5441862" y="2072455"/>
              <a:ext cx="1468953" cy="1622539"/>
            </a:xfrm>
            <a:custGeom>
              <a:avLst/>
              <a:gdLst>
                <a:gd name="T0" fmla="*/ 7 w 408"/>
                <a:gd name="T1" fmla="*/ 121 h 451"/>
                <a:gd name="T2" fmla="*/ 279 w 408"/>
                <a:gd name="T3" fmla="*/ 156 h 451"/>
                <a:gd name="T4" fmla="*/ 222 w 408"/>
                <a:gd name="T5" fmla="*/ 435 h 451"/>
                <a:gd name="T6" fmla="*/ 233 w 408"/>
                <a:gd name="T7" fmla="*/ 451 h 451"/>
                <a:gd name="T8" fmla="*/ 296 w 408"/>
                <a:gd name="T9" fmla="*/ 149 h 451"/>
                <a:gd name="T10" fmla="*/ 0 w 408"/>
                <a:gd name="T11" fmla="*/ 104 h 451"/>
                <a:gd name="T12" fmla="*/ 7 w 408"/>
                <a:gd name="T13" fmla="*/ 12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451">
                  <a:moveTo>
                    <a:pt x="7" y="121"/>
                  </a:moveTo>
                  <a:cubicBezTo>
                    <a:pt x="7" y="121"/>
                    <a:pt x="199" y="49"/>
                    <a:pt x="279" y="156"/>
                  </a:cubicBezTo>
                  <a:cubicBezTo>
                    <a:pt x="360" y="264"/>
                    <a:pt x="257" y="417"/>
                    <a:pt x="222" y="435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1"/>
                    <a:pt x="408" y="297"/>
                    <a:pt x="296" y="149"/>
                  </a:cubicBezTo>
                  <a:cubicBezTo>
                    <a:pt x="185" y="0"/>
                    <a:pt x="0" y="104"/>
                    <a:pt x="0" y="104"/>
                  </a:cubicBezTo>
                  <a:lnTo>
                    <a:pt x="7" y="121"/>
                  </a:lnTo>
                  <a:close/>
                </a:path>
              </a:pathLst>
            </a:custGeom>
            <a:solidFill>
              <a:srgbClr val="F9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 rot="16039910">
            <a:off x="1471492" y="1840291"/>
            <a:ext cx="2475175" cy="3098043"/>
            <a:chOff x="6255413" y="3126269"/>
            <a:chExt cx="1564754" cy="1935794"/>
          </a:xfrm>
        </p:grpSpPr>
        <p:sp>
          <p:nvSpPr>
            <p:cNvPr id="84" name="Freeform 425"/>
            <p:cNvSpPr/>
            <p:nvPr/>
          </p:nvSpPr>
          <p:spPr bwMode="auto">
            <a:xfrm>
              <a:off x="7535804" y="4291091"/>
              <a:ext cx="165751" cy="15207"/>
            </a:xfrm>
            <a:custGeom>
              <a:avLst/>
              <a:gdLst>
                <a:gd name="T0" fmla="*/ 0 w 46"/>
                <a:gd name="T1" fmla="*/ 2 h 4"/>
                <a:gd name="T2" fmla="*/ 2 w 46"/>
                <a:gd name="T3" fmla="*/ 0 h 4"/>
                <a:gd name="T4" fmla="*/ 2 w 46"/>
                <a:gd name="T5" fmla="*/ 0 h 4"/>
                <a:gd name="T6" fmla="*/ 44 w 46"/>
                <a:gd name="T7" fmla="*/ 0 h 4"/>
                <a:gd name="T8" fmla="*/ 46 w 46"/>
                <a:gd name="T9" fmla="*/ 2 h 4"/>
                <a:gd name="T10" fmla="*/ 46 w 46"/>
                <a:gd name="T11" fmla="*/ 2 h 4"/>
                <a:gd name="T12" fmla="*/ 44 w 46"/>
                <a:gd name="T13" fmla="*/ 4 h 4"/>
                <a:gd name="T14" fmla="*/ 44 w 46"/>
                <a:gd name="T15" fmla="*/ 4 h 4"/>
                <a:gd name="T16" fmla="*/ 2 w 46"/>
                <a:gd name="T17" fmla="*/ 4 h 4"/>
                <a:gd name="T18" fmla="*/ 2 w 46"/>
                <a:gd name="T19" fmla="*/ 4 h 4"/>
                <a:gd name="T20" fmla="*/ 2 w 46"/>
                <a:gd name="T21" fmla="*/ 4 h 4"/>
                <a:gd name="T22" fmla="*/ 0 w 46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6" y="0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3"/>
                    <a:pt x="45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26"/>
            <p:cNvSpPr/>
            <p:nvPr/>
          </p:nvSpPr>
          <p:spPr bwMode="auto">
            <a:xfrm>
              <a:off x="7614879" y="4129902"/>
              <a:ext cx="199206" cy="187041"/>
            </a:xfrm>
            <a:custGeom>
              <a:avLst/>
              <a:gdLst>
                <a:gd name="T0" fmla="*/ 20 w 55"/>
                <a:gd name="T1" fmla="*/ 45 h 52"/>
                <a:gd name="T2" fmla="*/ 48 w 55"/>
                <a:gd name="T3" fmla="*/ 0 h 52"/>
                <a:gd name="T4" fmla="*/ 20 w 55"/>
                <a:gd name="T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2">
                  <a:moveTo>
                    <a:pt x="20" y="45"/>
                  </a:moveTo>
                  <a:cubicBezTo>
                    <a:pt x="20" y="45"/>
                    <a:pt x="0" y="13"/>
                    <a:pt x="48" y="0"/>
                  </a:cubicBezTo>
                  <a:cubicBezTo>
                    <a:pt x="48" y="0"/>
                    <a:pt x="55" y="52"/>
                    <a:pt x="20" y="45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27"/>
            <p:cNvSpPr>
              <a:spLocks noEditPoints="1"/>
            </p:cNvSpPr>
            <p:nvPr/>
          </p:nvSpPr>
          <p:spPr bwMode="auto">
            <a:xfrm>
              <a:off x="7666581" y="4122298"/>
              <a:ext cx="132297" cy="180958"/>
            </a:xfrm>
            <a:custGeom>
              <a:avLst/>
              <a:gdLst>
                <a:gd name="T0" fmla="*/ 12 w 37"/>
                <a:gd name="T1" fmla="*/ 50 h 50"/>
                <a:gd name="T2" fmla="*/ 5 w 37"/>
                <a:gd name="T3" fmla="*/ 49 h 50"/>
                <a:gd name="T4" fmla="*/ 5 w 37"/>
                <a:gd name="T5" fmla="*/ 49 h 50"/>
                <a:gd name="T6" fmla="*/ 6 w 37"/>
                <a:gd name="T7" fmla="*/ 47 h 50"/>
                <a:gd name="T8" fmla="*/ 8 w 37"/>
                <a:gd name="T9" fmla="*/ 46 h 50"/>
                <a:gd name="T10" fmla="*/ 6 w 37"/>
                <a:gd name="T11" fmla="*/ 47 h 50"/>
                <a:gd name="T12" fmla="*/ 5 w 37"/>
                <a:gd name="T13" fmla="*/ 49 h 50"/>
                <a:gd name="T14" fmla="*/ 4 w 37"/>
                <a:gd name="T15" fmla="*/ 48 h 50"/>
                <a:gd name="T16" fmla="*/ 4 w 37"/>
                <a:gd name="T17" fmla="*/ 48 h 50"/>
                <a:gd name="T18" fmla="*/ 0 w 37"/>
                <a:gd name="T19" fmla="*/ 32 h 50"/>
                <a:gd name="T20" fmla="*/ 0 w 37"/>
                <a:gd name="T21" fmla="*/ 32 h 50"/>
                <a:gd name="T22" fmla="*/ 33 w 37"/>
                <a:gd name="T23" fmla="*/ 0 h 50"/>
                <a:gd name="T24" fmla="*/ 33 w 37"/>
                <a:gd name="T25" fmla="*/ 0 h 50"/>
                <a:gd name="T26" fmla="*/ 35 w 37"/>
                <a:gd name="T27" fmla="*/ 0 h 50"/>
                <a:gd name="T28" fmla="*/ 35 w 37"/>
                <a:gd name="T29" fmla="*/ 0 h 50"/>
                <a:gd name="T30" fmla="*/ 36 w 37"/>
                <a:gd name="T31" fmla="*/ 2 h 50"/>
                <a:gd name="T32" fmla="*/ 36 w 37"/>
                <a:gd name="T33" fmla="*/ 2 h 50"/>
                <a:gd name="T34" fmla="*/ 37 w 37"/>
                <a:gd name="T35" fmla="*/ 13 h 50"/>
                <a:gd name="T36" fmla="*/ 37 w 37"/>
                <a:gd name="T37" fmla="*/ 13 h 50"/>
                <a:gd name="T38" fmla="*/ 32 w 37"/>
                <a:gd name="T39" fmla="*/ 36 h 50"/>
                <a:gd name="T40" fmla="*/ 32 w 37"/>
                <a:gd name="T41" fmla="*/ 36 h 50"/>
                <a:gd name="T42" fmla="*/ 12 w 37"/>
                <a:gd name="T43" fmla="*/ 50 h 50"/>
                <a:gd name="T44" fmla="*/ 12 w 37"/>
                <a:gd name="T45" fmla="*/ 50 h 50"/>
                <a:gd name="T46" fmla="*/ 12 w 37"/>
                <a:gd name="T47" fmla="*/ 50 h 50"/>
                <a:gd name="T48" fmla="*/ 12 w 37"/>
                <a:gd name="T49" fmla="*/ 46 h 50"/>
                <a:gd name="T50" fmla="*/ 29 w 37"/>
                <a:gd name="T51" fmla="*/ 35 h 50"/>
                <a:gd name="T52" fmla="*/ 29 w 37"/>
                <a:gd name="T53" fmla="*/ 35 h 50"/>
                <a:gd name="T54" fmla="*/ 33 w 37"/>
                <a:gd name="T55" fmla="*/ 13 h 50"/>
                <a:gd name="T56" fmla="*/ 33 w 37"/>
                <a:gd name="T57" fmla="*/ 13 h 50"/>
                <a:gd name="T58" fmla="*/ 32 w 37"/>
                <a:gd name="T59" fmla="*/ 5 h 50"/>
                <a:gd name="T60" fmla="*/ 32 w 37"/>
                <a:gd name="T61" fmla="*/ 5 h 50"/>
                <a:gd name="T62" fmla="*/ 4 w 37"/>
                <a:gd name="T63" fmla="*/ 32 h 50"/>
                <a:gd name="T64" fmla="*/ 4 w 37"/>
                <a:gd name="T65" fmla="*/ 32 h 50"/>
                <a:gd name="T66" fmla="*/ 6 w 37"/>
                <a:gd name="T67" fmla="*/ 42 h 50"/>
                <a:gd name="T68" fmla="*/ 6 w 37"/>
                <a:gd name="T69" fmla="*/ 42 h 50"/>
                <a:gd name="T70" fmla="*/ 7 w 37"/>
                <a:gd name="T71" fmla="*/ 46 h 50"/>
                <a:gd name="T72" fmla="*/ 7 w 37"/>
                <a:gd name="T73" fmla="*/ 46 h 50"/>
                <a:gd name="T74" fmla="*/ 12 w 37"/>
                <a:gd name="T7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50">
                  <a:moveTo>
                    <a:pt x="12" y="50"/>
                  </a:moveTo>
                  <a:cubicBezTo>
                    <a:pt x="10" y="50"/>
                    <a:pt x="8" y="5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0" y="41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1"/>
                    <a:pt x="7" y="7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6" y="1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6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20"/>
                    <a:pt x="36" y="29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9" y="44"/>
                    <a:pt x="2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46"/>
                  </a:moveTo>
                  <a:cubicBezTo>
                    <a:pt x="21" y="46"/>
                    <a:pt x="26" y="41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28"/>
                    <a:pt x="33" y="19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9"/>
                    <a:pt x="32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8" y="12"/>
                    <a:pt x="4" y="23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6"/>
                    <a:pt x="5" y="40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4"/>
                    <a:pt x="7" y="45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6"/>
                    <a:pt x="10" y="46"/>
                    <a:pt x="12" y="4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8"/>
            <p:cNvSpPr/>
            <p:nvPr/>
          </p:nvSpPr>
          <p:spPr bwMode="auto">
            <a:xfrm>
              <a:off x="7672663" y="4269802"/>
              <a:ext cx="141421" cy="176396"/>
            </a:xfrm>
            <a:custGeom>
              <a:avLst/>
              <a:gdLst>
                <a:gd name="T0" fmla="*/ 4 w 39"/>
                <a:gd name="T1" fmla="*/ 8 h 49"/>
                <a:gd name="T2" fmla="*/ 39 w 39"/>
                <a:gd name="T3" fmla="*/ 42 h 49"/>
                <a:gd name="T4" fmla="*/ 4 w 39"/>
                <a:gd name="T5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49">
                  <a:moveTo>
                    <a:pt x="4" y="8"/>
                  </a:moveTo>
                  <a:cubicBezTo>
                    <a:pt x="4" y="8"/>
                    <a:pt x="39" y="0"/>
                    <a:pt x="39" y="42"/>
                  </a:cubicBezTo>
                  <a:cubicBezTo>
                    <a:pt x="39" y="42"/>
                    <a:pt x="0" y="49"/>
                    <a:pt x="4" y="8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29"/>
            <p:cNvSpPr>
              <a:spLocks noEditPoints="1"/>
            </p:cNvSpPr>
            <p:nvPr/>
          </p:nvSpPr>
          <p:spPr bwMode="auto">
            <a:xfrm>
              <a:off x="7680267" y="4288050"/>
              <a:ext cx="139900" cy="139900"/>
            </a:xfrm>
            <a:custGeom>
              <a:avLst/>
              <a:gdLst>
                <a:gd name="T0" fmla="*/ 11 w 39"/>
                <a:gd name="T1" fmla="*/ 34 h 39"/>
                <a:gd name="T2" fmla="*/ 0 w 39"/>
                <a:gd name="T3" fmla="*/ 8 h 39"/>
                <a:gd name="T4" fmla="*/ 0 w 39"/>
                <a:gd name="T5" fmla="*/ 8 h 39"/>
                <a:gd name="T6" fmla="*/ 0 w 39"/>
                <a:gd name="T7" fmla="*/ 3 h 39"/>
                <a:gd name="T8" fmla="*/ 0 w 39"/>
                <a:gd name="T9" fmla="*/ 3 h 39"/>
                <a:gd name="T10" fmla="*/ 1 w 39"/>
                <a:gd name="T11" fmla="*/ 1 h 39"/>
                <a:gd name="T12" fmla="*/ 1 w 39"/>
                <a:gd name="T13" fmla="*/ 1 h 39"/>
                <a:gd name="T14" fmla="*/ 8 w 39"/>
                <a:gd name="T15" fmla="*/ 0 h 39"/>
                <a:gd name="T16" fmla="*/ 8 w 39"/>
                <a:gd name="T17" fmla="*/ 0 h 39"/>
                <a:gd name="T18" fmla="*/ 27 w 39"/>
                <a:gd name="T19" fmla="*/ 6 h 39"/>
                <a:gd name="T20" fmla="*/ 27 w 39"/>
                <a:gd name="T21" fmla="*/ 6 h 39"/>
                <a:gd name="T22" fmla="*/ 39 w 39"/>
                <a:gd name="T23" fmla="*/ 36 h 39"/>
                <a:gd name="T24" fmla="*/ 39 w 39"/>
                <a:gd name="T25" fmla="*/ 36 h 39"/>
                <a:gd name="T26" fmla="*/ 39 w 39"/>
                <a:gd name="T27" fmla="*/ 37 h 39"/>
                <a:gd name="T28" fmla="*/ 39 w 39"/>
                <a:gd name="T29" fmla="*/ 37 h 39"/>
                <a:gd name="T30" fmla="*/ 37 w 39"/>
                <a:gd name="T31" fmla="*/ 39 h 39"/>
                <a:gd name="T32" fmla="*/ 37 w 39"/>
                <a:gd name="T33" fmla="*/ 39 h 39"/>
                <a:gd name="T34" fmla="*/ 31 w 39"/>
                <a:gd name="T35" fmla="*/ 39 h 39"/>
                <a:gd name="T36" fmla="*/ 31 w 39"/>
                <a:gd name="T37" fmla="*/ 39 h 39"/>
                <a:gd name="T38" fmla="*/ 11 w 39"/>
                <a:gd name="T39" fmla="*/ 34 h 39"/>
                <a:gd name="T40" fmla="*/ 4 w 39"/>
                <a:gd name="T41" fmla="*/ 8 h 39"/>
                <a:gd name="T42" fmla="*/ 31 w 39"/>
                <a:gd name="T43" fmla="*/ 35 h 39"/>
                <a:gd name="T44" fmla="*/ 31 w 39"/>
                <a:gd name="T45" fmla="*/ 35 h 39"/>
                <a:gd name="T46" fmla="*/ 35 w 39"/>
                <a:gd name="T47" fmla="*/ 35 h 39"/>
                <a:gd name="T48" fmla="*/ 35 w 39"/>
                <a:gd name="T49" fmla="*/ 35 h 39"/>
                <a:gd name="T50" fmla="*/ 8 w 39"/>
                <a:gd name="T51" fmla="*/ 4 h 39"/>
                <a:gd name="T52" fmla="*/ 8 w 39"/>
                <a:gd name="T53" fmla="*/ 4 h 39"/>
                <a:gd name="T54" fmla="*/ 4 w 39"/>
                <a:gd name="T55" fmla="*/ 5 h 39"/>
                <a:gd name="T56" fmla="*/ 4 w 39"/>
                <a:gd name="T57" fmla="*/ 5 h 39"/>
                <a:gd name="T58" fmla="*/ 4 w 39"/>
                <a:gd name="T5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9">
                  <a:moveTo>
                    <a:pt x="11" y="34"/>
                  </a:moveTo>
                  <a:cubicBezTo>
                    <a:pt x="5" y="30"/>
                    <a:pt x="0" y="2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21" y="1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4" y="12"/>
                    <a:pt x="39" y="21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8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5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6" y="39"/>
                    <a:pt x="18" y="39"/>
                    <a:pt x="11" y="34"/>
                  </a:cubicBezTo>
                  <a:close/>
                  <a:moveTo>
                    <a:pt x="4" y="8"/>
                  </a:moveTo>
                  <a:cubicBezTo>
                    <a:pt x="4" y="33"/>
                    <a:pt x="2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4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4" y="7"/>
                    <a:pt x="1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30"/>
            <p:cNvSpPr/>
            <p:nvPr/>
          </p:nvSpPr>
          <p:spPr bwMode="auto">
            <a:xfrm>
              <a:off x="7680267" y="4137505"/>
              <a:ext cx="111008" cy="168793"/>
            </a:xfrm>
            <a:custGeom>
              <a:avLst/>
              <a:gdLst>
                <a:gd name="T0" fmla="*/ 1 w 31"/>
                <a:gd name="T1" fmla="*/ 47 h 47"/>
                <a:gd name="T2" fmla="*/ 0 w 31"/>
                <a:gd name="T3" fmla="*/ 44 h 47"/>
                <a:gd name="T4" fmla="*/ 0 w 31"/>
                <a:gd name="T5" fmla="*/ 44 h 47"/>
                <a:gd name="T6" fmla="*/ 27 w 31"/>
                <a:gd name="T7" fmla="*/ 1 h 47"/>
                <a:gd name="T8" fmla="*/ 30 w 31"/>
                <a:gd name="T9" fmla="*/ 1 h 47"/>
                <a:gd name="T10" fmla="*/ 30 w 31"/>
                <a:gd name="T11" fmla="*/ 1 h 47"/>
                <a:gd name="T12" fmla="*/ 31 w 31"/>
                <a:gd name="T13" fmla="*/ 3 h 47"/>
                <a:gd name="T14" fmla="*/ 31 w 31"/>
                <a:gd name="T15" fmla="*/ 3 h 47"/>
                <a:gd name="T16" fmla="*/ 4 w 31"/>
                <a:gd name="T17" fmla="*/ 46 h 47"/>
                <a:gd name="T18" fmla="*/ 2 w 31"/>
                <a:gd name="T19" fmla="*/ 47 h 47"/>
                <a:gd name="T20" fmla="*/ 2 w 31"/>
                <a:gd name="T21" fmla="*/ 47 h 47"/>
                <a:gd name="T22" fmla="*/ 1 w 31"/>
                <a:gd name="T2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7">
                  <a:moveTo>
                    <a:pt x="1" y="47"/>
                  </a:moveTo>
                  <a:cubicBezTo>
                    <a:pt x="0" y="46"/>
                    <a:pt x="0" y="45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31"/>
            <p:cNvSpPr/>
            <p:nvPr/>
          </p:nvSpPr>
          <p:spPr bwMode="auto">
            <a:xfrm>
              <a:off x="7687870" y="4291091"/>
              <a:ext cx="132297" cy="136859"/>
            </a:xfrm>
            <a:custGeom>
              <a:avLst/>
              <a:gdLst>
                <a:gd name="T0" fmla="*/ 33 w 37"/>
                <a:gd name="T1" fmla="*/ 37 h 38"/>
                <a:gd name="T2" fmla="*/ 1 w 37"/>
                <a:gd name="T3" fmla="*/ 4 h 38"/>
                <a:gd name="T4" fmla="*/ 1 w 37"/>
                <a:gd name="T5" fmla="*/ 1 h 38"/>
                <a:gd name="T6" fmla="*/ 1 w 37"/>
                <a:gd name="T7" fmla="*/ 1 h 38"/>
                <a:gd name="T8" fmla="*/ 4 w 37"/>
                <a:gd name="T9" fmla="*/ 1 h 38"/>
                <a:gd name="T10" fmla="*/ 4 w 37"/>
                <a:gd name="T11" fmla="*/ 1 h 38"/>
                <a:gd name="T12" fmla="*/ 36 w 37"/>
                <a:gd name="T13" fmla="*/ 35 h 38"/>
                <a:gd name="T14" fmla="*/ 36 w 37"/>
                <a:gd name="T15" fmla="*/ 37 h 38"/>
                <a:gd name="T16" fmla="*/ 36 w 37"/>
                <a:gd name="T17" fmla="*/ 37 h 38"/>
                <a:gd name="T18" fmla="*/ 35 w 37"/>
                <a:gd name="T19" fmla="*/ 38 h 38"/>
                <a:gd name="T20" fmla="*/ 35 w 37"/>
                <a:gd name="T21" fmla="*/ 38 h 38"/>
                <a:gd name="T22" fmla="*/ 33 w 37"/>
                <a:gd name="T2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8">
                  <a:moveTo>
                    <a:pt x="33" y="37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5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8"/>
                    <a:pt x="34" y="38"/>
                    <a:pt x="33" y="3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32"/>
            <p:cNvSpPr/>
            <p:nvPr/>
          </p:nvSpPr>
          <p:spPr bwMode="auto">
            <a:xfrm>
              <a:off x="7176930" y="3834894"/>
              <a:ext cx="374081" cy="830278"/>
            </a:xfrm>
            <a:custGeom>
              <a:avLst/>
              <a:gdLst>
                <a:gd name="T0" fmla="*/ 67 w 104"/>
                <a:gd name="T1" fmla="*/ 2 h 231"/>
                <a:gd name="T2" fmla="*/ 44 w 104"/>
                <a:gd name="T3" fmla="*/ 1 h 231"/>
                <a:gd name="T4" fmla="*/ 42 w 104"/>
                <a:gd name="T5" fmla="*/ 20 h 231"/>
                <a:gd name="T6" fmla="*/ 1 w 104"/>
                <a:gd name="T7" fmla="*/ 20 h 231"/>
                <a:gd name="T8" fmla="*/ 0 w 104"/>
                <a:gd name="T9" fmla="*/ 226 h 231"/>
                <a:gd name="T10" fmla="*/ 104 w 104"/>
                <a:gd name="T11" fmla="*/ 231 h 231"/>
                <a:gd name="T12" fmla="*/ 103 w 104"/>
                <a:gd name="T13" fmla="*/ 22 h 231"/>
                <a:gd name="T14" fmla="*/ 67 w 104"/>
                <a:gd name="T15" fmla="*/ 22 h 231"/>
                <a:gd name="T16" fmla="*/ 67 w 104"/>
                <a:gd name="T17" fmla="*/ 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31">
                  <a:moveTo>
                    <a:pt x="67" y="2"/>
                  </a:moveTo>
                  <a:cubicBezTo>
                    <a:pt x="67" y="2"/>
                    <a:pt x="47" y="0"/>
                    <a:pt x="44" y="1"/>
                  </a:cubicBezTo>
                  <a:cubicBezTo>
                    <a:pt x="41" y="1"/>
                    <a:pt x="42" y="20"/>
                    <a:pt x="4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67" y="22"/>
                    <a:pt x="67" y="22"/>
                    <a:pt x="67" y="22"/>
                  </a:cubicBezTo>
                  <a:lnTo>
                    <a:pt x="6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33"/>
            <p:cNvSpPr>
              <a:spLocks noEditPoints="1"/>
            </p:cNvSpPr>
            <p:nvPr/>
          </p:nvSpPr>
          <p:spPr bwMode="auto">
            <a:xfrm>
              <a:off x="7169327" y="3827291"/>
              <a:ext cx="389288" cy="845484"/>
            </a:xfrm>
            <a:custGeom>
              <a:avLst/>
              <a:gdLst>
                <a:gd name="T0" fmla="*/ 106 w 108"/>
                <a:gd name="T1" fmla="*/ 235 h 235"/>
                <a:gd name="T2" fmla="*/ 2 w 108"/>
                <a:gd name="T3" fmla="*/ 230 h 235"/>
                <a:gd name="T4" fmla="*/ 0 w 108"/>
                <a:gd name="T5" fmla="*/ 228 h 235"/>
                <a:gd name="T6" fmla="*/ 0 w 108"/>
                <a:gd name="T7" fmla="*/ 228 h 235"/>
                <a:gd name="T8" fmla="*/ 1 w 108"/>
                <a:gd name="T9" fmla="*/ 22 h 235"/>
                <a:gd name="T10" fmla="*/ 3 w 108"/>
                <a:gd name="T11" fmla="*/ 20 h 235"/>
                <a:gd name="T12" fmla="*/ 3 w 108"/>
                <a:gd name="T13" fmla="*/ 20 h 235"/>
                <a:gd name="T14" fmla="*/ 42 w 108"/>
                <a:gd name="T15" fmla="*/ 20 h 235"/>
                <a:gd name="T16" fmla="*/ 42 w 108"/>
                <a:gd name="T17" fmla="*/ 14 h 235"/>
                <a:gd name="T18" fmla="*/ 42 w 108"/>
                <a:gd name="T19" fmla="*/ 14 h 235"/>
                <a:gd name="T20" fmla="*/ 43 w 108"/>
                <a:gd name="T21" fmla="*/ 3 h 235"/>
                <a:gd name="T22" fmla="*/ 43 w 108"/>
                <a:gd name="T23" fmla="*/ 3 h 235"/>
                <a:gd name="T24" fmla="*/ 45 w 108"/>
                <a:gd name="T25" fmla="*/ 1 h 235"/>
                <a:gd name="T26" fmla="*/ 45 w 108"/>
                <a:gd name="T27" fmla="*/ 1 h 235"/>
                <a:gd name="T28" fmla="*/ 48 w 108"/>
                <a:gd name="T29" fmla="*/ 0 h 235"/>
                <a:gd name="T30" fmla="*/ 48 w 108"/>
                <a:gd name="T31" fmla="*/ 0 h 235"/>
                <a:gd name="T32" fmla="*/ 70 w 108"/>
                <a:gd name="T33" fmla="*/ 2 h 235"/>
                <a:gd name="T34" fmla="*/ 70 w 108"/>
                <a:gd name="T35" fmla="*/ 2 h 235"/>
                <a:gd name="T36" fmla="*/ 69 w 108"/>
                <a:gd name="T37" fmla="*/ 4 h 235"/>
                <a:gd name="T38" fmla="*/ 70 w 108"/>
                <a:gd name="T39" fmla="*/ 2 h 235"/>
                <a:gd name="T40" fmla="*/ 71 w 108"/>
                <a:gd name="T41" fmla="*/ 4 h 235"/>
                <a:gd name="T42" fmla="*/ 71 w 108"/>
                <a:gd name="T43" fmla="*/ 4 h 235"/>
                <a:gd name="T44" fmla="*/ 71 w 108"/>
                <a:gd name="T45" fmla="*/ 22 h 235"/>
                <a:gd name="T46" fmla="*/ 105 w 108"/>
                <a:gd name="T47" fmla="*/ 22 h 235"/>
                <a:gd name="T48" fmla="*/ 107 w 108"/>
                <a:gd name="T49" fmla="*/ 24 h 235"/>
                <a:gd name="T50" fmla="*/ 107 w 108"/>
                <a:gd name="T51" fmla="*/ 24 h 235"/>
                <a:gd name="T52" fmla="*/ 108 w 108"/>
                <a:gd name="T53" fmla="*/ 233 h 235"/>
                <a:gd name="T54" fmla="*/ 108 w 108"/>
                <a:gd name="T55" fmla="*/ 234 h 235"/>
                <a:gd name="T56" fmla="*/ 108 w 108"/>
                <a:gd name="T57" fmla="*/ 234 h 235"/>
                <a:gd name="T58" fmla="*/ 106 w 108"/>
                <a:gd name="T59" fmla="*/ 235 h 235"/>
                <a:gd name="T60" fmla="*/ 106 w 108"/>
                <a:gd name="T61" fmla="*/ 235 h 235"/>
                <a:gd name="T62" fmla="*/ 106 w 108"/>
                <a:gd name="T63" fmla="*/ 235 h 235"/>
                <a:gd name="T64" fmla="*/ 4 w 108"/>
                <a:gd name="T65" fmla="*/ 226 h 235"/>
                <a:gd name="T66" fmla="*/ 104 w 108"/>
                <a:gd name="T67" fmla="*/ 231 h 235"/>
                <a:gd name="T68" fmla="*/ 103 w 108"/>
                <a:gd name="T69" fmla="*/ 26 h 235"/>
                <a:gd name="T70" fmla="*/ 69 w 108"/>
                <a:gd name="T71" fmla="*/ 26 h 235"/>
                <a:gd name="T72" fmla="*/ 67 w 108"/>
                <a:gd name="T73" fmla="*/ 24 h 235"/>
                <a:gd name="T74" fmla="*/ 67 w 108"/>
                <a:gd name="T75" fmla="*/ 24 h 235"/>
                <a:gd name="T76" fmla="*/ 67 w 108"/>
                <a:gd name="T77" fmla="*/ 5 h 235"/>
                <a:gd name="T78" fmla="*/ 48 w 108"/>
                <a:gd name="T79" fmla="*/ 4 h 235"/>
                <a:gd name="T80" fmla="*/ 48 w 108"/>
                <a:gd name="T81" fmla="*/ 4 h 235"/>
                <a:gd name="T82" fmla="*/ 47 w 108"/>
                <a:gd name="T83" fmla="*/ 4 h 235"/>
                <a:gd name="T84" fmla="*/ 47 w 108"/>
                <a:gd name="T85" fmla="*/ 4 h 235"/>
                <a:gd name="T86" fmla="*/ 47 w 108"/>
                <a:gd name="T87" fmla="*/ 4 h 235"/>
                <a:gd name="T88" fmla="*/ 47 w 108"/>
                <a:gd name="T89" fmla="*/ 4 h 235"/>
                <a:gd name="T90" fmla="*/ 46 w 108"/>
                <a:gd name="T91" fmla="*/ 7 h 235"/>
                <a:gd name="T92" fmla="*/ 46 w 108"/>
                <a:gd name="T93" fmla="*/ 7 h 235"/>
                <a:gd name="T94" fmla="*/ 46 w 108"/>
                <a:gd name="T95" fmla="*/ 14 h 235"/>
                <a:gd name="T96" fmla="*/ 46 w 108"/>
                <a:gd name="T97" fmla="*/ 14 h 235"/>
                <a:gd name="T98" fmla="*/ 46 w 108"/>
                <a:gd name="T99" fmla="*/ 22 h 235"/>
                <a:gd name="T100" fmla="*/ 46 w 108"/>
                <a:gd name="T101" fmla="*/ 22 h 235"/>
                <a:gd name="T102" fmla="*/ 45 w 108"/>
                <a:gd name="T103" fmla="*/ 24 h 235"/>
                <a:gd name="T104" fmla="*/ 45 w 108"/>
                <a:gd name="T105" fmla="*/ 24 h 235"/>
                <a:gd name="T106" fmla="*/ 44 w 108"/>
                <a:gd name="T107" fmla="*/ 24 h 235"/>
                <a:gd name="T108" fmla="*/ 44 w 108"/>
                <a:gd name="T109" fmla="*/ 24 h 235"/>
                <a:gd name="T110" fmla="*/ 5 w 108"/>
                <a:gd name="T111" fmla="*/ 24 h 235"/>
                <a:gd name="T112" fmla="*/ 4 w 108"/>
                <a:gd name="T113" fmla="*/ 22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235">
                  <a:moveTo>
                    <a:pt x="106" y="235"/>
                  </a:moveTo>
                  <a:cubicBezTo>
                    <a:pt x="2" y="230"/>
                    <a:pt x="2" y="230"/>
                    <a:pt x="2" y="230"/>
                  </a:cubicBezTo>
                  <a:cubicBezTo>
                    <a:pt x="1" y="230"/>
                    <a:pt x="0" y="229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2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9"/>
                    <a:pt x="42" y="17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0"/>
                    <a:pt x="42" y="6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4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5" y="0"/>
                    <a:pt x="70" y="2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3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6" y="22"/>
                    <a:pt x="107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33"/>
                    <a:pt x="108" y="233"/>
                    <a:pt x="108" y="233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7" y="235"/>
                    <a:pt x="107" y="235"/>
                    <a:pt x="106" y="235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6" y="235"/>
                    <a:pt x="106" y="235"/>
                    <a:pt x="106" y="235"/>
                  </a:cubicBezTo>
                  <a:close/>
                  <a:moveTo>
                    <a:pt x="4" y="226"/>
                  </a:moveTo>
                  <a:cubicBezTo>
                    <a:pt x="104" y="231"/>
                    <a:pt x="104" y="231"/>
                    <a:pt x="104" y="231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6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5"/>
                    <a:pt x="5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5"/>
                    <a:pt x="46" y="6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9"/>
                    <a:pt x="46" y="12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8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3"/>
                    <a:pt x="46" y="23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26"/>
                    <a:pt x="4" y="226"/>
                    <a:pt x="4" y="22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34"/>
            <p:cNvSpPr/>
            <p:nvPr/>
          </p:nvSpPr>
          <p:spPr bwMode="auto">
            <a:xfrm>
              <a:off x="7216467" y="3971753"/>
              <a:ext cx="305652" cy="161189"/>
            </a:xfrm>
            <a:custGeom>
              <a:avLst/>
              <a:gdLst>
                <a:gd name="T0" fmla="*/ 199 w 201"/>
                <a:gd name="T1" fmla="*/ 2 h 106"/>
                <a:gd name="T2" fmla="*/ 0 w 201"/>
                <a:gd name="T3" fmla="*/ 0 h 106"/>
                <a:gd name="T4" fmla="*/ 0 w 201"/>
                <a:gd name="T5" fmla="*/ 104 h 106"/>
                <a:gd name="T6" fmla="*/ 201 w 201"/>
                <a:gd name="T7" fmla="*/ 106 h 106"/>
                <a:gd name="T8" fmla="*/ 199 w 201"/>
                <a:gd name="T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6">
                  <a:moveTo>
                    <a:pt x="199" y="2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201" y="106"/>
                  </a:lnTo>
                  <a:lnTo>
                    <a:pt x="199" y="2"/>
                  </a:lnTo>
                  <a:close/>
                </a:path>
              </a:pathLst>
            </a:custGeom>
            <a:solidFill>
              <a:srgbClr val="FFF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35"/>
            <p:cNvSpPr>
              <a:spLocks noEditPoints="1"/>
            </p:cNvSpPr>
            <p:nvPr/>
          </p:nvSpPr>
          <p:spPr bwMode="auto">
            <a:xfrm>
              <a:off x="7208864" y="3964150"/>
              <a:ext cx="320858" cy="176396"/>
            </a:xfrm>
            <a:custGeom>
              <a:avLst/>
              <a:gdLst>
                <a:gd name="T0" fmla="*/ 2 w 89"/>
                <a:gd name="T1" fmla="*/ 48 h 49"/>
                <a:gd name="T2" fmla="*/ 0 w 89"/>
                <a:gd name="T3" fmla="*/ 48 h 49"/>
                <a:gd name="T4" fmla="*/ 0 w 89"/>
                <a:gd name="T5" fmla="*/ 48 h 49"/>
                <a:gd name="T6" fmla="*/ 0 w 89"/>
                <a:gd name="T7" fmla="*/ 46 h 49"/>
                <a:gd name="T8" fmla="*/ 0 w 89"/>
                <a:gd name="T9" fmla="*/ 46 h 49"/>
                <a:gd name="T10" fmla="*/ 0 w 89"/>
                <a:gd name="T11" fmla="*/ 2 h 49"/>
                <a:gd name="T12" fmla="*/ 2 w 89"/>
                <a:gd name="T13" fmla="*/ 0 h 49"/>
                <a:gd name="T14" fmla="*/ 2 w 89"/>
                <a:gd name="T15" fmla="*/ 0 h 49"/>
                <a:gd name="T16" fmla="*/ 86 w 89"/>
                <a:gd name="T17" fmla="*/ 1 h 49"/>
                <a:gd name="T18" fmla="*/ 86 w 89"/>
                <a:gd name="T19" fmla="*/ 3 h 49"/>
                <a:gd name="T20" fmla="*/ 84 w 89"/>
                <a:gd name="T21" fmla="*/ 3 h 49"/>
                <a:gd name="T22" fmla="*/ 86 w 89"/>
                <a:gd name="T23" fmla="*/ 3 h 49"/>
                <a:gd name="T24" fmla="*/ 86 w 89"/>
                <a:gd name="T25" fmla="*/ 1 h 49"/>
                <a:gd name="T26" fmla="*/ 88 w 89"/>
                <a:gd name="T27" fmla="*/ 3 h 49"/>
                <a:gd name="T28" fmla="*/ 88 w 89"/>
                <a:gd name="T29" fmla="*/ 3 h 49"/>
                <a:gd name="T30" fmla="*/ 89 w 89"/>
                <a:gd name="T31" fmla="*/ 47 h 49"/>
                <a:gd name="T32" fmla="*/ 88 w 89"/>
                <a:gd name="T33" fmla="*/ 48 h 49"/>
                <a:gd name="T34" fmla="*/ 88 w 89"/>
                <a:gd name="T35" fmla="*/ 48 h 49"/>
                <a:gd name="T36" fmla="*/ 87 w 89"/>
                <a:gd name="T37" fmla="*/ 49 h 49"/>
                <a:gd name="T38" fmla="*/ 87 w 89"/>
                <a:gd name="T39" fmla="*/ 49 h 49"/>
                <a:gd name="T40" fmla="*/ 2 w 89"/>
                <a:gd name="T41" fmla="*/ 48 h 49"/>
                <a:gd name="T42" fmla="*/ 4 w 89"/>
                <a:gd name="T43" fmla="*/ 44 h 49"/>
                <a:gd name="T44" fmla="*/ 85 w 89"/>
                <a:gd name="T45" fmla="*/ 45 h 49"/>
                <a:gd name="T46" fmla="*/ 84 w 89"/>
                <a:gd name="T47" fmla="*/ 5 h 49"/>
                <a:gd name="T48" fmla="*/ 4 w 89"/>
                <a:gd name="T49" fmla="*/ 4 h 49"/>
                <a:gd name="T50" fmla="*/ 4 w 89"/>
                <a:gd name="T5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" h="49">
                  <a:moveTo>
                    <a:pt x="2" y="48"/>
                  </a:moveTo>
                  <a:cubicBezTo>
                    <a:pt x="1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7" y="1"/>
                    <a:pt x="88" y="2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8"/>
                    <a:pt x="88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8" y="48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4" y="44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36"/>
            <p:cNvSpPr/>
            <p:nvPr/>
          </p:nvSpPr>
          <p:spPr bwMode="auto">
            <a:xfrm>
              <a:off x="7216467" y="4190728"/>
              <a:ext cx="305652" cy="162710"/>
            </a:xfrm>
            <a:custGeom>
              <a:avLst/>
              <a:gdLst>
                <a:gd name="T0" fmla="*/ 201 w 201"/>
                <a:gd name="T1" fmla="*/ 3 h 107"/>
                <a:gd name="T2" fmla="*/ 2 w 201"/>
                <a:gd name="T3" fmla="*/ 0 h 107"/>
                <a:gd name="T4" fmla="*/ 0 w 201"/>
                <a:gd name="T5" fmla="*/ 104 h 107"/>
                <a:gd name="T6" fmla="*/ 201 w 201"/>
                <a:gd name="T7" fmla="*/ 107 h 107"/>
                <a:gd name="T8" fmla="*/ 201 w 201"/>
                <a:gd name="T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7">
                  <a:moveTo>
                    <a:pt x="201" y="3"/>
                  </a:moveTo>
                  <a:lnTo>
                    <a:pt x="2" y="0"/>
                  </a:lnTo>
                  <a:lnTo>
                    <a:pt x="0" y="104"/>
                  </a:lnTo>
                  <a:lnTo>
                    <a:pt x="201" y="107"/>
                  </a:lnTo>
                  <a:lnTo>
                    <a:pt x="201" y="3"/>
                  </a:ln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37"/>
            <p:cNvSpPr>
              <a:spLocks noEditPoints="1"/>
            </p:cNvSpPr>
            <p:nvPr/>
          </p:nvSpPr>
          <p:spPr bwMode="auto">
            <a:xfrm>
              <a:off x="7208864" y="4184645"/>
              <a:ext cx="320858" cy="174875"/>
            </a:xfrm>
            <a:custGeom>
              <a:avLst/>
              <a:gdLst>
                <a:gd name="T0" fmla="*/ 2 w 89"/>
                <a:gd name="T1" fmla="*/ 48 h 49"/>
                <a:gd name="T2" fmla="*/ 1 w 89"/>
                <a:gd name="T3" fmla="*/ 48 h 49"/>
                <a:gd name="T4" fmla="*/ 1 w 89"/>
                <a:gd name="T5" fmla="*/ 48 h 49"/>
                <a:gd name="T6" fmla="*/ 0 w 89"/>
                <a:gd name="T7" fmla="*/ 46 h 49"/>
                <a:gd name="T8" fmla="*/ 0 w 89"/>
                <a:gd name="T9" fmla="*/ 46 h 49"/>
                <a:gd name="T10" fmla="*/ 1 w 89"/>
                <a:gd name="T11" fmla="*/ 2 h 49"/>
                <a:gd name="T12" fmla="*/ 3 w 89"/>
                <a:gd name="T13" fmla="*/ 0 h 49"/>
                <a:gd name="T14" fmla="*/ 3 w 89"/>
                <a:gd name="T15" fmla="*/ 0 h 49"/>
                <a:gd name="T16" fmla="*/ 87 w 89"/>
                <a:gd name="T17" fmla="*/ 1 h 49"/>
                <a:gd name="T18" fmla="*/ 87 w 89"/>
                <a:gd name="T19" fmla="*/ 3 h 49"/>
                <a:gd name="T20" fmla="*/ 85 w 89"/>
                <a:gd name="T21" fmla="*/ 3 h 49"/>
                <a:gd name="T22" fmla="*/ 87 w 89"/>
                <a:gd name="T23" fmla="*/ 3 h 49"/>
                <a:gd name="T24" fmla="*/ 87 w 89"/>
                <a:gd name="T25" fmla="*/ 1 h 49"/>
                <a:gd name="T26" fmla="*/ 89 w 89"/>
                <a:gd name="T27" fmla="*/ 3 h 49"/>
                <a:gd name="T28" fmla="*/ 89 w 89"/>
                <a:gd name="T29" fmla="*/ 3 h 49"/>
                <a:gd name="T30" fmla="*/ 89 w 89"/>
                <a:gd name="T31" fmla="*/ 47 h 49"/>
                <a:gd name="T32" fmla="*/ 89 w 89"/>
                <a:gd name="T33" fmla="*/ 48 h 49"/>
                <a:gd name="T34" fmla="*/ 89 w 89"/>
                <a:gd name="T35" fmla="*/ 48 h 49"/>
                <a:gd name="T36" fmla="*/ 87 w 89"/>
                <a:gd name="T37" fmla="*/ 49 h 49"/>
                <a:gd name="T38" fmla="*/ 87 w 89"/>
                <a:gd name="T39" fmla="*/ 49 h 49"/>
                <a:gd name="T40" fmla="*/ 2 w 89"/>
                <a:gd name="T41" fmla="*/ 48 h 49"/>
                <a:gd name="T42" fmla="*/ 4 w 89"/>
                <a:gd name="T43" fmla="*/ 44 h 49"/>
                <a:gd name="T44" fmla="*/ 85 w 89"/>
                <a:gd name="T45" fmla="*/ 45 h 49"/>
                <a:gd name="T46" fmla="*/ 85 w 89"/>
                <a:gd name="T47" fmla="*/ 5 h 49"/>
                <a:gd name="T48" fmla="*/ 5 w 89"/>
                <a:gd name="T49" fmla="*/ 4 h 49"/>
                <a:gd name="T50" fmla="*/ 4 w 89"/>
                <a:gd name="T5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" h="49">
                  <a:moveTo>
                    <a:pt x="2" y="48"/>
                  </a:moveTo>
                  <a:cubicBezTo>
                    <a:pt x="2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8" y="1"/>
                    <a:pt x="89" y="2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8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9"/>
                    <a:pt x="88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4" y="44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38"/>
            <p:cNvSpPr/>
            <p:nvPr/>
          </p:nvSpPr>
          <p:spPr bwMode="auto">
            <a:xfrm>
              <a:off x="7216467" y="4417306"/>
              <a:ext cx="305652" cy="165751"/>
            </a:xfrm>
            <a:custGeom>
              <a:avLst/>
              <a:gdLst>
                <a:gd name="T0" fmla="*/ 201 w 201"/>
                <a:gd name="T1" fmla="*/ 5 h 109"/>
                <a:gd name="T2" fmla="*/ 2 w 201"/>
                <a:gd name="T3" fmla="*/ 0 h 109"/>
                <a:gd name="T4" fmla="*/ 0 w 201"/>
                <a:gd name="T5" fmla="*/ 104 h 109"/>
                <a:gd name="T6" fmla="*/ 201 w 201"/>
                <a:gd name="T7" fmla="*/ 109 h 109"/>
                <a:gd name="T8" fmla="*/ 201 w 201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9">
                  <a:moveTo>
                    <a:pt x="201" y="5"/>
                  </a:moveTo>
                  <a:lnTo>
                    <a:pt x="2" y="0"/>
                  </a:lnTo>
                  <a:lnTo>
                    <a:pt x="0" y="104"/>
                  </a:lnTo>
                  <a:lnTo>
                    <a:pt x="201" y="109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EA8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39"/>
            <p:cNvSpPr>
              <a:spLocks noEditPoints="1"/>
            </p:cNvSpPr>
            <p:nvPr/>
          </p:nvSpPr>
          <p:spPr bwMode="auto">
            <a:xfrm>
              <a:off x="7208864" y="4411223"/>
              <a:ext cx="320858" cy="179437"/>
            </a:xfrm>
            <a:custGeom>
              <a:avLst/>
              <a:gdLst>
                <a:gd name="T0" fmla="*/ 87 w 89"/>
                <a:gd name="T1" fmla="*/ 50 h 50"/>
                <a:gd name="T2" fmla="*/ 2 w 89"/>
                <a:gd name="T3" fmla="*/ 48 h 50"/>
                <a:gd name="T4" fmla="*/ 0 w 89"/>
                <a:gd name="T5" fmla="*/ 47 h 50"/>
                <a:gd name="T6" fmla="*/ 0 w 89"/>
                <a:gd name="T7" fmla="*/ 47 h 50"/>
                <a:gd name="T8" fmla="*/ 0 w 89"/>
                <a:gd name="T9" fmla="*/ 46 h 50"/>
                <a:gd name="T10" fmla="*/ 0 w 89"/>
                <a:gd name="T11" fmla="*/ 46 h 50"/>
                <a:gd name="T12" fmla="*/ 1 w 89"/>
                <a:gd name="T13" fmla="*/ 2 h 50"/>
                <a:gd name="T14" fmla="*/ 3 w 89"/>
                <a:gd name="T15" fmla="*/ 0 h 50"/>
                <a:gd name="T16" fmla="*/ 3 w 89"/>
                <a:gd name="T17" fmla="*/ 0 h 50"/>
                <a:gd name="T18" fmla="*/ 87 w 89"/>
                <a:gd name="T19" fmla="*/ 2 h 50"/>
                <a:gd name="T20" fmla="*/ 87 w 89"/>
                <a:gd name="T21" fmla="*/ 4 h 50"/>
                <a:gd name="T22" fmla="*/ 87 w 89"/>
                <a:gd name="T23" fmla="*/ 2 h 50"/>
                <a:gd name="T24" fmla="*/ 89 w 89"/>
                <a:gd name="T25" fmla="*/ 4 h 50"/>
                <a:gd name="T26" fmla="*/ 89 w 89"/>
                <a:gd name="T27" fmla="*/ 4 h 50"/>
                <a:gd name="T28" fmla="*/ 89 w 89"/>
                <a:gd name="T29" fmla="*/ 48 h 50"/>
                <a:gd name="T30" fmla="*/ 88 w 89"/>
                <a:gd name="T31" fmla="*/ 49 h 50"/>
                <a:gd name="T32" fmla="*/ 88 w 89"/>
                <a:gd name="T33" fmla="*/ 49 h 50"/>
                <a:gd name="T34" fmla="*/ 87 w 89"/>
                <a:gd name="T35" fmla="*/ 50 h 50"/>
                <a:gd name="T36" fmla="*/ 87 w 89"/>
                <a:gd name="T37" fmla="*/ 50 h 50"/>
                <a:gd name="T38" fmla="*/ 87 w 89"/>
                <a:gd name="T39" fmla="*/ 50 h 50"/>
                <a:gd name="T40" fmla="*/ 4 w 89"/>
                <a:gd name="T41" fmla="*/ 44 h 50"/>
                <a:gd name="T42" fmla="*/ 85 w 89"/>
                <a:gd name="T43" fmla="*/ 46 h 50"/>
                <a:gd name="T44" fmla="*/ 85 w 89"/>
                <a:gd name="T45" fmla="*/ 6 h 50"/>
                <a:gd name="T46" fmla="*/ 5 w 89"/>
                <a:gd name="T47" fmla="*/ 4 h 50"/>
                <a:gd name="T48" fmla="*/ 4 w 89"/>
                <a:gd name="T4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50">
                  <a:moveTo>
                    <a:pt x="87" y="50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1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9" y="3"/>
                    <a:pt x="89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89" y="49"/>
                    <a:pt x="88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lose/>
                  <a:moveTo>
                    <a:pt x="4" y="44"/>
                  </a:moveTo>
                  <a:cubicBezTo>
                    <a:pt x="85" y="46"/>
                    <a:pt x="85" y="46"/>
                    <a:pt x="85" y="4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40"/>
            <p:cNvSpPr/>
            <p:nvPr/>
          </p:nvSpPr>
          <p:spPr bwMode="auto">
            <a:xfrm>
              <a:off x="6258454" y="4586098"/>
              <a:ext cx="155107" cy="363437"/>
            </a:xfrm>
            <a:custGeom>
              <a:avLst/>
              <a:gdLst>
                <a:gd name="T0" fmla="*/ 42 w 43"/>
                <a:gd name="T1" fmla="*/ 0 h 101"/>
                <a:gd name="T2" fmla="*/ 12 w 43"/>
                <a:gd name="T3" fmla="*/ 15 h 101"/>
                <a:gd name="T4" fmla="*/ 2 w 43"/>
                <a:gd name="T5" fmla="*/ 63 h 101"/>
                <a:gd name="T6" fmla="*/ 24 w 43"/>
                <a:gd name="T7" fmla="*/ 94 h 101"/>
                <a:gd name="T8" fmla="*/ 43 w 43"/>
                <a:gd name="T9" fmla="*/ 100 h 101"/>
                <a:gd name="T10" fmla="*/ 42 w 43"/>
                <a:gd name="T11" fmla="*/ 79 h 101"/>
                <a:gd name="T12" fmla="*/ 19 w 43"/>
                <a:gd name="T13" fmla="*/ 57 h 101"/>
                <a:gd name="T14" fmla="*/ 32 w 43"/>
                <a:gd name="T15" fmla="*/ 22 h 101"/>
                <a:gd name="T16" fmla="*/ 42 w 43"/>
                <a:gd name="T17" fmla="*/ 18 h 101"/>
                <a:gd name="T18" fmla="*/ 42 w 43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01">
                  <a:moveTo>
                    <a:pt x="42" y="0"/>
                  </a:moveTo>
                  <a:cubicBezTo>
                    <a:pt x="42" y="0"/>
                    <a:pt x="25" y="0"/>
                    <a:pt x="12" y="15"/>
                  </a:cubicBezTo>
                  <a:cubicBezTo>
                    <a:pt x="0" y="30"/>
                    <a:pt x="0" y="48"/>
                    <a:pt x="2" y="63"/>
                  </a:cubicBezTo>
                  <a:cubicBezTo>
                    <a:pt x="4" y="77"/>
                    <a:pt x="12" y="87"/>
                    <a:pt x="24" y="94"/>
                  </a:cubicBezTo>
                  <a:cubicBezTo>
                    <a:pt x="36" y="101"/>
                    <a:pt x="43" y="100"/>
                    <a:pt x="43" y="100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24" y="77"/>
                    <a:pt x="19" y="57"/>
                  </a:cubicBezTo>
                  <a:cubicBezTo>
                    <a:pt x="14" y="37"/>
                    <a:pt x="26" y="26"/>
                    <a:pt x="32" y="22"/>
                  </a:cubicBezTo>
                  <a:cubicBezTo>
                    <a:pt x="37" y="19"/>
                    <a:pt x="42" y="18"/>
                    <a:pt x="42" y="18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A0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41"/>
            <p:cNvSpPr/>
            <p:nvPr/>
          </p:nvSpPr>
          <p:spPr bwMode="auto">
            <a:xfrm>
              <a:off x="6320801" y="4654528"/>
              <a:ext cx="89719" cy="215933"/>
            </a:xfrm>
            <a:custGeom>
              <a:avLst/>
              <a:gdLst>
                <a:gd name="T0" fmla="*/ 24 w 25"/>
                <a:gd name="T1" fmla="*/ 0 h 60"/>
                <a:gd name="T2" fmla="*/ 5 w 25"/>
                <a:gd name="T3" fmla="*/ 14 h 60"/>
                <a:gd name="T4" fmla="*/ 4 w 25"/>
                <a:gd name="T5" fmla="*/ 44 h 60"/>
                <a:gd name="T6" fmla="*/ 25 w 25"/>
                <a:gd name="T7" fmla="*/ 60 h 60"/>
                <a:gd name="T8" fmla="*/ 25 w 25"/>
                <a:gd name="T9" fmla="*/ 47 h 60"/>
                <a:gd name="T10" fmla="*/ 12 w 25"/>
                <a:gd name="T11" fmla="*/ 34 h 60"/>
                <a:gd name="T12" fmla="*/ 25 w 25"/>
                <a:gd name="T13" fmla="*/ 14 h 60"/>
                <a:gd name="T14" fmla="*/ 24 w 2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60">
                  <a:moveTo>
                    <a:pt x="24" y="0"/>
                  </a:moveTo>
                  <a:cubicBezTo>
                    <a:pt x="24" y="0"/>
                    <a:pt x="11" y="4"/>
                    <a:pt x="5" y="14"/>
                  </a:cubicBezTo>
                  <a:cubicBezTo>
                    <a:pt x="0" y="24"/>
                    <a:pt x="0" y="34"/>
                    <a:pt x="4" y="44"/>
                  </a:cubicBezTo>
                  <a:cubicBezTo>
                    <a:pt x="9" y="53"/>
                    <a:pt x="17" y="58"/>
                    <a:pt x="25" y="6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13" y="44"/>
                    <a:pt x="12" y="34"/>
                  </a:cubicBezTo>
                  <a:cubicBezTo>
                    <a:pt x="10" y="23"/>
                    <a:pt x="17" y="17"/>
                    <a:pt x="25" y="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BE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42"/>
            <p:cNvSpPr>
              <a:spLocks noEditPoints="1"/>
            </p:cNvSpPr>
            <p:nvPr/>
          </p:nvSpPr>
          <p:spPr bwMode="auto">
            <a:xfrm>
              <a:off x="6316239" y="4648445"/>
              <a:ext cx="100363" cy="229619"/>
            </a:xfrm>
            <a:custGeom>
              <a:avLst/>
              <a:gdLst>
                <a:gd name="T0" fmla="*/ 26 w 28"/>
                <a:gd name="T1" fmla="*/ 64 h 64"/>
                <a:gd name="T2" fmla="*/ 3 w 28"/>
                <a:gd name="T3" fmla="*/ 47 h 64"/>
                <a:gd name="T4" fmla="*/ 3 w 28"/>
                <a:gd name="T5" fmla="*/ 47 h 64"/>
                <a:gd name="T6" fmla="*/ 0 w 28"/>
                <a:gd name="T7" fmla="*/ 31 h 64"/>
                <a:gd name="T8" fmla="*/ 0 w 28"/>
                <a:gd name="T9" fmla="*/ 31 h 64"/>
                <a:gd name="T10" fmla="*/ 4 w 28"/>
                <a:gd name="T11" fmla="*/ 15 h 64"/>
                <a:gd name="T12" fmla="*/ 4 w 28"/>
                <a:gd name="T13" fmla="*/ 15 h 64"/>
                <a:gd name="T14" fmla="*/ 25 w 28"/>
                <a:gd name="T15" fmla="*/ 0 h 64"/>
                <a:gd name="T16" fmla="*/ 25 w 28"/>
                <a:gd name="T17" fmla="*/ 0 h 64"/>
                <a:gd name="T18" fmla="*/ 27 w 28"/>
                <a:gd name="T19" fmla="*/ 0 h 64"/>
                <a:gd name="T20" fmla="*/ 27 w 28"/>
                <a:gd name="T21" fmla="*/ 0 h 64"/>
                <a:gd name="T22" fmla="*/ 27 w 28"/>
                <a:gd name="T23" fmla="*/ 2 h 64"/>
                <a:gd name="T24" fmla="*/ 27 w 28"/>
                <a:gd name="T25" fmla="*/ 2 h 64"/>
                <a:gd name="T26" fmla="*/ 28 w 28"/>
                <a:gd name="T27" fmla="*/ 16 h 64"/>
                <a:gd name="T28" fmla="*/ 26 w 28"/>
                <a:gd name="T29" fmla="*/ 18 h 64"/>
                <a:gd name="T30" fmla="*/ 26 w 28"/>
                <a:gd name="T31" fmla="*/ 18 h 64"/>
                <a:gd name="T32" fmla="*/ 14 w 28"/>
                <a:gd name="T33" fmla="*/ 32 h 64"/>
                <a:gd name="T34" fmla="*/ 14 w 28"/>
                <a:gd name="T35" fmla="*/ 32 h 64"/>
                <a:gd name="T36" fmla="*/ 15 w 28"/>
                <a:gd name="T37" fmla="*/ 35 h 64"/>
                <a:gd name="T38" fmla="*/ 15 w 28"/>
                <a:gd name="T39" fmla="*/ 35 h 64"/>
                <a:gd name="T40" fmla="*/ 21 w 28"/>
                <a:gd name="T41" fmla="*/ 45 h 64"/>
                <a:gd name="T42" fmla="*/ 21 w 28"/>
                <a:gd name="T43" fmla="*/ 45 h 64"/>
                <a:gd name="T44" fmla="*/ 26 w 28"/>
                <a:gd name="T45" fmla="*/ 47 h 64"/>
                <a:gd name="T46" fmla="*/ 26 w 28"/>
                <a:gd name="T47" fmla="*/ 47 h 64"/>
                <a:gd name="T48" fmla="*/ 28 w 28"/>
                <a:gd name="T49" fmla="*/ 49 h 64"/>
                <a:gd name="T50" fmla="*/ 28 w 28"/>
                <a:gd name="T51" fmla="*/ 49 h 64"/>
                <a:gd name="T52" fmla="*/ 28 w 28"/>
                <a:gd name="T53" fmla="*/ 62 h 64"/>
                <a:gd name="T54" fmla="*/ 27 w 28"/>
                <a:gd name="T55" fmla="*/ 63 h 64"/>
                <a:gd name="T56" fmla="*/ 27 w 28"/>
                <a:gd name="T57" fmla="*/ 63 h 64"/>
                <a:gd name="T58" fmla="*/ 26 w 28"/>
                <a:gd name="T59" fmla="*/ 64 h 64"/>
                <a:gd name="T60" fmla="*/ 26 w 28"/>
                <a:gd name="T61" fmla="*/ 64 h 64"/>
                <a:gd name="T62" fmla="*/ 26 w 28"/>
                <a:gd name="T63" fmla="*/ 64 h 64"/>
                <a:gd name="T64" fmla="*/ 19 w 28"/>
                <a:gd name="T65" fmla="*/ 7 h 64"/>
                <a:gd name="T66" fmla="*/ 8 w 28"/>
                <a:gd name="T67" fmla="*/ 17 h 64"/>
                <a:gd name="T68" fmla="*/ 8 w 28"/>
                <a:gd name="T69" fmla="*/ 17 h 64"/>
                <a:gd name="T70" fmla="*/ 4 w 28"/>
                <a:gd name="T71" fmla="*/ 31 h 64"/>
                <a:gd name="T72" fmla="*/ 4 w 28"/>
                <a:gd name="T73" fmla="*/ 31 h 64"/>
                <a:gd name="T74" fmla="*/ 7 w 28"/>
                <a:gd name="T75" fmla="*/ 45 h 64"/>
                <a:gd name="T76" fmla="*/ 7 w 28"/>
                <a:gd name="T77" fmla="*/ 45 h 64"/>
                <a:gd name="T78" fmla="*/ 24 w 28"/>
                <a:gd name="T79" fmla="*/ 59 h 64"/>
                <a:gd name="T80" fmla="*/ 24 w 28"/>
                <a:gd name="T81" fmla="*/ 59 h 64"/>
                <a:gd name="T82" fmla="*/ 24 w 28"/>
                <a:gd name="T83" fmla="*/ 50 h 64"/>
                <a:gd name="T84" fmla="*/ 11 w 28"/>
                <a:gd name="T85" fmla="*/ 36 h 64"/>
                <a:gd name="T86" fmla="*/ 11 w 28"/>
                <a:gd name="T87" fmla="*/ 36 h 64"/>
                <a:gd name="T88" fmla="*/ 10 w 28"/>
                <a:gd name="T89" fmla="*/ 32 h 64"/>
                <a:gd name="T90" fmla="*/ 10 w 28"/>
                <a:gd name="T91" fmla="*/ 32 h 64"/>
                <a:gd name="T92" fmla="*/ 24 w 28"/>
                <a:gd name="T93" fmla="*/ 15 h 64"/>
                <a:gd name="T94" fmla="*/ 24 w 28"/>
                <a:gd name="T95" fmla="*/ 15 h 64"/>
                <a:gd name="T96" fmla="*/ 23 w 28"/>
                <a:gd name="T97" fmla="*/ 5 h 64"/>
                <a:gd name="T98" fmla="*/ 19 w 28"/>
                <a:gd name="T99" fmla="*/ 7 h 64"/>
                <a:gd name="T100" fmla="*/ 23 w 28"/>
                <a:gd name="T101" fmla="*/ 2 h 64"/>
                <a:gd name="T102" fmla="*/ 25 w 28"/>
                <a:gd name="T103" fmla="*/ 2 h 64"/>
                <a:gd name="T104" fmla="*/ 23 w 28"/>
                <a:gd name="T105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64">
                  <a:moveTo>
                    <a:pt x="26" y="64"/>
                  </a:moveTo>
                  <a:cubicBezTo>
                    <a:pt x="17" y="61"/>
                    <a:pt x="8" y="5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2"/>
                    <a:pt x="0" y="37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1" y="20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1" y="4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7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0" y="21"/>
                    <a:pt x="14" y="25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4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40"/>
                    <a:pt x="18" y="43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4" y="46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8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4"/>
                    <a:pt x="27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lose/>
                  <a:moveTo>
                    <a:pt x="19" y="7"/>
                  </a:moveTo>
                  <a:cubicBezTo>
                    <a:pt x="15" y="9"/>
                    <a:pt x="10" y="12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5" y="22"/>
                    <a:pt x="4" y="27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6"/>
                    <a:pt x="5" y="40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1" y="53"/>
                    <a:pt x="17" y="57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0" y="49"/>
                    <a:pt x="12" y="4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5"/>
                    <a:pt x="10" y="34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23"/>
                    <a:pt x="17" y="18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6"/>
                    <a:pt x="19" y="7"/>
                  </a:cubicBezTo>
                  <a:close/>
                  <a:moveTo>
                    <a:pt x="23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3" y="2"/>
                    <a:pt x="23" y="2"/>
                    <a:pt x="23" y="2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43"/>
            <p:cNvSpPr/>
            <p:nvPr/>
          </p:nvSpPr>
          <p:spPr bwMode="auto">
            <a:xfrm>
              <a:off x="6360338" y="4704709"/>
              <a:ext cx="50182" cy="120132"/>
            </a:xfrm>
            <a:custGeom>
              <a:avLst/>
              <a:gdLst>
                <a:gd name="T0" fmla="*/ 14 w 14"/>
                <a:gd name="T1" fmla="*/ 0 h 33"/>
                <a:gd name="T2" fmla="*/ 1 w 14"/>
                <a:gd name="T3" fmla="*/ 14 h 33"/>
                <a:gd name="T4" fmla="*/ 14 w 14"/>
                <a:gd name="T5" fmla="*/ 33 h 33"/>
                <a:gd name="T6" fmla="*/ 14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cubicBezTo>
                    <a:pt x="14" y="0"/>
                    <a:pt x="1" y="5"/>
                    <a:pt x="1" y="14"/>
                  </a:cubicBezTo>
                  <a:cubicBezTo>
                    <a:pt x="0" y="24"/>
                    <a:pt x="6" y="32"/>
                    <a:pt x="14" y="3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44"/>
            <p:cNvSpPr/>
            <p:nvPr/>
          </p:nvSpPr>
          <p:spPr bwMode="auto">
            <a:xfrm>
              <a:off x="6255413" y="4580016"/>
              <a:ext cx="165751" cy="369519"/>
            </a:xfrm>
            <a:custGeom>
              <a:avLst/>
              <a:gdLst>
                <a:gd name="T0" fmla="*/ 44 w 46"/>
                <a:gd name="T1" fmla="*/ 103 h 103"/>
                <a:gd name="T2" fmla="*/ 22 w 46"/>
                <a:gd name="T3" fmla="*/ 97 h 103"/>
                <a:gd name="T4" fmla="*/ 22 w 46"/>
                <a:gd name="T5" fmla="*/ 97 h 103"/>
                <a:gd name="T6" fmla="*/ 0 w 46"/>
                <a:gd name="T7" fmla="*/ 54 h 103"/>
                <a:gd name="T8" fmla="*/ 0 w 46"/>
                <a:gd name="T9" fmla="*/ 54 h 103"/>
                <a:gd name="T10" fmla="*/ 0 w 46"/>
                <a:gd name="T11" fmla="*/ 51 h 103"/>
                <a:gd name="T12" fmla="*/ 0 w 46"/>
                <a:gd name="T13" fmla="*/ 51 h 103"/>
                <a:gd name="T14" fmla="*/ 22 w 46"/>
                <a:gd name="T15" fmla="*/ 7 h 103"/>
                <a:gd name="T16" fmla="*/ 22 w 46"/>
                <a:gd name="T17" fmla="*/ 7 h 103"/>
                <a:gd name="T18" fmla="*/ 43 w 46"/>
                <a:gd name="T19" fmla="*/ 0 h 103"/>
                <a:gd name="T20" fmla="*/ 43 w 46"/>
                <a:gd name="T21" fmla="*/ 0 h 103"/>
                <a:gd name="T22" fmla="*/ 45 w 46"/>
                <a:gd name="T23" fmla="*/ 2 h 103"/>
                <a:gd name="T24" fmla="*/ 45 w 46"/>
                <a:gd name="T25" fmla="*/ 2 h 103"/>
                <a:gd name="T26" fmla="*/ 43 w 46"/>
                <a:gd name="T27" fmla="*/ 4 h 103"/>
                <a:gd name="T28" fmla="*/ 43 w 46"/>
                <a:gd name="T29" fmla="*/ 4 h 103"/>
                <a:gd name="T30" fmla="*/ 37 w 46"/>
                <a:gd name="T31" fmla="*/ 5 h 103"/>
                <a:gd name="T32" fmla="*/ 37 w 46"/>
                <a:gd name="T33" fmla="*/ 5 h 103"/>
                <a:gd name="T34" fmla="*/ 24 w 46"/>
                <a:gd name="T35" fmla="*/ 10 h 103"/>
                <a:gd name="T36" fmla="*/ 24 w 46"/>
                <a:gd name="T37" fmla="*/ 10 h 103"/>
                <a:gd name="T38" fmla="*/ 4 w 46"/>
                <a:gd name="T39" fmla="*/ 51 h 103"/>
                <a:gd name="T40" fmla="*/ 4 w 46"/>
                <a:gd name="T41" fmla="*/ 51 h 103"/>
                <a:gd name="T42" fmla="*/ 4 w 46"/>
                <a:gd name="T43" fmla="*/ 54 h 103"/>
                <a:gd name="T44" fmla="*/ 4 w 46"/>
                <a:gd name="T45" fmla="*/ 54 h 103"/>
                <a:gd name="T46" fmla="*/ 24 w 46"/>
                <a:gd name="T47" fmla="*/ 93 h 103"/>
                <a:gd name="T48" fmla="*/ 24 w 46"/>
                <a:gd name="T49" fmla="*/ 93 h 103"/>
                <a:gd name="T50" fmla="*/ 44 w 46"/>
                <a:gd name="T51" fmla="*/ 99 h 103"/>
                <a:gd name="T52" fmla="*/ 44 w 46"/>
                <a:gd name="T53" fmla="*/ 99 h 103"/>
                <a:gd name="T54" fmla="*/ 46 w 46"/>
                <a:gd name="T55" fmla="*/ 101 h 103"/>
                <a:gd name="T56" fmla="*/ 46 w 46"/>
                <a:gd name="T57" fmla="*/ 101 h 103"/>
                <a:gd name="T58" fmla="*/ 44 w 46"/>
                <a:gd name="T59" fmla="*/ 103 h 103"/>
                <a:gd name="T60" fmla="*/ 44 w 46"/>
                <a:gd name="T61" fmla="*/ 103 h 103"/>
                <a:gd name="T62" fmla="*/ 44 w 46"/>
                <a:gd name="T6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103">
                  <a:moveTo>
                    <a:pt x="44" y="103"/>
                  </a:moveTo>
                  <a:cubicBezTo>
                    <a:pt x="43" y="103"/>
                    <a:pt x="33" y="103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11" y="90"/>
                    <a:pt x="0" y="7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26"/>
                    <a:pt x="11" y="13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3"/>
                    <a:pt x="44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1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6"/>
                    <a:pt x="29" y="7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5" y="16"/>
                    <a:pt x="5" y="2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3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76"/>
                    <a:pt x="14" y="87"/>
                    <a:pt x="24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34" y="99"/>
                    <a:pt x="44" y="99"/>
                    <a:pt x="44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5" y="99"/>
                    <a:pt x="46" y="100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2"/>
                    <a:pt x="45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45"/>
            <p:cNvSpPr/>
            <p:nvPr/>
          </p:nvSpPr>
          <p:spPr bwMode="auto">
            <a:xfrm>
              <a:off x="6316239" y="4648445"/>
              <a:ext cx="97322" cy="229619"/>
            </a:xfrm>
            <a:custGeom>
              <a:avLst/>
              <a:gdLst>
                <a:gd name="T0" fmla="*/ 25 w 27"/>
                <a:gd name="T1" fmla="*/ 64 h 64"/>
                <a:gd name="T2" fmla="*/ 0 w 27"/>
                <a:gd name="T3" fmla="*/ 31 h 64"/>
                <a:gd name="T4" fmla="*/ 0 w 27"/>
                <a:gd name="T5" fmla="*/ 31 h 64"/>
                <a:gd name="T6" fmla="*/ 0 w 27"/>
                <a:gd name="T7" fmla="*/ 30 h 64"/>
                <a:gd name="T8" fmla="*/ 0 w 27"/>
                <a:gd name="T9" fmla="*/ 30 h 64"/>
                <a:gd name="T10" fmla="*/ 25 w 27"/>
                <a:gd name="T11" fmla="*/ 0 h 64"/>
                <a:gd name="T12" fmla="*/ 25 w 27"/>
                <a:gd name="T13" fmla="*/ 0 h 64"/>
                <a:gd name="T14" fmla="*/ 25 w 27"/>
                <a:gd name="T15" fmla="*/ 0 h 64"/>
                <a:gd name="T16" fmla="*/ 27 w 27"/>
                <a:gd name="T17" fmla="*/ 1 h 64"/>
                <a:gd name="T18" fmla="*/ 27 w 27"/>
                <a:gd name="T19" fmla="*/ 1 h 64"/>
                <a:gd name="T20" fmla="*/ 26 w 27"/>
                <a:gd name="T21" fmla="*/ 4 h 64"/>
                <a:gd name="T22" fmla="*/ 26 w 27"/>
                <a:gd name="T23" fmla="*/ 4 h 64"/>
                <a:gd name="T24" fmla="*/ 22 w 27"/>
                <a:gd name="T25" fmla="*/ 5 h 64"/>
                <a:gd name="T26" fmla="*/ 22 w 27"/>
                <a:gd name="T27" fmla="*/ 5 h 64"/>
                <a:gd name="T28" fmla="*/ 15 w 27"/>
                <a:gd name="T29" fmla="*/ 9 h 64"/>
                <a:gd name="T30" fmla="*/ 15 w 27"/>
                <a:gd name="T31" fmla="*/ 9 h 64"/>
                <a:gd name="T32" fmla="*/ 4 w 27"/>
                <a:gd name="T33" fmla="*/ 30 h 64"/>
                <a:gd name="T34" fmla="*/ 4 w 27"/>
                <a:gd name="T35" fmla="*/ 30 h 64"/>
                <a:gd name="T36" fmla="*/ 4 w 27"/>
                <a:gd name="T37" fmla="*/ 31 h 64"/>
                <a:gd name="T38" fmla="*/ 4 w 27"/>
                <a:gd name="T39" fmla="*/ 31 h 64"/>
                <a:gd name="T40" fmla="*/ 26 w 27"/>
                <a:gd name="T41" fmla="*/ 60 h 64"/>
                <a:gd name="T42" fmla="*/ 26 w 27"/>
                <a:gd name="T43" fmla="*/ 60 h 64"/>
                <a:gd name="T44" fmla="*/ 27 w 27"/>
                <a:gd name="T45" fmla="*/ 62 h 64"/>
                <a:gd name="T46" fmla="*/ 27 w 27"/>
                <a:gd name="T47" fmla="*/ 62 h 64"/>
                <a:gd name="T48" fmla="*/ 25 w 27"/>
                <a:gd name="T49" fmla="*/ 64 h 64"/>
                <a:gd name="T50" fmla="*/ 25 w 27"/>
                <a:gd name="T51" fmla="*/ 64 h 64"/>
                <a:gd name="T52" fmla="*/ 25 w 27"/>
                <a:gd name="T5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64">
                  <a:moveTo>
                    <a:pt x="25" y="64"/>
                  </a:moveTo>
                  <a:cubicBezTo>
                    <a:pt x="19" y="63"/>
                    <a:pt x="0" y="55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3"/>
                    <a:pt x="27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4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6"/>
                    <a:pt x="18" y="7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13"/>
                    <a:pt x="4" y="1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52"/>
                    <a:pt x="21" y="59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7" y="60"/>
                    <a:pt x="27" y="61"/>
                    <a:pt x="27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46"/>
            <p:cNvSpPr/>
            <p:nvPr/>
          </p:nvSpPr>
          <p:spPr bwMode="auto">
            <a:xfrm>
              <a:off x="6374024" y="4748808"/>
              <a:ext cx="47140" cy="47140"/>
            </a:xfrm>
            <a:custGeom>
              <a:avLst/>
              <a:gdLst>
                <a:gd name="T0" fmla="*/ 12 w 13"/>
                <a:gd name="T1" fmla="*/ 4 h 13"/>
                <a:gd name="T2" fmla="*/ 6 w 13"/>
                <a:gd name="T3" fmla="*/ 0 h 13"/>
                <a:gd name="T4" fmla="*/ 5 w 13"/>
                <a:gd name="T5" fmla="*/ 10 h 13"/>
                <a:gd name="T6" fmla="*/ 12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4"/>
                  </a:moveTo>
                  <a:cubicBezTo>
                    <a:pt x="12" y="4"/>
                    <a:pt x="11" y="0"/>
                    <a:pt x="6" y="0"/>
                  </a:cubicBezTo>
                  <a:cubicBezTo>
                    <a:pt x="2" y="0"/>
                    <a:pt x="0" y="8"/>
                    <a:pt x="5" y="10"/>
                  </a:cubicBezTo>
                  <a:cubicBezTo>
                    <a:pt x="10" y="13"/>
                    <a:pt x="13" y="7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47"/>
            <p:cNvSpPr>
              <a:spLocks noEditPoints="1"/>
            </p:cNvSpPr>
            <p:nvPr/>
          </p:nvSpPr>
          <p:spPr bwMode="auto">
            <a:xfrm>
              <a:off x="6374024" y="4741205"/>
              <a:ext cx="50182" cy="54744"/>
            </a:xfrm>
            <a:custGeom>
              <a:avLst/>
              <a:gdLst>
                <a:gd name="T0" fmla="*/ 4 w 14"/>
                <a:gd name="T1" fmla="*/ 14 h 15"/>
                <a:gd name="T2" fmla="*/ 0 w 14"/>
                <a:gd name="T3" fmla="*/ 7 h 15"/>
                <a:gd name="T4" fmla="*/ 0 w 14"/>
                <a:gd name="T5" fmla="*/ 7 h 15"/>
                <a:gd name="T6" fmla="*/ 6 w 14"/>
                <a:gd name="T7" fmla="*/ 0 h 15"/>
                <a:gd name="T8" fmla="*/ 6 w 14"/>
                <a:gd name="T9" fmla="*/ 0 h 15"/>
                <a:gd name="T10" fmla="*/ 6 w 14"/>
                <a:gd name="T11" fmla="*/ 0 h 15"/>
                <a:gd name="T12" fmla="*/ 6 w 14"/>
                <a:gd name="T13" fmla="*/ 0 h 15"/>
                <a:gd name="T14" fmla="*/ 14 w 14"/>
                <a:gd name="T15" fmla="*/ 5 h 15"/>
                <a:gd name="T16" fmla="*/ 14 w 14"/>
                <a:gd name="T17" fmla="*/ 5 h 15"/>
                <a:gd name="T18" fmla="*/ 12 w 14"/>
                <a:gd name="T19" fmla="*/ 6 h 15"/>
                <a:gd name="T20" fmla="*/ 10 w 14"/>
                <a:gd name="T21" fmla="*/ 6 h 15"/>
                <a:gd name="T22" fmla="*/ 12 w 14"/>
                <a:gd name="T23" fmla="*/ 6 h 15"/>
                <a:gd name="T24" fmla="*/ 14 w 14"/>
                <a:gd name="T25" fmla="*/ 5 h 15"/>
                <a:gd name="T26" fmla="*/ 14 w 14"/>
                <a:gd name="T27" fmla="*/ 5 h 15"/>
                <a:gd name="T28" fmla="*/ 14 w 14"/>
                <a:gd name="T29" fmla="*/ 7 h 15"/>
                <a:gd name="T30" fmla="*/ 14 w 14"/>
                <a:gd name="T31" fmla="*/ 7 h 15"/>
                <a:gd name="T32" fmla="*/ 7 w 14"/>
                <a:gd name="T33" fmla="*/ 15 h 15"/>
                <a:gd name="T34" fmla="*/ 7 w 14"/>
                <a:gd name="T35" fmla="*/ 15 h 15"/>
                <a:gd name="T36" fmla="*/ 4 w 14"/>
                <a:gd name="T37" fmla="*/ 14 h 15"/>
                <a:gd name="T38" fmla="*/ 4 w 14"/>
                <a:gd name="T39" fmla="*/ 7 h 15"/>
                <a:gd name="T40" fmla="*/ 6 w 14"/>
                <a:gd name="T41" fmla="*/ 11 h 15"/>
                <a:gd name="T42" fmla="*/ 6 w 14"/>
                <a:gd name="T43" fmla="*/ 11 h 15"/>
                <a:gd name="T44" fmla="*/ 7 w 14"/>
                <a:gd name="T45" fmla="*/ 11 h 15"/>
                <a:gd name="T46" fmla="*/ 7 w 14"/>
                <a:gd name="T47" fmla="*/ 11 h 15"/>
                <a:gd name="T48" fmla="*/ 9 w 14"/>
                <a:gd name="T49" fmla="*/ 10 h 15"/>
                <a:gd name="T50" fmla="*/ 9 w 14"/>
                <a:gd name="T51" fmla="*/ 10 h 15"/>
                <a:gd name="T52" fmla="*/ 10 w 14"/>
                <a:gd name="T53" fmla="*/ 7 h 15"/>
                <a:gd name="T54" fmla="*/ 10 w 14"/>
                <a:gd name="T55" fmla="*/ 7 h 15"/>
                <a:gd name="T56" fmla="*/ 10 w 14"/>
                <a:gd name="T57" fmla="*/ 6 h 15"/>
                <a:gd name="T58" fmla="*/ 10 w 14"/>
                <a:gd name="T59" fmla="*/ 6 h 15"/>
                <a:gd name="T60" fmla="*/ 10 w 14"/>
                <a:gd name="T61" fmla="*/ 6 h 15"/>
                <a:gd name="T62" fmla="*/ 10 w 14"/>
                <a:gd name="T63" fmla="*/ 6 h 15"/>
                <a:gd name="T64" fmla="*/ 10 w 14"/>
                <a:gd name="T65" fmla="*/ 5 h 15"/>
                <a:gd name="T66" fmla="*/ 10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6 w 14"/>
                <a:gd name="T73" fmla="*/ 4 h 15"/>
                <a:gd name="T74" fmla="*/ 4 w 14"/>
                <a:gd name="T7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15">
                  <a:moveTo>
                    <a:pt x="4" y="14"/>
                  </a:moveTo>
                  <a:cubicBezTo>
                    <a:pt x="1" y="12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0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4" y="14"/>
                  </a:cubicBezTo>
                  <a:close/>
                  <a:moveTo>
                    <a:pt x="4" y="7"/>
                  </a:moveTo>
                  <a:cubicBezTo>
                    <a:pt x="4" y="8"/>
                    <a:pt x="5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5"/>
                    <a:pt x="4" y="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48"/>
            <p:cNvSpPr/>
            <p:nvPr/>
          </p:nvSpPr>
          <p:spPr bwMode="auto">
            <a:xfrm>
              <a:off x="6352735" y="4698627"/>
              <a:ext cx="60826" cy="132297"/>
            </a:xfrm>
            <a:custGeom>
              <a:avLst/>
              <a:gdLst>
                <a:gd name="T0" fmla="*/ 14 w 17"/>
                <a:gd name="T1" fmla="*/ 37 h 37"/>
                <a:gd name="T2" fmla="*/ 0 w 17"/>
                <a:gd name="T3" fmla="*/ 20 h 37"/>
                <a:gd name="T4" fmla="*/ 0 w 17"/>
                <a:gd name="T5" fmla="*/ 20 h 37"/>
                <a:gd name="T6" fmla="*/ 0 w 17"/>
                <a:gd name="T7" fmla="*/ 18 h 37"/>
                <a:gd name="T8" fmla="*/ 0 w 17"/>
                <a:gd name="T9" fmla="*/ 18 h 37"/>
                <a:gd name="T10" fmla="*/ 15 w 17"/>
                <a:gd name="T11" fmla="*/ 1 h 37"/>
                <a:gd name="T12" fmla="*/ 15 w 17"/>
                <a:gd name="T13" fmla="*/ 1 h 37"/>
                <a:gd name="T14" fmla="*/ 15 w 17"/>
                <a:gd name="T15" fmla="*/ 1 h 37"/>
                <a:gd name="T16" fmla="*/ 17 w 17"/>
                <a:gd name="T17" fmla="*/ 2 h 37"/>
                <a:gd name="T18" fmla="*/ 17 w 17"/>
                <a:gd name="T19" fmla="*/ 2 h 37"/>
                <a:gd name="T20" fmla="*/ 16 w 17"/>
                <a:gd name="T21" fmla="*/ 5 h 37"/>
                <a:gd name="T22" fmla="*/ 16 w 17"/>
                <a:gd name="T23" fmla="*/ 5 h 37"/>
                <a:gd name="T24" fmla="*/ 10 w 17"/>
                <a:gd name="T25" fmla="*/ 7 h 37"/>
                <a:gd name="T26" fmla="*/ 10 w 17"/>
                <a:gd name="T27" fmla="*/ 7 h 37"/>
                <a:gd name="T28" fmla="*/ 4 w 17"/>
                <a:gd name="T29" fmla="*/ 18 h 37"/>
                <a:gd name="T30" fmla="*/ 4 w 17"/>
                <a:gd name="T31" fmla="*/ 18 h 37"/>
                <a:gd name="T32" fmla="*/ 4 w 17"/>
                <a:gd name="T33" fmla="*/ 19 h 37"/>
                <a:gd name="T34" fmla="*/ 4 w 17"/>
                <a:gd name="T35" fmla="*/ 19 h 37"/>
                <a:gd name="T36" fmla="*/ 10 w 17"/>
                <a:gd name="T37" fmla="*/ 30 h 37"/>
                <a:gd name="T38" fmla="*/ 10 w 17"/>
                <a:gd name="T39" fmla="*/ 30 h 37"/>
                <a:gd name="T40" fmla="*/ 15 w 17"/>
                <a:gd name="T41" fmla="*/ 33 h 37"/>
                <a:gd name="T42" fmla="*/ 15 w 17"/>
                <a:gd name="T43" fmla="*/ 33 h 37"/>
                <a:gd name="T44" fmla="*/ 16 w 17"/>
                <a:gd name="T45" fmla="*/ 35 h 37"/>
                <a:gd name="T46" fmla="*/ 16 w 17"/>
                <a:gd name="T47" fmla="*/ 35 h 37"/>
                <a:gd name="T48" fmla="*/ 14 w 17"/>
                <a:gd name="T49" fmla="*/ 37 h 37"/>
                <a:gd name="T50" fmla="*/ 14 w 17"/>
                <a:gd name="T51" fmla="*/ 37 h 37"/>
                <a:gd name="T52" fmla="*/ 14 w 17"/>
                <a:gd name="T5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7">
                  <a:moveTo>
                    <a:pt x="14" y="37"/>
                  </a:moveTo>
                  <a:cubicBezTo>
                    <a:pt x="14" y="37"/>
                    <a:pt x="1" y="34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3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10"/>
                    <a:pt x="4" y="13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5"/>
                    <a:pt x="7" y="28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2" y="32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7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5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49"/>
            <p:cNvSpPr/>
            <p:nvPr/>
          </p:nvSpPr>
          <p:spPr bwMode="auto">
            <a:xfrm>
              <a:off x="6539775" y="3126269"/>
              <a:ext cx="302610" cy="716229"/>
            </a:xfrm>
            <a:custGeom>
              <a:avLst/>
              <a:gdLst>
                <a:gd name="T0" fmla="*/ 2 w 84"/>
                <a:gd name="T1" fmla="*/ 10 h 199"/>
                <a:gd name="T2" fmla="*/ 0 w 84"/>
                <a:gd name="T3" fmla="*/ 6 h 199"/>
                <a:gd name="T4" fmla="*/ 3 w 84"/>
                <a:gd name="T5" fmla="*/ 2 h 199"/>
                <a:gd name="T6" fmla="*/ 37 w 84"/>
                <a:gd name="T7" fmla="*/ 11 h 199"/>
                <a:gd name="T8" fmla="*/ 76 w 84"/>
                <a:gd name="T9" fmla="*/ 74 h 199"/>
                <a:gd name="T10" fmla="*/ 83 w 84"/>
                <a:gd name="T11" fmla="*/ 150 h 199"/>
                <a:gd name="T12" fmla="*/ 81 w 84"/>
                <a:gd name="T13" fmla="*/ 199 h 199"/>
                <a:gd name="T14" fmla="*/ 73 w 84"/>
                <a:gd name="T15" fmla="*/ 192 h 199"/>
                <a:gd name="T16" fmla="*/ 74 w 84"/>
                <a:gd name="T17" fmla="*/ 125 h 199"/>
                <a:gd name="T18" fmla="*/ 45 w 84"/>
                <a:gd name="T19" fmla="*/ 35 h 199"/>
                <a:gd name="T20" fmla="*/ 2 w 84"/>
                <a:gd name="T2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99">
                  <a:moveTo>
                    <a:pt x="2" y="10"/>
                  </a:moveTo>
                  <a:cubicBezTo>
                    <a:pt x="2" y="10"/>
                    <a:pt x="0" y="9"/>
                    <a:pt x="0" y="6"/>
                  </a:cubicBezTo>
                  <a:cubicBezTo>
                    <a:pt x="0" y="3"/>
                    <a:pt x="3" y="2"/>
                    <a:pt x="3" y="2"/>
                  </a:cubicBezTo>
                  <a:cubicBezTo>
                    <a:pt x="3" y="2"/>
                    <a:pt x="17" y="0"/>
                    <a:pt x="37" y="11"/>
                  </a:cubicBezTo>
                  <a:cubicBezTo>
                    <a:pt x="56" y="21"/>
                    <a:pt x="71" y="47"/>
                    <a:pt x="76" y="74"/>
                  </a:cubicBezTo>
                  <a:cubicBezTo>
                    <a:pt x="81" y="101"/>
                    <a:pt x="84" y="131"/>
                    <a:pt x="83" y="150"/>
                  </a:cubicBezTo>
                  <a:cubicBezTo>
                    <a:pt x="82" y="169"/>
                    <a:pt x="81" y="199"/>
                    <a:pt x="81" y="199"/>
                  </a:cubicBezTo>
                  <a:cubicBezTo>
                    <a:pt x="81" y="199"/>
                    <a:pt x="73" y="192"/>
                    <a:pt x="73" y="192"/>
                  </a:cubicBezTo>
                  <a:cubicBezTo>
                    <a:pt x="73" y="192"/>
                    <a:pt x="78" y="162"/>
                    <a:pt x="74" y="125"/>
                  </a:cubicBezTo>
                  <a:cubicBezTo>
                    <a:pt x="71" y="88"/>
                    <a:pt x="67" y="63"/>
                    <a:pt x="45" y="35"/>
                  </a:cubicBezTo>
                  <a:cubicBezTo>
                    <a:pt x="45" y="35"/>
                    <a:pt x="29" y="15"/>
                    <a:pt x="2" y="10"/>
                  </a:cubicBezTo>
                  <a:close/>
                </a:path>
              </a:pathLst>
            </a:custGeom>
            <a:solidFill>
              <a:srgbClr val="CC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50"/>
            <p:cNvSpPr/>
            <p:nvPr/>
          </p:nvSpPr>
          <p:spPr bwMode="auto">
            <a:xfrm>
              <a:off x="6410519" y="3147558"/>
              <a:ext cx="690378" cy="1906902"/>
            </a:xfrm>
            <a:custGeom>
              <a:avLst/>
              <a:gdLst>
                <a:gd name="T0" fmla="*/ 21 w 192"/>
                <a:gd name="T1" fmla="*/ 17 h 530"/>
                <a:gd name="T2" fmla="*/ 20 w 192"/>
                <a:gd name="T3" fmla="*/ 5 h 530"/>
                <a:gd name="T4" fmla="*/ 37 w 192"/>
                <a:gd name="T5" fmla="*/ 4 h 530"/>
                <a:gd name="T6" fmla="*/ 71 w 192"/>
                <a:gd name="T7" fmla="*/ 19 h 530"/>
                <a:gd name="T8" fmla="*/ 103 w 192"/>
                <a:gd name="T9" fmla="*/ 72 h 530"/>
                <a:gd name="T10" fmla="*/ 112 w 192"/>
                <a:gd name="T11" fmla="*/ 139 h 530"/>
                <a:gd name="T12" fmla="*/ 109 w 192"/>
                <a:gd name="T13" fmla="*/ 186 h 530"/>
                <a:gd name="T14" fmla="*/ 131 w 192"/>
                <a:gd name="T15" fmla="*/ 207 h 530"/>
                <a:gd name="T16" fmla="*/ 161 w 192"/>
                <a:gd name="T17" fmla="*/ 235 h 530"/>
                <a:gd name="T18" fmla="*/ 183 w 192"/>
                <a:gd name="T19" fmla="*/ 262 h 530"/>
                <a:gd name="T20" fmla="*/ 191 w 192"/>
                <a:gd name="T21" fmla="*/ 321 h 530"/>
                <a:gd name="T22" fmla="*/ 186 w 192"/>
                <a:gd name="T23" fmla="*/ 384 h 530"/>
                <a:gd name="T24" fmla="*/ 167 w 192"/>
                <a:gd name="T25" fmla="*/ 441 h 530"/>
                <a:gd name="T26" fmla="*/ 138 w 192"/>
                <a:gd name="T27" fmla="*/ 473 h 530"/>
                <a:gd name="T28" fmla="*/ 86 w 192"/>
                <a:gd name="T29" fmla="*/ 504 h 530"/>
                <a:gd name="T30" fmla="*/ 38 w 192"/>
                <a:gd name="T31" fmla="*/ 522 h 530"/>
                <a:gd name="T32" fmla="*/ 3 w 192"/>
                <a:gd name="T33" fmla="*/ 530 h 530"/>
                <a:gd name="T34" fmla="*/ 1 w 192"/>
                <a:gd name="T35" fmla="*/ 494 h 530"/>
                <a:gd name="T36" fmla="*/ 0 w 192"/>
                <a:gd name="T37" fmla="*/ 422 h 530"/>
                <a:gd name="T38" fmla="*/ 1 w 192"/>
                <a:gd name="T39" fmla="*/ 378 h 530"/>
                <a:gd name="T40" fmla="*/ 1 w 192"/>
                <a:gd name="T41" fmla="*/ 318 h 530"/>
                <a:gd name="T42" fmla="*/ 3 w 192"/>
                <a:gd name="T43" fmla="*/ 248 h 530"/>
                <a:gd name="T44" fmla="*/ 3 w 192"/>
                <a:gd name="T45" fmla="*/ 189 h 530"/>
                <a:gd name="T46" fmla="*/ 14 w 192"/>
                <a:gd name="T47" fmla="*/ 161 h 530"/>
                <a:gd name="T48" fmla="*/ 54 w 192"/>
                <a:gd name="T49" fmla="*/ 133 h 530"/>
                <a:gd name="T50" fmla="*/ 81 w 192"/>
                <a:gd name="T51" fmla="*/ 88 h 530"/>
                <a:gd name="T52" fmla="*/ 70 w 192"/>
                <a:gd name="T53" fmla="*/ 52 h 530"/>
                <a:gd name="T54" fmla="*/ 58 w 192"/>
                <a:gd name="T55" fmla="*/ 40 h 530"/>
                <a:gd name="T56" fmla="*/ 36 w 192"/>
                <a:gd name="T57" fmla="*/ 28 h 530"/>
                <a:gd name="T58" fmla="*/ 21 w 192"/>
                <a:gd name="T59" fmla="*/ 1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530">
                  <a:moveTo>
                    <a:pt x="21" y="17"/>
                  </a:moveTo>
                  <a:cubicBezTo>
                    <a:pt x="21" y="17"/>
                    <a:pt x="15" y="10"/>
                    <a:pt x="20" y="5"/>
                  </a:cubicBezTo>
                  <a:cubicBezTo>
                    <a:pt x="25" y="0"/>
                    <a:pt x="31" y="2"/>
                    <a:pt x="37" y="4"/>
                  </a:cubicBezTo>
                  <a:cubicBezTo>
                    <a:pt x="37" y="4"/>
                    <a:pt x="55" y="6"/>
                    <a:pt x="71" y="19"/>
                  </a:cubicBezTo>
                  <a:cubicBezTo>
                    <a:pt x="87" y="32"/>
                    <a:pt x="97" y="52"/>
                    <a:pt x="103" y="72"/>
                  </a:cubicBezTo>
                  <a:cubicBezTo>
                    <a:pt x="109" y="92"/>
                    <a:pt x="111" y="125"/>
                    <a:pt x="112" y="139"/>
                  </a:cubicBezTo>
                  <a:cubicBezTo>
                    <a:pt x="112" y="153"/>
                    <a:pt x="110" y="181"/>
                    <a:pt x="109" y="18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161" y="235"/>
                    <a:pt x="161" y="235"/>
                    <a:pt x="161" y="235"/>
                  </a:cubicBezTo>
                  <a:cubicBezTo>
                    <a:pt x="161" y="235"/>
                    <a:pt x="178" y="249"/>
                    <a:pt x="183" y="262"/>
                  </a:cubicBezTo>
                  <a:cubicBezTo>
                    <a:pt x="188" y="276"/>
                    <a:pt x="192" y="295"/>
                    <a:pt x="191" y="321"/>
                  </a:cubicBezTo>
                  <a:cubicBezTo>
                    <a:pt x="191" y="346"/>
                    <a:pt x="188" y="371"/>
                    <a:pt x="186" y="384"/>
                  </a:cubicBezTo>
                  <a:cubicBezTo>
                    <a:pt x="184" y="398"/>
                    <a:pt x="182" y="418"/>
                    <a:pt x="167" y="441"/>
                  </a:cubicBezTo>
                  <a:cubicBezTo>
                    <a:pt x="167" y="441"/>
                    <a:pt x="156" y="458"/>
                    <a:pt x="138" y="473"/>
                  </a:cubicBezTo>
                  <a:cubicBezTo>
                    <a:pt x="119" y="488"/>
                    <a:pt x="93" y="501"/>
                    <a:pt x="86" y="504"/>
                  </a:cubicBezTo>
                  <a:cubicBezTo>
                    <a:pt x="79" y="508"/>
                    <a:pt x="48" y="520"/>
                    <a:pt x="38" y="522"/>
                  </a:cubicBezTo>
                  <a:cubicBezTo>
                    <a:pt x="28" y="525"/>
                    <a:pt x="4" y="530"/>
                    <a:pt x="3" y="530"/>
                  </a:cubicBezTo>
                  <a:cubicBezTo>
                    <a:pt x="2" y="530"/>
                    <a:pt x="1" y="505"/>
                    <a:pt x="1" y="494"/>
                  </a:cubicBezTo>
                  <a:cubicBezTo>
                    <a:pt x="1" y="483"/>
                    <a:pt x="0" y="433"/>
                    <a:pt x="0" y="422"/>
                  </a:cubicBezTo>
                  <a:cubicBezTo>
                    <a:pt x="0" y="411"/>
                    <a:pt x="1" y="378"/>
                    <a:pt x="1" y="378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3" y="248"/>
                    <a:pt x="3" y="191"/>
                    <a:pt x="3" y="189"/>
                  </a:cubicBezTo>
                  <a:cubicBezTo>
                    <a:pt x="3" y="187"/>
                    <a:pt x="1" y="172"/>
                    <a:pt x="14" y="161"/>
                  </a:cubicBezTo>
                  <a:cubicBezTo>
                    <a:pt x="26" y="151"/>
                    <a:pt x="47" y="138"/>
                    <a:pt x="54" y="133"/>
                  </a:cubicBezTo>
                  <a:cubicBezTo>
                    <a:pt x="60" y="127"/>
                    <a:pt x="78" y="115"/>
                    <a:pt x="81" y="88"/>
                  </a:cubicBezTo>
                  <a:cubicBezTo>
                    <a:pt x="81" y="88"/>
                    <a:pt x="82" y="66"/>
                    <a:pt x="70" y="52"/>
                  </a:cubicBezTo>
                  <a:cubicBezTo>
                    <a:pt x="70" y="52"/>
                    <a:pt x="67" y="45"/>
                    <a:pt x="58" y="40"/>
                  </a:cubicBezTo>
                  <a:cubicBezTo>
                    <a:pt x="49" y="35"/>
                    <a:pt x="41" y="32"/>
                    <a:pt x="36" y="28"/>
                  </a:cubicBezTo>
                  <a:cubicBezTo>
                    <a:pt x="32" y="25"/>
                    <a:pt x="23" y="22"/>
                    <a:pt x="21" y="17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51"/>
            <p:cNvSpPr/>
            <p:nvPr/>
          </p:nvSpPr>
          <p:spPr bwMode="auto">
            <a:xfrm>
              <a:off x="6442453" y="3816647"/>
              <a:ext cx="621948" cy="874377"/>
            </a:xfrm>
            <a:custGeom>
              <a:avLst/>
              <a:gdLst>
                <a:gd name="T0" fmla="*/ 88 w 173"/>
                <a:gd name="T1" fmla="*/ 7 h 243"/>
                <a:gd name="T2" fmla="*/ 58 w 173"/>
                <a:gd name="T3" fmla="*/ 3 h 243"/>
                <a:gd name="T4" fmla="*/ 5 w 173"/>
                <a:gd name="T5" fmla="*/ 0 h 243"/>
                <a:gd name="T6" fmla="*/ 3 w 173"/>
                <a:gd name="T7" fmla="*/ 78 h 243"/>
                <a:gd name="T8" fmla="*/ 1 w 173"/>
                <a:gd name="T9" fmla="*/ 169 h 243"/>
                <a:gd name="T10" fmla="*/ 1 w 173"/>
                <a:gd name="T11" fmla="*/ 218 h 243"/>
                <a:gd name="T12" fmla="*/ 23 w 173"/>
                <a:gd name="T13" fmla="*/ 226 h 243"/>
                <a:gd name="T14" fmla="*/ 72 w 173"/>
                <a:gd name="T15" fmla="*/ 239 h 243"/>
                <a:gd name="T16" fmla="*/ 88 w 173"/>
                <a:gd name="T17" fmla="*/ 242 h 243"/>
                <a:gd name="T18" fmla="*/ 123 w 173"/>
                <a:gd name="T19" fmla="*/ 234 h 243"/>
                <a:gd name="T20" fmla="*/ 158 w 173"/>
                <a:gd name="T21" fmla="*/ 196 h 243"/>
                <a:gd name="T22" fmla="*/ 170 w 173"/>
                <a:gd name="T23" fmla="*/ 147 h 243"/>
                <a:gd name="T24" fmla="*/ 168 w 173"/>
                <a:gd name="T25" fmla="*/ 93 h 243"/>
                <a:gd name="T26" fmla="*/ 156 w 173"/>
                <a:gd name="T27" fmla="*/ 65 h 243"/>
                <a:gd name="T28" fmla="*/ 125 w 173"/>
                <a:gd name="T29" fmla="*/ 34 h 243"/>
                <a:gd name="T30" fmla="*/ 94 w 173"/>
                <a:gd name="T31" fmla="*/ 9 h 243"/>
                <a:gd name="T32" fmla="*/ 88 w 173"/>
                <a:gd name="T33" fmla="*/ 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43">
                  <a:moveTo>
                    <a:pt x="88" y="7"/>
                  </a:moveTo>
                  <a:cubicBezTo>
                    <a:pt x="88" y="7"/>
                    <a:pt x="80" y="4"/>
                    <a:pt x="58" y="3"/>
                  </a:cubicBezTo>
                  <a:cubicBezTo>
                    <a:pt x="37" y="1"/>
                    <a:pt x="5" y="0"/>
                    <a:pt x="5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1" y="169"/>
                    <a:pt x="0" y="218"/>
                    <a:pt x="1" y="218"/>
                  </a:cubicBezTo>
                  <a:cubicBezTo>
                    <a:pt x="2" y="219"/>
                    <a:pt x="13" y="224"/>
                    <a:pt x="23" y="226"/>
                  </a:cubicBezTo>
                  <a:cubicBezTo>
                    <a:pt x="32" y="229"/>
                    <a:pt x="69" y="239"/>
                    <a:pt x="72" y="239"/>
                  </a:cubicBezTo>
                  <a:cubicBezTo>
                    <a:pt x="75" y="240"/>
                    <a:pt x="81" y="243"/>
                    <a:pt x="88" y="242"/>
                  </a:cubicBezTo>
                  <a:cubicBezTo>
                    <a:pt x="95" y="242"/>
                    <a:pt x="105" y="242"/>
                    <a:pt x="123" y="234"/>
                  </a:cubicBezTo>
                  <a:cubicBezTo>
                    <a:pt x="140" y="226"/>
                    <a:pt x="153" y="208"/>
                    <a:pt x="158" y="196"/>
                  </a:cubicBezTo>
                  <a:cubicBezTo>
                    <a:pt x="163" y="184"/>
                    <a:pt x="168" y="169"/>
                    <a:pt x="170" y="147"/>
                  </a:cubicBezTo>
                  <a:cubicBezTo>
                    <a:pt x="173" y="124"/>
                    <a:pt x="172" y="111"/>
                    <a:pt x="168" y="93"/>
                  </a:cubicBezTo>
                  <a:cubicBezTo>
                    <a:pt x="164" y="76"/>
                    <a:pt x="159" y="69"/>
                    <a:pt x="156" y="65"/>
                  </a:cubicBezTo>
                  <a:cubicBezTo>
                    <a:pt x="152" y="60"/>
                    <a:pt x="129" y="38"/>
                    <a:pt x="125" y="34"/>
                  </a:cubicBezTo>
                  <a:cubicBezTo>
                    <a:pt x="121" y="31"/>
                    <a:pt x="96" y="10"/>
                    <a:pt x="94" y="9"/>
                  </a:cubicBezTo>
                  <a:cubicBezTo>
                    <a:pt x="92" y="8"/>
                    <a:pt x="88" y="7"/>
                    <a:pt x="88" y="7"/>
                  </a:cubicBezTo>
                  <a:close/>
                </a:path>
              </a:pathLst>
            </a:custGeom>
            <a:solidFill>
              <a:srgbClr val="D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52"/>
            <p:cNvSpPr/>
            <p:nvPr/>
          </p:nvSpPr>
          <p:spPr bwMode="auto">
            <a:xfrm>
              <a:off x="6697923" y="3910927"/>
              <a:ext cx="337585" cy="406015"/>
            </a:xfrm>
            <a:custGeom>
              <a:avLst/>
              <a:gdLst>
                <a:gd name="T0" fmla="*/ 8 w 94"/>
                <a:gd name="T1" fmla="*/ 11 h 113"/>
                <a:gd name="T2" fmla="*/ 17 w 94"/>
                <a:gd name="T3" fmla="*/ 1 h 113"/>
                <a:gd name="T4" fmla="*/ 46 w 94"/>
                <a:gd name="T5" fmla="*/ 11 h 113"/>
                <a:gd name="T6" fmla="*/ 81 w 94"/>
                <a:gd name="T7" fmla="*/ 44 h 113"/>
                <a:gd name="T8" fmla="*/ 91 w 94"/>
                <a:gd name="T9" fmla="*/ 70 h 113"/>
                <a:gd name="T10" fmla="*/ 93 w 94"/>
                <a:gd name="T11" fmla="*/ 103 h 113"/>
                <a:gd name="T12" fmla="*/ 82 w 94"/>
                <a:gd name="T13" fmla="*/ 113 h 113"/>
                <a:gd name="T14" fmla="*/ 33 w 94"/>
                <a:gd name="T15" fmla="*/ 111 h 113"/>
                <a:gd name="T16" fmla="*/ 8 w 94"/>
                <a:gd name="T17" fmla="*/ 109 h 113"/>
                <a:gd name="T18" fmla="*/ 1 w 94"/>
                <a:gd name="T19" fmla="*/ 99 h 113"/>
                <a:gd name="T20" fmla="*/ 8 w 94"/>
                <a:gd name="T21" fmla="*/ 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13">
                  <a:moveTo>
                    <a:pt x="8" y="11"/>
                  </a:moveTo>
                  <a:cubicBezTo>
                    <a:pt x="9" y="11"/>
                    <a:pt x="9" y="3"/>
                    <a:pt x="17" y="1"/>
                  </a:cubicBezTo>
                  <a:cubicBezTo>
                    <a:pt x="25" y="0"/>
                    <a:pt x="36" y="2"/>
                    <a:pt x="46" y="11"/>
                  </a:cubicBezTo>
                  <a:cubicBezTo>
                    <a:pt x="56" y="19"/>
                    <a:pt x="78" y="40"/>
                    <a:pt x="81" y="44"/>
                  </a:cubicBezTo>
                  <a:cubicBezTo>
                    <a:pt x="84" y="48"/>
                    <a:pt x="89" y="55"/>
                    <a:pt x="91" y="70"/>
                  </a:cubicBezTo>
                  <a:cubicBezTo>
                    <a:pt x="94" y="86"/>
                    <a:pt x="93" y="102"/>
                    <a:pt x="93" y="103"/>
                  </a:cubicBezTo>
                  <a:cubicBezTo>
                    <a:pt x="93" y="105"/>
                    <a:pt x="93" y="113"/>
                    <a:pt x="82" y="113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111"/>
                    <a:pt x="1" y="99"/>
                  </a:cubicBezTo>
                  <a:cubicBezTo>
                    <a:pt x="1" y="88"/>
                    <a:pt x="6" y="16"/>
                    <a:pt x="8" y="11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3"/>
            <p:cNvSpPr/>
            <p:nvPr/>
          </p:nvSpPr>
          <p:spPr bwMode="auto">
            <a:xfrm>
              <a:off x="6758750" y="3913969"/>
              <a:ext cx="47140" cy="39537"/>
            </a:xfrm>
            <a:custGeom>
              <a:avLst/>
              <a:gdLst>
                <a:gd name="T0" fmla="*/ 13 w 13"/>
                <a:gd name="T1" fmla="*/ 2 h 11"/>
                <a:gd name="T2" fmla="*/ 0 w 13"/>
                <a:gd name="T3" fmla="*/ 1 h 11"/>
                <a:gd name="T4" fmla="*/ 0 w 13"/>
                <a:gd name="T5" fmla="*/ 8 h 11"/>
                <a:gd name="T6" fmla="*/ 13 w 13"/>
                <a:gd name="T7" fmla="*/ 11 h 11"/>
                <a:gd name="T8" fmla="*/ 13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2"/>
                  </a:moveTo>
                  <a:cubicBezTo>
                    <a:pt x="13" y="2"/>
                    <a:pt x="7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98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54"/>
            <p:cNvSpPr/>
            <p:nvPr/>
          </p:nvSpPr>
          <p:spPr bwMode="auto">
            <a:xfrm>
              <a:off x="6726816" y="3939820"/>
              <a:ext cx="150545" cy="45620"/>
            </a:xfrm>
            <a:custGeom>
              <a:avLst/>
              <a:gdLst>
                <a:gd name="T0" fmla="*/ 1 w 42"/>
                <a:gd name="T1" fmla="*/ 0 h 13"/>
                <a:gd name="T2" fmla="*/ 42 w 42"/>
                <a:gd name="T3" fmla="*/ 8 h 13"/>
                <a:gd name="T4" fmla="*/ 41 w 42"/>
                <a:gd name="T5" fmla="*/ 13 h 13"/>
                <a:gd name="T6" fmla="*/ 0 w 42"/>
                <a:gd name="T7" fmla="*/ 8 h 13"/>
                <a:gd name="T8" fmla="*/ 1 w 4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">
                  <a:moveTo>
                    <a:pt x="1" y="0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13"/>
                    <a:pt x="41" y="13"/>
                  </a:cubicBezTo>
                  <a:cubicBezTo>
                    <a:pt x="40" y="13"/>
                    <a:pt x="0" y="8"/>
                    <a:pt x="0" y="8"/>
                  </a:cubicBezTo>
                  <a:cubicBezTo>
                    <a:pt x="0" y="8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AA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55"/>
            <p:cNvSpPr/>
            <p:nvPr/>
          </p:nvSpPr>
          <p:spPr bwMode="auto">
            <a:xfrm>
              <a:off x="6424205" y="3208384"/>
              <a:ext cx="281321" cy="573287"/>
            </a:xfrm>
            <a:custGeom>
              <a:avLst/>
              <a:gdLst>
                <a:gd name="T0" fmla="*/ 7 w 78"/>
                <a:gd name="T1" fmla="*/ 17 h 159"/>
                <a:gd name="T2" fmla="*/ 10 w 78"/>
                <a:gd name="T3" fmla="*/ 5 h 159"/>
                <a:gd name="T4" fmla="*/ 16 w 78"/>
                <a:gd name="T5" fmla="*/ 0 h 159"/>
                <a:gd name="T6" fmla="*/ 21 w 78"/>
                <a:gd name="T7" fmla="*/ 4 h 159"/>
                <a:gd name="T8" fmla="*/ 51 w 78"/>
                <a:gd name="T9" fmla="*/ 21 h 159"/>
                <a:gd name="T10" fmla="*/ 68 w 78"/>
                <a:gd name="T11" fmla="*/ 37 h 159"/>
                <a:gd name="T12" fmla="*/ 76 w 78"/>
                <a:gd name="T13" fmla="*/ 74 h 159"/>
                <a:gd name="T14" fmla="*/ 56 w 78"/>
                <a:gd name="T15" fmla="*/ 110 h 159"/>
                <a:gd name="T16" fmla="*/ 19 w 78"/>
                <a:gd name="T17" fmla="*/ 137 h 159"/>
                <a:gd name="T18" fmla="*/ 0 w 78"/>
                <a:gd name="T19" fmla="*/ 159 h 159"/>
                <a:gd name="T20" fmla="*/ 2 w 78"/>
                <a:gd name="T21" fmla="*/ 119 h 159"/>
                <a:gd name="T22" fmla="*/ 36 w 78"/>
                <a:gd name="T23" fmla="*/ 115 h 159"/>
                <a:gd name="T24" fmla="*/ 67 w 78"/>
                <a:gd name="T25" fmla="*/ 81 h 159"/>
                <a:gd name="T26" fmla="*/ 67 w 78"/>
                <a:gd name="T27" fmla="*/ 69 h 159"/>
                <a:gd name="T28" fmla="*/ 63 w 78"/>
                <a:gd name="T29" fmla="*/ 43 h 159"/>
                <a:gd name="T30" fmla="*/ 34 w 78"/>
                <a:gd name="T31" fmla="*/ 19 h 159"/>
                <a:gd name="T32" fmla="*/ 7 w 78"/>
                <a:gd name="T33" fmla="*/ 1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59">
                  <a:moveTo>
                    <a:pt x="7" y="17"/>
                  </a:moveTo>
                  <a:cubicBezTo>
                    <a:pt x="7" y="17"/>
                    <a:pt x="6" y="10"/>
                    <a:pt x="10" y="5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6" y="0"/>
                    <a:pt x="18" y="1"/>
                    <a:pt x="21" y="4"/>
                  </a:cubicBezTo>
                  <a:cubicBezTo>
                    <a:pt x="24" y="6"/>
                    <a:pt x="43" y="18"/>
                    <a:pt x="51" y="21"/>
                  </a:cubicBezTo>
                  <a:cubicBezTo>
                    <a:pt x="58" y="25"/>
                    <a:pt x="63" y="30"/>
                    <a:pt x="68" y="37"/>
                  </a:cubicBezTo>
                  <a:cubicBezTo>
                    <a:pt x="72" y="44"/>
                    <a:pt x="78" y="58"/>
                    <a:pt x="76" y="74"/>
                  </a:cubicBezTo>
                  <a:cubicBezTo>
                    <a:pt x="73" y="90"/>
                    <a:pt x="67" y="99"/>
                    <a:pt x="56" y="110"/>
                  </a:cubicBezTo>
                  <a:cubicBezTo>
                    <a:pt x="44" y="122"/>
                    <a:pt x="23" y="135"/>
                    <a:pt x="19" y="137"/>
                  </a:cubicBezTo>
                  <a:cubicBezTo>
                    <a:pt x="16" y="139"/>
                    <a:pt x="3" y="148"/>
                    <a:pt x="0" y="15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0" y="121"/>
                    <a:pt x="36" y="115"/>
                  </a:cubicBezTo>
                  <a:cubicBezTo>
                    <a:pt x="52" y="110"/>
                    <a:pt x="64" y="92"/>
                    <a:pt x="67" y="81"/>
                  </a:cubicBezTo>
                  <a:cubicBezTo>
                    <a:pt x="67" y="81"/>
                    <a:pt x="68" y="71"/>
                    <a:pt x="67" y="69"/>
                  </a:cubicBezTo>
                  <a:cubicBezTo>
                    <a:pt x="67" y="69"/>
                    <a:pt x="69" y="56"/>
                    <a:pt x="63" y="43"/>
                  </a:cubicBezTo>
                  <a:cubicBezTo>
                    <a:pt x="57" y="30"/>
                    <a:pt x="48" y="22"/>
                    <a:pt x="34" y="19"/>
                  </a:cubicBezTo>
                  <a:cubicBezTo>
                    <a:pt x="19" y="15"/>
                    <a:pt x="12" y="15"/>
                    <a:pt x="7" y="17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56"/>
            <p:cNvSpPr>
              <a:spLocks noEditPoints="1"/>
            </p:cNvSpPr>
            <p:nvPr/>
          </p:nvSpPr>
          <p:spPr bwMode="auto">
            <a:xfrm>
              <a:off x="6532172" y="3126269"/>
              <a:ext cx="313255" cy="726873"/>
            </a:xfrm>
            <a:custGeom>
              <a:avLst/>
              <a:gdLst>
                <a:gd name="T0" fmla="*/ 81 w 87"/>
                <a:gd name="T1" fmla="*/ 201 h 202"/>
                <a:gd name="T2" fmla="*/ 74 w 87"/>
                <a:gd name="T3" fmla="*/ 193 h 202"/>
                <a:gd name="T4" fmla="*/ 75 w 87"/>
                <a:gd name="T5" fmla="*/ 192 h 202"/>
                <a:gd name="T6" fmla="*/ 77 w 87"/>
                <a:gd name="T7" fmla="*/ 192 h 202"/>
                <a:gd name="T8" fmla="*/ 75 w 87"/>
                <a:gd name="T9" fmla="*/ 192 h 202"/>
                <a:gd name="T10" fmla="*/ 74 w 87"/>
                <a:gd name="T11" fmla="*/ 193 h 202"/>
                <a:gd name="T12" fmla="*/ 73 w 87"/>
                <a:gd name="T13" fmla="*/ 192 h 202"/>
                <a:gd name="T14" fmla="*/ 73 w 87"/>
                <a:gd name="T15" fmla="*/ 192 h 202"/>
                <a:gd name="T16" fmla="*/ 75 w 87"/>
                <a:gd name="T17" fmla="*/ 150 h 202"/>
                <a:gd name="T18" fmla="*/ 75 w 87"/>
                <a:gd name="T19" fmla="*/ 150 h 202"/>
                <a:gd name="T20" fmla="*/ 3 w 87"/>
                <a:gd name="T21" fmla="*/ 12 h 202"/>
                <a:gd name="T22" fmla="*/ 3 w 87"/>
                <a:gd name="T23" fmla="*/ 12 h 202"/>
                <a:gd name="T24" fmla="*/ 2 w 87"/>
                <a:gd name="T25" fmla="*/ 11 h 202"/>
                <a:gd name="T26" fmla="*/ 2 w 87"/>
                <a:gd name="T27" fmla="*/ 11 h 202"/>
                <a:gd name="T28" fmla="*/ 0 w 87"/>
                <a:gd name="T29" fmla="*/ 6 h 202"/>
                <a:gd name="T30" fmla="*/ 0 w 87"/>
                <a:gd name="T31" fmla="*/ 6 h 202"/>
                <a:gd name="T32" fmla="*/ 4 w 87"/>
                <a:gd name="T33" fmla="*/ 0 h 202"/>
                <a:gd name="T34" fmla="*/ 4 w 87"/>
                <a:gd name="T35" fmla="*/ 0 h 202"/>
                <a:gd name="T36" fmla="*/ 5 w 87"/>
                <a:gd name="T37" fmla="*/ 0 h 202"/>
                <a:gd name="T38" fmla="*/ 7 w 87"/>
                <a:gd name="T39" fmla="*/ 0 h 202"/>
                <a:gd name="T40" fmla="*/ 7 w 87"/>
                <a:gd name="T41" fmla="*/ 0 h 202"/>
                <a:gd name="T42" fmla="*/ 75 w 87"/>
                <a:gd name="T43" fmla="*/ 55 h 202"/>
                <a:gd name="T44" fmla="*/ 75 w 87"/>
                <a:gd name="T45" fmla="*/ 55 h 202"/>
                <a:gd name="T46" fmla="*/ 87 w 87"/>
                <a:gd name="T47" fmla="*/ 148 h 202"/>
                <a:gd name="T48" fmla="*/ 87 w 87"/>
                <a:gd name="T49" fmla="*/ 148 h 202"/>
                <a:gd name="T50" fmla="*/ 84 w 87"/>
                <a:gd name="T51" fmla="*/ 200 h 202"/>
                <a:gd name="T52" fmla="*/ 84 w 87"/>
                <a:gd name="T53" fmla="*/ 200 h 202"/>
                <a:gd name="T54" fmla="*/ 83 w 87"/>
                <a:gd name="T55" fmla="*/ 202 h 202"/>
                <a:gd name="T56" fmla="*/ 83 w 87"/>
                <a:gd name="T57" fmla="*/ 202 h 202"/>
                <a:gd name="T58" fmla="*/ 82 w 87"/>
                <a:gd name="T59" fmla="*/ 202 h 202"/>
                <a:gd name="T60" fmla="*/ 82 w 87"/>
                <a:gd name="T61" fmla="*/ 202 h 202"/>
                <a:gd name="T62" fmla="*/ 81 w 87"/>
                <a:gd name="T63" fmla="*/ 201 h 202"/>
                <a:gd name="T64" fmla="*/ 81 w 87"/>
                <a:gd name="T65" fmla="*/ 195 h 202"/>
                <a:gd name="T66" fmla="*/ 83 w 87"/>
                <a:gd name="T67" fmla="*/ 148 h 202"/>
                <a:gd name="T68" fmla="*/ 83 w 87"/>
                <a:gd name="T69" fmla="*/ 148 h 202"/>
                <a:gd name="T70" fmla="*/ 71 w 87"/>
                <a:gd name="T71" fmla="*/ 57 h 202"/>
                <a:gd name="T72" fmla="*/ 71 w 87"/>
                <a:gd name="T73" fmla="*/ 57 h 202"/>
                <a:gd name="T74" fmla="*/ 7 w 87"/>
                <a:gd name="T75" fmla="*/ 4 h 202"/>
                <a:gd name="T76" fmla="*/ 7 w 87"/>
                <a:gd name="T77" fmla="*/ 4 h 202"/>
                <a:gd name="T78" fmla="*/ 6 w 87"/>
                <a:gd name="T79" fmla="*/ 4 h 202"/>
                <a:gd name="T80" fmla="*/ 6 w 87"/>
                <a:gd name="T81" fmla="*/ 4 h 202"/>
                <a:gd name="T82" fmla="*/ 4 w 87"/>
                <a:gd name="T83" fmla="*/ 6 h 202"/>
                <a:gd name="T84" fmla="*/ 4 w 87"/>
                <a:gd name="T85" fmla="*/ 6 h 202"/>
                <a:gd name="T86" fmla="*/ 5 w 87"/>
                <a:gd name="T87" fmla="*/ 8 h 202"/>
                <a:gd name="T88" fmla="*/ 5 w 87"/>
                <a:gd name="T89" fmla="*/ 8 h 202"/>
                <a:gd name="T90" fmla="*/ 5 w 87"/>
                <a:gd name="T91" fmla="*/ 8 h 202"/>
                <a:gd name="T92" fmla="*/ 5 w 87"/>
                <a:gd name="T93" fmla="*/ 8 h 202"/>
                <a:gd name="T94" fmla="*/ 79 w 87"/>
                <a:gd name="T95" fmla="*/ 150 h 202"/>
                <a:gd name="T96" fmla="*/ 79 w 87"/>
                <a:gd name="T97" fmla="*/ 150 h 202"/>
                <a:gd name="T98" fmla="*/ 77 w 87"/>
                <a:gd name="T99" fmla="*/ 191 h 202"/>
                <a:gd name="T100" fmla="*/ 77 w 87"/>
                <a:gd name="T101" fmla="*/ 191 h 202"/>
                <a:gd name="T102" fmla="*/ 81 w 87"/>
                <a:gd name="T103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202">
                  <a:moveTo>
                    <a:pt x="81" y="201"/>
                  </a:moveTo>
                  <a:cubicBezTo>
                    <a:pt x="74" y="193"/>
                    <a:pt x="74" y="193"/>
                    <a:pt x="74" y="193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74" y="193"/>
                    <a:pt x="74" y="193"/>
                    <a:pt x="74" y="193"/>
                  </a:cubicBezTo>
                  <a:cubicBezTo>
                    <a:pt x="73" y="193"/>
                    <a:pt x="73" y="192"/>
                    <a:pt x="73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3" y="191"/>
                    <a:pt x="75" y="174"/>
                    <a:pt x="75" y="15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01"/>
                    <a:pt x="65" y="2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6" y="0"/>
                    <a:pt x="58" y="3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84" y="84"/>
                    <a:pt x="87" y="120"/>
                    <a:pt x="87" y="148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78"/>
                    <a:pt x="84" y="200"/>
                    <a:pt x="84" y="200"/>
                  </a:cubicBezTo>
                  <a:cubicBezTo>
                    <a:pt x="84" y="200"/>
                    <a:pt x="84" y="200"/>
                    <a:pt x="84" y="200"/>
                  </a:cubicBezTo>
                  <a:cubicBezTo>
                    <a:pt x="84" y="201"/>
                    <a:pt x="84" y="201"/>
                    <a:pt x="83" y="202"/>
                  </a:cubicBezTo>
                  <a:cubicBezTo>
                    <a:pt x="83" y="202"/>
                    <a:pt x="83" y="202"/>
                    <a:pt x="83" y="202"/>
                  </a:cubicBezTo>
                  <a:cubicBezTo>
                    <a:pt x="83" y="202"/>
                    <a:pt x="83" y="202"/>
                    <a:pt x="82" y="202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1" y="201"/>
                    <a:pt x="81" y="201"/>
                  </a:cubicBezTo>
                  <a:close/>
                  <a:moveTo>
                    <a:pt x="81" y="195"/>
                  </a:moveTo>
                  <a:cubicBezTo>
                    <a:pt x="81" y="187"/>
                    <a:pt x="83" y="170"/>
                    <a:pt x="83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20"/>
                    <a:pt x="80" y="85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4" y="7"/>
                    <a:pt x="1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9" y="21"/>
                    <a:pt x="79" y="101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71"/>
                    <a:pt x="78" y="187"/>
                    <a:pt x="77" y="191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81" y="195"/>
                    <a:pt x="81" y="195"/>
                    <a:pt x="81" y="19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57"/>
            <p:cNvSpPr/>
            <p:nvPr/>
          </p:nvSpPr>
          <p:spPr bwMode="auto">
            <a:xfrm>
              <a:off x="6402916" y="3147558"/>
              <a:ext cx="701022" cy="1914505"/>
            </a:xfrm>
            <a:custGeom>
              <a:avLst/>
              <a:gdLst>
                <a:gd name="T0" fmla="*/ 2 w 195"/>
                <a:gd name="T1" fmla="*/ 525 h 532"/>
                <a:gd name="T2" fmla="*/ 1 w 195"/>
                <a:gd name="T3" fmla="*/ 513 h 532"/>
                <a:gd name="T4" fmla="*/ 0 w 195"/>
                <a:gd name="T5" fmla="*/ 478 h 532"/>
                <a:gd name="T6" fmla="*/ 0 w 195"/>
                <a:gd name="T7" fmla="*/ 413 h 532"/>
                <a:gd name="T8" fmla="*/ 0 w 195"/>
                <a:gd name="T9" fmla="*/ 409 h 532"/>
                <a:gd name="T10" fmla="*/ 3 w 195"/>
                <a:gd name="T11" fmla="*/ 196 h 532"/>
                <a:gd name="T12" fmla="*/ 3 w 195"/>
                <a:gd name="T13" fmla="*/ 195 h 532"/>
                <a:gd name="T14" fmla="*/ 3 w 195"/>
                <a:gd name="T15" fmla="*/ 194 h 532"/>
                <a:gd name="T16" fmla="*/ 14 w 195"/>
                <a:gd name="T17" fmla="*/ 160 h 532"/>
                <a:gd name="T18" fmla="*/ 57 w 195"/>
                <a:gd name="T19" fmla="*/ 129 h 532"/>
                <a:gd name="T20" fmla="*/ 80 w 195"/>
                <a:gd name="T21" fmla="*/ 85 h 532"/>
                <a:gd name="T22" fmla="*/ 63 w 195"/>
                <a:gd name="T23" fmla="*/ 44 h 532"/>
                <a:gd name="T24" fmla="*/ 36 w 195"/>
                <a:gd name="T25" fmla="*/ 29 h 532"/>
                <a:gd name="T26" fmla="*/ 18 w 195"/>
                <a:gd name="T27" fmla="*/ 10 h 532"/>
                <a:gd name="T28" fmla="*/ 18 w 195"/>
                <a:gd name="T29" fmla="*/ 10 h 532"/>
                <a:gd name="T30" fmla="*/ 22 w 195"/>
                <a:gd name="T31" fmla="*/ 2 h 532"/>
                <a:gd name="T32" fmla="*/ 29 w 195"/>
                <a:gd name="T33" fmla="*/ 0 h 532"/>
                <a:gd name="T34" fmla="*/ 40 w 195"/>
                <a:gd name="T35" fmla="*/ 2 h 532"/>
                <a:gd name="T36" fmla="*/ 41 w 195"/>
                <a:gd name="T37" fmla="*/ 5 h 532"/>
                <a:gd name="T38" fmla="*/ 39 w 195"/>
                <a:gd name="T39" fmla="*/ 6 h 532"/>
                <a:gd name="T40" fmla="*/ 36 w 195"/>
                <a:gd name="T41" fmla="*/ 5 h 532"/>
                <a:gd name="T42" fmla="*/ 29 w 195"/>
                <a:gd name="T43" fmla="*/ 4 h 532"/>
                <a:gd name="T44" fmla="*/ 22 w 195"/>
                <a:gd name="T45" fmla="*/ 10 h 532"/>
                <a:gd name="T46" fmla="*/ 22 w 195"/>
                <a:gd name="T47" fmla="*/ 10 h 532"/>
                <a:gd name="T48" fmla="*/ 22 w 195"/>
                <a:gd name="T49" fmla="*/ 10 h 532"/>
                <a:gd name="T50" fmla="*/ 38 w 195"/>
                <a:gd name="T51" fmla="*/ 26 h 532"/>
                <a:gd name="T52" fmla="*/ 65 w 195"/>
                <a:gd name="T53" fmla="*/ 41 h 532"/>
                <a:gd name="T54" fmla="*/ 84 w 195"/>
                <a:gd name="T55" fmla="*/ 85 h 532"/>
                <a:gd name="T56" fmla="*/ 59 w 195"/>
                <a:gd name="T57" fmla="*/ 132 h 532"/>
                <a:gd name="T58" fmla="*/ 17 w 195"/>
                <a:gd name="T59" fmla="*/ 163 h 532"/>
                <a:gd name="T60" fmla="*/ 7 w 195"/>
                <a:gd name="T61" fmla="*/ 194 h 532"/>
                <a:gd name="T62" fmla="*/ 7 w 195"/>
                <a:gd name="T63" fmla="*/ 195 h 532"/>
                <a:gd name="T64" fmla="*/ 7 w 195"/>
                <a:gd name="T65" fmla="*/ 196 h 532"/>
                <a:gd name="T66" fmla="*/ 4 w 195"/>
                <a:gd name="T67" fmla="*/ 409 h 532"/>
                <a:gd name="T68" fmla="*/ 4 w 195"/>
                <a:gd name="T69" fmla="*/ 413 h 532"/>
                <a:gd name="T70" fmla="*/ 4 w 195"/>
                <a:gd name="T71" fmla="*/ 475 h 532"/>
                <a:gd name="T72" fmla="*/ 7 w 195"/>
                <a:gd name="T73" fmla="*/ 528 h 532"/>
                <a:gd name="T74" fmla="*/ 43 w 195"/>
                <a:gd name="T75" fmla="*/ 519 h 532"/>
                <a:gd name="T76" fmla="*/ 128 w 195"/>
                <a:gd name="T77" fmla="*/ 479 h 532"/>
                <a:gd name="T78" fmla="*/ 190 w 195"/>
                <a:gd name="T79" fmla="*/ 332 h 532"/>
                <a:gd name="T80" fmla="*/ 191 w 195"/>
                <a:gd name="T81" fmla="*/ 315 h 532"/>
                <a:gd name="T82" fmla="*/ 180 w 195"/>
                <a:gd name="T83" fmla="*/ 257 h 532"/>
                <a:gd name="T84" fmla="*/ 145 w 195"/>
                <a:gd name="T85" fmla="*/ 221 h 532"/>
                <a:gd name="T86" fmla="*/ 117 w 195"/>
                <a:gd name="T87" fmla="*/ 195 h 532"/>
                <a:gd name="T88" fmla="*/ 117 w 195"/>
                <a:gd name="T89" fmla="*/ 192 h 532"/>
                <a:gd name="T90" fmla="*/ 120 w 195"/>
                <a:gd name="T91" fmla="*/ 192 h 532"/>
                <a:gd name="T92" fmla="*/ 183 w 195"/>
                <a:gd name="T93" fmla="*/ 255 h 532"/>
                <a:gd name="T94" fmla="*/ 195 w 195"/>
                <a:gd name="T95" fmla="*/ 315 h 532"/>
                <a:gd name="T96" fmla="*/ 194 w 195"/>
                <a:gd name="T97" fmla="*/ 333 h 532"/>
                <a:gd name="T98" fmla="*/ 130 w 195"/>
                <a:gd name="T99" fmla="*/ 483 h 532"/>
                <a:gd name="T100" fmla="*/ 5 w 195"/>
                <a:gd name="T101" fmla="*/ 532 h 532"/>
                <a:gd name="T102" fmla="*/ 5 w 195"/>
                <a:gd name="T103" fmla="*/ 532 h 532"/>
                <a:gd name="T104" fmla="*/ 3 w 195"/>
                <a:gd name="T105" fmla="*/ 53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" h="532">
                  <a:moveTo>
                    <a:pt x="3" y="531"/>
                  </a:moveTo>
                  <a:cubicBezTo>
                    <a:pt x="3" y="530"/>
                    <a:pt x="3" y="528"/>
                    <a:pt x="2" y="525"/>
                  </a:cubicBezTo>
                  <a:cubicBezTo>
                    <a:pt x="2" y="525"/>
                    <a:pt x="2" y="525"/>
                    <a:pt x="2" y="525"/>
                  </a:cubicBezTo>
                  <a:cubicBezTo>
                    <a:pt x="2" y="522"/>
                    <a:pt x="2" y="518"/>
                    <a:pt x="1" y="513"/>
                  </a:cubicBezTo>
                  <a:cubicBezTo>
                    <a:pt x="1" y="513"/>
                    <a:pt x="1" y="513"/>
                    <a:pt x="1" y="513"/>
                  </a:cubicBezTo>
                  <a:cubicBezTo>
                    <a:pt x="1" y="503"/>
                    <a:pt x="1" y="491"/>
                    <a:pt x="0" y="478"/>
                  </a:cubicBezTo>
                  <a:cubicBezTo>
                    <a:pt x="0" y="478"/>
                    <a:pt x="0" y="478"/>
                    <a:pt x="0" y="478"/>
                  </a:cubicBezTo>
                  <a:cubicBezTo>
                    <a:pt x="0" y="452"/>
                    <a:pt x="0" y="424"/>
                    <a:pt x="0" y="413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11"/>
                    <a:pt x="0" y="410"/>
                    <a:pt x="0" y="409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07"/>
                    <a:pt x="3" y="235"/>
                    <a:pt x="3" y="196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195"/>
                    <a:pt x="3" y="195"/>
                    <a:pt x="3" y="194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3" y="176"/>
                    <a:pt x="6" y="167"/>
                    <a:pt x="14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22" y="153"/>
                    <a:pt x="35" y="146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74" y="115"/>
                    <a:pt x="80" y="99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66"/>
                    <a:pt x="69" y="49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6" y="40"/>
                    <a:pt x="45" y="35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7" y="24"/>
                    <a:pt x="18" y="1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6"/>
                    <a:pt x="20" y="3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4" y="0"/>
                    <a:pt x="2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3"/>
                    <a:pt x="42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7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4" y="4"/>
                    <a:pt x="31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5" y="4"/>
                    <a:pt x="22" y="5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5"/>
                    <a:pt x="29" y="21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7" y="31"/>
                    <a:pt x="58" y="36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73" y="47"/>
                    <a:pt x="84" y="64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100"/>
                    <a:pt x="78" y="118"/>
                    <a:pt x="59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38" y="149"/>
                    <a:pt x="24" y="156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9" y="170"/>
                    <a:pt x="7" y="176"/>
                    <a:pt x="7" y="194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7" y="195"/>
                    <a:pt x="7" y="195"/>
                    <a:pt x="7" y="196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7" y="235"/>
                    <a:pt x="4" y="407"/>
                    <a:pt x="4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9"/>
                    <a:pt x="4" y="411"/>
                    <a:pt x="4" y="413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4" y="423"/>
                    <a:pt x="4" y="450"/>
                    <a:pt x="4" y="475"/>
                  </a:cubicBezTo>
                  <a:cubicBezTo>
                    <a:pt x="4" y="475"/>
                    <a:pt x="4" y="475"/>
                    <a:pt x="4" y="475"/>
                  </a:cubicBezTo>
                  <a:cubicBezTo>
                    <a:pt x="5" y="499"/>
                    <a:pt x="5" y="522"/>
                    <a:pt x="7" y="528"/>
                  </a:cubicBezTo>
                  <a:cubicBezTo>
                    <a:pt x="7" y="528"/>
                    <a:pt x="7" y="528"/>
                    <a:pt x="7" y="528"/>
                  </a:cubicBezTo>
                  <a:cubicBezTo>
                    <a:pt x="11" y="527"/>
                    <a:pt x="25" y="525"/>
                    <a:pt x="43" y="519"/>
                  </a:cubicBezTo>
                  <a:cubicBezTo>
                    <a:pt x="43" y="519"/>
                    <a:pt x="43" y="519"/>
                    <a:pt x="43" y="519"/>
                  </a:cubicBezTo>
                  <a:cubicBezTo>
                    <a:pt x="66" y="512"/>
                    <a:pt x="97" y="500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89" y="438"/>
                    <a:pt x="186" y="385"/>
                    <a:pt x="190" y="332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191" y="327"/>
                    <a:pt x="191" y="321"/>
                    <a:pt x="191" y="315"/>
                  </a:cubicBezTo>
                  <a:cubicBezTo>
                    <a:pt x="191" y="315"/>
                    <a:pt x="191" y="315"/>
                    <a:pt x="191" y="315"/>
                  </a:cubicBezTo>
                  <a:cubicBezTo>
                    <a:pt x="191" y="292"/>
                    <a:pt x="187" y="268"/>
                    <a:pt x="180" y="257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6" y="250"/>
                    <a:pt x="160" y="235"/>
                    <a:pt x="145" y="221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30" y="207"/>
                    <a:pt x="117" y="195"/>
                    <a:pt x="117" y="195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16" y="194"/>
                    <a:pt x="116" y="193"/>
                    <a:pt x="11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8" y="191"/>
                    <a:pt x="119" y="191"/>
                    <a:pt x="120" y="192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20" y="192"/>
                    <a:pt x="173" y="240"/>
                    <a:pt x="183" y="255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92" y="267"/>
                    <a:pt x="195" y="291"/>
                    <a:pt x="195" y="315"/>
                  </a:cubicBezTo>
                  <a:cubicBezTo>
                    <a:pt x="195" y="315"/>
                    <a:pt x="195" y="315"/>
                    <a:pt x="195" y="315"/>
                  </a:cubicBezTo>
                  <a:cubicBezTo>
                    <a:pt x="195" y="321"/>
                    <a:pt x="195" y="327"/>
                    <a:pt x="194" y="333"/>
                  </a:cubicBezTo>
                  <a:cubicBezTo>
                    <a:pt x="194" y="333"/>
                    <a:pt x="194" y="333"/>
                    <a:pt x="194" y="333"/>
                  </a:cubicBezTo>
                  <a:cubicBezTo>
                    <a:pt x="190" y="385"/>
                    <a:pt x="193" y="440"/>
                    <a:pt x="130" y="483"/>
                  </a:cubicBezTo>
                  <a:cubicBezTo>
                    <a:pt x="130" y="483"/>
                    <a:pt x="130" y="483"/>
                    <a:pt x="130" y="483"/>
                  </a:cubicBezTo>
                  <a:cubicBezTo>
                    <a:pt x="67" y="525"/>
                    <a:pt x="6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4" y="532"/>
                    <a:pt x="4" y="532"/>
                    <a:pt x="3" y="531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58"/>
            <p:cNvSpPr>
              <a:spLocks noEditPoints="1"/>
            </p:cNvSpPr>
            <p:nvPr/>
          </p:nvSpPr>
          <p:spPr bwMode="auto">
            <a:xfrm>
              <a:off x="6439412" y="3806002"/>
              <a:ext cx="624989" cy="892625"/>
            </a:xfrm>
            <a:custGeom>
              <a:avLst/>
              <a:gdLst>
                <a:gd name="T0" fmla="*/ 90 w 174"/>
                <a:gd name="T1" fmla="*/ 248 h 248"/>
                <a:gd name="T2" fmla="*/ 81 w 174"/>
                <a:gd name="T3" fmla="*/ 247 h 248"/>
                <a:gd name="T4" fmla="*/ 81 w 174"/>
                <a:gd name="T5" fmla="*/ 247 h 248"/>
                <a:gd name="T6" fmla="*/ 4 w 174"/>
                <a:gd name="T7" fmla="*/ 225 h 248"/>
                <a:gd name="T8" fmla="*/ 4 w 174"/>
                <a:gd name="T9" fmla="*/ 225 h 248"/>
                <a:gd name="T10" fmla="*/ 0 w 174"/>
                <a:gd name="T11" fmla="*/ 222 h 248"/>
                <a:gd name="T12" fmla="*/ 0 w 174"/>
                <a:gd name="T13" fmla="*/ 222 h 248"/>
                <a:gd name="T14" fmla="*/ 0 w 174"/>
                <a:gd name="T15" fmla="*/ 213 h 248"/>
                <a:gd name="T16" fmla="*/ 0 w 174"/>
                <a:gd name="T17" fmla="*/ 213 h 248"/>
                <a:gd name="T18" fmla="*/ 4 w 174"/>
                <a:gd name="T19" fmla="*/ 2 h 248"/>
                <a:gd name="T20" fmla="*/ 4 w 174"/>
                <a:gd name="T21" fmla="*/ 2 h 248"/>
                <a:gd name="T22" fmla="*/ 5 w 174"/>
                <a:gd name="T23" fmla="*/ 1 h 248"/>
                <a:gd name="T24" fmla="*/ 5 w 174"/>
                <a:gd name="T25" fmla="*/ 1 h 248"/>
                <a:gd name="T26" fmla="*/ 6 w 174"/>
                <a:gd name="T27" fmla="*/ 0 h 248"/>
                <a:gd name="T28" fmla="*/ 6 w 174"/>
                <a:gd name="T29" fmla="*/ 0 h 248"/>
                <a:gd name="T30" fmla="*/ 46 w 174"/>
                <a:gd name="T31" fmla="*/ 3 h 248"/>
                <a:gd name="T32" fmla="*/ 46 w 174"/>
                <a:gd name="T33" fmla="*/ 3 h 248"/>
                <a:gd name="T34" fmla="*/ 92 w 174"/>
                <a:gd name="T35" fmla="*/ 9 h 248"/>
                <a:gd name="T36" fmla="*/ 92 w 174"/>
                <a:gd name="T37" fmla="*/ 9 h 248"/>
                <a:gd name="T38" fmla="*/ 155 w 174"/>
                <a:gd name="T39" fmla="*/ 63 h 248"/>
                <a:gd name="T40" fmla="*/ 155 w 174"/>
                <a:gd name="T41" fmla="*/ 63 h 248"/>
                <a:gd name="T42" fmla="*/ 174 w 174"/>
                <a:gd name="T43" fmla="*/ 130 h 248"/>
                <a:gd name="T44" fmla="*/ 174 w 174"/>
                <a:gd name="T45" fmla="*/ 130 h 248"/>
                <a:gd name="T46" fmla="*/ 162 w 174"/>
                <a:gd name="T47" fmla="*/ 196 h 248"/>
                <a:gd name="T48" fmla="*/ 162 w 174"/>
                <a:gd name="T49" fmla="*/ 196 h 248"/>
                <a:gd name="T50" fmla="*/ 90 w 174"/>
                <a:gd name="T51" fmla="*/ 248 h 248"/>
                <a:gd name="T52" fmla="*/ 90 w 174"/>
                <a:gd name="T53" fmla="*/ 248 h 248"/>
                <a:gd name="T54" fmla="*/ 90 w 174"/>
                <a:gd name="T55" fmla="*/ 248 h 248"/>
                <a:gd name="T56" fmla="*/ 4 w 174"/>
                <a:gd name="T57" fmla="*/ 220 h 248"/>
                <a:gd name="T58" fmla="*/ 6 w 174"/>
                <a:gd name="T59" fmla="*/ 221 h 248"/>
                <a:gd name="T60" fmla="*/ 6 w 174"/>
                <a:gd name="T61" fmla="*/ 221 h 248"/>
                <a:gd name="T62" fmla="*/ 14 w 174"/>
                <a:gd name="T63" fmla="*/ 224 h 248"/>
                <a:gd name="T64" fmla="*/ 14 w 174"/>
                <a:gd name="T65" fmla="*/ 224 h 248"/>
                <a:gd name="T66" fmla="*/ 38 w 174"/>
                <a:gd name="T67" fmla="*/ 231 h 248"/>
                <a:gd name="T68" fmla="*/ 38 w 174"/>
                <a:gd name="T69" fmla="*/ 231 h 248"/>
                <a:gd name="T70" fmla="*/ 82 w 174"/>
                <a:gd name="T71" fmla="*/ 243 h 248"/>
                <a:gd name="T72" fmla="*/ 82 w 174"/>
                <a:gd name="T73" fmla="*/ 243 h 248"/>
                <a:gd name="T74" fmla="*/ 90 w 174"/>
                <a:gd name="T75" fmla="*/ 244 h 248"/>
                <a:gd name="T76" fmla="*/ 90 w 174"/>
                <a:gd name="T77" fmla="*/ 244 h 248"/>
                <a:gd name="T78" fmla="*/ 158 w 174"/>
                <a:gd name="T79" fmla="*/ 194 h 248"/>
                <a:gd name="T80" fmla="*/ 158 w 174"/>
                <a:gd name="T81" fmla="*/ 194 h 248"/>
                <a:gd name="T82" fmla="*/ 170 w 174"/>
                <a:gd name="T83" fmla="*/ 130 h 248"/>
                <a:gd name="T84" fmla="*/ 170 w 174"/>
                <a:gd name="T85" fmla="*/ 130 h 248"/>
                <a:gd name="T86" fmla="*/ 153 w 174"/>
                <a:gd name="T87" fmla="*/ 66 h 248"/>
                <a:gd name="T88" fmla="*/ 153 w 174"/>
                <a:gd name="T89" fmla="*/ 66 h 248"/>
                <a:gd name="T90" fmla="*/ 90 w 174"/>
                <a:gd name="T91" fmla="*/ 12 h 248"/>
                <a:gd name="T92" fmla="*/ 90 w 174"/>
                <a:gd name="T93" fmla="*/ 12 h 248"/>
                <a:gd name="T94" fmla="*/ 45 w 174"/>
                <a:gd name="T95" fmla="*/ 7 h 248"/>
                <a:gd name="T96" fmla="*/ 45 w 174"/>
                <a:gd name="T97" fmla="*/ 7 h 248"/>
                <a:gd name="T98" fmla="*/ 8 w 174"/>
                <a:gd name="T99" fmla="*/ 5 h 248"/>
                <a:gd name="T100" fmla="*/ 8 w 174"/>
                <a:gd name="T101" fmla="*/ 5 h 248"/>
                <a:gd name="T102" fmla="*/ 4 w 174"/>
                <a:gd name="T103" fmla="*/ 213 h 248"/>
                <a:gd name="T104" fmla="*/ 4 w 174"/>
                <a:gd name="T105" fmla="*/ 213 h 248"/>
                <a:gd name="T106" fmla="*/ 4 w 174"/>
                <a:gd name="T107" fmla="*/ 220 h 248"/>
                <a:gd name="T108" fmla="*/ 4 w 174"/>
                <a:gd name="T109" fmla="*/ 220 h 248"/>
                <a:gd name="T110" fmla="*/ 4 w 174"/>
                <a:gd name="T111" fmla="*/ 220 h 248"/>
                <a:gd name="T112" fmla="*/ 5 w 174"/>
                <a:gd name="T113" fmla="*/ 4 h 248"/>
                <a:gd name="T114" fmla="*/ 6 w 174"/>
                <a:gd name="T115" fmla="*/ 2 h 248"/>
                <a:gd name="T116" fmla="*/ 5 w 174"/>
                <a:gd name="T117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48">
                  <a:moveTo>
                    <a:pt x="90" y="248"/>
                  </a:moveTo>
                  <a:cubicBezTo>
                    <a:pt x="86" y="248"/>
                    <a:pt x="83" y="247"/>
                    <a:pt x="81" y="247"/>
                  </a:cubicBezTo>
                  <a:cubicBezTo>
                    <a:pt x="81" y="247"/>
                    <a:pt x="81" y="247"/>
                    <a:pt x="81" y="247"/>
                  </a:cubicBezTo>
                  <a:cubicBezTo>
                    <a:pt x="69" y="244"/>
                    <a:pt x="18" y="231"/>
                    <a:pt x="4" y="225"/>
                  </a:cubicBezTo>
                  <a:cubicBezTo>
                    <a:pt x="4" y="225"/>
                    <a:pt x="4" y="225"/>
                    <a:pt x="4" y="225"/>
                  </a:cubicBezTo>
                  <a:cubicBezTo>
                    <a:pt x="2" y="224"/>
                    <a:pt x="1" y="224"/>
                    <a:pt x="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0"/>
                    <a:pt x="0" y="218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74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27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65" y="4"/>
                    <a:pt x="85" y="6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105" y="15"/>
                    <a:pt x="135" y="43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68" y="76"/>
                    <a:pt x="174" y="101"/>
                    <a:pt x="174" y="130"/>
                  </a:cubicBezTo>
                  <a:cubicBezTo>
                    <a:pt x="174" y="130"/>
                    <a:pt x="174" y="130"/>
                    <a:pt x="174" y="130"/>
                  </a:cubicBezTo>
                  <a:cubicBezTo>
                    <a:pt x="174" y="152"/>
                    <a:pt x="171" y="175"/>
                    <a:pt x="162" y="196"/>
                  </a:cubicBezTo>
                  <a:cubicBezTo>
                    <a:pt x="162" y="196"/>
                    <a:pt x="162" y="196"/>
                    <a:pt x="162" y="196"/>
                  </a:cubicBezTo>
                  <a:cubicBezTo>
                    <a:pt x="145" y="238"/>
                    <a:pt x="11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lose/>
                  <a:moveTo>
                    <a:pt x="4" y="220"/>
                  </a:moveTo>
                  <a:cubicBezTo>
                    <a:pt x="4" y="220"/>
                    <a:pt x="5" y="221"/>
                    <a:pt x="6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8" y="222"/>
                    <a:pt x="11" y="223"/>
                    <a:pt x="14" y="224"/>
                  </a:cubicBezTo>
                  <a:cubicBezTo>
                    <a:pt x="14" y="224"/>
                    <a:pt x="14" y="224"/>
                    <a:pt x="14" y="224"/>
                  </a:cubicBezTo>
                  <a:cubicBezTo>
                    <a:pt x="20" y="226"/>
                    <a:pt x="29" y="229"/>
                    <a:pt x="38" y="231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56" y="236"/>
                    <a:pt x="75" y="241"/>
                    <a:pt x="82" y="243"/>
                  </a:cubicBezTo>
                  <a:cubicBezTo>
                    <a:pt x="82" y="243"/>
                    <a:pt x="82" y="243"/>
                    <a:pt x="82" y="243"/>
                  </a:cubicBezTo>
                  <a:cubicBezTo>
                    <a:pt x="84" y="243"/>
                    <a:pt x="87" y="244"/>
                    <a:pt x="90" y="244"/>
                  </a:cubicBezTo>
                  <a:cubicBezTo>
                    <a:pt x="90" y="244"/>
                    <a:pt x="90" y="244"/>
                    <a:pt x="90" y="244"/>
                  </a:cubicBezTo>
                  <a:cubicBezTo>
                    <a:pt x="108" y="244"/>
                    <a:pt x="142" y="234"/>
                    <a:pt x="158" y="194"/>
                  </a:cubicBezTo>
                  <a:cubicBezTo>
                    <a:pt x="158" y="194"/>
                    <a:pt x="158" y="194"/>
                    <a:pt x="158" y="194"/>
                  </a:cubicBezTo>
                  <a:cubicBezTo>
                    <a:pt x="167" y="174"/>
                    <a:pt x="170" y="151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02"/>
                    <a:pt x="163" y="77"/>
                    <a:pt x="153" y="66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33" y="46"/>
                    <a:pt x="102" y="18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5" y="10"/>
                    <a:pt x="65" y="8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29" y="6"/>
                    <a:pt x="1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25"/>
                    <a:pt x="4" y="177"/>
                    <a:pt x="4" y="213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4" y="217"/>
                    <a:pt x="4" y="219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lose/>
                  <a:moveTo>
                    <a:pt x="5" y="4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59"/>
            <p:cNvSpPr/>
            <p:nvPr/>
          </p:nvSpPr>
          <p:spPr bwMode="auto">
            <a:xfrm>
              <a:off x="6445495" y="4295653"/>
              <a:ext cx="615865" cy="53223"/>
            </a:xfrm>
            <a:custGeom>
              <a:avLst/>
              <a:gdLst>
                <a:gd name="T0" fmla="*/ 168 w 171"/>
                <a:gd name="T1" fmla="*/ 15 h 15"/>
                <a:gd name="T2" fmla="*/ 2 w 171"/>
                <a:gd name="T3" fmla="*/ 4 h 15"/>
                <a:gd name="T4" fmla="*/ 2 w 171"/>
                <a:gd name="T5" fmla="*/ 4 h 15"/>
                <a:gd name="T6" fmla="*/ 0 w 171"/>
                <a:gd name="T7" fmla="*/ 2 h 15"/>
                <a:gd name="T8" fmla="*/ 0 w 171"/>
                <a:gd name="T9" fmla="*/ 2 h 15"/>
                <a:gd name="T10" fmla="*/ 2 w 171"/>
                <a:gd name="T11" fmla="*/ 0 h 15"/>
                <a:gd name="T12" fmla="*/ 2 w 171"/>
                <a:gd name="T13" fmla="*/ 0 h 15"/>
                <a:gd name="T14" fmla="*/ 87 w 171"/>
                <a:gd name="T15" fmla="*/ 6 h 15"/>
                <a:gd name="T16" fmla="*/ 87 w 171"/>
                <a:gd name="T17" fmla="*/ 6 h 15"/>
                <a:gd name="T18" fmla="*/ 169 w 171"/>
                <a:gd name="T19" fmla="*/ 11 h 15"/>
                <a:gd name="T20" fmla="*/ 169 w 171"/>
                <a:gd name="T21" fmla="*/ 11 h 15"/>
                <a:gd name="T22" fmla="*/ 169 w 171"/>
                <a:gd name="T23" fmla="*/ 11 h 15"/>
                <a:gd name="T24" fmla="*/ 171 w 171"/>
                <a:gd name="T25" fmla="*/ 13 h 15"/>
                <a:gd name="T26" fmla="*/ 171 w 171"/>
                <a:gd name="T27" fmla="*/ 13 h 15"/>
                <a:gd name="T28" fmla="*/ 169 w 171"/>
                <a:gd name="T29" fmla="*/ 15 h 15"/>
                <a:gd name="T30" fmla="*/ 169 w 171"/>
                <a:gd name="T31" fmla="*/ 15 h 15"/>
                <a:gd name="T32" fmla="*/ 168 w 171"/>
                <a:gd name="T3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5">
                  <a:moveTo>
                    <a:pt x="168" y="15"/>
                  </a:moveTo>
                  <a:cubicBezTo>
                    <a:pt x="168" y="15"/>
                    <a:pt x="7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46" y="3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128" y="9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70" y="11"/>
                    <a:pt x="171" y="12"/>
                    <a:pt x="171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4"/>
                    <a:pt x="170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8" y="1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60"/>
            <p:cNvSpPr/>
            <p:nvPr/>
          </p:nvSpPr>
          <p:spPr bwMode="auto">
            <a:xfrm>
              <a:off x="6287346" y="3241839"/>
              <a:ext cx="392329" cy="402974"/>
            </a:xfrm>
            <a:custGeom>
              <a:avLst/>
              <a:gdLst>
                <a:gd name="T0" fmla="*/ 105 w 109"/>
                <a:gd name="T1" fmla="*/ 59 h 112"/>
                <a:gd name="T2" fmla="*/ 74 w 109"/>
                <a:gd name="T3" fmla="*/ 10 h 112"/>
                <a:gd name="T4" fmla="*/ 7 w 109"/>
                <a:gd name="T5" fmla="*/ 47 h 112"/>
                <a:gd name="T6" fmla="*/ 49 w 109"/>
                <a:gd name="T7" fmla="*/ 110 h 112"/>
                <a:gd name="T8" fmla="*/ 105 w 109"/>
                <a:gd name="T9" fmla="*/ 5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2">
                  <a:moveTo>
                    <a:pt x="105" y="59"/>
                  </a:moveTo>
                  <a:cubicBezTo>
                    <a:pt x="105" y="59"/>
                    <a:pt x="109" y="21"/>
                    <a:pt x="74" y="10"/>
                  </a:cubicBezTo>
                  <a:cubicBezTo>
                    <a:pt x="40" y="0"/>
                    <a:pt x="13" y="13"/>
                    <a:pt x="7" y="47"/>
                  </a:cubicBezTo>
                  <a:cubicBezTo>
                    <a:pt x="0" y="82"/>
                    <a:pt x="12" y="107"/>
                    <a:pt x="49" y="110"/>
                  </a:cubicBezTo>
                  <a:cubicBezTo>
                    <a:pt x="87" y="112"/>
                    <a:pt x="107" y="82"/>
                    <a:pt x="105" y="59"/>
                  </a:cubicBezTo>
                  <a:close/>
                </a:path>
              </a:pathLst>
            </a:custGeom>
            <a:solidFill>
              <a:srgbClr val="A0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61"/>
            <p:cNvSpPr>
              <a:spLocks noEditPoints="1"/>
            </p:cNvSpPr>
            <p:nvPr/>
          </p:nvSpPr>
          <p:spPr bwMode="auto">
            <a:xfrm>
              <a:off x="6297991" y="3260087"/>
              <a:ext cx="374081" cy="384726"/>
            </a:xfrm>
            <a:custGeom>
              <a:avLst/>
              <a:gdLst>
                <a:gd name="T0" fmla="*/ 46 w 104"/>
                <a:gd name="T1" fmla="*/ 107 h 107"/>
                <a:gd name="T2" fmla="*/ 0 w 104"/>
                <a:gd name="T3" fmla="*/ 60 h 107"/>
                <a:gd name="T4" fmla="*/ 0 w 104"/>
                <a:gd name="T5" fmla="*/ 60 h 107"/>
                <a:gd name="T6" fmla="*/ 2 w 104"/>
                <a:gd name="T7" fmla="*/ 42 h 107"/>
                <a:gd name="T8" fmla="*/ 2 w 104"/>
                <a:gd name="T9" fmla="*/ 42 h 107"/>
                <a:gd name="T10" fmla="*/ 49 w 104"/>
                <a:gd name="T11" fmla="*/ 0 h 107"/>
                <a:gd name="T12" fmla="*/ 49 w 104"/>
                <a:gd name="T13" fmla="*/ 0 h 107"/>
                <a:gd name="T14" fmla="*/ 72 w 104"/>
                <a:gd name="T15" fmla="*/ 4 h 107"/>
                <a:gd name="T16" fmla="*/ 72 w 104"/>
                <a:gd name="T17" fmla="*/ 4 h 107"/>
                <a:gd name="T18" fmla="*/ 104 w 104"/>
                <a:gd name="T19" fmla="*/ 51 h 107"/>
                <a:gd name="T20" fmla="*/ 104 w 104"/>
                <a:gd name="T21" fmla="*/ 51 h 107"/>
                <a:gd name="T22" fmla="*/ 104 w 104"/>
                <a:gd name="T23" fmla="*/ 54 h 107"/>
                <a:gd name="T24" fmla="*/ 104 w 104"/>
                <a:gd name="T25" fmla="*/ 54 h 107"/>
                <a:gd name="T26" fmla="*/ 104 w 104"/>
                <a:gd name="T27" fmla="*/ 57 h 107"/>
                <a:gd name="T28" fmla="*/ 104 w 104"/>
                <a:gd name="T29" fmla="*/ 57 h 107"/>
                <a:gd name="T30" fmla="*/ 51 w 104"/>
                <a:gd name="T31" fmla="*/ 107 h 107"/>
                <a:gd name="T32" fmla="*/ 51 w 104"/>
                <a:gd name="T33" fmla="*/ 107 h 107"/>
                <a:gd name="T34" fmla="*/ 46 w 104"/>
                <a:gd name="T35" fmla="*/ 107 h 107"/>
                <a:gd name="T36" fmla="*/ 6 w 104"/>
                <a:gd name="T37" fmla="*/ 43 h 107"/>
                <a:gd name="T38" fmla="*/ 4 w 104"/>
                <a:gd name="T39" fmla="*/ 60 h 107"/>
                <a:gd name="T40" fmla="*/ 4 w 104"/>
                <a:gd name="T41" fmla="*/ 60 h 107"/>
                <a:gd name="T42" fmla="*/ 46 w 104"/>
                <a:gd name="T43" fmla="*/ 103 h 107"/>
                <a:gd name="T44" fmla="*/ 46 w 104"/>
                <a:gd name="T45" fmla="*/ 103 h 107"/>
                <a:gd name="T46" fmla="*/ 51 w 104"/>
                <a:gd name="T47" fmla="*/ 103 h 107"/>
                <a:gd name="T48" fmla="*/ 51 w 104"/>
                <a:gd name="T49" fmla="*/ 103 h 107"/>
                <a:gd name="T50" fmla="*/ 100 w 104"/>
                <a:gd name="T51" fmla="*/ 57 h 107"/>
                <a:gd name="T52" fmla="*/ 100 w 104"/>
                <a:gd name="T53" fmla="*/ 57 h 107"/>
                <a:gd name="T54" fmla="*/ 100 w 104"/>
                <a:gd name="T55" fmla="*/ 55 h 107"/>
                <a:gd name="T56" fmla="*/ 100 w 104"/>
                <a:gd name="T57" fmla="*/ 55 h 107"/>
                <a:gd name="T58" fmla="*/ 102 w 104"/>
                <a:gd name="T59" fmla="*/ 54 h 107"/>
                <a:gd name="T60" fmla="*/ 104 w 104"/>
                <a:gd name="T61" fmla="*/ 55 h 107"/>
                <a:gd name="T62" fmla="*/ 102 w 104"/>
                <a:gd name="T63" fmla="*/ 54 h 107"/>
                <a:gd name="T64" fmla="*/ 100 w 104"/>
                <a:gd name="T65" fmla="*/ 55 h 107"/>
                <a:gd name="T66" fmla="*/ 100 w 104"/>
                <a:gd name="T67" fmla="*/ 54 h 107"/>
                <a:gd name="T68" fmla="*/ 100 w 104"/>
                <a:gd name="T69" fmla="*/ 51 h 107"/>
                <a:gd name="T70" fmla="*/ 100 w 104"/>
                <a:gd name="T71" fmla="*/ 51 h 107"/>
                <a:gd name="T72" fmla="*/ 71 w 104"/>
                <a:gd name="T73" fmla="*/ 7 h 107"/>
                <a:gd name="T74" fmla="*/ 71 w 104"/>
                <a:gd name="T75" fmla="*/ 7 h 107"/>
                <a:gd name="T76" fmla="*/ 49 w 104"/>
                <a:gd name="T77" fmla="*/ 4 h 107"/>
                <a:gd name="T78" fmla="*/ 49 w 104"/>
                <a:gd name="T79" fmla="*/ 4 h 107"/>
                <a:gd name="T80" fmla="*/ 6 w 104"/>
                <a:gd name="T81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107">
                  <a:moveTo>
                    <a:pt x="46" y="107"/>
                  </a:moveTo>
                  <a:cubicBezTo>
                    <a:pt x="15" y="105"/>
                    <a:pt x="0" y="86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4"/>
                    <a:pt x="1" y="48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7" y="14"/>
                    <a:pt x="25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6" y="0"/>
                    <a:pt x="64" y="1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102" y="13"/>
                    <a:pt x="104" y="4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3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5"/>
                    <a:pt x="104" y="56"/>
                    <a:pt x="104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79"/>
                    <a:pt x="85" y="107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8" y="107"/>
                    <a:pt x="46" y="107"/>
                  </a:cubicBezTo>
                  <a:close/>
                  <a:moveTo>
                    <a:pt x="6" y="43"/>
                  </a:moveTo>
                  <a:cubicBezTo>
                    <a:pt x="5" y="49"/>
                    <a:pt x="4" y="5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84"/>
                    <a:pt x="16" y="101"/>
                    <a:pt x="46" y="103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8" y="103"/>
                    <a:pt x="49" y="103"/>
                    <a:pt x="51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83" y="103"/>
                    <a:pt x="100" y="77"/>
                    <a:pt x="100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6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3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42"/>
                    <a:pt x="98" y="15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3" y="5"/>
                    <a:pt x="56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27" y="4"/>
                    <a:pt x="11" y="17"/>
                    <a:pt x="6" y="4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62"/>
            <p:cNvSpPr/>
            <p:nvPr/>
          </p:nvSpPr>
          <p:spPr bwMode="auto">
            <a:xfrm>
              <a:off x="6313198" y="3313310"/>
              <a:ext cx="302610" cy="284363"/>
            </a:xfrm>
            <a:custGeom>
              <a:avLst/>
              <a:gdLst>
                <a:gd name="T0" fmla="*/ 81 w 84"/>
                <a:gd name="T1" fmla="*/ 36 h 79"/>
                <a:gd name="T2" fmla="*/ 48 w 84"/>
                <a:gd name="T3" fmla="*/ 0 h 79"/>
                <a:gd name="T4" fmla="*/ 15 w 84"/>
                <a:gd name="T5" fmla="*/ 56 h 79"/>
                <a:gd name="T6" fmla="*/ 61 w 84"/>
                <a:gd name="T7" fmla="*/ 72 h 79"/>
                <a:gd name="T8" fmla="*/ 81 w 84"/>
                <a:gd name="T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9">
                  <a:moveTo>
                    <a:pt x="81" y="36"/>
                  </a:moveTo>
                  <a:cubicBezTo>
                    <a:pt x="81" y="36"/>
                    <a:pt x="78" y="1"/>
                    <a:pt x="48" y="0"/>
                  </a:cubicBezTo>
                  <a:cubicBezTo>
                    <a:pt x="17" y="0"/>
                    <a:pt x="0" y="33"/>
                    <a:pt x="15" y="56"/>
                  </a:cubicBezTo>
                  <a:cubicBezTo>
                    <a:pt x="30" y="79"/>
                    <a:pt x="47" y="77"/>
                    <a:pt x="61" y="72"/>
                  </a:cubicBezTo>
                  <a:cubicBezTo>
                    <a:pt x="74" y="68"/>
                    <a:pt x="84" y="48"/>
                    <a:pt x="81" y="36"/>
                  </a:cubicBezTo>
                  <a:close/>
                </a:path>
              </a:pathLst>
            </a:custGeom>
            <a:solidFill>
              <a:srgbClr val="BE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63"/>
            <p:cNvSpPr>
              <a:spLocks noEditPoints="1"/>
            </p:cNvSpPr>
            <p:nvPr/>
          </p:nvSpPr>
          <p:spPr bwMode="auto">
            <a:xfrm>
              <a:off x="6342090" y="3305706"/>
              <a:ext cx="273718" cy="284363"/>
            </a:xfrm>
            <a:custGeom>
              <a:avLst/>
              <a:gdLst>
                <a:gd name="T0" fmla="*/ 6 w 76"/>
                <a:gd name="T1" fmla="*/ 59 h 79"/>
                <a:gd name="T2" fmla="*/ 0 w 76"/>
                <a:gd name="T3" fmla="*/ 39 h 79"/>
                <a:gd name="T4" fmla="*/ 0 w 76"/>
                <a:gd name="T5" fmla="*/ 39 h 79"/>
                <a:gd name="T6" fmla="*/ 39 w 76"/>
                <a:gd name="T7" fmla="*/ 0 h 79"/>
                <a:gd name="T8" fmla="*/ 39 w 76"/>
                <a:gd name="T9" fmla="*/ 0 h 79"/>
                <a:gd name="T10" fmla="*/ 40 w 76"/>
                <a:gd name="T11" fmla="*/ 0 h 79"/>
                <a:gd name="T12" fmla="*/ 40 w 76"/>
                <a:gd name="T13" fmla="*/ 0 h 79"/>
                <a:gd name="T14" fmla="*/ 70 w 76"/>
                <a:gd name="T15" fmla="*/ 20 h 79"/>
                <a:gd name="T16" fmla="*/ 70 w 76"/>
                <a:gd name="T17" fmla="*/ 20 h 79"/>
                <a:gd name="T18" fmla="*/ 75 w 76"/>
                <a:gd name="T19" fmla="*/ 38 h 79"/>
                <a:gd name="T20" fmla="*/ 75 w 76"/>
                <a:gd name="T21" fmla="*/ 38 h 79"/>
                <a:gd name="T22" fmla="*/ 76 w 76"/>
                <a:gd name="T23" fmla="*/ 43 h 79"/>
                <a:gd name="T24" fmla="*/ 76 w 76"/>
                <a:gd name="T25" fmla="*/ 43 h 79"/>
                <a:gd name="T26" fmla="*/ 53 w 76"/>
                <a:gd name="T27" fmla="*/ 76 h 79"/>
                <a:gd name="T28" fmla="*/ 53 w 76"/>
                <a:gd name="T29" fmla="*/ 76 h 79"/>
                <a:gd name="T30" fmla="*/ 37 w 76"/>
                <a:gd name="T31" fmla="*/ 79 h 79"/>
                <a:gd name="T32" fmla="*/ 37 w 76"/>
                <a:gd name="T33" fmla="*/ 79 h 79"/>
                <a:gd name="T34" fmla="*/ 37 w 76"/>
                <a:gd name="T35" fmla="*/ 79 h 79"/>
                <a:gd name="T36" fmla="*/ 37 w 76"/>
                <a:gd name="T37" fmla="*/ 79 h 79"/>
                <a:gd name="T38" fmla="*/ 6 w 76"/>
                <a:gd name="T39" fmla="*/ 59 h 79"/>
                <a:gd name="T40" fmla="*/ 39 w 76"/>
                <a:gd name="T41" fmla="*/ 4 h 79"/>
                <a:gd name="T42" fmla="*/ 4 w 76"/>
                <a:gd name="T43" fmla="*/ 39 h 79"/>
                <a:gd name="T44" fmla="*/ 4 w 76"/>
                <a:gd name="T45" fmla="*/ 39 h 79"/>
                <a:gd name="T46" fmla="*/ 9 w 76"/>
                <a:gd name="T47" fmla="*/ 57 h 79"/>
                <a:gd name="T48" fmla="*/ 9 w 76"/>
                <a:gd name="T49" fmla="*/ 57 h 79"/>
                <a:gd name="T50" fmla="*/ 37 w 76"/>
                <a:gd name="T51" fmla="*/ 75 h 79"/>
                <a:gd name="T52" fmla="*/ 37 w 76"/>
                <a:gd name="T53" fmla="*/ 75 h 79"/>
                <a:gd name="T54" fmla="*/ 52 w 76"/>
                <a:gd name="T55" fmla="*/ 72 h 79"/>
                <a:gd name="T56" fmla="*/ 52 w 76"/>
                <a:gd name="T57" fmla="*/ 72 h 79"/>
                <a:gd name="T58" fmla="*/ 72 w 76"/>
                <a:gd name="T59" fmla="*/ 43 h 79"/>
                <a:gd name="T60" fmla="*/ 72 w 76"/>
                <a:gd name="T61" fmla="*/ 43 h 79"/>
                <a:gd name="T62" fmla="*/ 71 w 76"/>
                <a:gd name="T63" fmla="*/ 39 h 79"/>
                <a:gd name="T64" fmla="*/ 71 w 76"/>
                <a:gd name="T65" fmla="*/ 39 h 79"/>
                <a:gd name="T66" fmla="*/ 73 w 76"/>
                <a:gd name="T67" fmla="*/ 38 h 79"/>
                <a:gd name="T68" fmla="*/ 71 w 76"/>
                <a:gd name="T69" fmla="*/ 39 h 79"/>
                <a:gd name="T70" fmla="*/ 66 w 76"/>
                <a:gd name="T71" fmla="*/ 21 h 79"/>
                <a:gd name="T72" fmla="*/ 66 w 76"/>
                <a:gd name="T73" fmla="*/ 21 h 79"/>
                <a:gd name="T74" fmla="*/ 40 w 76"/>
                <a:gd name="T75" fmla="*/ 4 h 79"/>
                <a:gd name="T76" fmla="*/ 40 w 76"/>
                <a:gd name="T77" fmla="*/ 4 h 79"/>
                <a:gd name="T78" fmla="*/ 39 w 76"/>
                <a:gd name="T79" fmla="*/ 4 h 79"/>
                <a:gd name="T80" fmla="*/ 39 w 76"/>
                <a:gd name="T81" fmla="*/ 4 h 79"/>
                <a:gd name="T82" fmla="*/ 39 w 76"/>
                <a:gd name="T8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79">
                  <a:moveTo>
                    <a:pt x="6" y="59"/>
                  </a:moveTo>
                  <a:cubicBezTo>
                    <a:pt x="2" y="53"/>
                    <a:pt x="0" y="46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9"/>
                    <a:pt x="1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6" y="1"/>
                    <a:pt x="65" y="1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8"/>
                    <a:pt x="75" y="37"/>
                    <a:pt x="75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5" y="39"/>
                    <a:pt x="76" y="41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5" y="55"/>
                    <a:pt x="66" y="72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8"/>
                    <a:pt x="43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27" y="79"/>
                    <a:pt x="15" y="74"/>
                    <a:pt x="6" y="59"/>
                  </a:cubicBezTo>
                  <a:close/>
                  <a:moveTo>
                    <a:pt x="39" y="4"/>
                  </a:moveTo>
                  <a:cubicBezTo>
                    <a:pt x="18" y="4"/>
                    <a:pt x="4" y="21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5"/>
                    <a:pt x="5" y="51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8" y="71"/>
                    <a:pt x="28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42" y="75"/>
                    <a:pt x="47" y="74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63" y="69"/>
                    <a:pt x="72" y="5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1"/>
                    <a:pt x="71" y="40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0" y="30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2" y="13"/>
                    <a:pt x="54" y="5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64"/>
            <p:cNvSpPr/>
            <p:nvPr/>
          </p:nvSpPr>
          <p:spPr bwMode="auto">
            <a:xfrm>
              <a:off x="6370982" y="3360450"/>
              <a:ext cx="179437" cy="211371"/>
            </a:xfrm>
            <a:custGeom>
              <a:avLst/>
              <a:gdLst>
                <a:gd name="T0" fmla="*/ 49 w 50"/>
                <a:gd name="T1" fmla="*/ 22 h 59"/>
                <a:gd name="T2" fmla="*/ 31 w 50"/>
                <a:gd name="T3" fmla="*/ 2 h 59"/>
                <a:gd name="T4" fmla="*/ 14 w 50"/>
                <a:gd name="T5" fmla="*/ 39 h 59"/>
                <a:gd name="T6" fmla="*/ 49 w 50"/>
                <a:gd name="T7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9">
                  <a:moveTo>
                    <a:pt x="49" y="22"/>
                  </a:moveTo>
                  <a:cubicBezTo>
                    <a:pt x="49" y="22"/>
                    <a:pt x="47" y="5"/>
                    <a:pt x="31" y="2"/>
                  </a:cubicBezTo>
                  <a:cubicBezTo>
                    <a:pt x="15" y="0"/>
                    <a:pt x="0" y="20"/>
                    <a:pt x="14" y="39"/>
                  </a:cubicBezTo>
                  <a:cubicBezTo>
                    <a:pt x="27" y="59"/>
                    <a:pt x="50" y="39"/>
                    <a:pt x="4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65"/>
            <p:cNvSpPr>
              <a:spLocks noEditPoints="1"/>
            </p:cNvSpPr>
            <p:nvPr/>
          </p:nvSpPr>
          <p:spPr bwMode="auto">
            <a:xfrm>
              <a:off x="6392272" y="3360450"/>
              <a:ext cx="161189" cy="176396"/>
            </a:xfrm>
            <a:custGeom>
              <a:avLst/>
              <a:gdLst>
                <a:gd name="T0" fmla="*/ 6 w 45"/>
                <a:gd name="T1" fmla="*/ 41 h 49"/>
                <a:gd name="T2" fmla="*/ 0 w 45"/>
                <a:gd name="T3" fmla="*/ 24 h 49"/>
                <a:gd name="T4" fmla="*/ 0 w 45"/>
                <a:gd name="T5" fmla="*/ 24 h 49"/>
                <a:gd name="T6" fmla="*/ 22 w 45"/>
                <a:gd name="T7" fmla="*/ 0 h 49"/>
                <a:gd name="T8" fmla="*/ 22 w 45"/>
                <a:gd name="T9" fmla="*/ 0 h 49"/>
                <a:gd name="T10" fmla="*/ 25 w 45"/>
                <a:gd name="T11" fmla="*/ 0 h 49"/>
                <a:gd name="T12" fmla="*/ 25 w 45"/>
                <a:gd name="T13" fmla="*/ 0 h 49"/>
                <a:gd name="T14" fmla="*/ 45 w 45"/>
                <a:gd name="T15" fmla="*/ 22 h 49"/>
                <a:gd name="T16" fmla="*/ 45 w 45"/>
                <a:gd name="T17" fmla="*/ 22 h 49"/>
                <a:gd name="T18" fmla="*/ 43 w 45"/>
                <a:gd name="T19" fmla="*/ 22 h 49"/>
                <a:gd name="T20" fmla="*/ 45 w 45"/>
                <a:gd name="T21" fmla="*/ 22 h 49"/>
                <a:gd name="T22" fmla="*/ 45 w 45"/>
                <a:gd name="T23" fmla="*/ 24 h 49"/>
                <a:gd name="T24" fmla="*/ 45 w 45"/>
                <a:gd name="T25" fmla="*/ 24 h 49"/>
                <a:gd name="T26" fmla="*/ 21 w 45"/>
                <a:gd name="T27" fmla="*/ 49 h 49"/>
                <a:gd name="T28" fmla="*/ 21 w 45"/>
                <a:gd name="T29" fmla="*/ 49 h 49"/>
                <a:gd name="T30" fmla="*/ 21 w 45"/>
                <a:gd name="T31" fmla="*/ 49 h 49"/>
                <a:gd name="T32" fmla="*/ 21 w 45"/>
                <a:gd name="T33" fmla="*/ 49 h 49"/>
                <a:gd name="T34" fmla="*/ 6 w 45"/>
                <a:gd name="T35" fmla="*/ 41 h 49"/>
                <a:gd name="T36" fmla="*/ 4 w 45"/>
                <a:gd name="T37" fmla="*/ 24 h 49"/>
                <a:gd name="T38" fmla="*/ 9 w 45"/>
                <a:gd name="T39" fmla="*/ 38 h 49"/>
                <a:gd name="T40" fmla="*/ 9 w 45"/>
                <a:gd name="T41" fmla="*/ 38 h 49"/>
                <a:gd name="T42" fmla="*/ 21 w 45"/>
                <a:gd name="T43" fmla="*/ 45 h 49"/>
                <a:gd name="T44" fmla="*/ 21 w 45"/>
                <a:gd name="T45" fmla="*/ 45 h 49"/>
                <a:gd name="T46" fmla="*/ 35 w 45"/>
                <a:gd name="T47" fmla="*/ 38 h 49"/>
                <a:gd name="T48" fmla="*/ 35 w 45"/>
                <a:gd name="T49" fmla="*/ 38 h 49"/>
                <a:gd name="T50" fmla="*/ 41 w 45"/>
                <a:gd name="T51" fmla="*/ 24 h 49"/>
                <a:gd name="T52" fmla="*/ 41 w 45"/>
                <a:gd name="T53" fmla="*/ 24 h 49"/>
                <a:gd name="T54" fmla="*/ 41 w 45"/>
                <a:gd name="T55" fmla="*/ 22 h 49"/>
                <a:gd name="T56" fmla="*/ 41 w 45"/>
                <a:gd name="T57" fmla="*/ 22 h 49"/>
                <a:gd name="T58" fmla="*/ 38 w 45"/>
                <a:gd name="T59" fmla="*/ 14 h 49"/>
                <a:gd name="T60" fmla="*/ 38 w 45"/>
                <a:gd name="T61" fmla="*/ 14 h 49"/>
                <a:gd name="T62" fmla="*/ 25 w 45"/>
                <a:gd name="T63" fmla="*/ 4 h 49"/>
                <a:gd name="T64" fmla="*/ 25 w 45"/>
                <a:gd name="T65" fmla="*/ 4 h 49"/>
                <a:gd name="T66" fmla="*/ 22 w 45"/>
                <a:gd name="T67" fmla="*/ 4 h 49"/>
                <a:gd name="T68" fmla="*/ 22 w 45"/>
                <a:gd name="T69" fmla="*/ 4 h 49"/>
                <a:gd name="T70" fmla="*/ 4 w 45"/>
                <a:gd name="T71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49">
                  <a:moveTo>
                    <a:pt x="6" y="41"/>
                  </a:moveTo>
                  <a:cubicBezTo>
                    <a:pt x="2" y="35"/>
                    <a:pt x="0" y="29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3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3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36"/>
                    <a:pt x="34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6" y="49"/>
                    <a:pt x="10" y="47"/>
                    <a:pt x="6" y="41"/>
                  </a:cubicBezTo>
                  <a:close/>
                  <a:moveTo>
                    <a:pt x="4" y="24"/>
                  </a:moveTo>
                  <a:cubicBezTo>
                    <a:pt x="4" y="28"/>
                    <a:pt x="6" y="33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3" y="43"/>
                    <a:pt x="17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6" y="45"/>
                    <a:pt x="31" y="43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8" y="34"/>
                    <a:pt x="41" y="29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1" y="23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0" y="18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0"/>
                    <a:pt x="32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3" y="4"/>
                    <a:pt x="4" y="13"/>
                    <a:pt x="4" y="2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66"/>
            <p:cNvSpPr/>
            <p:nvPr/>
          </p:nvSpPr>
          <p:spPr bwMode="auto">
            <a:xfrm>
              <a:off x="6463742" y="3381739"/>
              <a:ext cx="47140" cy="47140"/>
            </a:xfrm>
            <a:custGeom>
              <a:avLst/>
              <a:gdLst>
                <a:gd name="T0" fmla="*/ 11 w 13"/>
                <a:gd name="T1" fmla="*/ 4 h 13"/>
                <a:gd name="T2" fmla="*/ 5 w 13"/>
                <a:gd name="T3" fmla="*/ 1 h 13"/>
                <a:gd name="T4" fmla="*/ 5 w 13"/>
                <a:gd name="T5" fmla="*/ 10 h 13"/>
                <a:gd name="T6" fmla="*/ 11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11" y="4"/>
                    <a:pt x="11" y="0"/>
                    <a:pt x="5" y="1"/>
                  </a:cubicBezTo>
                  <a:cubicBezTo>
                    <a:pt x="0" y="2"/>
                    <a:pt x="0" y="8"/>
                    <a:pt x="5" y="10"/>
                  </a:cubicBezTo>
                  <a:cubicBezTo>
                    <a:pt x="10" y="13"/>
                    <a:pt x="13" y="8"/>
                    <a:pt x="11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67"/>
            <p:cNvSpPr>
              <a:spLocks noEditPoints="1"/>
            </p:cNvSpPr>
            <p:nvPr/>
          </p:nvSpPr>
          <p:spPr bwMode="auto">
            <a:xfrm>
              <a:off x="6460701" y="3378698"/>
              <a:ext cx="53223" cy="50182"/>
            </a:xfrm>
            <a:custGeom>
              <a:avLst/>
              <a:gdLst>
                <a:gd name="T0" fmla="*/ 5 w 15"/>
                <a:gd name="T1" fmla="*/ 13 h 14"/>
                <a:gd name="T2" fmla="*/ 0 w 15"/>
                <a:gd name="T3" fmla="*/ 6 h 14"/>
                <a:gd name="T4" fmla="*/ 0 w 15"/>
                <a:gd name="T5" fmla="*/ 6 h 14"/>
                <a:gd name="T6" fmla="*/ 6 w 15"/>
                <a:gd name="T7" fmla="*/ 0 h 14"/>
                <a:gd name="T8" fmla="*/ 6 w 15"/>
                <a:gd name="T9" fmla="*/ 0 h 14"/>
                <a:gd name="T10" fmla="*/ 8 w 15"/>
                <a:gd name="T11" fmla="*/ 0 h 14"/>
                <a:gd name="T12" fmla="*/ 8 w 15"/>
                <a:gd name="T13" fmla="*/ 0 h 14"/>
                <a:gd name="T14" fmla="*/ 14 w 15"/>
                <a:gd name="T15" fmla="*/ 4 h 14"/>
                <a:gd name="T16" fmla="*/ 14 w 15"/>
                <a:gd name="T17" fmla="*/ 4 h 14"/>
                <a:gd name="T18" fmla="*/ 15 w 15"/>
                <a:gd name="T19" fmla="*/ 7 h 14"/>
                <a:gd name="T20" fmla="*/ 15 w 15"/>
                <a:gd name="T21" fmla="*/ 7 h 14"/>
                <a:gd name="T22" fmla="*/ 8 w 15"/>
                <a:gd name="T23" fmla="*/ 14 h 14"/>
                <a:gd name="T24" fmla="*/ 8 w 15"/>
                <a:gd name="T25" fmla="*/ 14 h 14"/>
                <a:gd name="T26" fmla="*/ 5 w 15"/>
                <a:gd name="T27" fmla="*/ 13 h 14"/>
                <a:gd name="T28" fmla="*/ 7 w 15"/>
                <a:gd name="T29" fmla="*/ 4 h 14"/>
                <a:gd name="T30" fmla="*/ 4 w 15"/>
                <a:gd name="T31" fmla="*/ 6 h 14"/>
                <a:gd name="T32" fmla="*/ 4 w 15"/>
                <a:gd name="T33" fmla="*/ 6 h 14"/>
                <a:gd name="T34" fmla="*/ 7 w 15"/>
                <a:gd name="T35" fmla="*/ 10 h 14"/>
                <a:gd name="T36" fmla="*/ 7 w 15"/>
                <a:gd name="T37" fmla="*/ 10 h 14"/>
                <a:gd name="T38" fmla="*/ 8 w 15"/>
                <a:gd name="T39" fmla="*/ 10 h 14"/>
                <a:gd name="T40" fmla="*/ 8 w 15"/>
                <a:gd name="T41" fmla="*/ 10 h 14"/>
                <a:gd name="T42" fmla="*/ 11 w 15"/>
                <a:gd name="T43" fmla="*/ 7 h 14"/>
                <a:gd name="T44" fmla="*/ 11 w 15"/>
                <a:gd name="T45" fmla="*/ 7 h 14"/>
                <a:gd name="T46" fmla="*/ 10 w 15"/>
                <a:gd name="T47" fmla="*/ 6 h 14"/>
                <a:gd name="T48" fmla="*/ 10 w 15"/>
                <a:gd name="T49" fmla="*/ 6 h 14"/>
                <a:gd name="T50" fmla="*/ 12 w 15"/>
                <a:gd name="T51" fmla="*/ 5 h 14"/>
                <a:gd name="T52" fmla="*/ 14 w 15"/>
                <a:gd name="T53" fmla="*/ 4 h 14"/>
                <a:gd name="T54" fmla="*/ 12 w 15"/>
                <a:gd name="T55" fmla="*/ 5 h 14"/>
                <a:gd name="T56" fmla="*/ 10 w 15"/>
                <a:gd name="T57" fmla="*/ 6 h 14"/>
                <a:gd name="T58" fmla="*/ 10 w 15"/>
                <a:gd name="T59" fmla="*/ 5 h 14"/>
                <a:gd name="T60" fmla="*/ 10 w 15"/>
                <a:gd name="T61" fmla="*/ 5 h 14"/>
                <a:gd name="T62" fmla="*/ 10 w 15"/>
                <a:gd name="T63" fmla="*/ 5 h 14"/>
                <a:gd name="T64" fmla="*/ 10 w 15"/>
                <a:gd name="T65" fmla="*/ 5 h 14"/>
                <a:gd name="T66" fmla="*/ 10 w 15"/>
                <a:gd name="T67" fmla="*/ 5 h 14"/>
                <a:gd name="T68" fmla="*/ 8 w 15"/>
                <a:gd name="T69" fmla="*/ 4 h 14"/>
                <a:gd name="T70" fmla="*/ 8 w 15"/>
                <a:gd name="T71" fmla="*/ 4 h 14"/>
                <a:gd name="T72" fmla="*/ 7 w 15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4">
                  <a:moveTo>
                    <a:pt x="5" y="13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3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4"/>
                    <a:pt x="5" y="13"/>
                  </a:cubicBezTo>
                  <a:close/>
                  <a:moveTo>
                    <a:pt x="7" y="4"/>
                  </a:move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68"/>
            <p:cNvSpPr/>
            <p:nvPr/>
          </p:nvSpPr>
          <p:spPr bwMode="auto">
            <a:xfrm>
              <a:off x="6410519" y="3431921"/>
              <a:ext cx="45620" cy="47140"/>
            </a:xfrm>
            <a:custGeom>
              <a:avLst/>
              <a:gdLst>
                <a:gd name="T0" fmla="*/ 12 w 13"/>
                <a:gd name="T1" fmla="*/ 4 h 13"/>
                <a:gd name="T2" fmla="*/ 5 w 13"/>
                <a:gd name="T3" fmla="*/ 1 h 13"/>
                <a:gd name="T4" fmla="*/ 5 w 13"/>
                <a:gd name="T5" fmla="*/ 10 h 13"/>
                <a:gd name="T6" fmla="*/ 12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4"/>
                  </a:moveTo>
                  <a:cubicBezTo>
                    <a:pt x="12" y="4"/>
                    <a:pt x="11" y="0"/>
                    <a:pt x="5" y="1"/>
                  </a:cubicBezTo>
                  <a:cubicBezTo>
                    <a:pt x="0" y="2"/>
                    <a:pt x="0" y="8"/>
                    <a:pt x="5" y="10"/>
                  </a:cubicBezTo>
                  <a:cubicBezTo>
                    <a:pt x="10" y="13"/>
                    <a:pt x="13" y="8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69"/>
            <p:cNvSpPr>
              <a:spLocks noEditPoints="1"/>
            </p:cNvSpPr>
            <p:nvPr/>
          </p:nvSpPr>
          <p:spPr bwMode="auto">
            <a:xfrm>
              <a:off x="6405958" y="3428880"/>
              <a:ext cx="54744" cy="50182"/>
            </a:xfrm>
            <a:custGeom>
              <a:avLst/>
              <a:gdLst>
                <a:gd name="T0" fmla="*/ 5 w 15"/>
                <a:gd name="T1" fmla="*/ 13 h 14"/>
                <a:gd name="T2" fmla="*/ 0 w 15"/>
                <a:gd name="T3" fmla="*/ 6 h 14"/>
                <a:gd name="T4" fmla="*/ 0 w 15"/>
                <a:gd name="T5" fmla="*/ 6 h 14"/>
                <a:gd name="T6" fmla="*/ 6 w 15"/>
                <a:gd name="T7" fmla="*/ 0 h 14"/>
                <a:gd name="T8" fmla="*/ 6 w 15"/>
                <a:gd name="T9" fmla="*/ 0 h 14"/>
                <a:gd name="T10" fmla="*/ 8 w 15"/>
                <a:gd name="T11" fmla="*/ 0 h 14"/>
                <a:gd name="T12" fmla="*/ 8 w 15"/>
                <a:gd name="T13" fmla="*/ 0 h 14"/>
                <a:gd name="T14" fmla="*/ 15 w 15"/>
                <a:gd name="T15" fmla="*/ 4 h 14"/>
                <a:gd name="T16" fmla="*/ 15 w 15"/>
                <a:gd name="T17" fmla="*/ 4 h 14"/>
                <a:gd name="T18" fmla="*/ 15 w 15"/>
                <a:gd name="T19" fmla="*/ 7 h 14"/>
                <a:gd name="T20" fmla="*/ 15 w 15"/>
                <a:gd name="T21" fmla="*/ 7 h 14"/>
                <a:gd name="T22" fmla="*/ 9 w 15"/>
                <a:gd name="T23" fmla="*/ 14 h 14"/>
                <a:gd name="T24" fmla="*/ 9 w 15"/>
                <a:gd name="T25" fmla="*/ 14 h 14"/>
                <a:gd name="T26" fmla="*/ 5 w 15"/>
                <a:gd name="T27" fmla="*/ 13 h 14"/>
                <a:gd name="T28" fmla="*/ 7 w 15"/>
                <a:gd name="T29" fmla="*/ 4 h 14"/>
                <a:gd name="T30" fmla="*/ 4 w 15"/>
                <a:gd name="T31" fmla="*/ 6 h 14"/>
                <a:gd name="T32" fmla="*/ 4 w 15"/>
                <a:gd name="T33" fmla="*/ 6 h 14"/>
                <a:gd name="T34" fmla="*/ 7 w 15"/>
                <a:gd name="T35" fmla="*/ 9 h 14"/>
                <a:gd name="T36" fmla="*/ 7 w 15"/>
                <a:gd name="T37" fmla="*/ 9 h 14"/>
                <a:gd name="T38" fmla="*/ 9 w 15"/>
                <a:gd name="T39" fmla="*/ 10 h 14"/>
                <a:gd name="T40" fmla="*/ 9 w 15"/>
                <a:gd name="T41" fmla="*/ 10 h 14"/>
                <a:gd name="T42" fmla="*/ 11 w 15"/>
                <a:gd name="T43" fmla="*/ 7 h 14"/>
                <a:gd name="T44" fmla="*/ 11 w 15"/>
                <a:gd name="T45" fmla="*/ 7 h 14"/>
                <a:gd name="T46" fmla="*/ 11 w 15"/>
                <a:gd name="T47" fmla="*/ 5 h 14"/>
                <a:gd name="T48" fmla="*/ 11 w 15"/>
                <a:gd name="T49" fmla="*/ 5 h 14"/>
                <a:gd name="T50" fmla="*/ 13 w 15"/>
                <a:gd name="T51" fmla="*/ 5 h 14"/>
                <a:gd name="T52" fmla="*/ 15 w 15"/>
                <a:gd name="T53" fmla="*/ 4 h 14"/>
                <a:gd name="T54" fmla="*/ 13 w 15"/>
                <a:gd name="T55" fmla="*/ 5 h 14"/>
                <a:gd name="T56" fmla="*/ 11 w 15"/>
                <a:gd name="T57" fmla="*/ 5 h 14"/>
                <a:gd name="T58" fmla="*/ 11 w 15"/>
                <a:gd name="T59" fmla="*/ 5 h 14"/>
                <a:gd name="T60" fmla="*/ 11 w 15"/>
                <a:gd name="T61" fmla="*/ 5 h 14"/>
                <a:gd name="T62" fmla="*/ 11 w 15"/>
                <a:gd name="T63" fmla="*/ 5 h 14"/>
                <a:gd name="T64" fmla="*/ 10 w 15"/>
                <a:gd name="T65" fmla="*/ 5 h 14"/>
                <a:gd name="T66" fmla="*/ 10 w 15"/>
                <a:gd name="T67" fmla="*/ 5 h 14"/>
                <a:gd name="T68" fmla="*/ 8 w 15"/>
                <a:gd name="T69" fmla="*/ 4 h 14"/>
                <a:gd name="T70" fmla="*/ 8 w 15"/>
                <a:gd name="T71" fmla="*/ 4 h 14"/>
                <a:gd name="T72" fmla="*/ 7 w 15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4">
                  <a:moveTo>
                    <a:pt x="5" y="13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4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3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6" y="14"/>
                    <a:pt x="5" y="13"/>
                  </a:cubicBezTo>
                  <a:close/>
                  <a:moveTo>
                    <a:pt x="7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70"/>
            <p:cNvSpPr/>
            <p:nvPr/>
          </p:nvSpPr>
          <p:spPr bwMode="auto">
            <a:xfrm>
              <a:off x="6471346" y="3460813"/>
              <a:ext cx="50182" cy="47140"/>
            </a:xfrm>
            <a:custGeom>
              <a:avLst/>
              <a:gdLst>
                <a:gd name="T0" fmla="*/ 12 w 14"/>
                <a:gd name="T1" fmla="*/ 4 h 13"/>
                <a:gd name="T2" fmla="*/ 6 w 14"/>
                <a:gd name="T3" fmla="*/ 2 h 13"/>
                <a:gd name="T4" fmla="*/ 5 w 14"/>
                <a:gd name="T5" fmla="*/ 11 h 13"/>
                <a:gd name="T6" fmla="*/ 12 w 14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4"/>
                    <a:pt x="11" y="0"/>
                    <a:pt x="6" y="2"/>
                  </a:cubicBezTo>
                  <a:cubicBezTo>
                    <a:pt x="0" y="3"/>
                    <a:pt x="1" y="8"/>
                    <a:pt x="5" y="11"/>
                  </a:cubicBezTo>
                  <a:cubicBezTo>
                    <a:pt x="10" y="13"/>
                    <a:pt x="14" y="8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71"/>
            <p:cNvSpPr>
              <a:spLocks noEditPoints="1"/>
            </p:cNvSpPr>
            <p:nvPr/>
          </p:nvSpPr>
          <p:spPr bwMode="auto">
            <a:xfrm>
              <a:off x="6471346" y="3457772"/>
              <a:ext cx="50182" cy="50182"/>
            </a:xfrm>
            <a:custGeom>
              <a:avLst/>
              <a:gdLst>
                <a:gd name="T0" fmla="*/ 5 w 14"/>
                <a:gd name="T1" fmla="*/ 14 h 14"/>
                <a:gd name="T2" fmla="*/ 0 w 14"/>
                <a:gd name="T3" fmla="*/ 7 h 14"/>
                <a:gd name="T4" fmla="*/ 0 w 14"/>
                <a:gd name="T5" fmla="*/ 7 h 14"/>
                <a:gd name="T6" fmla="*/ 5 w 14"/>
                <a:gd name="T7" fmla="*/ 1 h 14"/>
                <a:gd name="T8" fmla="*/ 5 w 14"/>
                <a:gd name="T9" fmla="*/ 1 h 14"/>
                <a:gd name="T10" fmla="*/ 8 w 14"/>
                <a:gd name="T11" fmla="*/ 0 h 14"/>
                <a:gd name="T12" fmla="*/ 8 w 14"/>
                <a:gd name="T13" fmla="*/ 0 h 14"/>
                <a:gd name="T14" fmla="*/ 14 w 14"/>
                <a:gd name="T15" fmla="*/ 5 h 14"/>
                <a:gd name="T16" fmla="*/ 14 w 14"/>
                <a:gd name="T17" fmla="*/ 5 h 14"/>
                <a:gd name="T18" fmla="*/ 14 w 14"/>
                <a:gd name="T19" fmla="*/ 7 h 14"/>
                <a:gd name="T20" fmla="*/ 14 w 14"/>
                <a:gd name="T21" fmla="*/ 7 h 14"/>
                <a:gd name="T22" fmla="*/ 8 w 14"/>
                <a:gd name="T23" fmla="*/ 14 h 14"/>
                <a:gd name="T24" fmla="*/ 8 w 14"/>
                <a:gd name="T25" fmla="*/ 14 h 14"/>
                <a:gd name="T26" fmla="*/ 5 w 14"/>
                <a:gd name="T27" fmla="*/ 14 h 14"/>
                <a:gd name="T28" fmla="*/ 6 w 14"/>
                <a:gd name="T29" fmla="*/ 4 h 14"/>
                <a:gd name="T30" fmla="*/ 4 w 14"/>
                <a:gd name="T31" fmla="*/ 7 h 14"/>
                <a:gd name="T32" fmla="*/ 4 w 14"/>
                <a:gd name="T33" fmla="*/ 7 h 14"/>
                <a:gd name="T34" fmla="*/ 6 w 14"/>
                <a:gd name="T35" fmla="*/ 10 h 14"/>
                <a:gd name="T36" fmla="*/ 6 w 14"/>
                <a:gd name="T37" fmla="*/ 10 h 14"/>
                <a:gd name="T38" fmla="*/ 8 w 14"/>
                <a:gd name="T39" fmla="*/ 10 h 14"/>
                <a:gd name="T40" fmla="*/ 8 w 14"/>
                <a:gd name="T41" fmla="*/ 10 h 14"/>
                <a:gd name="T42" fmla="*/ 10 w 14"/>
                <a:gd name="T43" fmla="*/ 7 h 14"/>
                <a:gd name="T44" fmla="*/ 10 w 14"/>
                <a:gd name="T45" fmla="*/ 7 h 14"/>
                <a:gd name="T46" fmla="*/ 10 w 14"/>
                <a:gd name="T47" fmla="*/ 6 h 14"/>
                <a:gd name="T48" fmla="*/ 10 w 14"/>
                <a:gd name="T49" fmla="*/ 6 h 14"/>
                <a:gd name="T50" fmla="*/ 12 w 14"/>
                <a:gd name="T51" fmla="*/ 5 h 14"/>
                <a:gd name="T52" fmla="*/ 14 w 14"/>
                <a:gd name="T53" fmla="*/ 5 h 14"/>
                <a:gd name="T54" fmla="*/ 12 w 14"/>
                <a:gd name="T55" fmla="*/ 5 h 14"/>
                <a:gd name="T56" fmla="*/ 10 w 14"/>
                <a:gd name="T57" fmla="*/ 6 h 14"/>
                <a:gd name="T58" fmla="*/ 10 w 14"/>
                <a:gd name="T59" fmla="*/ 6 h 14"/>
                <a:gd name="T60" fmla="*/ 10 w 14"/>
                <a:gd name="T61" fmla="*/ 6 h 14"/>
                <a:gd name="T62" fmla="*/ 10 w 14"/>
                <a:gd name="T63" fmla="*/ 6 h 14"/>
                <a:gd name="T64" fmla="*/ 10 w 14"/>
                <a:gd name="T65" fmla="*/ 5 h 14"/>
                <a:gd name="T66" fmla="*/ 10 w 14"/>
                <a:gd name="T67" fmla="*/ 5 h 14"/>
                <a:gd name="T68" fmla="*/ 8 w 14"/>
                <a:gd name="T69" fmla="*/ 4 h 14"/>
                <a:gd name="T70" fmla="*/ 8 w 14"/>
                <a:gd name="T71" fmla="*/ 4 h 14"/>
                <a:gd name="T72" fmla="*/ 6 w 14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cubicBezTo>
                    <a:pt x="2" y="12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2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lose/>
                  <a:moveTo>
                    <a:pt x="6" y="4"/>
                  </a:moveTo>
                  <a:cubicBezTo>
                    <a:pt x="4" y="5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72"/>
            <p:cNvSpPr/>
            <p:nvPr/>
          </p:nvSpPr>
          <p:spPr bwMode="auto">
            <a:xfrm>
              <a:off x="6442453" y="3202302"/>
              <a:ext cx="53223" cy="71471"/>
            </a:xfrm>
            <a:custGeom>
              <a:avLst/>
              <a:gdLst>
                <a:gd name="T0" fmla="*/ 0 w 15"/>
                <a:gd name="T1" fmla="*/ 19 h 20"/>
                <a:gd name="T2" fmla="*/ 0 w 15"/>
                <a:gd name="T3" fmla="*/ 18 h 20"/>
                <a:gd name="T4" fmla="*/ 0 w 15"/>
                <a:gd name="T5" fmla="*/ 18 h 20"/>
                <a:gd name="T6" fmla="*/ 12 w 15"/>
                <a:gd name="T7" fmla="*/ 0 h 20"/>
                <a:gd name="T8" fmla="*/ 12 w 15"/>
                <a:gd name="T9" fmla="*/ 0 h 20"/>
                <a:gd name="T10" fmla="*/ 15 w 15"/>
                <a:gd name="T11" fmla="*/ 2 h 20"/>
                <a:gd name="T12" fmla="*/ 15 w 15"/>
                <a:gd name="T13" fmla="*/ 2 h 20"/>
                <a:gd name="T14" fmla="*/ 13 w 15"/>
                <a:gd name="T15" fmla="*/ 4 h 20"/>
                <a:gd name="T16" fmla="*/ 13 w 15"/>
                <a:gd name="T17" fmla="*/ 4 h 20"/>
                <a:gd name="T18" fmla="*/ 12 w 15"/>
                <a:gd name="T19" fmla="*/ 4 h 20"/>
                <a:gd name="T20" fmla="*/ 12 w 15"/>
                <a:gd name="T21" fmla="*/ 4 h 20"/>
                <a:gd name="T22" fmla="*/ 9 w 15"/>
                <a:gd name="T23" fmla="*/ 6 h 20"/>
                <a:gd name="T24" fmla="*/ 9 w 15"/>
                <a:gd name="T25" fmla="*/ 6 h 20"/>
                <a:gd name="T26" fmla="*/ 4 w 15"/>
                <a:gd name="T27" fmla="*/ 18 h 20"/>
                <a:gd name="T28" fmla="*/ 4 w 15"/>
                <a:gd name="T29" fmla="*/ 18 h 20"/>
                <a:gd name="T30" fmla="*/ 4 w 15"/>
                <a:gd name="T31" fmla="*/ 18 h 20"/>
                <a:gd name="T32" fmla="*/ 4 w 15"/>
                <a:gd name="T33" fmla="*/ 18 h 20"/>
                <a:gd name="T34" fmla="*/ 2 w 15"/>
                <a:gd name="T35" fmla="*/ 20 h 20"/>
                <a:gd name="T36" fmla="*/ 2 w 15"/>
                <a:gd name="T37" fmla="*/ 20 h 20"/>
                <a:gd name="T38" fmla="*/ 2 w 15"/>
                <a:gd name="T39" fmla="*/ 20 h 20"/>
                <a:gd name="T40" fmla="*/ 2 w 15"/>
                <a:gd name="T41" fmla="*/ 20 h 20"/>
                <a:gd name="T42" fmla="*/ 0 w 15"/>
                <a:gd name="T4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0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8"/>
                    <a:pt x="4" y="11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0"/>
                    <a:pt x="0" y="19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73"/>
            <p:cNvSpPr/>
            <p:nvPr/>
          </p:nvSpPr>
          <p:spPr bwMode="auto">
            <a:xfrm>
              <a:off x="6416602" y="3626565"/>
              <a:ext cx="25851" cy="168793"/>
            </a:xfrm>
            <a:custGeom>
              <a:avLst/>
              <a:gdLst>
                <a:gd name="T0" fmla="*/ 0 w 7"/>
                <a:gd name="T1" fmla="*/ 46 h 47"/>
                <a:gd name="T2" fmla="*/ 0 w 7"/>
                <a:gd name="T3" fmla="*/ 45 h 47"/>
                <a:gd name="T4" fmla="*/ 0 w 7"/>
                <a:gd name="T5" fmla="*/ 45 h 47"/>
                <a:gd name="T6" fmla="*/ 3 w 7"/>
                <a:gd name="T7" fmla="*/ 2 h 47"/>
                <a:gd name="T8" fmla="*/ 3 w 7"/>
                <a:gd name="T9" fmla="*/ 2 h 47"/>
                <a:gd name="T10" fmla="*/ 5 w 7"/>
                <a:gd name="T11" fmla="*/ 1 h 47"/>
                <a:gd name="T12" fmla="*/ 5 w 7"/>
                <a:gd name="T13" fmla="*/ 1 h 47"/>
                <a:gd name="T14" fmla="*/ 7 w 7"/>
                <a:gd name="T15" fmla="*/ 3 h 47"/>
                <a:gd name="T16" fmla="*/ 7 w 7"/>
                <a:gd name="T17" fmla="*/ 3 h 47"/>
                <a:gd name="T18" fmla="*/ 4 w 7"/>
                <a:gd name="T19" fmla="*/ 45 h 47"/>
                <a:gd name="T20" fmla="*/ 4 w 7"/>
                <a:gd name="T21" fmla="*/ 45 h 47"/>
                <a:gd name="T22" fmla="*/ 4 w 7"/>
                <a:gd name="T23" fmla="*/ 45 h 47"/>
                <a:gd name="T24" fmla="*/ 4 w 7"/>
                <a:gd name="T25" fmla="*/ 45 h 47"/>
                <a:gd name="T26" fmla="*/ 2 w 7"/>
                <a:gd name="T27" fmla="*/ 47 h 47"/>
                <a:gd name="T28" fmla="*/ 2 w 7"/>
                <a:gd name="T29" fmla="*/ 47 h 47"/>
                <a:gd name="T30" fmla="*/ 2 w 7"/>
                <a:gd name="T31" fmla="*/ 47 h 47"/>
                <a:gd name="T32" fmla="*/ 2 w 7"/>
                <a:gd name="T33" fmla="*/ 47 h 47"/>
                <a:gd name="T34" fmla="*/ 0 w 7"/>
                <a:gd name="T35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47"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9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4" y="39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3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4"/>
            <p:cNvSpPr/>
            <p:nvPr/>
          </p:nvSpPr>
          <p:spPr bwMode="auto">
            <a:xfrm>
              <a:off x="6647742" y="3856184"/>
              <a:ext cx="39537" cy="434907"/>
            </a:xfrm>
            <a:custGeom>
              <a:avLst/>
              <a:gdLst>
                <a:gd name="T0" fmla="*/ 6 w 11"/>
                <a:gd name="T1" fmla="*/ 119 h 121"/>
                <a:gd name="T2" fmla="*/ 0 w 11"/>
                <a:gd name="T3" fmla="*/ 118 h 121"/>
                <a:gd name="T4" fmla="*/ 5 w 11"/>
                <a:gd name="T5" fmla="*/ 0 h 121"/>
                <a:gd name="T6" fmla="*/ 11 w 11"/>
                <a:gd name="T7" fmla="*/ 3 h 121"/>
                <a:gd name="T8" fmla="*/ 6 w 11"/>
                <a:gd name="T9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1">
                  <a:moveTo>
                    <a:pt x="6" y="119"/>
                  </a:moveTo>
                  <a:cubicBezTo>
                    <a:pt x="0" y="121"/>
                    <a:pt x="0" y="118"/>
                    <a:pt x="0" y="1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3"/>
                    <a:pt x="11" y="3"/>
                  </a:cubicBezTo>
                  <a:lnTo>
                    <a:pt x="6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75"/>
            <p:cNvSpPr/>
            <p:nvPr/>
          </p:nvSpPr>
          <p:spPr bwMode="auto">
            <a:xfrm>
              <a:off x="6626453" y="4335190"/>
              <a:ext cx="42578" cy="316296"/>
            </a:xfrm>
            <a:custGeom>
              <a:avLst/>
              <a:gdLst>
                <a:gd name="T0" fmla="*/ 11 w 12"/>
                <a:gd name="T1" fmla="*/ 3 h 88"/>
                <a:gd name="T2" fmla="*/ 9 w 12"/>
                <a:gd name="T3" fmla="*/ 0 h 88"/>
                <a:gd name="T4" fmla="*/ 6 w 12"/>
                <a:gd name="T5" fmla="*/ 4 h 88"/>
                <a:gd name="T6" fmla="*/ 1 w 12"/>
                <a:gd name="T7" fmla="*/ 85 h 88"/>
                <a:gd name="T8" fmla="*/ 5 w 12"/>
                <a:gd name="T9" fmla="*/ 87 h 88"/>
                <a:gd name="T10" fmla="*/ 11 w 12"/>
                <a:gd name="T11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8">
                  <a:moveTo>
                    <a:pt x="11" y="3"/>
                  </a:moveTo>
                  <a:cubicBezTo>
                    <a:pt x="11" y="3"/>
                    <a:pt x="12" y="0"/>
                    <a:pt x="9" y="0"/>
                  </a:cubicBezTo>
                  <a:cubicBezTo>
                    <a:pt x="6" y="0"/>
                    <a:pt x="6" y="0"/>
                    <a:pt x="6" y="4"/>
                  </a:cubicBezTo>
                  <a:cubicBezTo>
                    <a:pt x="6" y="7"/>
                    <a:pt x="1" y="85"/>
                    <a:pt x="1" y="85"/>
                  </a:cubicBezTo>
                  <a:cubicBezTo>
                    <a:pt x="1" y="85"/>
                    <a:pt x="0" y="88"/>
                    <a:pt x="5" y="87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76"/>
            <p:cNvSpPr>
              <a:spLocks noEditPoints="1"/>
            </p:cNvSpPr>
            <p:nvPr/>
          </p:nvSpPr>
          <p:spPr bwMode="auto">
            <a:xfrm>
              <a:off x="6694882" y="3906365"/>
              <a:ext cx="352792" cy="418180"/>
            </a:xfrm>
            <a:custGeom>
              <a:avLst/>
              <a:gdLst>
                <a:gd name="T0" fmla="*/ 82 w 98"/>
                <a:gd name="T1" fmla="*/ 116 h 116"/>
                <a:gd name="T2" fmla="*/ 13 w 98"/>
                <a:gd name="T3" fmla="*/ 113 h 116"/>
                <a:gd name="T4" fmla="*/ 13 w 98"/>
                <a:gd name="T5" fmla="*/ 113 h 116"/>
                <a:gd name="T6" fmla="*/ 2 w 98"/>
                <a:gd name="T7" fmla="*/ 109 h 116"/>
                <a:gd name="T8" fmla="*/ 2 w 98"/>
                <a:gd name="T9" fmla="*/ 109 h 116"/>
                <a:gd name="T10" fmla="*/ 0 w 98"/>
                <a:gd name="T11" fmla="*/ 102 h 116"/>
                <a:gd name="T12" fmla="*/ 0 w 98"/>
                <a:gd name="T13" fmla="*/ 102 h 116"/>
                <a:gd name="T14" fmla="*/ 0 w 98"/>
                <a:gd name="T15" fmla="*/ 101 h 116"/>
                <a:gd name="T16" fmla="*/ 0 w 98"/>
                <a:gd name="T17" fmla="*/ 101 h 116"/>
                <a:gd name="T18" fmla="*/ 6 w 98"/>
                <a:gd name="T19" fmla="*/ 22 h 116"/>
                <a:gd name="T20" fmla="*/ 6 w 98"/>
                <a:gd name="T21" fmla="*/ 22 h 116"/>
                <a:gd name="T22" fmla="*/ 9 w 98"/>
                <a:gd name="T23" fmla="*/ 6 h 116"/>
                <a:gd name="T24" fmla="*/ 9 w 98"/>
                <a:gd name="T25" fmla="*/ 6 h 116"/>
                <a:gd name="T26" fmla="*/ 20 w 98"/>
                <a:gd name="T27" fmla="*/ 0 h 116"/>
                <a:gd name="T28" fmla="*/ 20 w 98"/>
                <a:gd name="T29" fmla="*/ 0 h 116"/>
                <a:gd name="T30" fmla="*/ 31 w 98"/>
                <a:gd name="T31" fmla="*/ 2 h 116"/>
                <a:gd name="T32" fmla="*/ 31 w 98"/>
                <a:gd name="T33" fmla="*/ 2 h 116"/>
                <a:gd name="T34" fmla="*/ 84 w 98"/>
                <a:gd name="T35" fmla="*/ 44 h 116"/>
                <a:gd name="T36" fmla="*/ 84 w 98"/>
                <a:gd name="T37" fmla="*/ 44 h 116"/>
                <a:gd name="T38" fmla="*/ 82 w 98"/>
                <a:gd name="T39" fmla="*/ 46 h 116"/>
                <a:gd name="T40" fmla="*/ 84 w 98"/>
                <a:gd name="T41" fmla="*/ 44 h 116"/>
                <a:gd name="T42" fmla="*/ 96 w 98"/>
                <a:gd name="T43" fmla="*/ 103 h 116"/>
                <a:gd name="T44" fmla="*/ 96 w 98"/>
                <a:gd name="T45" fmla="*/ 103 h 116"/>
                <a:gd name="T46" fmla="*/ 96 w 98"/>
                <a:gd name="T47" fmla="*/ 104 h 116"/>
                <a:gd name="T48" fmla="*/ 96 w 98"/>
                <a:gd name="T49" fmla="*/ 104 h 116"/>
                <a:gd name="T50" fmla="*/ 91 w 98"/>
                <a:gd name="T51" fmla="*/ 114 h 116"/>
                <a:gd name="T52" fmla="*/ 91 w 98"/>
                <a:gd name="T53" fmla="*/ 114 h 116"/>
                <a:gd name="T54" fmla="*/ 83 w 98"/>
                <a:gd name="T55" fmla="*/ 116 h 116"/>
                <a:gd name="T56" fmla="*/ 83 w 98"/>
                <a:gd name="T57" fmla="*/ 116 h 116"/>
                <a:gd name="T58" fmla="*/ 82 w 98"/>
                <a:gd name="T59" fmla="*/ 116 h 116"/>
                <a:gd name="T60" fmla="*/ 83 w 98"/>
                <a:gd name="T61" fmla="*/ 112 h 116"/>
                <a:gd name="T62" fmla="*/ 89 w 98"/>
                <a:gd name="T63" fmla="*/ 111 h 116"/>
                <a:gd name="T64" fmla="*/ 89 w 98"/>
                <a:gd name="T65" fmla="*/ 111 h 116"/>
                <a:gd name="T66" fmla="*/ 92 w 98"/>
                <a:gd name="T67" fmla="*/ 104 h 116"/>
                <a:gd name="T68" fmla="*/ 92 w 98"/>
                <a:gd name="T69" fmla="*/ 104 h 116"/>
                <a:gd name="T70" fmla="*/ 92 w 98"/>
                <a:gd name="T71" fmla="*/ 103 h 116"/>
                <a:gd name="T72" fmla="*/ 92 w 98"/>
                <a:gd name="T73" fmla="*/ 103 h 116"/>
                <a:gd name="T74" fmla="*/ 81 w 98"/>
                <a:gd name="T75" fmla="*/ 47 h 116"/>
                <a:gd name="T76" fmla="*/ 81 w 98"/>
                <a:gd name="T77" fmla="*/ 47 h 116"/>
                <a:gd name="T78" fmla="*/ 63 w 98"/>
                <a:gd name="T79" fmla="*/ 28 h 116"/>
                <a:gd name="T80" fmla="*/ 63 w 98"/>
                <a:gd name="T81" fmla="*/ 28 h 116"/>
                <a:gd name="T82" fmla="*/ 30 w 98"/>
                <a:gd name="T83" fmla="*/ 6 h 116"/>
                <a:gd name="T84" fmla="*/ 30 w 98"/>
                <a:gd name="T85" fmla="*/ 6 h 116"/>
                <a:gd name="T86" fmla="*/ 20 w 98"/>
                <a:gd name="T87" fmla="*/ 4 h 116"/>
                <a:gd name="T88" fmla="*/ 20 w 98"/>
                <a:gd name="T89" fmla="*/ 4 h 116"/>
                <a:gd name="T90" fmla="*/ 13 w 98"/>
                <a:gd name="T91" fmla="*/ 8 h 116"/>
                <a:gd name="T92" fmla="*/ 13 w 98"/>
                <a:gd name="T93" fmla="*/ 8 h 116"/>
                <a:gd name="T94" fmla="*/ 10 w 98"/>
                <a:gd name="T95" fmla="*/ 22 h 116"/>
                <a:gd name="T96" fmla="*/ 10 w 98"/>
                <a:gd name="T97" fmla="*/ 22 h 116"/>
                <a:gd name="T98" fmla="*/ 4 w 98"/>
                <a:gd name="T99" fmla="*/ 101 h 116"/>
                <a:gd name="T100" fmla="*/ 4 w 98"/>
                <a:gd name="T101" fmla="*/ 101 h 116"/>
                <a:gd name="T102" fmla="*/ 4 w 98"/>
                <a:gd name="T103" fmla="*/ 101 h 116"/>
                <a:gd name="T104" fmla="*/ 4 w 98"/>
                <a:gd name="T105" fmla="*/ 101 h 116"/>
                <a:gd name="T106" fmla="*/ 5 w 98"/>
                <a:gd name="T107" fmla="*/ 106 h 116"/>
                <a:gd name="T108" fmla="*/ 5 w 98"/>
                <a:gd name="T109" fmla="*/ 106 h 116"/>
                <a:gd name="T110" fmla="*/ 13 w 98"/>
                <a:gd name="T111" fmla="*/ 109 h 116"/>
                <a:gd name="T112" fmla="*/ 13 w 98"/>
                <a:gd name="T113" fmla="*/ 109 h 116"/>
                <a:gd name="T114" fmla="*/ 83 w 98"/>
                <a:gd name="T115" fmla="*/ 112 h 116"/>
                <a:gd name="T116" fmla="*/ 83 w 98"/>
                <a:gd name="T117" fmla="*/ 112 h 116"/>
                <a:gd name="T118" fmla="*/ 83 w 98"/>
                <a:gd name="T119" fmla="*/ 112 h 116"/>
                <a:gd name="T120" fmla="*/ 83 w 98"/>
                <a:gd name="T121" fmla="*/ 112 h 116"/>
                <a:gd name="T122" fmla="*/ 83 w 98"/>
                <a:gd name="T12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" h="116">
                  <a:moveTo>
                    <a:pt x="82" y="116"/>
                  </a:moveTo>
                  <a:cubicBezTo>
                    <a:pt x="82" y="116"/>
                    <a:pt x="24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8" y="112"/>
                    <a:pt x="4" y="111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07"/>
                    <a:pt x="0" y="104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2"/>
                    <a:pt x="4" y="39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15"/>
                    <a:pt x="7" y="10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7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52" y="7"/>
                    <a:pt x="83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98" y="65"/>
                    <a:pt x="96" y="92"/>
                    <a:pt x="96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3"/>
                    <a:pt x="96" y="103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9"/>
                    <a:pt x="94" y="112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88" y="116"/>
                    <a:pt x="85" y="116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6"/>
                    <a:pt x="83" y="116"/>
                    <a:pt x="82" y="116"/>
                  </a:cubicBezTo>
                  <a:close/>
                  <a:moveTo>
                    <a:pt x="83" y="112"/>
                  </a:moveTo>
                  <a:cubicBezTo>
                    <a:pt x="84" y="112"/>
                    <a:pt x="87" y="112"/>
                    <a:pt x="89" y="111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91" y="109"/>
                    <a:pt x="92" y="108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92"/>
                    <a:pt x="94" y="66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0" y="46"/>
                    <a:pt x="72" y="37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52" y="18"/>
                    <a:pt x="40" y="8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5"/>
                    <a:pt x="22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4" y="5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11" y="15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39"/>
                    <a:pt x="4" y="93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4"/>
                    <a:pt x="4" y="105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6" y="107"/>
                    <a:pt x="8" y="108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24" y="109"/>
                    <a:pt x="81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77"/>
            <p:cNvSpPr/>
            <p:nvPr/>
          </p:nvSpPr>
          <p:spPr bwMode="auto">
            <a:xfrm>
              <a:off x="6763312" y="4342793"/>
              <a:ext cx="258511" cy="326941"/>
            </a:xfrm>
            <a:custGeom>
              <a:avLst/>
              <a:gdLst>
                <a:gd name="T0" fmla="*/ 69 w 72"/>
                <a:gd name="T1" fmla="*/ 6 h 91"/>
                <a:gd name="T2" fmla="*/ 14 w 72"/>
                <a:gd name="T3" fmla="*/ 1 h 91"/>
                <a:gd name="T4" fmla="*/ 6 w 72"/>
                <a:gd name="T5" fmla="*/ 12 h 91"/>
                <a:gd name="T6" fmla="*/ 1 w 72"/>
                <a:gd name="T7" fmla="*/ 83 h 91"/>
                <a:gd name="T8" fmla="*/ 11 w 72"/>
                <a:gd name="T9" fmla="*/ 90 h 91"/>
                <a:gd name="T10" fmla="*/ 56 w 72"/>
                <a:gd name="T11" fmla="*/ 59 h 91"/>
                <a:gd name="T12" fmla="*/ 72 w 72"/>
                <a:gd name="T13" fmla="*/ 9 h 91"/>
                <a:gd name="T14" fmla="*/ 69 w 72"/>
                <a:gd name="T15" fmla="*/ 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1">
                  <a:moveTo>
                    <a:pt x="69" y="6"/>
                  </a:moveTo>
                  <a:cubicBezTo>
                    <a:pt x="69" y="6"/>
                    <a:pt x="16" y="1"/>
                    <a:pt x="14" y="1"/>
                  </a:cubicBezTo>
                  <a:cubicBezTo>
                    <a:pt x="11" y="1"/>
                    <a:pt x="7" y="0"/>
                    <a:pt x="6" y="12"/>
                  </a:cubicBezTo>
                  <a:cubicBezTo>
                    <a:pt x="6" y="23"/>
                    <a:pt x="1" y="82"/>
                    <a:pt x="1" y="83"/>
                  </a:cubicBezTo>
                  <a:cubicBezTo>
                    <a:pt x="1" y="84"/>
                    <a:pt x="0" y="91"/>
                    <a:pt x="11" y="90"/>
                  </a:cubicBezTo>
                  <a:cubicBezTo>
                    <a:pt x="21" y="88"/>
                    <a:pt x="42" y="81"/>
                    <a:pt x="56" y="59"/>
                  </a:cubicBezTo>
                  <a:cubicBezTo>
                    <a:pt x="70" y="37"/>
                    <a:pt x="72" y="13"/>
                    <a:pt x="72" y="9"/>
                  </a:cubicBezTo>
                  <a:cubicBezTo>
                    <a:pt x="72" y="9"/>
                    <a:pt x="72" y="6"/>
                    <a:pt x="69" y="6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78"/>
            <p:cNvSpPr>
              <a:spLocks noEditPoints="1"/>
            </p:cNvSpPr>
            <p:nvPr/>
          </p:nvSpPr>
          <p:spPr bwMode="auto">
            <a:xfrm>
              <a:off x="6758750" y="4338231"/>
              <a:ext cx="270677" cy="334544"/>
            </a:xfrm>
            <a:custGeom>
              <a:avLst/>
              <a:gdLst>
                <a:gd name="T0" fmla="*/ 1 w 75"/>
                <a:gd name="T1" fmla="*/ 89 h 93"/>
                <a:gd name="T2" fmla="*/ 0 w 75"/>
                <a:gd name="T3" fmla="*/ 84 h 93"/>
                <a:gd name="T4" fmla="*/ 0 w 75"/>
                <a:gd name="T5" fmla="*/ 84 h 93"/>
                <a:gd name="T6" fmla="*/ 0 w 75"/>
                <a:gd name="T7" fmla="*/ 84 h 93"/>
                <a:gd name="T8" fmla="*/ 0 w 75"/>
                <a:gd name="T9" fmla="*/ 84 h 93"/>
                <a:gd name="T10" fmla="*/ 5 w 75"/>
                <a:gd name="T11" fmla="*/ 12 h 93"/>
                <a:gd name="T12" fmla="*/ 5 w 75"/>
                <a:gd name="T13" fmla="*/ 12 h 93"/>
                <a:gd name="T14" fmla="*/ 8 w 75"/>
                <a:gd name="T15" fmla="*/ 2 h 93"/>
                <a:gd name="T16" fmla="*/ 8 w 75"/>
                <a:gd name="T17" fmla="*/ 2 h 93"/>
                <a:gd name="T18" fmla="*/ 13 w 75"/>
                <a:gd name="T19" fmla="*/ 0 h 93"/>
                <a:gd name="T20" fmla="*/ 13 w 75"/>
                <a:gd name="T21" fmla="*/ 0 h 93"/>
                <a:gd name="T22" fmla="*/ 15 w 75"/>
                <a:gd name="T23" fmla="*/ 0 h 93"/>
                <a:gd name="T24" fmla="*/ 15 w 75"/>
                <a:gd name="T25" fmla="*/ 0 h 93"/>
                <a:gd name="T26" fmla="*/ 70 w 75"/>
                <a:gd name="T27" fmla="*/ 5 h 93"/>
                <a:gd name="T28" fmla="*/ 70 w 75"/>
                <a:gd name="T29" fmla="*/ 5 h 93"/>
                <a:gd name="T30" fmla="*/ 74 w 75"/>
                <a:gd name="T31" fmla="*/ 8 h 93"/>
                <a:gd name="T32" fmla="*/ 74 w 75"/>
                <a:gd name="T33" fmla="*/ 8 h 93"/>
                <a:gd name="T34" fmla="*/ 75 w 75"/>
                <a:gd name="T35" fmla="*/ 10 h 93"/>
                <a:gd name="T36" fmla="*/ 75 w 75"/>
                <a:gd name="T37" fmla="*/ 10 h 93"/>
                <a:gd name="T38" fmla="*/ 59 w 75"/>
                <a:gd name="T39" fmla="*/ 61 h 93"/>
                <a:gd name="T40" fmla="*/ 59 w 75"/>
                <a:gd name="T41" fmla="*/ 61 h 93"/>
                <a:gd name="T42" fmla="*/ 12 w 75"/>
                <a:gd name="T43" fmla="*/ 93 h 93"/>
                <a:gd name="T44" fmla="*/ 12 w 75"/>
                <a:gd name="T45" fmla="*/ 93 h 93"/>
                <a:gd name="T46" fmla="*/ 9 w 75"/>
                <a:gd name="T47" fmla="*/ 93 h 93"/>
                <a:gd name="T48" fmla="*/ 9 w 75"/>
                <a:gd name="T49" fmla="*/ 93 h 93"/>
                <a:gd name="T50" fmla="*/ 9 w 75"/>
                <a:gd name="T51" fmla="*/ 93 h 93"/>
                <a:gd name="T52" fmla="*/ 9 w 75"/>
                <a:gd name="T53" fmla="*/ 93 h 93"/>
                <a:gd name="T54" fmla="*/ 1 w 75"/>
                <a:gd name="T55" fmla="*/ 89 h 93"/>
                <a:gd name="T56" fmla="*/ 11 w 75"/>
                <a:gd name="T57" fmla="*/ 5 h 93"/>
                <a:gd name="T58" fmla="*/ 9 w 75"/>
                <a:gd name="T59" fmla="*/ 13 h 93"/>
                <a:gd name="T60" fmla="*/ 9 w 75"/>
                <a:gd name="T61" fmla="*/ 13 h 93"/>
                <a:gd name="T62" fmla="*/ 4 w 75"/>
                <a:gd name="T63" fmla="*/ 84 h 93"/>
                <a:gd name="T64" fmla="*/ 4 w 75"/>
                <a:gd name="T65" fmla="*/ 84 h 93"/>
                <a:gd name="T66" fmla="*/ 4 w 75"/>
                <a:gd name="T67" fmla="*/ 84 h 93"/>
                <a:gd name="T68" fmla="*/ 9 w 75"/>
                <a:gd name="T69" fmla="*/ 89 h 93"/>
                <a:gd name="T70" fmla="*/ 9 w 75"/>
                <a:gd name="T71" fmla="*/ 89 h 93"/>
                <a:gd name="T72" fmla="*/ 11 w 75"/>
                <a:gd name="T73" fmla="*/ 89 h 93"/>
                <a:gd name="T74" fmla="*/ 11 w 75"/>
                <a:gd name="T75" fmla="*/ 89 h 93"/>
                <a:gd name="T76" fmla="*/ 55 w 75"/>
                <a:gd name="T77" fmla="*/ 59 h 93"/>
                <a:gd name="T78" fmla="*/ 55 w 75"/>
                <a:gd name="T79" fmla="*/ 59 h 93"/>
                <a:gd name="T80" fmla="*/ 71 w 75"/>
                <a:gd name="T81" fmla="*/ 10 h 93"/>
                <a:gd name="T82" fmla="*/ 71 w 75"/>
                <a:gd name="T83" fmla="*/ 10 h 93"/>
                <a:gd name="T84" fmla="*/ 71 w 75"/>
                <a:gd name="T85" fmla="*/ 9 h 93"/>
                <a:gd name="T86" fmla="*/ 71 w 75"/>
                <a:gd name="T87" fmla="*/ 9 h 93"/>
                <a:gd name="T88" fmla="*/ 70 w 75"/>
                <a:gd name="T89" fmla="*/ 9 h 93"/>
                <a:gd name="T90" fmla="*/ 70 w 75"/>
                <a:gd name="T91" fmla="*/ 9 h 93"/>
                <a:gd name="T92" fmla="*/ 70 w 75"/>
                <a:gd name="T93" fmla="*/ 7 h 93"/>
                <a:gd name="T94" fmla="*/ 70 w 75"/>
                <a:gd name="T95" fmla="*/ 9 h 93"/>
                <a:gd name="T96" fmla="*/ 15 w 75"/>
                <a:gd name="T97" fmla="*/ 4 h 93"/>
                <a:gd name="T98" fmla="*/ 15 w 75"/>
                <a:gd name="T99" fmla="*/ 4 h 93"/>
                <a:gd name="T100" fmla="*/ 13 w 75"/>
                <a:gd name="T101" fmla="*/ 4 h 93"/>
                <a:gd name="T102" fmla="*/ 13 w 75"/>
                <a:gd name="T103" fmla="*/ 4 h 93"/>
                <a:gd name="T104" fmla="*/ 11 w 75"/>
                <a:gd name="T105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93">
                  <a:moveTo>
                    <a:pt x="1" y="89"/>
                  </a:moveTo>
                  <a:cubicBezTo>
                    <a:pt x="0" y="87"/>
                    <a:pt x="0" y="85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3"/>
                    <a:pt x="5" y="24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8"/>
                    <a:pt x="6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68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2" y="5"/>
                    <a:pt x="74" y="7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5" y="9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5"/>
                    <a:pt x="73" y="39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44" y="84"/>
                    <a:pt x="22" y="91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1" y="93"/>
                    <a:pt x="10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5" y="93"/>
                    <a:pt x="2" y="91"/>
                    <a:pt x="1" y="89"/>
                  </a:cubicBezTo>
                  <a:close/>
                  <a:moveTo>
                    <a:pt x="11" y="5"/>
                  </a:moveTo>
                  <a:cubicBezTo>
                    <a:pt x="10" y="6"/>
                    <a:pt x="9" y="8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4"/>
                    <a:pt x="4" y="83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5"/>
                    <a:pt x="3" y="89"/>
                    <a:pt x="9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0" y="89"/>
                    <a:pt x="10" y="89"/>
                    <a:pt x="11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21" y="87"/>
                    <a:pt x="42" y="80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69" y="37"/>
                    <a:pt x="71" y="14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1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79"/>
            <p:cNvSpPr/>
            <p:nvPr/>
          </p:nvSpPr>
          <p:spPr bwMode="auto">
            <a:xfrm>
              <a:off x="6719213" y="3932216"/>
              <a:ext cx="165751" cy="60826"/>
            </a:xfrm>
            <a:custGeom>
              <a:avLst/>
              <a:gdLst>
                <a:gd name="T0" fmla="*/ 43 w 46"/>
                <a:gd name="T1" fmla="*/ 17 h 17"/>
                <a:gd name="T2" fmla="*/ 1 w 46"/>
                <a:gd name="T3" fmla="*/ 12 h 17"/>
                <a:gd name="T4" fmla="*/ 0 w 46"/>
                <a:gd name="T5" fmla="*/ 10 h 17"/>
                <a:gd name="T6" fmla="*/ 0 w 46"/>
                <a:gd name="T7" fmla="*/ 10 h 17"/>
                <a:gd name="T8" fmla="*/ 2 w 46"/>
                <a:gd name="T9" fmla="*/ 8 h 17"/>
                <a:gd name="T10" fmla="*/ 2 w 46"/>
                <a:gd name="T11" fmla="*/ 8 h 17"/>
                <a:gd name="T12" fmla="*/ 42 w 46"/>
                <a:gd name="T13" fmla="*/ 13 h 17"/>
                <a:gd name="T14" fmla="*/ 42 w 46"/>
                <a:gd name="T15" fmla="*/ 11 h 17"/>
                <a:gd name="T16" fmla="*/ 42 w 46"/>
                <a:gd name="T17" fmla="*/ 11 h 17"/>
                <a:gd name="T18" fmla="*/ 3 w 46"/>
                <a:gd name="T19" fmla="*/ 4 h 17"/>
                <a:gd name="T20" fmla="*/ 3 w 46"/>
                <a:gd name="T21" fmla="*/ 4 h 17"/>
                <a:gd name="T22" fmla="*/ 3 w 46"/>
                <a:gd name="T23" fmla="*/ 4 h 17"/>
                <a:gd name="T24" fmla="*/ 1 w 46"/>
                <a:gd name="T25" fmla="*/ 2 h 17"/>
                <a:gd name="T26" fmla="*/ 1 w 46"/>
                <a:gd name="T27" fmla="*/ 2 h 17"/>
                <a:gd name="T28" fmla="*/ 4 w 46"/>
                <a:gd name="T29" fmla="*/ 1 h 17"/>
                <a:gd name="T30" fmla="*/ 4 w 46"/>
                <a:gd name="T31" fmla="*/ 1 h 17"/>
                <a:gd name="T32" fmla="*/ 44 w 46"/>
                <a:gd name="T33" fmla="*/ 8 h 17"/>
                <a:gd name="T34" fmla="*/ 44 w 46"/>
                <a:gd name="T35" fmla="*/ 8 h 17"/>
                <a:gd name="T36" fmla="*/ 46 w 46"/>
                <a:gd name="T37" fmla="*/ 9 h 17"/>
                <a:gd name="T38" fmla="*/ 46 w 46"/>
                <a:gd name="T39" fmla="*/ 9 h 17"/>
                <a:gd name="T40" fmla="*/ 46 w 46"/>
                <a:gd name="T41" fmla="*/ 11 h 17"/>
                <a:gd name="T42" fmla="*/ 46 w 46"/>
                <a:gd name="T43" fmla="*/ 11 h 17"/>
                <a:gd name="T44" fmla="*/ 45 w 46"/>
                <a:gd name="T45" fmla="*/ 16 h 17"/>
                <a:gd name="T46" fmla="*/ 45 w 46"/>
                <a:gd name="T47" fmla="*/ 16 h 17"/>
                <a:gd name="T48" fmla="*/ 43 w 46"/>
                <a:gd name="T49" fmla="*/ 17 h 17"/>
                <a:gd name="T50" fmla="*/ 43 w 46"/>
                <a:gd name="T51" fmla="*/ 17 h 17"/>
                <a:gd name="T52" fmla="*/ 43 w 46"/>
                <a:gd name="T5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17">
                  <a:moveTo>
                    <a:pt x="43" y="17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5" y="10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3" y="7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10"/>
                    <a:pt x="46" y="10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3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80"/>
            <p:cNvSpPr/>
            <p:nvPr/>
          </p:nvSpPr>
          <p:spPr bwMode="auto">
            <a:xfrm>
              <a:off x="6798287" y="3913969"/>
              <a:ext cx="15207" cy="4257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10 h 12"/>
                <a:gd name="T6" fmla="*/ 0 w 4"/>
                <a:gd name="T7" fmla="*/ 2 h 12"/>
                <a:gd name="T8" fmla="*/ 2 w 4"/>
                <a:gd name="T9" fmla="*/ 0 h 12"/>
                <a:gd name="T10" fmla="*/ 2 w 4"/>
                <a:gd name="T11" fmla="*/ 0 h 12"/>
                <a:gd name="T12" fmla="*/ 4 w 4"/>
                <a:gd name="T13" fmla="*/ 2 h 12"/>
                <a:gd name="T14" fmla="*/ 4 w 4"/>
                <a:gd name="T15" fmla="*/ 2 h 12"/>
                <a:gd name="T16" fmla="*/ 4 w 4"/>
                <a:gd name="T17" fmla="*/ 11 h 12"/>
                <a:gd name="T18" fmla="*/ 2 w 4"/>
                <a:gd name="T19" fmla="*/ 12 h 12"/>
                <a:gd name="T20" fmla="*/ 2 w 4"/>
                <a:gd name="T21" fmla="*/ 12 h 12"/>
                <a:gd name="T22" fmla="*/ 2 w 4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0" y="12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81"/>
            <p:cNvSpPr/>
            <p:nvPr/>
          </p:nvSpPr>
          <p:spPr bwMode="auto">
            <a:xfrm>
              <a:off x="6751146" y="3910927"/>
              <a:ext cx="15207" cy="39537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9 h 11"/>
                <a:gd name="T6" fmla="*/ 0 w 4"/>
                <a:gd name="T7" fmla="*/ 2 h 11"/>
                <a:gd name="T8" fmla="*/ 2 w 4"/>
                <a:gd name="T9" fmla="*/ 0 h 11"/>
                <a:gd name="T10" fmla="*/ 2 w 4"/>
                <a:gd name="T11" fmla="*/ 0 h 11"/>
                <a:gd name="T12" fmla="*/ 4 w 4"/>
                <a:gd name="T13" fmla="*/ 2 h 11"/>
                <a:gd name="T14" fmla="*/ 4 w 4"/>
                <a:gd name="T15" fmla="*/ 2 h 11"/>
                <a:gd name="T16" fmla="*/ 4 w 4"/>
                <a:gd name="T17" fmla="*/ 9 h 11"/>
                <a:gd name="T18" fmla="*/ 2 w 4"/>
                <a:gd name="T19" fmla="*/ 11 h 11"/>
                <a:gd name="T20" fmla="*/ 2 w 4"/>
                <a:gd name="T21" fmla="*/ 11 h 11"/>
                <a:gd name="T22" fmla="*/ 2 w 4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482"/>
            <p:cNvSpPr/>
            <p:nvPr/>
          </p:nvSpPr>
          <p:spPr bwMode="auto">
            <a:xfrm>
              <a:off x="6629494" y="4759453"/>
              <a:ext cx="168793" cy="147504"/>
            </a:xfrm>
            <a:custGeom>
              <a:avLst/>
              <a:gdLst>
                <a:gd name="T0" fmla="*/ 44 w 47"/>
                <a:gd name="T1" fmla="*/ 36 h 41"/>
                <a:gd name="T2" fmla="*/ 40 w 47"/>
                <a:gd name="T3" fmla="*/ 3 h 41"/>
                <a:gd name="T4" fmla="*/ 3 w 47"/>
                <a:gd name="T5" fmla="*/ 3 h 41"/>
                <a:gd name="T6" fmla="*/ 3 w 47"/>
                <a:gd name="T7" fmla="*/ 38 h 41"/>
                <a:gd name="T8" fmla="*/ 44 w 47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1">
                  <a:moveTo>
                    <a:pt x="44" y="36"/>
                  </a:moveTo>
                  <a:cubicBezTo>
                    <a:pt x="44" y="36"/>
                    <a:pt x="47" y="3"/>
                    <a:pt x="40" y="3"/>
                  </a:cubicBezTo>
                  <a:cubicBezTo>
                    <a:pt x="34" y="2"/>
                    <a:pt x="5" y="0"/>
                    <a:pt x="3" y="3"/>
                  </a:cubicBezTo>
                  <a:cubicBezTo>
                    <a:pt x="0" y="7"/>
                    <a:pt x="1" y="35"/>
                    <a:pt x="3" y="38"/>
                  </a:cubicBezTo>
                  <a:cubicBezTo>
                    <a:pt x="4" y="41"/>
                    <a:pt x="44" y="36"/>
                    <a:pt x="4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483"/>
            <p:cNvSpPr>
              <a:spLocks noEditPoints="1"/>
            </p:cNvSpPr>
            <p:nvPr/>
          </p:nvSpPr>
          <p:spPr bwMode="auto">
            <a:xfrm>
              <a:off x="6626453" y="4759453"/>
              <a:ext cx="168793" cy="147504"/>
            </a:xfrm>
            <a:custGeom>
              <a:avLst/>
              <a:gdLst>
                <a:gd name="T0" fmla="*/ 6 w 47"/>
                <a:gd name="T1" fmla="*/ 40 h 41"/>
                <a:gd name="T2" fmla="*/ 2 w 47"/>
                <a:gd name="T3" fmla="*/ 38 h 41"/>
                <a:gd name="T4" fmla="*/ 2 w 47"/>
                <a:gd name="T5" fmla="*/ 38 h 41"/>
                <a:gd name="T6" fmla="*/ 1 w 47"/>
                <a:gd name="T7" fmla="*/ 31 h 41"/>
                <a:gd name="T8" fmla="*/ 1 w 47"/>
                <a:gd name="T9" fmla="*/ 31 h 41"/>
                <a:gd name="T10" fmla="*/ 0 w 47"/>
                <a:gd name="T11" fmla="*/ 18 h 41"/>
                <a:gd name="T12" fmla="*/ 0 w 47"/>
                <a:gd name="T13" fmla="*/ 18 h 41"/>
                <a:gd name="T14" fmla="*/ 1 w 47"/>
                <a:gd name="T15" fmla="*/ 9 h 41"/>
                <a:gd name="T16" fmla="*/ 1 w 47"/>
                <a:gd name="T17" fmla="*/ 9 h 41"/>
                <a:gd name="T18" fmla="*/ 2 w 47"/>
                <a:gd name="T19" fmla="*/ 2 h 41"/>
                <a:gd name="T20" fmla="*/ 2 w 47"/>
                <a:gd name="T21" fmla="*/ 2 h 41"/>
                <a:gd name="T22" fmla="*/ 8 w 47"/>
                <a:gd name="T23" fmla="*/ 0 h 41"/>
                <a:gd name="T24" fmla="*/ 8 w 47"/>
                <a:gd name="T25" fmla="*/ 0 h 41"/>
                <a:gd name="T26" fmla="*/ 18 w 47"/>
                <a:gd name="T27" fmla="*/ 0 h 41"/>
                <a:gd name="T28" fmla="*/ 18 w 47"/>
                <a:gd name="T29" fmla="*/ 0 h 41"/>
                <a:gd name="T30" fmla="*/ 42 w 47"/>
                <a:gd name="T31" fmla="*/ 1 h 41"/>
                <a:gd name="T32" fmla="*/ 42 w 47"/>
                <a:gd name="T33" fmla="*/ 1 h 41"/>
                <a:gd name="T34" fmla="*/ 47 w 47"/>
                <a:gd name="T35" fmla="*/ 8 h 41"/>
                <a:gd name="T36" fmla="*/ 47 w 47"/>
                <a:gd name="T37" fmla="*/ 8 h 41"/>
                <a:gd name="T38" fmla="*/ 47 w 47"/>
                <a:gd name="T39" fmla="*/ 20 h 41"/>
                <a:gd name="T40" fmla="*/ 47 w 47"/>
                <a:gd name="T41" fmla="*/ 20 h 41"/>
                <a:gd name="T42" fmla="*/ 47 w 47"/>
                <a:gd name="T43" fmla="*/ 37 h 41"/>
                <a:gd name="T44" fmla="*/ 47 w 47"/>
                <a:gd name="T45" fmla="*/ 37 h 41"/>
                <a:gd name="T46" fmla="*/ 45 w 47"/>
                <a:gd name="T47" fmla="*/ 38 h 41"/>
                <a:gd name="T48" fmla="*/ 45 w 47"/>
                <a:gd name="T49" fmla="*/ 38 h 41"/>
                <a:gd name="T50" fmla="*/ 11 w 47"/>
                <a:gd name="T51" fmla="*/ 41 h 41"/>
                <a:gd name="T52" fmla="*/ 11 w 47"/>
                <a:gd name="T53" fmla="*/ 41 h 41"/>
                <a:gd name="T54" fmla="*/ 6 w 47"/>
                <a:gd name="T55" fmla="*/ 40 h 41"/>
                <a:gd name="T56" fmla="*/ 6 w 47"/>
                <a:gd name="T57" fmla="*/ 36 h 41"/>
                <a:gd name="T58" fmla="*/ 11 w 47"/>
                <a:gd name="T59" fmla="*/ 37 h 41"/>
                <a:gd name="T60" fmla="*/ 11 w 47"/>
                <a:gd name="T61" fmla="*/ 37 h 41"/>
                <a:gd name="T62" fmla="*/ 43 w 47"/>
                <a:gd name="T63" fmla="*/ 35 h 41"/>
                <a:gd name="T64" fmla="*/ 43 w 47"/>
                <a:gd name="T65" fmla="*/ 35 h 41"/>
                <a:gd name="T66" fmla="*/ 43 w 47"/>
                <a:gd name="T67" fmla="*/ 20 h 41"/>
                <a:gd name="T68" fmla="*/ 43 w 47"/>
                <a:gd name="T69" fmla="*/ 20 h 41"/>
                <a:gd name="T70" fmla="*/ 41 w 47"/>
                <a:gd name="T71" fmla="*/ 5 h 41"/>
                <a:gd name="T72" fmla="*/ 41 w 47"/>
                <a:gd name="T73" fmla="*/ 5 h 41"/>
                <a:gd name="T74" fmla="*/ 41 w 47"/>
                <a:gd name="T75" fmla="*/ 5 h 41"/>
                <a:gd name="T76" fmla="*/ 18 w 47"/>
                <a:gd name="T77" fmla="*/ 4 h 41"/>
                <a:gd name="T78" fmla="*/ 18 w 47"/>
                <a:gd name="T79" fmla="*/ 4 h 41"/>
                <a:gd name="T80" fmla="*/ 5 w 47"/>
                <a:gd name="T81" fmla="*/ 5 h 41"/>
                <a:gd name="T82" fmla="*/ 5 w 47"/>
                <a:gd name="T83" fmla="*/ 5 h 41"/>
                <a:gd name="T84" fmla="*/ 5 w 47"/>
                <a:gd name="T85" fmla="*/ 6 h 41"/>
                <a:gd name="T86" fmla="*/ 5 w 47"/>
                <a:gd name="T87" fmla="*/ 6 h 41"/>
                <a:gd name="T88" fmla="*/ 5 w 47"/>
                <a:gd name="T89" fmla="*/ 9 h 41"/>
                <a:gd name="T90" fmla="*/ 5 w 47"/>
                <a:gd name="T91" fmla="*/ 9 h 41"/>
                <a:gd name="T92" fmla="*/ 4 w 47"/>
                <a:gd name="T93" fmla="*/ 18 h 41"/>
                <a:gd name="T94" fmla="*/ 4 w 47"/>
                <a:gd name="T95" fmla="*/ 18 h 41"/>
                <a:gd name="T96" fmla="*/ 5 w 47"/>
                <a:gd name="T97" fmla="*/ 30 h 41"/>
                <a:gd name="T98" fmla="*/ 5 w 47"/>
                <a:gd name="T99" fmla="*/ 30 h 41"/>
                <a:gd name="T100" fmla="*/ 5 w 47"/>
                <a:gd name="T101" fmla="*/ 36 h 41"/>
                <a:gd name="T102" fmla="*/ 5 w 47"/>
                <a:gd name="T103" fmla="*/ 36 h 41"/>
                <a:gd name="T104" fmla="*/ 6 w 47"/>
                <a:gd name="T10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41">
                  <a:moveTo>
                    <a:pt x="6" y="40"/>
                  </a:moveTo>
                  <a:cubicBezTo>
                    <a:pt x="4" y="40"/>
                    <a:pt x="3" y="40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7"/>
                    <a:pt x="1" y="34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7"/>
                    <a:pt x="0" y="2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0"/>
                    <a:pt x="38" y="0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5" y="1"/>
                    <a:pt x="46" y="5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12"/>
                    <a:pt x="47" y="16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9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24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1"/>
                    <a:pt x="7" y="41"/>
                    <a:pt x="6" y="40"/>
                  </a:cubicBezTo>
                  <a:close/>
                  <a:moveTo>
                    <a:pt x="6" y="36"/>
                  </a:moveTo>
                  <a:cubicBezTo>
                    <a:pt x="8" y="37"/>
                    <a:pt x="9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1" y="37"/>
                    <a:pt x="38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2"/>
                    <a:pt x="43" y="26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3"/>
                    <a:pt x="42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8" y="4"/>
                    <a:pt x="27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2" y="3"/>
                    <a:pt x="6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4" y="15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2"/>
                    <a:pt x="4" y="27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484"/>
            <p:cNvSpPr/>
            <p:nvPr/>
          </p:nvSpPr>
          <p:spPr bwMode="auto">
            <a:xfrm>
              <a:off x="6748105" y="4773139"/>
              <a:ext cx="21289" cy="15207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3 w 6"/>
                <a:gd name="T5" fmla="*/ 4 h 4"/>
                <a:gd name="T6" fmla="*/ 3 w 6"/>
                <a:gd name="T7" fmla="*/ 4 h 4"/>
                <a:gd name="T8" fmla="*/ 3 w 6"/>
                <a:gd name="T9" fmla="*/ 4 h 4"/>
                <a:gd name="T10" fmla="*/ 0 w 6"/>
                <a:gd name="T11" fmla="*/ 2 h 4"/>
                <a:gd name="T12" fmla="*/ 0 w 6"/>
                <a:gd name="T13" fmla="*/ 2 h 4"/>
                <a:gd name="T14" fmla="*/ 2 w 6"/>
                <a:gd name="T15" fmla="*/ 0 h 4"/>
                <a:gd name="T16" fmla="*/ 2 w 6"/>
                <a:gd name="T17" fmla="*/ 0 h 4"/>
                <a:gd name="T18" fmla="*/ 3 w 6"/>
                <a:gd name="T19" fmla="*/ 0 h 4"/>
                <a:gd name="T20" fmla="*/ 3 w 6"/>
                <a:gd name="T21" fmla="*/ 0 h 4"/>
                <a:gd name="T22" fmla="*/ 5 w 6"/>
                <a:gd name="T23" fmla="*/ 0 h 4"/>
                <a:gd name="T24" fmla="*/ 5 w 6"/>
                <a:gd name="T25" fmla="*/ 0 h 4"/>
                <a:gd name="T26" fmla="*/ 5 w 6"/>
                <a:gd name="T27" fmla="*/ 0 h 4"/>
                <a:gd name="T28" fmla="*/ 6 w 6"/>
                <a:gd name="T29" fmla="*/ 3 h 4"/>
                <a:gd name="T30" fmla="*/ 6 w 6"/>
                <a:gd name="T31" fmla="*/ 3 h 4"/>
                <a:gd name="T32" fmla="*/ 4 w 6"/>
                <a:gd name="T33" fmla="*/ 4 h 4"/>
                <a:gd name="T34" fmla="*/ 4 w 6"/>
                <a:gd name="T35" fmla="*/ 4 h 4"/>
                <a:gd name="T36" fmla="*/ 3 w 6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485"/>
            <p:cNvSpPr/>
            <p:nvPr/>
          </p:nvSpPr>
          <p:spPr bwMode="auto">
            <a:xfrm>
              <a:off x="6719213" y="4773139"/>
              <a:ext cx="25851" cy="15207"/>
            </a:xfrm>
            <a:custGeom>
              <a:avLst/>
              <a:gdLst>
                <a:gd name="T0" fmla="*/ 5 w 7"/>
                <a:gd name="T1" fmla="*/ 4 h 4"/>
                <a:gd name="T2" fmla="*/ 2 w 7"/>
                <a:gd name="T3" fmla="*/ 4 h 4"/>
                <a:gd name="T4" fmla="*/ 2 w 7"/>
                <a:gd name="T5" fmla="*/ 4 h 4"/>
                <a:gd name="T6" fmla="*/ 0 w 7"/>
                <a:gd name="T7" fmla="*/ 2 h 4"/>
                <a:gd name="T8" fmla="*/ 0 w 7"/>
                <a:gd name="T9" fmla="*/ 2 h 4"/>
                <a:gd name="T10" fmla="*/ 2 w 7"/>
                <a:gd name="T11" fmla="*/ 0 h 4"/>
                <a:gd name="T12" fmla="*/ 2 w 7"/>
                <a:gd name="T13" fmla="*/ 0 h 4"/>
                <a:gd name="T14" fmla="*/ 5 w 7"/>
                <a:gd name="T15" fmla="*/ 0 h 4"/>
                <a:gd name="T16" fmla="*/ 5 w 7"/>
                <a:gd name="T17" fmla="*/ 0 h 4"/>
                <a:gd name="T18" fmla="*/ 5 w 7"/>
                <a:gd name="T19" fmla="*/ 0 h 4"/>
                <a:gd name="T20" fmla="*/ 7 w 7"/>
                <a:gd name="T21" fmla="*/ 2 h 4"/>
                <a:gd name="T22" fmla="*/ 7 w 7"/>
                <a:gd name="T23" fmla="*/ 2 h 4"/>
                <a:gd name="T24" fmla="*/ 5 w 7"/>
                <a:gd name="T25" fmla="*/ 4 h 4"/>
                <a:gd name="T26" fmla="*/ 5 w 7"/>
                <a:gd name="T27" fmla="*/ 4 h 4"/>
                <a:gd name="T28" fmla="*/ 5 w 7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86"/>
            <p:cNvSpPr/>
            <p:nvPr/>
          </p:nvSpPr>
          <p:spPr bwMode="auto">
            <a:xfrm>
              <a:off x="6687279" y="4770098"/>
              <a:ext cx="24330" cy="18248"/>
            </a:xfrm>
            <a:custGeom>
              <a:avLst/>
              <a:gdLst>
                <a:gd name="T0" fmla="*/ 2 w 7"/>
                <a:gd name="T1" fmla="*/ 5 h 5"/>
                <a:gd name="T2" fmla="*/ 0 w 7"/>
                <a:gd name="T3" fmla="*/ 3 h 5"/>
                <a:gd name="T4" fmla="*/ 0 w 7"/>
                <a:gd name="T5" fmla="*/ 3 h 5"/>
                <a:gd name="T6" fmla="*/ 2 w 7"/>
                <a:gd name="T7" fmla="*/ 1 h 5"/>
                <a:gd name="T8" fmla="*/ 2 w 7"/>
                <a:gd name="T9" fmla="*/ 1 h 5"/>
                <a:gd name="T10" fmla="*/ 3 w 7"/>
                <a:gd name="T11" fmla="*/ 1 h 5"/>
                <a:gd name="T12" fmla="*/ 3 w 7"/>
                <a:gd name="T13" fmla="*/ 1 h 5"/>
                <a:gd name="T14" fmla="*/ 5 w 7"/>
                <a:gd name="T15" fmla="*/ 0 h 5"/>
                <a:gd name="T16" fmla="*/ 5 w 7"/>
                <a:gd name="T17" fmla="*/ 0 h 5"/>
                <a:gd name="T18" fmla="*/ 5 w 7"/>
                <a:gd name="T19" fmla="*/ 0 h 5"/>
                <a:gd name="T20" fmla="*/ 5 w 7"/>
                <a:gd name="T21" fmla="*/ 0 h 5"/>
                <a:gd name="T22" fmla="*/ 5 w 7"/>
                <a:gd name="T23" fmla="*/ 0 h 5"/>
                <a:gd name="T24" fmla="*/ 7 w 7"/>
                <a:gd name="T25" fmla="*/ 3 h 5"/>
                <a:gd name="T26" fmla="*/ 7 w 7"/>
                <a:gd name="T27" fmla="*/ 3 h 5"/>
                <a:gd name="T28" fmla="*/ 5 w 7"/>
                <a:gd name="T29" fmla="*/ 4 h 5"/>
                <a:gd name="T30" fmla="*/ 5 w 7"/>
                <a:gd name="T31" fmla="*/ 4 h 5"/>
                <a:gd name="T32" fmla="*/ 5 w 7"/>
                <a:gd name="T33" fmla="*/ 4 h 5"/>
                <a:gd name="T34" fmla="*/ 5 w 7"/>
                <a:gd name="T35" fmla="*/ 4 h 5"/>
                <a:gd name="T36" fmla="*/ 3 w 7"/>
                <a:gd name="T37" fmla="*/ 5 h 5"/>
                <a:gd name="T38" fmla="*/ 3 w 7"/>
                <a:gd name="T39" fmla="*/ 5 h 5"/>
                <a:gd name="T40" fmla="*/ 2 w 7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87"/>
            <p:cNvSpPr/>
            <p:nvPr/>
          </p:nvSpPr>
          <p:spPr bwMode="auto">
            <a:xfrm>
              <a:off x="6655345" y="4770098"/>
              <a:ext cx="24330" cy="18248"/>
            </a:xfrm>
            <a:custGeom>
              <a:avLst/>
              <a:gdLst>
                <a:gd name="T0" fmla="*/ 4 w 7"/>
                <a:gd name="T1" fmla="*/ 5 h 5"/>
                <a:gd name="T2" fmla="*/ 3 w 7"/>
                <a:gd name="T3" fmla="*/ 4 h 5"/>
                <a:gd name="T4" fmla="*/ 3 w 7"/>
                <a:gd name="T5" fmla="*/ 4 h 5"/>
                <a:gd name="T6" fmla="*/ 3 w 7"/>
                <a:gd name="T7" fmla="*/ 4 h 5"/>
                <a:gd name="T8" fmla="*/ 3 w 7"/>
                <a:gd name="T9" fmla="*/ 4 h 5"/>
                <a:gd name="T10" fmla="*/ 0 w 7"/>
                <a:gd name="T11" fmla="*/ 3 h 5"/>
                <a:gd name="T12" fmla="*/ 0 w 7"/>
                <a:gd name="T13" fmla="*/ 3 h 5"/>
                <a:gd name="T14" fmla="*/ 2 w 7"/>
                <a:gd name="T15" fmla="*/ 1 h 5"/>
                <a:gd name="T16" fmla="*/ 2 w 7"/>
                <a:gd name="T17" fmla="*/ 1 h 5"/>
                <a:gd name="T18" fmla="*/ 3 w 7"/>
                <a:gd name="T19" fmla="*/ 0 h 5"/>
                <a:gd name="T20" fmla="*/ 3 w 7"/>
                <a:gd name="T21" fmla="*/ 0 h 5"/>
                <a:gd name="T22" fmla="*/ 5 w 7"/>
                <a:gd name="T23" fmla="*/ 1 h 5"/>
                <a:gd name="T24" fmla="*/ 5 w 7"/>
                <a:gd name="T25" fmla="*/ 1 h 5"/>
                <a:gd name="T26" fmla="*/ 7 w 7"/>
                <a:gd name="T27" fmla="*/ 3 h 5"/>
                <a:gd name="T28" fmla="*/ 7 w 7"/>
                <a:gd name="T29" fmla="*/ 3 h 5"/>
                <a:gd name="T30" fmla="*/ 5 w 7"/>
                <a:gd name="T31" fmla="*/ 5 h 5"/>
                <a:gd name="T32" fmla="*/ 5 w 7"/>
                <a:gd name="T33" fmla="*/ 5 h 5"/>
                <a:gd name="T34" fmla="*/ 4 w 7"/>
                <a:gd name="T3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88"/>
            <p:cNvSpPr/>
            <p:nvPr/>
          </p:nvSpPr>
          <p:spPr bwMode="auto">
            <a:xfrm>
              <a:off x="6640138" y="4788345"/>
              <a:ext cx="18248" cy="24330"/>
            </a:xfrm>
            <a:custGeom>
              <a:avLst/>
              <a:gdLst>
                <a:gd name="T0" fmla="*/ 1 w 5"/>
                <a:gd name="T1" fmla="*/ 6 h 7"/>
                <a:gd name="T2" fmla="*/ 0 w 5"/>
                <a:gd name="T3" fmla="*/ 2 h 7"/>
                <a:gd name="T4" fmla="*/ 0 w 5"/>
                <a:gd name="T5" fmla="*/ 2 h 7"/>
                <a:gd name="T6" fmla="*/ 0 w 5"/>
                <a:gd name="T7" fmla="*/ 2 h 7"/>
                <a:gd name="T8" fmla="*/ 2 w 5"/>
                <a:gd name="T9" fmla="*/ 0 h 7"/>
                <a:gd name="T10" fmla="*/ 2 w 5"/>
                <a:gd name="T11" fmla="*/ 0 h 7"/>
                <a:gd name="T12" fmla="*/ 4 w 5"/>
                <a:gd name="T13" fmla="*/ 2 h 7"/>
                <a:gd name="T14" fmla="*/ 4 w 5"/>
                <a:gd name="T15" fmla="*/ 2 h 7"/>
                <a:gd name="T16" fmla="*/ 4 w 5"/>
                <a:gd name="T17" fmla="*/ 4 h 7"/>
                <a:gd name="T18" fmla="*/ 4 w 5"/>
                <a:gd name="T19" fmla="*/ 4 h 7"/>
                <a:gd name="T20" fmla="*/ 3 w 5"/>
                <a:gd name="T21" fmla="*/ 7 h 7"/>
                <a:gd name="T22" fmla="*/ 3 w 5"/>
                <a:gd name="T23" fmla="*/ 7 h 7"/>
                <a:gd name="T24" fmla="*/ 3 w 5"/>
                <a:gd name="T25" fmla="*/ 7 h 7"/>
                <a:gd name="T26" fmla="*/ 3 w 5"/>
                <a:gd name="T27" fmla="*/ 7 h 7"/>
                <a:gd name="T28" fmla="*/ 1 w 5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89"/>
            <p:cNvSpPr/>
            <p:nvPr/>
          </p:nvSpPr>
          <p:spPr bwMode="auto">
            <a:xfrm>
              <a:off x="6640138" y="4817238"/>
              <a:ext cx="15207" cy="24330"/>
            </a:xfrm>
            <a:custGeom>
              <a:avLst/>
              <a:gdLst>
                <a:gd name="T0" fmla="*/ 0 w 4"/>
                <a:gd name="T1" fmla="*/ 5 h 7"/>
                <a:gd name="T2" fmla="*/ 0 w 4"/>
                <a:gd name="T3" fmla="*/ 2 h 7"/>
                <a:gd name="T4" fmla="*/ 0 w 4"/>
                <a:gd name="T5" fmla="*/ 2 h 7"/>
                <a:gd name="T6" fmla="*/ 0 w 4"/>
                <a:gd name="T7" fmla="*/ 2 h 7"/>
                <a:gd name="T8" fmla="*/ 0 w 4"/>
                <a:gd name="T9" fmla="*/ 2 h 7"/>
                <a:gd name="T10" fmla="*/ 2 w 4"/>
                <a:gd name="T11" fmla="*/ 0 h 7"/>
                <a:gd name="T12" fmla="*/ 2 w 4"/>
                <a:gd name="T13" fmla="*/ 0 h 7"/>
                <a:gd name="T14" fmla="*/ 4 w 4"/>
                <a:gd name="T15" fmla="*/ 2 h 7"/>
                <a:gd name="T16" fmla="*/ 4 w 4"/>
                <a:gd name="T17" fmla="*/ 2 h 7"/>
                <a:gd name="T18" fmla="*/ 4 w 4"/>
                <a:gd name="T19" fmla="*/ 2 h 7"/>
                <a:gd name="T20" fmla="*/ 4 w 4"/>
                <a:gd name="T21" fmla="*/ 5 h 7"/>
                <a:gd name="T22" fmla="*/ 4 w 4"/>
                <a:gd name="T23" fmla="*/ 5 h 7"/>
                <a:gd name="T24" fmla="*/ 2 w 4"/>
                <a:gd name="T25" fmla="*/ 7 h 7"/>
                <a:gd name="T26" fmla="*/ 2 w 4"/>
                <a:gd name="T27" fmla="*/ 7 h 7"/>
                <a:gd name="T28" fmla="*/ 2 w 4"/>
                <a:gd name="T29" fmla="*/ 7 h 7"/>
                <a:gd name="T30" fmla="*/ 2 w 4"/>
                <a:gd name="T31" fmla="*/ 7 h 7"/>
                <a:gd name="T32" fmla="*/ 0 w 4"/>
                <a:gd name="T3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7">
                  <a:moveTo>
                    <a:pt x="0" y="5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90"/>
            <p:cNvSpPr/>
            <p:nvPr/>
          </p:nvSpPr>
          <p:spPr bwMode="auto">
            <a:xfrm>
              <a:off x="6640138" y="4859816"/>
              <a:ext cx="18248" cy="25851"/>
            </a:xfrm>
            <a:custGeom>
              <a:avLst/>
              <a:gdLst>
                <a:gd name="T0" fmla="*/ 0 w 5"/>
                <a:gd name="T1" fmla="*/ 5 h 7"/>
                <a:gd name="T2" fmla="*/ 0 w 5"/>
                <a:gd name="T3" fmla="*/ 3 h 7"/>
                <a:gd name="T4" fmla="*/ 0 w 5"/>
                <a:gd name="T5" fmla="*/ 3 h 7"/>
                <a:gd name="T6" fmla="*/ 1 w 5"/>
                <a:gd name="T7" fmla="*/ 1 h 7"/>
                <a:gd name="T8" fmla="*/ 1 w 5"/>
                <a:gd name="T9" fmla="*/ 1 h 7"/>
                <a:gd name="T10" fmla="*/ 1 w 5"/>
                <a:gd name="T11" fmla="*/ 1 h 7"/>
                <a:gd name="T12" fmla="*/ 3 w 5"/>
                <a:gd name="T13" fmla="*/ 0 h 7"/>
                <a:gd name="T14" fmla="*/ 3 w 5"/>
                <a:gd name="T15" fmla="*/ 0 h 7"/>
                <a:gd name="T16" fmla="*/ 4 w 5"/>
                <a:gd name="T17" fmla="*/ 3 h 7"/>
                <a:gd name="T18" fmla="*/ 4 w 5"/>
                <a:gd name="T19" fmla="*/ 3 h 7"/>
                <a:gd name="T20" fmla="*/ 4 w 5"/>
                <a:gd name="T21" fmla="*/ 3 h 7"/>
                <a:gd name="T22" fmla="*/ 4 w 5"/>
                <a:gd name="T23" fmla="*/ 3 h 7"/>
                <a:gd name="T24" fmla="*/ 4 w 5"/>
                <a:gd name="T25" fmla="*/ 5 h 7"/>
                <a:gd name="T26" fmla="*/ 4 w 5"/>
                <a:gd name="T27" fmla="*/ 5 h 7"/>
                <a:gd name="T28" fmla="*/ 3 w 5"/>
                <a:gd name="T29" fmla="*/ 7 h 7"/>
                <a:gd name="T30" fmla="*/ 3 w 5"/>
                <a:gd name="T31" fmla="*/ 7 h 7"/>
                <a:gd name="T32" fmla="*/ 2 w 5"/>
                <a:gd name="T33" fmla="*/ 7 h 7"/>
                <a:gd name="T34" fmla="*/ 2 w 5"/>
                <a:gd name="T35" fmla="*/ 7 h 7"/>
                <a:gd name="T36" fmla="*/ 0 w 5"/>
                <a:gd name="T3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91"/>
            <p:cNvSpPr/>
            <p:nvPr/>
          </p:nvSpPr>
          <p:spPr bwMode="auto">
            <a:xfrm>
              <a:off x="6665990" y="4878064"/>
              <a:ext cx="28892" cy="13686"/>
            </a:xfrm>
            <a:custGeom>
              <a:avLst/>
              <a:gdLst>
                <a:gd name="T0" fmla="*/ 5 w 8"/>
                <a:gd name="T1" fmla="*/ 4 h 4"/>
                <a:gd name="T2" fmla="*/ 4 w 8"/>
                <a:gd name="T3" fmla="*/ 4 h 4"/>
                <a:gd name="T4" fmla="*/ 4 w 8"/>
                <a:gd name="T5" fmla="*/ 4 h 4"/>
                <a:gd name="T6" fmla="*/ 2 w 8"/>
                <a:gd name="T7" fmla="*/ 4 h 4"/>
                <a:gd name="T8" fmla="*/ 2 w 8"/>
                <a:gd name="T9" fmla="*/ 4 h 4"/>
                <a:gd name="T10" fmla="*/ 2 w 8"/>
                <a:gd name="T11" fmla="*/ 4 h 4"/>
                <a:gd name="T12" fmla="*/ 0 w 8"/>
                <a:gd name="T13" fmla="*/ 2 h 4"/>
                <a:gd name="T14" fmla="*/ 0 w 8"/>
                <a:gd name="T15" fmla="*/ 2 h 4"/>
                <a:gd name="T16" fmla="*/ 2 w 8"/>
                <a:gd name="T17" fmla="*/ 0 h 4"/>
                <a:gd name="T18" fmla="*/ 2 w 8"/>
                <a:gd name="T19" fmla="*/ 0 h 4"/>
                <a:gd name="T20" fmla="*/ 2 w 8"/>
                <a:gd name="T21" fmla="*/ 0 h 4"/>
                <a:gd name="T22" fmla="*/ 2 w 8"/>
                <a:gd name="T23" fmla="*/ 0 h 4"/>
                <a:gd name="T24" fmla="*/ 2 w 8"/>
                <a:gd name="T25" fmla="*/ 0 h 4"/>
                <a:gd name="T26" fmla="*/ 2 w 8"/>
                <a:gd name="T27" fmla="*/ 0 h 4"/>
                <a:gd name="T28" fmla="*/ 4 w 8"/>
                <a:gd name="T29" fmla="*/ 0 h 4"/>
                <a:gd name="T30" fmla="*/ 4 w 8"/>
                <a:gd name="T31" fmla="*/ 0 h 4"/>
                <a:gd name="T32" fmla="*/ 6 w 8"/>
                <a:gd name="T33" fmla="*/ 0 h 4"/>
                <a:gd name="T34" fmla="*/ 6 w 8"/>
                <a:gd name="T35" fmla="*/ 0 h 4"/>
                <a:gd name="T36" fmla="*/ 6 w 8"/>
                <a:gd name="T37" fmla="*/ 0 h 4"/>
                <a:gd name="T38" fmla="*/ 7 w 8"/>
                <a:gd name="T39" fmla="*/ 3 h 4"/>
                <a:gd name="T40" fmla="*/ 7 w 8"/>
                <a:gd name="T41" fmla="*/ 3 h 4"/>
                <a:gd name="T42" fmla="*/ 5 w 8"/>
                <a:gd name="T43" fmla="*/ 4 h 4"/>
                <a:gd name="T44" fmla="*/ 5 w 8"/>
                <a:gd name="T45" fmla="*/ 4 h 4"/>
                <a:gd name="T46" fmla="*/ 5 w 8"/>
                <a:gd name="T4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4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92"/>
            <p:cNvSpPr/>
            <p:nvPr/>
          </p:nvSpPr>
          <p:spPr bwMode="auto">
            <a:xfrm>
              <a:off x="6700965" y="4875023"/>
              <a:ext cx="25851" cy="16727"/>
            </a:xfrm>
            <a:custGeom>
              <a:avLst/>
              <a:gdLst>
                <a:gd name="T0" fmla="*/ 0 w 7"/>
                <a:gd name="T1" fmla="*/ 3 h 5"/>
                <a:gd name="T2" fmla="*/ 2 w 7"/>
                <a:gd name="T3" fmla="*/ 1 h 5"/>
                <a:gd name="T4" fmla="*/ 2 w 7"/>
                <a:gd name="T5" fmla="*/ 1 h 5"/>
                <a:gd name="T6" fmla="*/ 2 w 7"/>
                <a:gd name="T7" fmla="*/ 1 h 5"/>
                <a:gd name="T8" fmla="*/ 2 w 7"/>
                <a:gd name="T9" fmla="*/ 1 h 5"/>
                <a:gd name="T10" fmla="*/ 5 w 7"/>
                <a:gd name="T11" fmla="*/ 0 h 5"/>
                <a:gd name="T12" fmla="*/ 5 w 7"/>
                <a:gd name="T13" fmla="*/ 0 h 5"/>
                <a:gd name="T14" fmla="*/ 6 w 7"/>
                <a:gd name="T15" fmla="*/ 0 h 5"/>
                <a:gd name="T16" fmla="*/ 6 w 7"/>
                <a:gd name="T17" fmla="*/ 0 h 5"/>
                <a:gd name="T18" fmla="*/ 7 w 7"/>
                <a:gd name="T19" fmla="*/ 2 h 5"/>
                <a:gd name="T20" fmla="*/ 7 w 7"/>
                <a:gd name="T21" fmla="*/ 2 h 5"/>
                <a:gd name="T22" fmla="*/ 5 w 7"/>
                <a:gd name="T23" fmla="*/ 4 h 5"/>
                <a:gd name="T24" fmla="*/ 5 w 7"/>
                <a:gd name="T25" fmla="*/ 4 h 5"/>
                <a:gd name="T26" fmla="*/ 2 w 7"/>
                <a:gd name="T27" fmla="*/ 5 h 5"/>
                <a:gd name="T28" fmla="*/ 2 w 7"/>
                <a:gd name="T29" fmla="*/ 5 h 5"/>
                <a:gd name="T30" fmla="*/ 2 w 7"/>
                <a:gd name="T31" fmla="*/ 5 h 5"/>
                <a:gd name="T32" fmla="*/ 2 w 7"/>
                <a:gd name="T33" fmla="*/ 5 h 5"/>
                <a:gd name="T34" fmla="*/ 2 w 7"/>
                <a:gd name="T35" fmla="*/ 5 h 5"/>
                <a:gd name="T36" fmla="*/ 2 w 7"/>
                <a:gd name="T37" fmla="*/ 5 h 5"/>
                <a:gd name="T38" fmla="*/ 0 w 7"/>
                <a:gd name="T3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93"/>
            <p:cNvSpPr/>
            <p:nvPr/>
          </p:nvSpPr>
          <p:spPr bwMode="auto">
            <a:xfrm>
              <a:off x="6737460" y="4870461"/>
              <a:ext cx="25851" cy="15207"/>
            </a:xfrm>
            <a:custGeom>
              <a:avLst/>
              <a:gdLst>
                <a:gd name="T0" fmla="*/ 5 w 7"/>
                <a:gd name="T1" fmla="*/ 4 h 4"/>
                <a:gd name="T2" fmla="*/ 4 w 7"/>
                <a:gd name="T3" fmla="*/ 4 h 4"/>
                <a:gd name="T4" fmla="*/ 4 w 7"/>
                <a:gd name="T5" fmla="*/ 4 h 4"/>
                <a:gd name="T6" fmla="*/ 2 w 7"/>
                <a:gd name="T7" fmla="*/ 4 h 4"/>
                <a:gd name="T8" fmla="*/ 2 w 7"/>
                <a:gd name="T9" fmla="*/ 4 h 4"/>
                <a:gd name="T10" fmla="*/ 2 w 7"/>
                <a:gd name="T11" fmla="*/ 4 h 4"/>
                <a:gd name="T12" fmla="*/ 2 w 7"/>
                <a:gd name="T13" fmla="*/ 4 h 4"/>
                <a:gd name="T14" fmla="*/ 0 w 7"/>
                <a:gd name="T15" fmla="*/ 2 h 4"/>
                <a:gd name="T16" fmla="*/ 0 w 7"/>
                <a:gd name="T17" fmla="*/ 2 h 4"/>
                <a:gd name="T18" fmla="*/ 2 w 7"/>
                <a:gd name="T19" fmla="*/ 0 h 4"/>
                <a:gd name="T20" fmla="*/ 2 w 7"/>
                <a:gd name="T21" fmla="*/ 0 h 4"/>
                <a:gd name="T22" fmla="*/ 2 w 7"/>
                <a:gd name="T23" fmla="*/ 0 h 4"/>
                <a:gd name="T24" fmla="*/ 2 w 7"/>
                <a:gd name="T25" fmla="*/ 0 h 4"/>
                <a:gd name="T26" fmla="*/ 4 w 7"/>
                <a:gd name="T27" fmla="*/ 0 h 4"/>
                <a:gd name="T28" fmla="*/ 4 w 7"/>
                <a:gd name="T29" fmla="*/ 0 h 4"/>
                <a:gd name="T30" fmla="*/ 6 w 7"/>
                <a:gd name="T31" fmla="*/ 1 h 4"/>
                <a:gd name="T32" fmla="*/ 6 w 7"/>
                <a:gd name="T33" fmla="*/ 1 h 4"/>
                <a:gd name="T34" fmla="*/ 6 w 7"/>
                <a:gd name="T35" fmla="*/ 1 h 4"/>
                <a:gd name="T36" fmla="*/ 7 w 7"/>
                <a:gd name="T37" fmla="*/ 3 h 4"/>
                <a:gd name="T38" fmla="*/ 7 w 7"/>
                <a:gd name="T39" fmla="*/ 3 h 4"/>
                <a:gd name="T40" fmla="*/ 5 w 7"/>
                <a:gd name="T41" fmla="*/ 4 h 4"/>
                <a:gd name="T42" fmla="*/ 5 w 7"/>
                <a:gd name="T43" fmla="*/ 4 h 4"/>
                <a:gd name="T44" fmla="*/ 5 w 7"/>
                <a:gd name="T4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94"/>
            <p:cNvSpPr/>
            <p:nvPr/>
          </p:nvSpPr>
          <p:spPr bwMode="auto">
            <a:xfrm>
              <a:off x="6769394" y="4859816"/>
              <a:ext cx="15207" cy="21289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4 h 6"/>
                <a:gd name="T4" fmla="*/ 0 w 4"/>
                <a:gd name="T5" fmla="*/ 4 h 6"/>
                <a:gd name="T6" fmla="*/ 0 w 4"/>
                <a:gd name="T7" fmla="*/ 2 h 6"/>
                <a:gd name="T8" fmla="*/ 0 w 4"/>
                <a:gd name="T9" fmla="*/ 2 h 6"/>
                <a:gd name="T10" fmla="*/ 0 w 4"/>
                <a:gd name="T11" fmla="*/ 2 h 6"/>
                <a:gd name="T12" fmla="*/ 2 w 4"/>
                <a:gd name="T13" fmla="*/ 0 h 6"/>
                <a:gd name="T14" fmla="*/ 2 w 4"/>
                <a:gd name="T15" fmla="*/ 0 h 6"/>
                <a:gd name="T16" fmla="*/ 4 w 4"/>
                <a:gd name="T17" fmla="*/ 2 h 6"/>
                <a:gd name="T18" fmla="*/ 4 w 4"/>
                <a:gd name="T19" fmla="*/ 2 h 6"/>
                <a:gd name="T20" fmla="*/ 4 w 4"/>
                <a:gd name="T21" fmla="*/ 4 h 6"/>
                <a:gd name="T22" fmla="*/ 4 w 4"/>
                <a:gd name="T23" fmla="*/ 4 h 6"/>
                <a:gd name="T24" fmla="*/ 2 w 4"/>
                <a:gd name="T25" fmla="*/ 6 h 6"/>
                <a:gd name="T26" fmla="*/ 2 w 4"/>
                <a:gd name="T27" fmla="*/ 6 h 6"/>
                <a:gd name="T28" fmla="*/ 2 w 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95"/>
            <p:cNvSpPr/>
            <p:nvPr/>
          </p:nvSpPr>
          <p:spPr bwMode="auto">
            <a:xfrm>
              <a:off x="6769394" y="4809635"/>
              <a:ext cx="15207" cy="21289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4 h 6"/>
                <a:gd name="T4" fmla="*/ 0 w 4"/>
                <a:gd name="T5" fmla="*/ 4 h 6"/>
                <a:gd name="T6" fmla="*/ 0 w 4"/>
                <a:gd name="T7" fmla="*/ 2 h 6"/>
                <a:gd name="T8" fmla="*/ 0 w 4"/>
                <a:gd name="T9" fmla="*/ 2 h 6"/>
                <a:gd name="T10" fmla="*/ 0 w 4"/>
                <a:gd name="T11" fmla="*/ 2 h 6"/>
                <a:gd name="T12" fmla="*/ 3 w 4"/>
                <a:gd name="T13" fmla="*/ 0 h 6"/>
                <a:gd name="T14" fmla="*/ 3 w 4"/>
                <a:gd name="T15" fmla="*/ 0 h 6"/>
                <a:gd name="T16" fmla="*/ 4 w 4"/>
                <a:gd name="T17" fmla="*/ 2 h 6"/>
                <a:gd name="T18" fmla="*/ 4 w 4"/>
                <a:gd name="T19" fmla="*/ 2 h 6"/>
                <a:gd name="T20" fmla="*/ 4 w 4"/>
                <a:gd name="T21" fmla="*/ 4 h 6"/>
                <a:gd name="T22" fmla="*/ 4 w 4"/>
                <a:gd name="T23" fmla="*/ 4 h 6"/>
                <a:gd name="T24" fmla="*/ 2 w 4"/>
                <a:gd name="T25" fmla="*/ 6 h 6"/>
                <a:gd name="T26" fmla="*/ 2 w 4"/>
                <a:gd name="T27" fmla="*/ 6 h 6"/>
                <a:gd name="T28" fmla="*/ 2 w 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96"/>
            <p:cNvSpPr/>
            <p:nvPr/>
          </p:nvSpPr>
          <p:spPr bwMode="auto">
            <a:xfrm>
              <a:off x="6766353" y="4777701"/>
              <a:ext cx="18248" cy="18248"/>
            </a:xfrm>
            <a:custGeom>
              <a:avLst/>
              <a:gdLst>
                <a:gd name="T0" fmla="*/ 1 w 5"/>
                <a:gd name="T1" fmla="*/ 4 h 5"/>
                <a:gd name="T2" fmla="*/ 1 w 5"/>
                <a:gd name="T3" fmla="*/ 3 h 5"/>
                <a:gd name="T4" fmla="*/ 1 w 5"/>
                <a:gd name="T5" fmla="*/ 3 h 5"/>
                <a:gd name="T6" fmla="*/ 1 w 5"/>
                <a:gd name="T7" fmla="*/ 3 h 5"/>
                <a:gd name="T8" fmla="*/ 1 w 5"/>
                <a:gd name="T9" fmla="*/ 2 h 5"/>
                <a:gd name="T10" fmla="*/ 1 w 5"/>
                <a:gd name="T11" fmla="*/ 2 h 5"/>
                <a:gd name="T12" fmla="*/ 1 w 5"/>
                <a:gd name="T13" fmla="*/ 2 h 5"/>
                <a:gd name="T14" fmla="*/ 2 w 5"/>
                <a:gd name="T15" fmla="*/ 0 h 5"/>
                <a:gd name="T16" fmla="*/ 2 w 5"/>
                <a:gd name="T17" fmla="*/ 0 h 5"/>
                <a:gd name="T18" fmla="*/ 4 w 5"/>
                <a:gd name="T19" fmla="*/ 2 h 5"/>
                <a:gd name="T20" fmla="*/ 4 w 5"/>
                <a:gd name="T21" fmla="*/ 2 h 5"/>
                <a:gd name="T22" fmla="*/ 5 w 5"/>
                <a:gd name="T23" fmla="*/ 3 h 5"/>
                <a:gd name="T24" fmla="*/ 5 w 5"/>
                <a:gd name="T25" fmla="*/ 3 h 5"/>
                <a:gd name="T26" fmla="*/ 4 w 5"/>
                <a:gd name="T27" fmla="*/ 5 h 5"/>
                <a:gd name="T28" fmla="*/ 4 w 5"/>
                <a:gd name="T29" fmla="*/ 5 h 5"/>
                <a:gd name="T30" fmla="*/ 3 w 5"/>
                <a:gd name="T31" fmla="*/ 5 h 5"/>
                <a:gd name="T32" fmla="*/ 3 w 5"/>
                <a:gd name="T33" fmla="*/ 5 h 5"/>
                <a:gd name="T34" fmla="*/ 1 w 5"/>
                <a:gd name="T3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6" name="Freeform 21"/>
          <p:cNvSpPr/>
          <p:nvPr/>
        </p:nvSpPr>
        <p:spPr bwMode="auto">
          <a:xfrm>
            <a:off x="4645111" y="4327604"/>
            <a:ext cx="6088964" cy="214061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6054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文本框 157"/>
          <p:cNvSpPr txBox="1"/>
          <p:nvPr/>
        </p:nvSpPr>
        <p:spPr>
          <a:xfrm>
            <a:off x="4422707" y="3485195"/>
            <a:ext cx="656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Tiết 2: TRẢ LỜI CÂU HỎI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CF133-2AC8-4479-A391-9AFF9636721A}"/>
              </a:ext>
            </a:extLst>
          </p:cNvPr>
          <p:cNvGrpSpPr/>
          <p:nvPr/>
        </p:nvGrpSpPr>
        <p:grpSpPr>
          <a:xfrm>
            <a:off x="228600" y="154431"/>
            <a:ext cx="9881419" cy="2045538"/>
            <a:chOff x="-19987" y="-419100"/>
            <a:chExt cx="13639800" cy="457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3EEE28-F15D-4925-AA54-44620B2FA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987" y="-419100"/>
              <a:ext cx="13639800" cy="457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D6D77-43E6-480C-BA81-4CB444845340}"/>
                </a:ext>
              </a:extLst>
            </p:cNvPr>
            <p:cNvSpPr txBox="1"/>
            <p:nvPr/>
          </p:nvSpPr>
          <p:spPr>
            <a:xfrm>
              <a:off x="563535" y="151595"/>
              <a:ext cx="12192000" cy="2407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normalizeH="0" baseline="0" noProof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normalizeH="0" baseline="0" noProof="0">
                  <a:ln w="0"/>
                  <a:solidFill>
                    <a:srgbClr val="FF0000"/>
                  </a:solidFill>
                  <a:uLnTx/>
                  <a:uFillTx/>
                  <a:latin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0" normalizeH="0" baseline="0" noProof="0">
                  <a:ln w="0"/>
                  <a:uLnTx/>
                  <a:uFillTx/>
                  <a:latin typeface="Times New Roman" panose="02020603050405020304" pitchFamily="18" charset="0"/>
                </a:rPr>
                <a:t>Hạt thóc</a:t>
              </a:r>
              <a:r>
                <a:rPr kumimoji="0" lang="en-US" sz="3200" b="1" i="0" u="none" strike="noStrike" kern="0" normalizeH="0" noProof="0">
                  <a:ln w="0"/>
                  <a:uLnTx/>
                  <a:uFillTx/>
                  <a:latin typeface="Times New Roman" panose="02020603050405020304" pitchFamily="18" charset="0"/>
                </a:rPr>
                <a:t> được sinh ra ở đâu</a:t>
              </a:r>
              <a:r>
                <a:rPr lang="en-US" sz="3200" b="1" kern="0">
                  <a:ln w="0"/>
                  <a:latin typeface="Times New Roman" panose="02020603050405020304" pitchFamily="18" charset="0"/>
                </a:rPr>
                <a:t>?</a:t>
              </a:r>
              <a:endParaRPr kumimoji="0" lang="en-US" sz="3200" b="1" i="0" u="none" strike="noStrike" kern="0" normalizeH="0" baseline="0" noProof="0" dirty="0">
                <a:ln w="0"/>
                <a:uLnTx/>
                <a:uFillTx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417836" y="2145930"/>
            <a:ext cx="9154914" cy="38548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92488" y="214593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47198" y="2658091"/>
            <a:ext cx="6096000" cy="24045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</p:txBody>
      </p:sp>
      <p:sp>
        <p:nvSpPr>
          <p:cNvPr id="18" name="Oval 17"/>
          <p:cNvSpPr/>
          <p:nvPr/>
        </p:nvSpPr>
        <p:spPr>
          <a:xfrm>
            <a:off x="3190939" y="2792261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847198" y="3829050"/>
            <a:ext cx="384900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orizontal Scroll 23"/>
          <p:cNvSpPr/>
          <p:nvPr/>
        </p:nvSpPr>
        <p:spPr>
          <a:xfrm>
            <a:off x="2353536" y="5132540"/>
            <a:ext cx="7463100" cy="172546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 được sinh ra trên cánh đồng.</a:t>
            </a:r>
          </a:p>
        </p:txBody>
      </p:sp>
    </p:spTree>
    <p:extLst>
      <p:ext uri="{BB962C8B-B14F-4D97-AF65-F5344CB8AC3E}">
        <p14:creationId xmlns:p14="http://schemas.microsoft.com/office/powerpoint/2010/main" val="2252461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g.loigiaihay.com/picture/question_lgh/2021_51/1623834621-s6v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90" y="114140"/>
            <a:ext cx="8804460" cy="67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ọc Sinh Hình ảnh | Định dạng hình ảnh PNG 400478855| vn.lovepi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7" b="98446" l="814" r="98140">
                        <a14:foregroundMark x1="51860" y1="49149" x2="65116" y2="47224"/>
                        <a14:foregroundMark x1="24302" y1="81643" x2="28488" y2="87417"/>
                        <a14:foregroundMark x1="30233" y1="82828" x2="41744" y2="79349"/>
                        <a14:foregroundMark x1="59767" y1="88897" x2="74186" y2="93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3" y="3353113"/>
            <a:ext cx="2316176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885950" y="304800"/>
            <a:ext cx="6629400" cy="3619500"/>
          </a:xfrm>
          <a:prstGeom prst="cloudCallout">
            <a:avLst>
              <a:gd name="adj1" fmla="val -44513"/>
              <a:gd name="adj2" fmla="val 5792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gì nho nhỏ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trắng, ngoài vàng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Xay, giã, giần, sàng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thành cơm dẻo?</a:t>
            </a:r>
          </a:p>
          <a:p>
            <a:pPr algn="ctr"/>
            <a:r>
              <a:rPr 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(Là hạt gì?)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90149" y="4377427"/>
            <a:ext cx="2190750" cy="9715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</p:spTree>
    <p:extLst>
      <p:ext uri="{BB962C8B-B14F-4D97-AF65-F5344CB8AC3E}">
        <p14:creationId xmlns:p14="http://schemas.microsoft.com/office/powerpoint/2010/main" val="2980348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CF133-2AC8-4479-A391-9AFF9636721A}"/>
              </a:ext>
            </a:extLst>
          </p:cNvPr>
          <p:cNvGrpSpPr/>
          <p:nvPr/>
        </p:nvGrpSpPr>
        <p:grpSpPr>
          <a:xfrm>
            <a:off x="228600" y="127556"/>
            <a:ext cx="9881419" cy="2072413"/>
            <a:chOff x="-19987" y="-479169"/>
            <a:chExt cx="13639800" cy="46320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3EEE28-F15D-4925-AA54-44620B2FA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987" y="-419100"/>
              <a:ext cx="13639800" cy="457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D6D77-43E6-480C-BA81-4CB444845340}"/>
                </a:ext>
              </a:extLst>
            </p:cNvPr>
            <p:cNvSpPr txBox="1"/>
            <p:nvPr/>
          </p:nvSpPr>
          <p:spPr>
            <a:xfrm>
              <a:off x="563535" y="-479169"/>
              <a:ext cx="12192000" cy="35083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normalizeH="0" baseline="0" noProof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>
                  <a:ln w="0"/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normalizeH="0" baseline="0" noProof="0">
                  <a:ln w="0"/>
                  <a:solidFill>
                    <a:srgbClr val="FF0000"/>
                  </a:solidFill>
                  <a:uLnTx/>
                  <a:uFillTx/>
                  <a:latin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0" normalizeH="0" baseline="0" noProof="0">
                  <a:ln w="0"/>
                  <a:uLnTx/>
                  <a:uFillTx/>
                  <a:latin typeface="Times New Roman" panose="02020603050405020304" pitchFamily="18" charset="0"/>
                </a:rPr>
                <a:t>Những</a:t>
              </a:r>
              <a:r>
                <a:rPr kumimoji="0" lang="en-US" sz="3200" b="1" i="0" u="none" strike="noStrike" kern="0" normalizeH="0" noProof="0">
                  <a:ln w="0"/>
                  <a:uLnTx/>
                  <a:uFillTx/>
                  <a:latin typeface="Times New Roman" panose="02020603050405020304" pitchFamily="18" charset="0"/>
                </a:rPr>
                <a:t> câu thơ nào cho thấy hạt thóc trải qua nhiều khó khăn</a:t>
              </a:r>
              <a:r>
                <a:rPr lang="en-US" sz="3200" b="1" kern="0">
                  <a:ln w="0"/>
                  <a:latin typeface="Times New Roman" panose="02020603050405020304" pitchFamily="18" charset="0"/>
                </a:rPr>
                <a:t>?</a:t>
              </a:r>
              <a:endParaRPr kumimoji="0" lang="en-US" sz="3200" b="1" i="0" u="none" strike="noStrike" kern="0" normalizeH="0" baseline="0" noProof="0" dirty="0">
                <a:ln w="0"/>
                <a:uLnTx/>
                <a:uFillTx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417836" y="2145930"/>
            <a:ext cx="9154914" cy="38548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92488" y="214593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47198" y="2658091"/>
            <a:ext cx="6096000" cy="29585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8" name="Oval 17"/>
          <p:cNvSpPr/>
          <p:nvPr/>
        </p:nvSpPr>
        <p:spPr>
          <a:xfrm>
            <a:off x="3237598" y="2618756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994592" y="4797240"/>
            <a:ext cx="31682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94592" y="5540393"/>
            <a:ext cx="392520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66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CF133-2AC8-4479-A391-9AFF9636721A}"/>
              </a:ext>
            </a:extLst>
          </p:cNvPr>
          <p:cNvGrpSpPr/>
          <p:nvPr/>
        </p:nvGrpSpPr>
        <p:grpSpPr>
          <a:xfrm>
            <a:off x="228600" y="154431"/>
            <a:ext cx="9881419" cy="2045538"/>
            <a:chOff x="-19987" y="-419100"/>
            <a:chExt cx="13639800" cy="457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3EEE28-F15D-4925-AA54-44620B2FA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987" y="-419100"/>
              <a:ext cx="13639800" cy="457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D6D77-43E6-480C-BA81-4CB444845340}"/>
                </a:ext>
              </a:extLst>
            </p:cNvPr>
            <p:cNvSpPr txBox="1"/>
            <p:nvPr/>
          </p:nvSpPr>
          <p:spPr>
            <a:xfrm>
              <a:off x="563535" y="-47449"/>
              <a:ext cx="12192000" cy="2407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normalizeH="0" baseline="0" noProof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noProof="0">
                  <a:ln w="0"/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normalizeH="0" baseline="0" noProof="0">
                  <a:ln w="0"/>
                  <a:solidFill>
                    <a:srgbClr val="FF0000"/>
                  </a:solidFill>
                  <a:uLnTx/>
                  <a:uFillTx/>
                  <a:latin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0" normalizeH="0" baseline="0" noProof="0">
                  <a:ln w="0"/>
                  <a:uLnTx/>
                  <a:uFillTx/>
                  <a:latin typeface="Times New Roman" panose="02020603050405020304" pitchFamily="18" charset="0"/>
                </a:rPr>
                <a:t>Hạt</a:t>
              </a:r>
              <a:r>
                <a:rPr kumimoji="0" lang="en-US" sz="3200" b="1" i="0" u="none" strike="noStrike" kern="0" normalizeH="0" noProof="0">
                  <a:ln w="0"/>
                  <a:uLnTx/>
                  <a:uFillTx/>
                  <a:latin typeface="Times New Roman" panose="02020603050405020304" pitchFamily="18" charset="0"/>
                </a:rPr>
                <a:t> thóc quý giá như thế nào với con người</a:t>
              </a:r>
              <a:r>
                <a:rPr lang="en-US" sz="3200" b="1" kern="0">
                  <a:ln w="0"/>
                  <a:latin typeface="Times New Roman" panose="02020603050405020304" pitchFamily="18" charset="0"/>
                </a:rPr>
                <a:t>?</a:t>
              </a:r>
              <a:endParaRPr kumimoji="0" lang="en-US" sz="3200" b="1" i="0" u="none" strike="noStrike" kern="0" normalizeH="0" baseline="0" noProof="0" dirty="0">
                <a:ln w="0"/>
                <a:uLnTx/>
                <a:uFillTx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417836" y="2145930"/>
            <a:ext cx="8692183" cy="16126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71595" y="2354400"/>
            <a:ext cx="7870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>
                <a:solidFill>
                  <a:srgbClr val="002060"/>
                </a:solidFill>
                <a:latin typeface="+mj-lt"/>
              </a:rPr>
              <a:t>Hạt thóc quý giá với con người ở chỗ nó nuôi sống con người.</a:t>
            </a:r>
            <a:endParaRPr lang="en-US" sz="3200" b="1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314" name="Picture 2" descr="Trang Chủ - Gạo Bách Điền – Dưỡng chất từ thiên nhi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3853152"/>
            <a:ext cx="43434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HI PHÍ BỎ RA và LỢI NHUẬN THU ĐƯỢC cho một vụ lúa như thế nào? | CART-I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0" y="3912980"/>
            <a:ext cx="5176135" cy="2835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00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CF133-2AC8-4479-A391-9AFF9636721A}"/>
              </a:ext>
            </a:extLst>
          </p:cNvPr>
          <p:cNvGrpSpPr/>
          <p:nvPr/>
        </p:nvGrpSpPr>
        <p:grpSpPr>
          <a:xfrm>
            <a:off x="1144376" y="2021331"/>
            <a:ext cx="9881419" cy="2045538"/>
            <a:chOff x="-19987" y="-419100"/>
            <a:chExt cx="13639800" cy="457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3EEE28-F15D-4925-AA54-44620B2FA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987" y="-419100"/>
              <a:ext cx="13639800" cy="457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D6D77-43E6-480C-BA81-4CB444845340}"/>
                </a:ext>
              </a:extLst>
            </p:cNvPr>
            <p:cNvSpPr txBox="1"/>
            <p:nvPr/>
          </p:nvSpPr>
          <p:spPr>
            <a:xfrm>
              <a:off x="703912" y="-184886"/>
              <a:ext cx="12192000" cy="2407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normalizeH="0" baseline="0" noProof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noProof="0">
                  <a:ln w="0"/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normalizeH="0" baseline="0" noProof="0">
                  <a:ln w="0"/>
                  <a:solidFill>
                    <a:srgbClr val="FF0000"/>
                  </a:solidFill>
                  <a:uLnTx/>
                  <a:uFillTx/>
                  <a:latin typeface="Times New Roman" panose="02020603050405020304" pitchFamily="18" charset="0"/>
                </a:rPr>
                <a:t>. </a:t>
              </a:r>
              <a:r>
                <a:rPr lang="en-US" sz="3200" b="1" kern="0">
                  <a:ln w="0"/>
                  <a:latin typeface="Times New Roman" panose="02020603050405020304" pitchFamily="18" charset="0"/>
                </a:rPr>
                <a:t>Em thích nhất câu thơ nào? Vì sao?</a:t>
              </a:r>
              <a:endParaRPr kumimoji="0" lang="en-US" sz="3200" b="1" i="0" u="none" strike="noStrike" kern="0" normalizeH="0" baseline="0" noProof="0" dirty="0">
                <a:ln w="0"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101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,567 Cartoon Of The Wheat Field Illustrations &amp;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101"/>
            <a:ext cx="12192000" cy="78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3148083" y="455346"/>
            <a:ext cx="5895833" cy="34528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157"/>
          <p:cNvSpPr txBox="1"/>
          <p:nvPr/>
        </p:nvSpPr>
        <p:spPr>
          <a:xfrm>
            <a:off x="3832157" y="1827845"/>
            <a:ext cx="656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LUYỆN ĐỌC LẠI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74199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4F9C584-5870-4D85-958F-7F0AF6C4D938}"/>
              </a:ext>
            </a:extLst>
          </p:cNvPr>
          <p:cNvSpPr/>
          <p:nvPr/>
        </p:nvSpPr>
        <p:spPr>
          <a:xfrm>
            <a:off x="304800" y="291153"/>
            <a:ext cx="11582400" cy="6248400"/>
          </a:xfrm>
          <a:custGeom>
            <a:avLst/>
            <a:gdLst>
              <a:gd name="connsiteX0" fmla="*/ 0 w 17373600"/>
              <a:gd name="connsiteY0" fmla="*/ 0 h 9372600"/>
              <a:gd name="connsiteX1" fmla="*/ 17373600 w 17373600"/>
              <a:gd name="connsiteY1" fmla="*/ 0 h 9372600"/>
              <a:gd name="connsiteX2" fmla="*/ 17373600 w 17373600"/>
              <a:gd name="connsiteY2" fmla="*/ 9372600 h 9372600"/>
              <a:gd name="connsiteX3" fmla="*/ 0 w 17373600"/>
              <a:gd name="connsiteY3" fmla="*/ 9372600 h 9372600"/>
              <a:gd name="connsiteX4" fmla="*/ 0 w 17373600"/>
              <a:gd name="connsiteY4" fmla="*/ 0 h 937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stroke="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sd="101832881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2400300" y="41081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3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29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9172" y="570683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(Ngô Hoài Chung)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74057" y="1640114"/>
            <a:ext cx="155302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00514" y="2140858"/>
            <a:ext cx="240211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38285" y="3135087"/>
            <a:ext cx="149497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74057" y="4129316"/>
            <a:ext cx="149497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74057" y="4586516"/>
            <a:ext cx="149497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38285" y="5065487"/>
            <a:ext cx="89988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34228" y="5537201"/>
            <a:ext cx="129902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96615" y="1640115"/>
            <a:ext cx="107949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55758" y="2140858"/>
            <a:ext cx="16134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124043" y="2612573"/>
            <a:ext cx="115207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39629" y="3135087"/>
            <a:ext cx="140425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55758" y="4071258"/>
            <a:ext cx="14496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55758" y="4586516"/>
            <a:ext cx="173989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617529" y="5065487"/>
            <a:ext cx="93435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12958" y="5551715"/>
            <a:ext cx="324212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596129" y="1176814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226978" y="1626106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751730" y="2095276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233261" y="2631951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644424" y="3569132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570888" y="4091141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183638" y="4568744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07166" y="5065487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082731" y="1149114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663848" y="1666133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966029" y="2185376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496975" y="2660979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544677" y="3638357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9405833" y="4100286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476843" y="4542811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093195" y="5109190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44293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组合 191"/>
          <p:cNvGrpSpPr/>
          <p:nvPr/>
        </p:nvGrpSpPr>
        <p:grpSpPr>
          <a:xfrm>
            <a:off x="900750" y="873464"/>
            <a:ext cx="7453822" cy="5319965"/>
            <a:chOff x="2000997" y="1143325"/>
            <a:chExt cx="4268759" cy="2641227"/>
          </a:xfrm>
          <a:solidFill>
            <a:srgbClr val="605448"/>
          </a:solidFill>
        </p:grpSpPr>
        <p:sp>
          <p:nvSpPr>
            <p:cNvPr id="193" name="Freeform 51"/>
            <p:cNvSpPr>
              <a:spLocks noEditPoints="1"/>
            </p:cNvSpPr>
            <p:nvPr/>
          </p:nvSpPr>
          <p:spPr bwMode="auto">
            <a:xfrm>
              <a:off x="5892039" y="3505427"/>
              <a:ext cx="377717" cy="279125"/>
            </a:xfrm>
            <a:custGeom>
              <a:avLst/>
              <a:gdLst>
                <a:gd name="T0" fmla="*/ 186 w 188"/>
                <a:gd name="T1" fmla="*/ 58 h 156"/>
                <a:gd name="T2" fmla="*/ 153 w 188"/>
                <a:gd name="T3" fmla="*/ 21 h 156"/>
                <a:gd name="T4" fmla="*/ 107 w 188"/>
                <a:gd name="T5" fmla="*/ 2 h 156"/>
                <a:gd name="T6" fmla="*/ 53 w 188"/>
                <a:gd name="T7" fmla="*/ 4 h 156"/>
                <a:gd name="T8" fmla="*/ 48 w 188"/>
                <a:gd name="T9" fmla="*/ 12 h 156"/>
                <a:gd name="T10" fmla="*/ 56 w 188"/>
                <a:gd name="T11" fmla="*/ 18 h 156"/>
                <a:gd name="T12" fmla="*/ 33 w 188"/>
                <a:gd name="T13" fmla="*/ 38 h 156"/>
                <a:gd name="T14" fmla="*/ 15 w 188"/>
                <a:gd name="T15" fmla="*/ 67 h 156"/>
                <a:gd name="T16" fmla="*/ 4 w 188"/>
                <a:gd name="T17" fmla="*/ 97 h 156"/>
                <a:gd name="T18" fmla="*/ 0 w 188"/>
                <a:gd name="T19" fmla="*/ 106 h 156"/>
                <a:gd name="T20" fmla="*/ 11 w 188"/>
                <a:gd name="T21" fmla="*/ 115 h 156"/>
                <a:gd name="T22" fmla="*/ 15 w 188"/>
                <a:gd name="T23" fmla="*/ 127 h 156"/>
                <a:gd name="T24" fmla="*/ 24 w 188"/>
                <a:gd name="T25" fmla="*/ 127 h 156"/>
                <a:gd name="T26" fmla="*/ 53 w 188"/>
                <a:gd name="T27" fmla="*/ 143 h 156"/>
                <a:gd name="T28" fmla="*/ 62 w 188"/>
                <a:gd name="T29" fmla="*/ 146 h 156"/>
                <a:gd name="T30" fmla="*/ 129 w 188"/>
                <a:gd name="T31" fmla="*/ 155 h 156"/>
                <a:gd name="T32" fmla="*/ 162 w 188"/>
                <a:gd name="T33" fmla="*/ 138 h 156"/>
                <a:gd name="T34" fmla="*/ 181 w 188"/>
                <a:gd name="T35" fmla="*/ 111 h 156"/>
                <a:gd name="T36" fmla="*/ 181 w 188"/>
                <a:gd name="T37" fmla="*/ 102 h 156"/>
                <a:gd name="T38" fmla="*/ 188 w 188"/>
                <a:gd name="T39" fmla="*/ 76 h 156"/>
                <a:gd name="T40" fmla="*/ 26 w 188"/>
                <a:gd name="T41" fmla="*/ 82 h 156"/>
                <a:gd name="T42" fmla="*/ 24 w 188"/>
                <a:gd name="T43" fmla="*/ 110 h 156"/>
                <a:gd name="T44" fmla="*/ 35 w 188"/>
                <a:gd name="T45" fmla="*/ 98 h 156"/>
                <a:gd name="T46" fmla="*/ 46 w 188"/>
                <a:gd name="T47" fmla="*/ 129 h 156"/>
                <a:gd name="T48" fmla="*/ 46 w 188"/>
                <a:gd name="T49" fmla="*/ 129 h 156"/>
                <a:gd name="T50" fmla="*/ 36 w 188"/>
                <a:gd name="T51" fmla="*/ 118 h 156"/>
                <a:gd name="T52" fmla="*/ 52 w 188"/>
                <a:gd name="T53" fmla="*/ 111 h 156"/>
                <a:gd name="T54" fmla="*/ 65 w 188"/>
                <a:gd name="T55" fmla="*/ 121 h 156"/>
                <a:gd name="T56" fmla="*/ 66 w 188"/>
                <a:gd name="T57" fmla="*/ 118 h 156"/>
                <a:gd name="T58" fmla="*/ 74 w 188"/>
                <a:gd name="T59" fmla="*/ 140 h 156"/>
                <a:gd name="T60" fmla="*/ 74 w 188"/>
                <a:gd name="T61" fmla="*/ 140 h 156"/>
                <a:gd name="T62" fmla="*/ 80 w 188"/>
                <a:gd name="T63" fmla="*/ 126 h 156"/>
                <a:gd name="T64" fmla="*/ 70 w 188"/>
                <a:gd name="T65" fmla="*/ 129 h 156"/>
                <a:gd name="T66" fmla="*/ 76 w 188"/>
                <a:gd name="T67" fmla="*/ 122 h 156"/>
                <a:gd name="T68" fmla="*/ 93 w 188"/>
                <a:gd name="T69" fmla="*/ 144 h 156"/>
                <a:gd name="T70" fmla="*/ 95 w 188"/>
                <a:gd name="T71" fmla="*/ 140 h 156"/>
                <a:gd name="T72" fmla="*/ 98 w 188"/>
                <a:gd name="T73" fmla="*/ 134 h 156"/>
                <a:gd name="T74" fmla="*/ 89 w 188"/>
                <a:gd name="T75" fmla="*/ 132 h 156"/>
                <a:gd name="T76" fmla="*/ 107 w 188"/>
                <a:gd name="T77" fmla="*/ 127 h 156"/>
                <a:gd name="T78" fmla="*/ 111 w 188"/>
                <a:gd name="T79" fmla="*/ 146 h 156"/>
                <a:gd name="T80" fmla="*/ 111 w 188"/>
                <a:gd name="T81" fmla="*/ 145 h 156"/>
                <a:gd name="T82" fmla="*/ 117 w 188"/>
                <a:gd name="T83" fmla="*/ 127 h 156"/>
                <a:gd name="T84" fmla="*/ 117 w 188"/>
                <a:gd name="T85" fmla="*/ 128 h 156"/>
                <a:gd name="T86" fmla="*/ 127 w 188"/>
                <a:gd name="T87" fmla="*/ 145 h 156"/>
                <a:gd name="T88" fmla="*/ 133 w 188"/>
                <a:gd name="T89" fmla="*/ 128 h 156"/>
                <a:gd name="T90" fmla="*/ 136 w 188"/>
                <a:gd name="T91" fmla="*/ 124 h 156"/>
                <a:gd name="T92" fmla="*/ 164 w 188"/>
                <a:gd name="T93" fmla="*/ 118 h 156"/>
                <a:gd name="T94" fmla="*/ 153 w 188"/>
                <a:gd name="T95" fmla="*/ 120 h 156"/>
                <a:gd name="T96" fmla="*/ 164 w 188"/>
                <a:gd name="T97" fmla="*/ 118 h 156"/>
                <a:gd name="T98" fmla="*/ 174 w 188"/>
                <a:gd name="T99" fmla="*/ 90 h 156"/>
                <a:gd name="T100" fmla="*/ 127 w 188"/>
                <a:gd name="T101" fmla="*/ 114 h 156"/>
                <a:gd name="T102" fmla="*/ 65 w 188"/>
                <a:gd name="T103" fmla="*/ 104 h 156"/>
                <a:gd name="T104" fmla="*/ 34 w 188"/>
                <a:gd name="T105" fmla="*/ 70 h 156"/>
                <a:gd name="T106" fmla="*/ 39 w 188"/>
                <a:gd name="T107" fmla="*/ 50 h 156"/>
                <a:gd name="T108" fmla="*/ 86 w 188"/>
                <a:gd name="T109" fmla="*/ 22 h 156"/>
                <a:gd name="T110" fmla="*/ 141 w 188"/>
                <a:gd name="T111" fmla="*/ 29 h 156"/>
                <a:gd name="T112" fmla="*/ 176 w 188"/>
                <a:gd name="T113" fmla="*/ 64 h 156"/>
                <a:gd name="T114" fmla="*/ 178 w 188"/>
                <a:gd name="T115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156">
                  <a:moveTo>
                    <a:pt x="188" y="76"/>
                  </a:moveTo>
                  <a:lnTo>
                    <a:pt x="188" y="76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6" y="58"/>
                  </a:lnTo>
                  <a:lnTo>
                    <a:pt x="183" y="52"/>
                  </a:lnTo>
                  <a:lnTo>
                    <a:pt x="176" y="41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53" y="21"/>
                  </a:lnTo>
                  <a:lnTo>
                    <a:pt x="137" y="10"/>
                  </a:lnTo>
                  <a:lnTo>
                    <a:pt x="129" y="6"/>
                  </a:lnTo>
                  <a:lnTo>
                    <a:pt x="121" y="3"/>
                  </a:lnTo>
                  <a:lnTo>
                    <a:pt x="113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4" y="0"/>
                  </a:lnTo>
                  <a:lnTo>
                    <a:pt x="72" y="2"/>
                  </a:lnTo>
                  <a:lnTo>
                    <a:pt x="62" y="3"/>
                  </a:lnTo>
                  <a:lnTo>
                    <a:pt x="53" y="4"/>
                  </a:lnTo>
                  <a:lnTo>
                    <a:pt x="51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47" y="25"/>
                  </a:lnTo>
                  <a:lnTo>
                    <a:pt x="36" y="33"/>
                  </a:lnTo>
                  <a:lnTo>
                    <a:pt x="33" y="38"/>
                  </a:lnTo>
                  <a:lnTo>
                    <a:pt x="29" y="44"/>
                  </a:lnTo>
                  <a:lnTo>
                    <a:pt x="26" y="5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5" y="67"/>
                  </a:lnTo>
                  <a:lnTo>
                    <a:pt x="11" y="71"/>
                  </a:lnTo>
                  <a:lnTo>
                    <a:pt x="7" y="78"/>
                  </a:lnTo>
                  <a:lnTo>
                    <a:pt x="5" y="84"/>
                  </a:lnTo>
                  <a:lnTo>
                    <a:pt x="4" y="91"/>
                  </a:lnTo>
                  <a:lnTo>
                    <a:pt x="4" y="97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3" y="108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0" y="121"/>
                  </a:lnTo>
                  <a:lnTo>
                    <a:pt x="10" y="123"/>
                  </a:lnTo>
                  <a:lnTo>
                    <a:pt x="11" y="126"/>
                  </a:lnTo>
                  <a:lnTo>
                    <a:pt x="12" y="126"/>
                  </a:lnTo>
                  <a:lnTo>
                    <a:pt x="15" y="127"/>
                  </a:lnTo>
                  <a:lnTo>
                    <a:pt x="17" y="126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41" y="138"/>
                  </a:lnTo>
                  <a:lnTo>
                    <a:pt x="53" y="143"/>
                  </a:lnTo>
                  <a:lnTo>
                    <a:pt x="53" y="143"/>
                  </a:lnTo>
                  <a:lnTo>
                    <a:pt x="54" y="145"/>
                  </a:lnTo>
                  <a:lnTo>
                    <a:pt x="57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76" y="150"/>
                  </a:lnTo>
                  <a:lnTo>
                    <a:pt x="92" y="153"/>
                  </a:lnTo>
                  <a:lnTo>
                    <a:pt x="107" y="156"/>
                  </a:lnTo>
                  <a:lnTo>
                    <a:pt x="122" y="156"/>
                  </a:lnTo>
                  <a:lnTo>
                    <a:pt x="129" y="155"/>
                  </a:lnTo>
                  <a:lnTo>
                    <a:pt x="136" y="152"/>
                  </a:lnTo>
                  <a:lnTo>
                    <a:pt x="142" y="150"/>
                  </a:lnTo>
                  <a:lnTo>
                    <a:pt x="150" y="146"/>
                  </a:lnTo>
                  <a:lnTo>
                    <a:pt x="156" y="143"/>
                  </a:lnTo>
                  <a:lnTo>
                    <a:pt x="162" y="138"/>
                  </a:lnTo>
                  <a:lnTo>
                    <a:pt x="166" y="132"/>
                  </a:lnTo>
                  <a:lnTo>
                    <a:pt x="171" y="124"/>
                  </a:lnTo>
                  <a:lnTo>
                    <a:pt x="171" y="124"/>
                  </a:lnTo>
                  <a:lnTo>
                    <a:pt x="178" y="116"/>
                  </a:lnTo>
                  <a:lnTo>
                    <a:pt x="181" y="111"/>
                  </a:lnTo>
                  <a:lnTo>
                    <a:pt x="181" y="109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81" y="104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84" y="96"/>
                  </a:lnTo>
                  <a:lnTo>
                    <a:pt x="187" y="90"/>
                  </a:lnTo>
                  <a:lnTo>
                    <a:pt x="188" y="84"/>
                  </a:lnTo>
                  <a:lnTo>
                    <a:pt x="188" y="76"/>
                  </a:lnTo>
                  <a:lnTo>
                    <a:pt x="188" y="76"/>
                  </a:lnTo>
                  <a:close/>
                  <a:moveTo>
                    <a:pt x="24" y="84"/>
                  </a:moveTo>
                  <a:lnTo>
                    <a:pt x="24" y="84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4"/>
                  </a:lnTo>
                  <a:close/>
                  <a:moveTo>
                    <a:pt x="24" y="110"/>
                  </a:moveTo>
                  <a:lnTo>
                    <a:pt x="24" y="110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29" y="104"/>
                  </a:lnTo>
                  <a:lnTo>
                    <a:pt x="24" y="110"/>
                  </a:lnTo>
                  <a:lnTo>
                    <a:pt x="24" y="110"/>
                  </a:lnTo>
                  <a:close/>
                  <a:moveTo>
                    <a:pt x="46" y="129"/>
                  </a:moveTo>
                  <a:lnTo>
                    <a:pt x="46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46" y="129"/>
                  </a:lnTo>
                  <a:lnTo>
                    <a:pt x="46" y="129"/>
                  </a:lnTo>
                  <a:close/>
                  <a:moveTo>
                    <a:pt x="36" y="121"/>
                  </a:moveTo>
                  <a:lnTo>
                    <a:pt x="36" y="121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9" y="111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4" y="117"/>
                  </a:lnTo>
                  <a:lnTo>
                    <a:pt x="36" y="121"/>
                  </a:lnTo>
                  <a:lnTo>
                    <a:pt x="36" y="121"/>
                  </a:lnTo>
                  <a:close/>
                  <a:moveTo>
                    <a:pt x="65" y="121"/>
                  </a:moveTo>
                  <a:lnTo>
                    <a:pt x="65" y="121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5" y="121"/>
                  </a:lnTo>
                  <a:lnTo>
                    <a:pt x="65" y="121"/>
                  </a:lnTo>
                  <a:close/>
                  <a:moveTo>
                    <a:pt x="74" y="140"/>
                  </a:moveTo>
                  <a:lnTo>
                    <a:pt x="74" y="140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4" y="140"/>
                  </a:lnTo>
                  <a:close/>
                  <a:moveTo>
                    <a:pt x="81" y="127"/>
                  </a:moveTo>
                  <a:lnTo>
                    <a:pt x="81" y="127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7" y="126"/>
                  </a:lnTo>
                  <a:lnTo>
                    <a:pt x="75" y="126"/>
                  </a:lnTo>
                  <a:lnTo>
                    <a:pt x="72" y="12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75" y="124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1" y="127"/>
                  </a:lnTo>
                  <a:lnTo>
                    <a:pt x="81" y="127"/>
                  </a:lnTo>
                  <a:close/>
                  <a:moveTo>
                    <a:pt x="93" y="144"/>
                  </a:moveTo>
                  <a:lnTo>
                    <a:pt x="93" y="144"/>
                  </a:lnTo>
                  <a:lnTo>
                    <a:pt x="91" y="144"/>
                  </a:lnTo>
                  <a:lnTo>
                    <a:pt x="91" y="144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3" y="144"/>
                  </a:lnTo>
                  <a:close/>
                  <a:moveTo>
                    <a:pt x="98" y="137"/>
                  </a:moveTo>
                  <a:lnTo>
                    <a:pt x="98" y="137"/>
                  </a:lnTo>
                  <a:lnTo>
                    <a:pt x="98" y="134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4" y="132"/>
                  </a:lnTo>
                  <a:lnTo>
                    <a:pt x="92" y="132"/>
                  </a:lnTo>
                  <a:lnTo>
                    <a:pt x="89" y="132"/>
                  </a:lnTo>
                  <a:lnTo>
                    <a:pt x="87" y="134"/>
                  </a:lnTo>
                  <a:lnTo>
                    <a:pt x="87" y="134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107" y="127"/>
                  </a:lnTo>
                  <a:lnTo>
                    <a:pt x="107" y="127"/>
                  </a:lnTo>
                  <a:lnTo>
                    <a:pt x="103" y="132"/>
                  </a:lnTo>
                  <a:lnTo>
                    <a:pt x="98" y="137"/>
                  </a:lnTo>
                  <a:lnTo>
                    <a:pt x="98" y="137"/>
                  </a:lnTo>
                  <a:close/>
                  <a:moveTo>
                    <a:pt x="111" y="146"/>
                  </a:moveTo>
                  <a:lnTo>
                    <a:pt x="111" y="146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11" y="145"/>
                  </a:lnTo>
                  <a:lnTo>
                    <a:pt x="111" y="145"/>
                  </a:lnTo>
                  <a:lnTo>
                    <a:pt x="111" y="146"/>
                  </a:lnTo>
                  <a:lnTo>
                    <a:pt x="111" y="146"/>
                  </a:lnTo>
                  <a:close/>
                  <a:moveTo>
                    <a:pt x="117" y="128"/>
                  </a:moveTo>
                  <a:lnTo>
                    <a:pt x="117" y="128"/>
                  </a:lnTo>
                  <a:lnTo>
                    <a:pt x="117" y="127"/>
                  </a:lnTo>
                  <a:lnTo>
                    <a:pt x="117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7" y="128"/>
                  </a:lnTo>
                  <a:lnTo>
                    <a:pt x="117" y="128"/>
                  </a:lnTo>
                  <a:close/>
                  <a:moveTo>
                    <a:pt x="127" y="146"/>
                  </a:moveTo>
                  <a:lnTo>
                    <a:pt x="127" y="146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6"/>
                  </a:lnTo>
                  <a:lnTo>
                    <a:pt x="127" y="146"/>
                  </a:lnTo>
                  <a:close/>
                  <a:moveTo>
                    <a:pt x="133" y="128"/>
                  </a:moveTo>
                  <a:lnTo>
                    <a:pt x="133" y="128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3" y="128"/>
                  </a:lnTo>
                  <a:lnTo>
                    <a:pt x="133" y="128"/>
                  </a:lnTo>
                  <a:close/>
                  <a:moveTo>
                    <a:pt x="164" y="118"/>
                  </a:moveTo>
                  <a:lnTo>
                    <a:pt x="164" y="118"/>
                  </a:lnTo>
                  <a:lnTo>
                    <a:pt x="156" y="126"/>
                  </a:lnTo>
                  <a:lnTo>
                    <a:pt x="146" y="132"/>
                  </a:lnTo>
                  <a:lnTo>
                    <a:pt x="146" y="132"/>
                  </a:lnTo>
                  <a:lnTo>
                    <a:pt x="151" y="127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60" y="116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4" y="118"/>
                  </a:lnTo>
                  <a:lnTo>
                    <a:pt x="164" y="118"/>
                  </a:lnTo>
                  <a:close/>
                  <a:moveTo>
                    <a:pt x="178" y="80"/>
                  </a:moveTo>
                  <a:lnTo>
                    <a:pt x="178" y="80"/>
                  </a:lnTo>
                  <a:lnTo>
                    <a:pt x="176" y="85"/>
                  </a:lnTo>
                  <a:lnTo>
                    <a:pt x="174" y="90"/>
                  </a:lnTo>
                  <a:lnTo>
                    <a:pt x="168" y="97"/>
                  </a:lnTo>
                  <a:lnTo>
                    <a:pt x="159" y="104"/>
                  </a:lnTo>
                  <a:lnTo>
                    <a:pt x="150" y="108"/>
                  </a:lnTo>
                  <a:lnTo>
                    <a:pt x="139" y="111"/>
                  </a:lnTo>
                  <a:lnTo>
                    <a:pt x="127" y="114"/>
                  </a:lnTo>
                  <a:lnTo>
                    <a:pt x="115" y="114"/>
                  </a:lnTo>
                  <a:lnTo>
                    <a:pt x="101" y="114"/>
                  </a:lnTo>
                  <a:lnTo>
                    <a:pt x="89" y="111"/>
                  </a:lnTo>
                  <a:lnTo>
                    <a:pt x="77" y="109"/>
                  </a:lnTo>
                  <a:lnTo>
                    <a:pt x="65" y="104"/>
                  </a:lnTo>
                  <a:lnTo>
                    <a:pt x="56" y="98"/>
                  </a:lnTo>
                  <a:lnTo>
                    <a:pt x="47" y="92"/>
                  </a:lnTo>
                  <a:lnTo>
                    <a:pt x="40" y="85"/>
                  </a:lnTo>
                  <a:lnTo>
                    <a:pt x="35" y="75"/>
                  </a:lnTo>
                  <a:lnTo>
                    <a:pt x="34" y="70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4" y="61"/>
                  </a:lnTo>
                  <a:lnTo>
                    <a:pt x="36" y="55"/>
                  </a:lnTo>
                  <a:lnTo>
                    <a:pt x="39" y="50"/>
                  </a:lnTo>
                  <a:lnTo>
                    <a:pt x="42" y="45"/>
                  </a:lnTo>
                  <a:lnTo>
                    <a:pt x="51" y="38"/>
                  </a:lnTo>
                  <a:lnTo>
                    <a:pt x="62" y="32"/>
                  </a:lnTo>
                  <a:lnTo>
                    <a:pt x="74" y="26"/>
                  </a:lnTo>
                  <a:lnTo>
                    <a:pt x="86" y="22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18" y="20"/>
                  </a:lnTo>
                  <a:lnTo>
                    <a:pt x="130" y="23"/>
                  </a:lnTo>
                  <a:lnTo>
                    <a:pt x="141" y="29"/>
                  </a:lnTo>
                  <a:lnTo>
                    <a:pt x="152" y="37"/>
                  </a:lnTo>
                  <a:lnTo>
                    <a:pt x="163" y="45"/>
                  </a:lnTo>
                  <a:lnTo>
                    <a:pt x="170" y="53"/>
                  </a:lnTo>
                  <a:lnTo>
                    <a:pt x="174" y="59"/>
                  </a:lnTo>
                  <a:lnTo>
                    <a:pt x="176" y="64"/>
                  </a:lnTo>
                  <a:lnTo>
                    <a:pt x="177" y="70"/>
                  </a:lnTo>
                  <a:lnTo>
                    <a:pt x="178" y="76"/>
                  </a:lnTo>
                  <a:lnTo>
                    <a:pt x="178" y="76"/>
                  </a:lnTo>
                  <a:lnTo>
                    <a:pt x="178" y="80"/>
                  </a:lnTo>
                  <a:lnTo>
                    <a:pt x="17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2"/>
            <p:cNvSpPr>
              <a:spLocks noEditPoints="1"/>
            </p:cNvSpPr>
            <p:nvPr/>
          </p:nvSpPr>
          <p:spPr bwMode="auto">
            <a:xfrm>
              <a:off x="2000997" y="1143325"/>
              <a:ext cx="3485932" cy="2168245"/>
            </a:xfrm>
            <a:custGeom>
              <a:avLst/>
              <a:gdLst>
                <a:gd name="T0" fmla="*/ 129 w 1647"/>
                <a:gd name="T1" fmla="*/ 862 h 1092"/>
                <a:gd name="T2" fmla="*/ 301 w 1647"/>
                <a:gd name="T3" fmla="*/ 927 h 1092"/>
                <a:gd name="T4" fmla="*/ 375 w 1647"/>
                <a:gd name="T5" fmla="*/ 1018 h 1092"/>
                <a:gd name="T6" fmla="*/ 596 w 1647"/>
                <a:gd name="T7" fmla="*/ 1088 h 1092"/>
                <a:gd name="T8" fmla="*/ 1151 w 1647"/>
                <a:gd name="T9" fmla="*/ 935 h 1092"/>
                <a:gd name="T10" fmla="*/ 1472 w 1647"/>
                <a:gd name="T11" fmla="*/ 961 h 1092"/>
                <a:gd name="T12" fmla="*/ 1629 w 1647"/>
                <a:gd name="T13" fmla="*/ 469 h 1092"/>
                <a:gd name="T14" fmla="*/ 1258 w 1647"/>
                <a:gd name="T15" fmla="*/ 81 h 1092"/>
                <a:gd name="T16" fmla="*/ 741 w 1647"/>
                <a:gd name="T17" fmla="*/ 169 h 1092"/>
                <a:gd name="T18" fmla="*/ 328 w 1647"/>
                <a:gd name="T19" fmla="*/ 233 h 1092"/>
                <a:gd name="T20" fmla="*/ 147 w 1647"/>
                <a:gd name="T21" fmla="*/ 469 h 1092"/>
                <a:gd name="T22" fmla="*/ 21 w 1647"/>
                <a:gd name="T23" fmla="*/ 735 h 1092"/>
                <a:gd name="T24" fmla="*/ 97 w 1647"/>
                <a:gd name="T25" fmla="*/ 575 h 1092"/>
                <a:gd name="T26" fmla="*/ 230 w 1647"/>
                <a:gd name="T27" fmla="*/ 831 h 1092"/>
                <a:gd name="T28" fmla="*/ 136 w 1647"/>
                <a:gd name="T29" fmla="*/ 764 h 1092"/>
                <a:gd name="T30" fmla="*/ 117 w 1647"/>
                <a:gd name="T31" fmla="*/ 713 h 1092"/>
                <a:gd name="T32" fmla="*/ 91 w 1647"/>
                <a:gd name="T33" fmla="*/ 665 h 1092"/>
                <a:gd name="T34" fmla="*/ 38 w 1647"/>
                <a:gd name="T35" fmla="*/ 771 h 1092"/>
                <a:gd name="T36" fmla="*/ 165 w 1647"/>
                <a:gd name="T37" fmla="*/ 806 h 1092"/>
                <a:gd name="T38" fmla="*/ 247 w 1647"/>
                <a:gd name="T39" fmla="*/ 851 h 1092"/>
                <a:gd name="T40" fmla="*/ 345 w 1647"/>
                <a:gd name="T41" fmla="*/ 851 h 1092"/>
                <a:gd name="T42" fmla="*/ 299 w 1647"/>
                <a:gd name="T43" fmla="*/ 870 h 1092"/>
                <a:gd name="T44" fmla="*/ 331 w 1647"/>
                <a:gd name="T45" fmla="*/ 896 h 1092"/>
                <a:gd name="T46" fmla="*/ 352 w 1647"/>
                <a:gd name="T47" fmla="*/ 918 h 1092"/>
                <a:gd name="T48" fmla="*/ 355 w 1647"/>
                <a:gd name="T49" fmla="*/ 986 h 1092"/>
                <a:gd name="T50" fmla="*/ 423 w 1647"/>
                <a:gd name="T51" fmla="*/ 971 h 1092"/>
                <a:gd name="T52" fmla="*/ 491 w 1647"/>
                <a:gd name="T53" fmla="*/ 1018 h 1092"/>
                <a:gd name="T54" fmla="*/ 460 w 1647"/>
                <a:gd name="T55" fmla="*/ 1039 h 1092"/>
                <a:gd name="T56" fmla="*/ 537 w 1647"/>
                <a:gd name="T57" fmla="*/ 1018 h 1092"/>
                <a:gd name="T58" fmla="*/ 564 w 1647"/>
                <a:gd name="T59" fmla="*/ 1042 h 1092"/>
                <a:gd name="T60" fmla="*/ 614 w 1647"/>
                <a:gd name="T61" fmla="*/ 1077 h 1092"/>
                <a:gd name="T62" fmla="*/ 665 w 1647"/>
                <a:gd name="T63" fmla="*/ 1061 h 1092"/>
                <a:gd name="T64" fmla="*/ 727 w 1647"/>
                <a:gd name="T65" fmla="*/ 1063 h 1092"/>
                <a:gd name="T66" fmla="*/ 761 w 1647"/>
                <a:gd name="T67" fmla="*/ 1075 h 1092"/>
                <a:gd name="T68" fmla="*/ 816 w 1647"/>
                <a:gd name="T69" fmla="*/ 1064 h 1092"/>
                <a:gd name="T70" fmla="*/ 899 w 1647"/>
                <a:gd name="T71" fmla="*/ 1041 h 1092"/>
                <a:gd name="T72" fmla="*/ 985 w 1647"/>
                <a:gd name="T73" fmla="*/ 980 h 1092"/>
                <a:gd name="T74" fmla="*/ 1087 w 1647"/>
                <a:gd name="T75" fmla="*/ 906 h 1092"/>
                <a:gd name="T76" fmla="*/ 1129 w 1647"/>
                <a:gd name="T77" fmla="*/ 905 h 1092"/>
                <a:gd name="T78" fmla="*/ 1186 w 1647"/>
                <a:gd name="T79" fmla="*/ 927 h 1092"/>
                <a:gd name="T80" fmla="*/ 1215 w 1647"/>
                <a:gd name="T81" fmla="*/ 935 h 1092"/>
                <a:gd name="T82" fmla="*/ 1310 w 1647"/>
                <a:gd name="T83" fmla="*/ 922 h 1092"/>
                <a:gd name="T84" fmla="*/ 1273 w 1647"/>
                <a:gd name="T85" fmla="*/ 969 h 1092"/>
                <a:gd name="T86" fmla="*/ 1440 w 1647"/>
                <a:gd name="T87" fmla="*/ 928 h 1092"/>
                <a:gd name="T88" fmla="*/ 1416 w 1647"/>
                <a:gd name="T89" fmla="*/ 965 h 1092"/>
                <a:gd name="T90" fmla="*/ 1521 w 1647"/>
                <a:gd name="T91" fmla="*/ 906 h 1092"/>
                <a:gd name="T92" fmla="*/ 843 w 1647"/>
                <a:gd name="T93" fmla="*/ 114 h 1092"/>
                <a:gd name="T94" fmla="*/ 813 w 1647"/>
                <a:gd name="T95" fmla="*/ 246 h 1092"/>
                <a:gd name="T96" fmla="*/ 774 w 1647"/>
                <a:gd name="T97" fmla="*/ 220 h 1092"/>
                <a:gd name="T98" fmla="*/ 316 w 1647"/>
                <a:gd name="T99" fmla="*/ 271 h 1092"/>
                <a:gd name="T100" fmla="*/ 288 w 1647"/>
                <a:gd name="T101" fmla="*/ 400 h 1092"/>
                <a:gd name="T102" fmla="*/ 253 w 1647"/>
                <a:gd name="T103" fmla="*/ 315 h 1092"/>
                <a:gd name="T104" fmla="*/ 314 w 1647"/>
                <a:gd name="T105" fmla="*/ 418 h 1092"/>
                <a:gd name="T106" fmla="*/ 418 w 1647"/>
                <a:gd name="T107" fmla="*/ 174 h 1092"/>
                <a:gd name="T108" fmla="*/ 827 w 1647"/>
                <a:gd name="T109" fmla="*/ 194 h 1092"/>
                <a:gd name="T110" fmla="*/ 1306 w 1647"/>
                <a:gd name="T111" fmla="*/ 174 h 1092"/>
                <a:gd name="T112" fmla="*/ 1581 w 1647"/>
                <a:gd name="T113" fmla="*/ 501 h 1092"/>
                <a:gd name="T114" fmla="*/ 1523 w 1647"/>
                <a:gd name="T115" fmla="*/ 880 h 1092"/>
                <a:gd name="T116" fmla="*/ 1066 w 1647"/>
                <a:gd name="T117" fmla="*/ 907 h 1092"/>
                <a:gd name="T118" fmla="*/ 360 w 1647"/>
                <a:gd name="T119" fmla="*/ 815 h 1092"/>
                <a:gd name="T120" fmla="*/ 1563 w 1647"/>
                <a:gd name="T121" fmla="*/ 558 h 1092"/>
                <a:gd name="T122" fmla="*/ 70 w 1647"/>
                <a:gd name="T123" fmla="*/ 536 h 1092"/>
                <a:gd name="T124" fmla="*/ 14 w 1647"/>
                <a:gd name="T125" fmla="*/ 68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7" h="1092">
                  <a:moveTo>
                    <a:pt x="5" y="717"/>
                  </a:moveTo>
                  <a:lnTo>
                    <a:pt x="5" y="717"/>
                  </a:lnTo>
                  <a:lnTo>
                    <a:pt x="5" y="721"/>
                  </a:lnTo>
                  <a:lnTo>
                    <a:pt x="6" y="724"/>
                  </a:lnTo>
                  <a:lnTo>
                    <a:pt x="6" y="724"/>
                  </a:lnTo>
                  <a:lnTo>
                    <a:pt x="9" y="729"/>
                  </a:lnTo>
                  <a:lnTo>
                    <a:pt x="9" y="729"/>
                  </a:lnTo>
                  <a:lnTo>
                    <a:pt x="4" y="734"/>
                  </a:lnTo>
                  <a:lnTo>
                    <a:pt x="3" y="739"/>
                  </a:lnTo>
                  <a:lnTo>
                    <a:pt x="4" y="741"/>
                  </a:lnTo>
                  <a:lnTo>
                    <a:pt x="5" y="741"/>
                  </a:lnTo>
                  <a:lnTo>
                    <a:pt x="8" y="741"/>
                  </a:lnTo>
                  <a:lnTo>
                    <a:pt x="11" y="740"/>
                  </a:lnTo>
                  <a:lnTo>
                    <a:pt x="11" y="740"/>
                  </a:lnTo>
                  <a:lnTo>
                    <a:pt x="20" y="759"/>
                  </a:lnTo>
                  <a:lnTo>
                    <a:pt x="30" y="777"/>
                  </a:lnTo>
                  <a:lnTo>
                    <a:pt x="30" y="777"/>
                  </a:lnTo>
                  <a:lnTo>
                    <a:pt x="28" y="778"/>
                  </a:lnTo>
                  <a:lnTo>
                    <a:pt x="27" y="781"/>
                  </a:lnTo>
                  <a:lnTo>
                    <a:pt x="27" y="782"/>
                  </a:lnTo>
                  <a:lnTo>
                    <a:pt x="28" y="783"/>
                  </a:lnTo>
                  <a:lnTo>
                    <a:pt x="32" y="786"/>
                  </a:lnTo>
                  <a:lnTo>
                    <a:pt x="35" y="786"/>
                  </a:lnTo>
                  <a:lnTo>
                    <a:pt x="35" y="786"/>
                  </a:lnTo>
                  <a:lnTo>
                    <a:pt x="42" y="794"/>
                  </a:lnTo>
                  <a:lnTo>
                    <a:pt x="42" y="794"/>
                  </a:lnTo>
                  <a:lnTo>
                    <a:pt x="40" y="796"/>
                  </a:lnTo>
                  <a:lnTo>
                    <a:pt x="40" y="799"/>
                  </a:lnTo>
                  <a:lnTo>
                    <a:pt x="40" y="801"/>
                  </a:lnTo>
                  <a:lnTo>
                    <a:pt x="41" y="803"/>
                  </a:lnTo>
                  <a:lnTo>
                    <a:pt x="45" y="804"/>
                  </a:lnTo>
                  <a:lnTo>
                    <a:pt x="50" y="803"/>
                  </a:lnTo>
                  <a:lnTo>
                    <a:pt x="50" y="803"/>
                  </a:lnTo>
                  <a:lnTo>
                    <a:pt x="58" y="811"/>
                  </a:lnTo>
                  <a:lnTo>
                    <a:pt x="68" y="819"/>
                  </a:lnTo>
                  <a:lnTo>
                    <a:pt x="76" y="827"/>
                  </a:lnTo>
                  <a:lnTo>
                    <a:pt x="87" y="834"/>
                  </a:lnTo>
                  <a:lnTo>
                    <a:pt x="97" y="840"/>
                  </a:lnTo>
                  <a:lnTo>
                    <a:pt x="109" y="846"/>
                  </a:lnTo>
                  <a:lnTo>
                    <a:pt x="119" y="851"/>
                  </a:lnTo>
                  <a:lnTo>
                    <a:pt x="131" y="856"/>
                  </a:lnTo>
                  <a:lnTo>
                    <a:pt x="131" y="856"/>
                  </a:lnTo>
                  <a:lnTo>
                    <a:pt x="129" y="859"/>
                  </a:lnTo>
                  <a:lnTo>
                    <a:pt x="129" y="862"/>
                  </a:lnTo>
                  <a:lnTo>
                    <a:pt x="131" y="862"/>
                  </a:lnTo>
                  <a:lnTo>
                    <a:pt x="135" y="863"/>
                  </a:lnTo>
                  <a:lnTo>
                    <a:pt x="146" y="860"/>
                  </a:lnTo>
                  <a:lnTo>
                    <a:pt x="146" y="860"/>
                  </a:lnTo>
                  <a:lnTo>
                    <a:pt x="158" y="864"/>
                  </a:lnTo>
                  <a:lnTo>
                    <a:pt x="158" y="864"/>
                  </a:lnTo>
                  <a:lnTo>
                    <a:pt x="158" y="866"/>
                  </a:lnTo>
                  <a:lnTo>
                    <a:pt x="159" y="868"/>
                  </a:lnTo>
                  <a:lnTo>
                    <a:pt x="160" y="869"/>
                  </a:lnTo>
                  <a:lnTo>
                    <a:pt x="163" y="869"/>
                  </a:lnTo>
                  <a:lnTo>
                    <a:pt x="166" y="868"/>
                  </a:lnTo>
                  <a:lnTo>
                    <a:pt x="170" y="866"/>
                  </a:lnTo>
                  <a:lnTo>
                    <a:pt x="170" y="866"/>
                  </a:lnTo>
                  <a:lnTo>
                    <a:pt x="184" y="869"/>
                  </a:lnTo>
                  <a:lnTo>
                    <a:pt x="199" y="870"/>
                  </a:lnTo>
                  <a:lnTo>
                    <a:pt x="213" y="870"/>
                  </a:lnTo>
                  <a:lnTo>
                    <a:pt x="228" y="870"/>
                  </a:lnTo>
                  <a:lnTo>
                    <a:pt x="242" y="869"/>
                  </a:lnTo>
                  <a:lnTo>
                    <a:pt x="255" y="866"/>
                  </a:lnTo>
                  <a:lnTo>
                    <a:pt x="270" y="864"/>
                  </a:lnTo>
                  <a:lnTo>
                    <a:pt x="283" y="859"/>
                  </a:lnTo>
                  <a:lnTo>
                    <a:pt x="283" y="859"/>
                  </a:lnTo>
                  <a:lnTo>
                    <a:pt x="283" y="863"/>
                  </a:lnTo>
                  <a:lnTo>
                    <a:pt x="283" y="863"/>
                  </a:lnTo>
                  <a:lnTo>
                    <a:pt x="283" y="864"/>
                  </a:lnTo>
                  <a:lnTo>
                    <a:pt x="283" y="864"/>
                  </a:lnTo>
                  <a:lnTo>
                    <a:pt x="283" y="868"/>
                  </a:lnTo>
                  <a:lnTo>
                    <a:pt x="286" y="870"/>
                  </a:lnTo>
                  <a:lnTo>
                    <a:pt x="286" y="870"/>
                  </a:lnTo>
                  <a:lnTo>
                    <a:pt x="293" y="899"/>
                  </a:lnTo>
                  <a:lnTo>
                    <a:pt x="293" y="899"/>
                  </a:lnTo>
                  <a:lnTo>
                    <a:pt x="292" y="902"/>
                  </a:lnTo>
                  <a:lnTo>
                    <a:pt x="290" y="907"/>
                  </a:lnTo>
                  <a:lnTo>
                    <a:pt x="290" y="910"/>
                  </a:lnTo>
                  <a:lnTo>
                    <a:pt x="292" y="911"/>
                  </a:lnTo>
                  <a:lnTo>
                    <a:pt x="294" y="912"/>
                  </a:lnTo>
                  <a:lnTo>
                    <a:pt x="296" y="912"/>
                  </a:lnTo>
                  <a:lnTo>
                    <a:pt x="296" y="912"/>
                  </a:lnTo>
                  <a:lnTo>
                    <a:pt x="299" y="919"/>
                  </a:lnTo>
                  <a:lnTo>
                    <a:pt x="299" y="919"/>
                  </a:lnTo>
                  <a:lnTo>
                    <a:pt x="299" y="922"/>
                  </a:lnTo>
                  <a:lnTo>
                    <a:pt x="299" y="924"/>
                  </a:lnTo>
                  <a:lnTo>
                    <a:pt x="300" y="925"/>
                  </a:lnTo>
                  <a:lnTo>
                    <a:pt x="301" y="927"/>
                  </a:lnTo>
                  <a:lnTo>
                    <a:pt x="301" y="927"/>
                  </a:lnTo>
                  <a:lnTo>
                    <a:pt x="308" y="942"/>
                  </a:lnTo>
                  <a:lnTo>
                    <a:pt x="308" y="942"/>
                  </a:lnTo>
                  <a:lnTo>
                    <a:pt x="306" y="946"/>
                  </a:lnTo>
                  <a:lnTo>
                    <a:pt x="306" y="949"/>
                  </a:lnTo>
                  <a:lnTo>
                    <a:pt x="308" y="951"/>
                  </a:lnTo>
                  <a:lnTo>
                    <a:pt x="311" y="952"/>
                  </a:lnTo>
                  <a:lnTo>
                    <a:pt x="313" y="951"/>
                  </a:lnTo>
                  <a:lnTo>
                    <a:pt x="313" y="951"/>
                  </a:lnTo>
                  <a:lnTo>
                    <a:pt x="317" y="957"/>
                  </a:lnTo>
                  <a:lnTo>
                    <a:pt x="317" y="957"/>
                  </a:lnTo>
                  <a:lnTo>
                    <a:pt x="314" y="959"/>
                  </a:lnTo>
                  <a:lnTo>
                    <a:pt x="313" y="961"/>
                  </a:lnTo>
                  <a:lnTo>
                    <a:pt x="313" y="963"/>
                  </a:lnTo>
                  <a:lnTo>
                    <a:pt x="314" y="964"/>
                  </a:lnTo>
                  <a:lnTo>
                    <a:pt x="317" y="966"/>
                  </a:lnTo>
                  <a:lnTo>
                    <a:pt x="323" y="965"/>
                  </a:lnTo>
                  <a:lnTo>
                    <a:pt x="323" y="965"/>
                  </a:lnTo>
                  <a:lnTo>
                    <a:pt x="326" y="971"/>
                  </a:lnTo>
                  <a:lnTo>
                    <a:pt x="326" y="971"/>
                  </a:lnTo>
                  <a:lnTo>
                    <a:pt x="322" y="981"/>
                  </a:lnTo>
                  <a:lnTo>
                    <a:pt x="320" y="983"/>
                  </a:lnTo>
                  <a:lnTo>
                    <a:pt x="320" y="986"/>
                  </a:lnTo>
                  <a:lnTo>
                    <a:pt x="322" y="987"/>
                  </a:lnTo>
                  <a:lnTo>
                    <a:pt x="325" y="986"/>
                  </a:lnTo>
                  <a:lnTo>
                    <a:pt x="325" y="986"/>
                  </a:lnTo>
                  <a:lnTo>
                    <a:pt x="336" y="981"/>
                  </a:lnTo>
                  <a:lnTo>
                    <a:pt x="336" y="981"/>
                  </a:lnTo>
                  <a:lnTo>
                    <a:pt x="339" y="984"/>
                  </a:lnTo>
                  <a:lnTo>
                    <a:pt x="339" y="984"/>
                  </a:lnTo>
                  <a:lnTo>
                    <a:pt x="337" y="986"/>
                  </a:lnTo>
                  <a:lnTo>
                    <a:pt x="337" y="988"/>
                  </a:lnTo>
                  <a:lnTo>
                    <a:pt x="339" y="989"/>
                  </a:lnTo>
                  <a:lnTo>
                    <a:pt x="340" y="990"/>
                  </a:lnTo>
                  <a:lnTo>
                    <a:pt x="342" y="992"/>
                  </a:lnTo>
                  <a:lnTo>
                    <a:pt x="346" y="990"/>
                  </a:lnTo>
                  <a:lnTo>
                    <a:pt x="346" y="990"/>
                  </a:lnTo>
                  <a:lnTo>
                    <a:pt x="359" y="1001"/>
                  </a:lnTo>
                  <a:lnTo>
                    <a:pt x="373" y="1011"/>
                  </a:lnTo>
                  <a:lnTo>
                    <a:pt x="373" y="1011"/>
                  </a:lnTo>
                  <a:lnTo>
                    <a:pt x="372" y="1013"/>
                  </a:lnTo>
                  <a:lnTo>
                    <a:pt x="371" y="1016"/>
                  </a:lnTo>
                  <a:lnTo>
                    <a:pt x="372" y="1018"/>
                  </a:lnTo>
                  <a:lnTo>
                    <a:pt x="375" y="1018"/>
                  </a:lnTo>
                  <a:lnTo>
                    <a:pt x="379" y="1018"/>
                  </a:lnTo>
                  <a:lnTo>
                    <a:pt x="384" y="1017"/>
                  </a:lnTo>
                  <a:lnTo>
                    <a:pt x="384" y="1017"/>
                  </a:lnTo>
                  <a:lnTo>
                    <a:pt x="393" y="1022"/>
                  </a:lnTo>
                  <a:lnTo>
                    <a:pt x="393" y="1022"/>
                  </a:lnTo>
                  <a:lnTo>
                    <a:pt x="393" y="1025"/>
                  </a:lnTo>
                  <a:lnTo>
                    <a:pt x="395" y="1027"/>
                  </a:lnTo>
                  <a:lnTo>
                    <a:pt x="399" y="1027"/>
                  </a:lnTo>
                  <a:lnTo>
                    <a:pt x="401" y="1025"/>
                  </a:lnTo>
                  <a:lnTo>
                    <a:pt x="401" y="1025"/>
                  </a:lnTo>
                  <a:lnTo>
                    <a:pt x="424" y="1035"/>
                  </a:lnTo>
                  <a:lnTo>
                    <a:pt x="448" y="1045"/>
                  </a:lnTo>
                  <a:lnTo>
                    <a:pt x="495" y="1059"/>
                  </a:lnTo>
                  <a:lnTo>
                    <a:pt x="495" y="1059"/>
                  </a:lnTo>
                  <a:lnTo>
                    <a:pt x="496" y="1061"/>
                  </a:lnTo>
                  <a:lnTo>
                    <a:pt x="499" y="1063"/>
                  </a:lnTo>
                  <a:lnTo>
                    <a:pt x="500" y="1063"/>
                  </a:lnTo>
                  <a:lnTo>
                    <a:pt x="502" y="1061"/>
                  </a:lnTo>
                  <a:lnTo>
                    <a:pt x="502" y="1061"/>
                  </a:lnTo>
                  <a:lnTo>
                    <a:pt x="509" y="1064"/>
                  </a:lnTo>
                  <a:lnTo>
                    <a:pt x="509" y="1064"/>
                  </a:lnTo>
                  <a:lnTo>
                    <a:pt x="507" y="1069"/>
                  </a:lnTo>
                  <a:lnTo>
                    <a:pt x="506" y="1071"/>
                  </a:lnTo>
                  <a:lnTo>
                    <a:pt x="507" y="1073"/>
                  </a:lnTo>
                  <a:lnTo>
                    <a:pt x="509" y="1073"/>
                  </a:lnTo>
                  <a:lnTo>
                    <a:pt x="517" y="1072"/>
                  </a:lnTo>
                  <a:lnTo>
                    <a:pt x="524" y="1067"/>
                  </a:lnTo>
                  <a:lnTo>
                    <a:pt x="524" y="1067"/>
                  </a:lnTo>
                  <a:lnTo>
                    <a:pt x="536" y="1071"/>
                  </a:lnTo>
                  <a:lnTo>
                    <a:pt x="536" y="1071"/>
                  </a:lnTo>
                  <a:lnTo>
                    <a:pt x="537" y="1073"/>
                  </a:lnTo>
                  <a:lnTo>
                    <a:pt x="538" y="1075"/>
                  </a:lnTo>
                  <a:lnTo>
                    <a:pt x="541" y="1075"/>
                  </a:lnTo>
                  <a:lnTo>
                    <a:pt x="543" y="1073"/>
                  </a:lnTo>
                  <a:lnTo>
                    <a:pt x="544" y="1073"/>
                  </a:lnTo>
                  <a:lnTo>
                    <a:pt x="544" y="1073"/>
                  </a:lnTo>
                  <a:lnTo>
                    <a:pt x="567" y="1078"/>
                  </a:lnTo>
                  <a:lnTo>
                    <a:pt x="590" y="1083"/>
                  </a:lnTo>
                  <a:lnTo>
                    <a:pt x="590" y="1083"/>
                  </a:lnTo>
                  <a:lnTo>
                    <a:pt x="588" y="1086"/>
                  </a:lnTo>
                  <a:lnTo>
                    <a:pt x="587" y="1088"/>
                  </a:lnTo>
                  <a:lnTo>
                    <a:pt x="588" y="1089"/>
                  </a:lnTo>
                  <a:lnTo>
                    <a:pt x="590" y="1089"/>
                  </a:lnTo>
                  <a:lnTo>
                    <a:pt x="596" y="1088"/>
                  </a:lnTo>
                  <a:lnTo>
                    <a:pt x="602" y="1084"/>
                  </a:lnTo>
                  <a:lnTo>
                    <a:pt x="602" y="1084"/>
                  </a:lnTo>
                  <a:lnTo>
                    <a:pt x="641" y="1089"/>
                  </a:lnTo>
                  <a:lnTo>
                    <a:pt x="660" y="1092"/>
                  </a:lnTo>
                  <a:lnTo>
                    <a:pt x="679" y="1092"/>
                  </a:lnTo>
                  <a:lnTo>
                    <a:pt x="698" y="1092"/>
                  </a:lnTo>
                  <a:lnTo>
                    <a:pt x="718" y="1090"/>
                  </a:lnTo>
                  <a:lnTo>
                    <a:pt x="737" y="1089"/>
                  </a:lnTo>
                  <a:lnTo>
                    <a:pt x="756" y="1086"/>
                  </a:lnTo>
                  <a:lnTo>
                    <a:pt x="756" y="1086"/>
                  </a:lnTo>
                  <a:lnTo>
                    <a:pt x="782" y="1083"/>
                  </a:lnTo>
                  <a:lnTo>
                    <a:pt x="806" y="1078"/>
                  </a:lnTo>
                  <a:lnTo>
                    <a:pt x="830" y="1075"/>
                  </a:lnTo>
                  <a:lnTo>
                    <a:pt x="854" y="1069"/>
                  </a:lnTo>
                  <a:lnTo>
                    <a:pt x="878" y="1061"/>
                  </a:lnTo>
                  <a:lnTo>
                    <a:pt x="902" y="1054"/>
                  </a:lnTo>
                  <a:lnTo>
                    <a:pt x="925" y="1046"/>
                  </a:lnTo>
                  <a:lnTo>
                    <a:pt x="948" y="1035"/>
                  </a:lnTo>
                  <a:lnTo>
                    <a:pt x="948" y="1035"/>
                  </a:lnTo>
                  <a:lnTo>
                    <a:pt x="968" y="1023"/>
                  </a:lnTo>
                  <a:lnTo>
                    <a:pt x="987" y="1011"/>
                  </a:lnTo>
                  <a:lnTo>
                    <a:pt x="1005" y="996"/>
                  </a:lnTo>
                  <a:lnTo>
                    <a:pt x="1023" y="981"/>
                  </a:lnTo>
                  <a:lnTo>
                    <a:pt x="1057" y="948"/>
                  </a:lnTo>
                  <a:lnTo>
                    <a:pt x="1074" y="933"/>
                  </a:lnTo>
                  <a:lnTo>
                    <a:pt x="1092" y="917"/>
                  </a:lnTo>
                  <a:lnTo>
                    <a:pt x="1092" y="917"/>
                  </a:lnTo>
                  <a:lnTo>
                    <a:pt x="1096" y="917"/>
                  </a:lnTo>
                  <a:lnTo>
                    <a:pt x="1096" y="917"/>
                  </a:lnTo>
                  <a:lnTo>
                    <a:pt x="1096" y="921"/>
                  </a:lnTo>
                  <a:lnTo>
                    <a:pt x="1096" y="922"/>
                  </a:lnTo>
                  <a:lnTo>
                    <a:pt x="1097" y="923"/>
                  </a:lnTo>
                  <a:lnTo>
                    <a:pt x="1099" y="923"/>
                  </a:lnTo>
                  <a:lnTo>
                    <a:pt x="1104" y="922"/>
                  </a:lnTo>
                  <a:lnTo>
                    <a:pt x="1107" y="921"/>
                  </a:lnTo>
                  <a:lnTo>
                    <a:pt x="1107" y="921"/>
                  </a:lnTo>
                  <a:lnTo>
                    <a:pt x="1137" y="930"/>
                  </a:lnTo>
                  <a:lnTo>
                    <a:pt x="1137" y="930"/>
                  </a:lnTo>
                  <a:lnTo>
                    <a:pt x="1138" y="933"/>
                  </a:lnTo>
                  <a:lnTo>
                    <a:pt x="1140" y="934"/>
                  </a:lnTo>
                  <a:lnTo>
                    <a:pt x="1143" y="934"/>
                  </a:lnTo>
                  <a:lnTo>
                    <a:pt x="1145" y="933"/>
                  </a:lnTo>
                  <a:lnTo>
                    <a:pt x="1145" y="933"/>
                  </a:lnTo>
                  <a:lnTo>
                    <a:pt x="1151" y="935"/>
                  </a:lnTo>
                  <a:lnTo>
                    <a:pt x="1151" y="935"/>
                  </a:lnTo>
                  <a:lnTo>
                    <a:pt x="1151" y="937"/>
                  </a:lnTo>
                  <a:lnTo>
                    <a:pt x="1151" y="940"/>
                  </a:lnTo>
                  <a:lnTo>
                    <a:pt x="1152" y="940"/>
                  </a:lnTo>
                  <a:lnTo>
                    <a:pt x="1155" y="941"/>
                  </a:lnTo>
                  <a:lnTo>
                    <a:pt x="1159" y="940"/>
                  </a:lnTo>
                  <a:lnTo>
                    <a:pt x="1162" y="940"/>
                  </a:lnTo>
                  <a:lnTo>
                    <a:pt x="1162" y="940"/>
                  </a:lnTo>
                  <a:lnTo>
                    <a:pt x="1173" y="943"/>
                  </a:lnTo>
                  <a:lnTo>
                    <a:pt x="1173" y="943"/>
                  </a:lnTo>
                  <a:lnTo>
                    <a:pt x="1170" y="948"/>
                  </a:lnTo>
                  <a:lnTo>
                    <a:pt x="1170" y="951"/>
                  </a:lnTo>
                  <a:lnTo>
                    <a:pt x="1172" y="952"/>
                  </a:lnTo>
                  <a:lnTo>
                    <a:pt x="1174" y="953"/>
                  </a:lnTo>
                  <a:lnTo>
                    <a:pt x="1181" y="952"/>
                  </a:lnTo>
                  <a:lnTo>
                    <a:pt x="1187" y="949"/>
                  </a:lnTo>
                  <a:lnTo>
                    <a:pt x="1187" y="949"/>
                  </a:lnTo>
                  <a:lnTo>
                    <a:pt x="1202" y="954"/>
                  </a:lnTo>
                  <a:lnTo>
                    <a:pt x="1202" y="954"/>
                  </a:lnTo>
                  <a:lnTo>
                    <a:pt x="1202" y="957"/>
                  </a:lnTo>
                  <a:lnTo>
                    <a:pt x="1202" y="958"/>
                  </a:lnTo>
                  <a:lnTo>
                    <a:pt x="1204" y="959"/>
                  </a:lnTo>
                  <a:lnTo>
                    <a:pt x="1208" y="959"/>
                  </a:lnTo>
                  <a:lnTo>
                    <a:pt x="1211" y="958"/>
                  </a:lnTo>
                  <a:lnTo>
                    <a:pt x="1211" y="958"/>
                  </a:lnTo>
                  <a:lnTo>
                    <a:pt x="1224" y="963"/>
                  </a:lnTo>
                  <a:lnTo>
                    <a:pt x="1224" y="963"/>
                  </a:lnTo>
                  <a:lnTo>
                    <a:pt x="1226" y="965"/>
                  </a:lnTo>
                  <a:lnTo>
                    <a:pt x="1229" y="968"/>
                  </a:lnTo>
                  <a:lnTo>
                    <a:pt x="1239" y="972"/>
                  </a:lnTo>
                  <a:lnTo>
                    <a:pt x="1253" y="977"/>
                  </a:lnTo>
                  <a:lnTo>
                    <a:pt x="1269" y="981"/>
                  </a:lnTo>
                  <a:lnTo>
                    <a:pt x="1299" y="986"/>
                  </a:lnTo>
                  <a:lnTo>
                    <a:pt x="1321" y="989"/>
                  </a:lnTo>
                  <a:lnTo>
                    <a:pt x="1321" y="989"/>
                  </a:lnTo>
                  <a:lnTo>
                    <a:pt x="1346" y="992"/>
                  </a:lnTo>
                  <a:lnTo>
                    <a:pt x="1373" y="990"/>
                  </a:lnTo>
                  <a:lnTo>
                    <a:pt x="1399" y="987"/>
                  </a:lnTo>
                  <a:lnTo>
                    <a:pt x="1424" y="981"/>
                  </a:lnTo>
                  <a:lnTo>
                    <a:pt x="1424" y="981"/>
                  </a:lnTo>
                  <a:lnTo>
                    <a:pt x="1436" y="977"/>
                  </a:lnTo>
                  <a:lnTo>
                    <a:pt x="1450" y="972"/>
                  </a:lnTo>
                  <a:lnTo>
                    <a:pt x="1460" y="968"/>
                  </a:lnTo>
                  <a:lnTo>
                    <a:pt x="1472" y="961"/>
                  </a:lnTo>
                  <a:lnTo>
                    <a:pt x="1483" y="954"/>
                  </a:lnTo>
                  <a:lnTo>
                    <a:pt x="1493" y="947"/>
                  </a:lnTo>
                  <a:lnTo>
                    <a:pt x="1503" y="939"/>
                  </a:lnTo>
                  <a:lnTo>
                    <a:pt x="1512" y="929"/>
                  </a:lnTo>
                  <a:lnTo>
                    <a:pt x="1512" y="929"/>
                  </a:lnTo>
                  <a:lnTo>
                    <a:pt x="1545" y="895"/>
                  </a:lnTo>
                  <a:lnTo>
                    <a:pt x="1562" y="875"/>
                  </a:lnTo>
                  <a:lnTo>
                    <a:pt x="1566" y="868"/>
                  </a:lnTo>
                  <a:lnTo>
                    <a:pt x="1568" y="866"/>
                  </a:lnTo>
                  <a:lnTo>
                    <a:pt x="1568" y="865"/>
                  </a:lnTo>
                  <a:lnTo>
                    <a:pt x="1568" y="865"/>
                  </a:lnTo>
                  <a:lnTo>
                    <a:pt x="1581" y="849"/>
                  </a:lnTo>
                  <a:lnTo>
                    <a:pt x="1592" y="834"/>
                  </a:lnTo>
                  <a:lnTo>
                    <a:pt x="1601" y="816"/>
                  </a:lnTo>
                  <a:lnTo>
                    <a:pt x="1608" y="798"/>
                  </a:lnTo>
                  <a:lnTo>
                    <a:pt x="1613" y="778"/>
                  </a:lnTo>
                  <a:lnTo>
                    <a:pt x="1617" y="759"/>
                  </a:lnTo>
                  <a:lnTo>
                    <a:pt x="1618" y="739"/>
                  </a:lnTo>
                  <a:lnTo>
                    <a:pt x="1619" y="718"/>
                  </a:lnTo>
                  <a:lnTo>
                    <a:pt x="1617" y="699"/>
                  </a:lnTo>
                  <a:lnTo>
                    <a:pt x="1615" y="678"/>
                  </a:lnTo>
                  <a:lnTo>
                    <a:pt x="1610" y="658"/>
                  </a:lnTo>
                  <a:lnTo>
                    <a:pt x="1605" y="639"/>
                  </a:lnTo>
                  <a:lnTo>
                    <a:pt x="1598" y="619"/>
                  </a:lnTo>
                  <a:lnTo>
                    <a:pt x="1589" y="601"/>
                  </a:lnTo>
                  <a:lnTo>
                    <a:pt x="1581" y="585"/>
                  </a:lnTo>
                  <a:lnTo>
                    <a:pt x="1571" y="569"/>
                  </a:lnTo>
                  <a:lnTo>
                    <a:pt x="1571" y="569"/>
                  </a:lnTo>
                  <a:lnTo>
                    <a:pt x="1571" y="566"/>
                  </a:lnTo>
                  <a:lnTo>
                    <a:pt x="1571" y="566"/>
                  </a:lnTo>
                  <a:lnTo>
                    <a:pt x="1581" y="562"/>
                  </a:lnTo>
                  <a:lnTo>
                    <a:pt x="1589" y="554"/>
                  </a:lnTo>
                  <a:lnTo>
                    <a:pt x="1596" y="547"/>
                  </a:lnTo>
                  <a:lnTo>
                    <a:pt x="1602" y="539"/>
                  </a:lnTo>
                  <a:lnTo>
                    <a:pt x="1602" y="539"/>
                  </a:lnTo>
                  <a:lnTo>
                    <a:pt x="1605" y="539"/>
                  </a:lnTo>
                  <a:lnTo>
                    <a:pt x="1607" y="536"/>
                  </a:lnTo>
                  <a:lnTo>
                    <a:pt x="1608" y="534"/>
                  </a:lnTo>
                  <a:lnTo>
                    <a:pt x="1610" y="532"/>
                  </a:lnTo>
                  <a:lnTo>
                    <a:pt x="1611" y="526"/>
                  </a:lnTo>
                  <a:lnTo>
                    <a:pt x="1611" y="522"/>
                  </a:lnTo>
                  <a:lnTo>
                    <a:pt x="1611" y="522"/>
                  </a:lnTo>
                  <a:lnTo>
                    <a:pt x="1618" y="503"/>
                  </a:lnTo>
                  <a:lnTo>
                    <a:pt x="1629" y="469"/>
                  </a:lnTo>
                  <a:lnTo>
                    <a:pt x="1639" y="436"/>
                  </a:lnTo>
                  <a:lnTo>
                    <a:pt x="1641" y="426"/>
                  </a:lnTo>
                  <a:lnTo>
                    <a:pt x="1641" y="422"/>
                  </a:lnTo>
                  <a:lnTo>
                    <a:pt x="1641" y="421"/>
                  </a:lnTo>
                  <a:lnTo>
                    <a:pt x="1641" y="421"/>
                  </a:lnTo>
                  <a:lnTo>
                    <a:pt x="1645" y="405"/>
                  </a:lnTo>
                  <a:lnTo>
                    <a:pt x="1647" y="388"/>
                  </a:lnTo>
                  <a:lnTo>
                    <a:pt x="1647" y="373"/>
                  </a:lnTo>
                  <a:lnTo>
                    <a:pt x="1647" y="356"/>
                  </a:lnTo>
                  <a:lnTo>
                    <a:pt x="1645" y="340"/>
                  </a:lnTo>
                  <a:lnTo>
                    <a:pt x="1641" y="324"/>
                  </a:lnTo>
                  <a:lnTo>
                    <a:pt x="1636" y="310"/>
                  </a:lnTo>
                  <a:lnTo>
                    <a:pt x="1630" y="295"/>
                  </a:lnTo>
                  <a:lnTo>
                    <a:pt x="1624" y="281"/>
                  </a:lnTo>
                  <a:lnTo>
                    <a:pt x="1616" y="267"/>
                  </a:lnTo>
                  <a:lnTo>
                    <a:pt x="1607" y="253"/>
                  </a:lnTo>
                  <a:lnTo>
                    <a:pt x="1596" y="240"/>
                  </a:lnTo>
                  <a:lnTo>
                    <a:pt x="1587" y="228"/>
                  </a:lnTo>
                  <a:lnTo>
                    <a:pt x="1575" y="217"/>
                  </a:lnTo>
                  <a:lnTo>
                    <a:pt x="1563" y="205"/>
                  </a:lnTo>
                  <a:lnTo>
                    <a:pt x="1550" y="196"/>
                  </a:lnTo>
                  <a:lnTo>
                    <a:pt x="1536" y="186"/>
                  </a:lnTo>
                  <a:lnTo>
                    <a:pt x="1522" y="177"/>
                  </a:lnTo>
                  <a:lnTo>
                    <a:pt x="1507" y="169"/>
                  </a:lnTo>
                  <a:lnTo>
                    <a:pt x="1493" y="162"/>
                  </a:lnTo>
                  <a:lnTo>
                    <a:pt x="1477" y="156"/>
                  </a:lnTo>
                  <a:lnTo>
                    <a:pt x="1462" y="151"/>
                  </a:lnTo>
                  <a:lnTo>
                    <a:pt x="1446" y="146"/>
                  </a:lnTo>
                  <a:lnTo>
                    <a:pt x="1430" y="143"/>
                  </a:lnTo>
                  <a:lnTo>
                    <a:pt x="1413" y="141"/>
                  </a:lnTo>
                  <a:lnTo>
                    <a:pt x="1398" y="140"/>
                  </a:lnTo>
                  <a:lnTo>
                    <a:pt x="1381" y="140"/>
                  </a:lnTo>
                  <a:lnTo>
                    <a:pt x="1365" y="141"/>
                  </a:lnTo>
                  <a:lnTo>
                    <a:pt x="1350" y="144"/>
                  </a:lnTo>
                  <a:lnTo>
                    <a:pt x="1334" y="147"/>
                  </a:lnTo>
                  <a:lnTo>
                    <a:pt x="1318" y="152"/>
                  </a:lnTo>
                  <a:lnTo>
                    <a:pt x="1304" y="159"/>
                  </a:lnTo>
                  <a:lnTo>
                    <a:pt x="1304" y="159"/>
                  </a:lnTo>
                  <a:lnTo>
                    <a:pt x="1299" y="144"/>
                  </a:lnTo>
                  <a:lnTo>
                    <a:pt x="1293" y="130"/>
                  </a:lnTo>
                  <a:lnTo>
                    <a:pt x="1286" y="117"/>
                  </a:lnTo>
                  <a:lnTo>
                    <a:pt x="1277" y="104"/>
                  </a:lnTo>
                  <a:lnTo>
                    <a:pt x="1269" y="92"/>
                  </a:lnTo>
                  <a:lnTo>
                    <a:pt x="1258" y="81"/>
                  </a:lnTo>
                  <a:lnTo>
                    <a:pt x="1247" y="70"/>
                  </a:lnTo>
                  <a:lnTo>
                    <a:pt x="1237" y="61"/>
                  </a:lnTo>
                  <a:lnTo>
                    <a:pt x="1224" y="51"/>
                  </a:lnTo>
                  <a:lnTo>
                    <a:pt x="1211" y="43"/>
                  </a:lnTo>
                  <a:lnTo>
                    <a:pt x="1198" y="35"/>
                  </a:lnTo>
                  <a:lnTo>
                    <a:pt x="1185" y="28"/>
                  </a:lnTo>
                  <a:lnTo>
                    <a:pt x="1170" y="22"/>
                  </a:lnTo>
                  <a:lnTo>
                    <a:pt x="1155" y="17"/>
                  </a:lnTo>
                  <a:lnTo>
                    <a:pt x="1140" y="12"/>
                  </a:lnTo>
                  <a:lnTo>
                    <a:pt x="1125" y="9"/>
                  </a:lnTo>
                  <a:lnTo>
                    <a:pt x="1109" y="5"/>
                  </a:lnTo>
                  <a:lnTo>
                    <a:pt x="1093" y="3"/>
                  </a:lnTo>
                  <a:lnTo>
                    <a:pt x="1078" y="2"/>
                  </a:lnTo>
                  <a:lnTo>
                    <a:pt x="1062" y="0"/>
                  </a:lnTo>
                  <a:lnTo>
                    <a:pt x="1046" y="0"/>
                  </a:lnTo>
                  <a:lnTo>
                    <a:pt x="1031" y="2"/>
                  </a:lnTo>
                  <a:lnTo>
                    <a:pt x="1015" y="3"/>
                  </a:lnTo>
                  <a:lnTo>
                    <a:pt x="999" y="5"/>
                  </a:lnTo>
                  <a:lnTo>
                    <a:pt x="985" y="9"/>
                  </a:lnTo>
                  <a:lnTo>
                    <a:pt x="971" y="12"/>
                  </a:lnTo>
                  <a:lnTo>
                    <a:pt x="956" y="17"/>
                  </a:lnTo>
                  <a:lnTo>
                    <a:pt x="942" y="23"/>
                  </a:lnTo>
                  <a:lnTo>
                    <a:pt x="928" y="31"/>
                  </a:lnTo>
                  <a:lnTo>
                    <a:pt x="916" y="38"/>
                  </a:lnTo>
                  <a:lnTo>
                    <a:pt x="904" y="46"/>
                  </a:lnTo>
                  <a:lnTo>
                    <a:pt x="892" y="55"/>
                  </a:lnTo>
                  <a:lnTo>
                    <a:pt x="892" y="55"/>
                  </a:lnTo>
                  <a:lnTo>
                    <a:pt x="890" y="55"/>
                  </a:lnTo>
                  <a:lnTo>
                    <a:pt x="886" y="56"/>
                  </a:lnTo>
                  <a:lnTo>
                    <a:pt x="875" y="61"/>
                  </a:lnTo>
                  <a:lnTo>
                    <a:pt x="862" y="68"/>
                  </a:lnTo>
                  <a:lnTo>
                    <a:pt x="848" y="77"/>
                  </a:lnTo>
                  <a:lnTo>
                    <a:pt x="802" y="109"/>
                  </a:lnTo>
                  <a:lnTo>
                    <a:pt x="802" y="109"/>
                  </a:lnTo>
                  <a:lnTo>
                    <a:pt x="790" y="117"/>
                  </a:lnTo>
                  <a:lnTo>
                    <a:pt x="778" y="127"/>
                  </a:lnTo>
                  <a:lnTo>
                    <a:pt x="768" y="137"/>
                  </a:lnTo>
                  <a:lnTo>
                    <a:pt x="759" y="149"/>
                  </a:lnTo>
                  <a:lnTo>
                    <a:pt x="759" y="149"/>
                  </a:lnTo>
                  <a:lnTo>
                    <a:pt x="753" y="152"/>
                  </a:lnTo>
                  <a:lnTo>
                    <a:pt x="744" y="161"/>
                  </a:lnTo>
                  <a:lnTo>
                    <a:pt x="742" y="164"/>
                  </a:lnTo>
                  <a:lnTo>
                    <a:pt x="741" y="168"/>
                  </a:lnTo>
                  <a:lnTo>
                    <a:pt x="741" y="169"/>
                  </a:lnTo>
                  <a:lnTo>
                    <a:pt x="742" y="169"/>
                  </a:lnTo>
                  <a:lnTo>
                    <a:pt x="748" y="169"/>
                  </a:lnTo>
                  <a:lnTo>
                    <a:pt x="748" y="169"/>
                  </a:lnTo>
                  <a:lnTo>
                    <a:pt x="747" y="171"/>
                  </a:lnTo>
                  <a:lnTo>
                    <a:pt x="747" y="171"/>
                  </a:lnTo>
                  <a:lnTo>
                    <a:pt x="739" y="176"/>
                  </a:lnTo>
                  <a:lnTo>
                    <a:pt x="732" y="182"/>
                  </a:lnTo>
                  <a:lnTo>
                    <a:pt x="731" y="186"/>
                  </a:lnTo>
                  <a:lnTo>
                    <a:pt x="732" y="187"/>
                  </a:lnTo>
                  <a:lnTo>
                    <a:pt x="736" y="187"/>
                  </a:lnTo>
                  <a:lnTo>
                    <a:pt x="742" y="186"/>
                  </a:lnTo>
                  <a:lnTo>
                    <a:pt x="742" y="186"/>
                  </a:lnTo>
                  <a:lnTo>
                    <a:pt x="739" y="198"/>
                  </a:lnTo>
                  <a:lnTo>
                    <a:pt x="739" y="198"/>
                  </a:lnTo>
                  <a:lnTo>
                    <a:pt x="718" y="185"/>
                  </a:lnTo>
                  <a:lnTo>
                    <a:pt x="694" y="173"/>
                  </a:lnTo>
                  <a:lnTo>
                    <a:pt x="668" y="162"/>
                  </a:lnTo>
                  <a:lnTo>
                    <a:pt x="643" y="153"/>
                  </a:lnTo>
                  <a:lnTo>
                    <a:pt x="617" y="145"/>
                  </a:lnTo>
                  <a:lnTo>
                    <a:pt x="589" y="139"/>
                  </a:lnTo>
                  <a:lnTo>
                    <a:pt x="561" y="134"/>
                  </a:lnTo>
                  <a:lnTo>
                    <a:pt x="534" y="133"/>
                  </a:lnTo>
                  <a:lnTo>
                    <a:pt x="507" y="133"/>
                  </a:lnTo>
                  <a:lnTo>
                    <a:pt x="479" y="135"/>
                  </a:lnTo>
                  <a:lnTo>
                    <a:pt x="466" y="138"/>
                  </a:lnTo>
                  <a:lnTo>
                    <a:pt x="454" y="141"/>
                  </a:lnTo>
                  <a:lnTo>
                    <a:pt x="441" y="145"/>
                  </a:lnTo>
                  <a:lnTo>
                    <a:pt x="429" y="150"/>
                  </a:lnTo>
                  <a:lnTo>
                    <a:pt x="417" y="155"/>
                  </a:lnTo>
                  <a:lnTo>
                    <a:pt x="405" y="161"/>
                  </a:lnTo>
                  <a:lnTo>
                    <a:pt x="394" y="168"/>
                  </a:lnTo>
                  <a:lnTo>
                    <a:pt x="382" y="175"/>
                  </a:lnTo>
                  <a:lnTo>
                    <a:pt x="372" y="185"/>
                  </a:lnTo>
                  <a:lnTo>
                    <a:pt x="361" y="194"/>
                  </a:lnTo>
                  <a:lnTo>
                    <a:pt x="352" y="204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1" y="216"/>
                  </a:lnTo>
                  <a:lnTo>
                    <a:pt x="339" y="217"/>
                  </a:lnTo>
                  <a:lnTo>
                    <a:pt x="333" y="222"/>
                  </a:lnTo>
                  <a:lnTo>
                    <a:pt x="329" y="228"/>
                  </a:lnTo>
                  <a:lnTo>
                    <a:pt x="328" y="230"/>
                  </a:lnTo>
                  <a:lnTo>
                    <a:pt x="328" y="233"/>
                  </a:lnTo>
                  <a:lnTo>
                    <a:pt x="328" y="233"/>
                  </a:lnTo>
                  <a:lnTo>
                    <a:pt x="318" y="242"/>
                  </a:lnTo>
                  <a:lnTo>
                    <a:pt x="308" y="251"/>
                  </a:lnTo>
                  <a:lnTo>
                    <a:pt x="287" y="267"/>
                  </a:lnTo>
                  <a:lnTo>
                    <a:pt x="276" y="274"/>
                  </a:lnTo>
                  <a:lnTo>
                    <a:pt x="266" y="282"/>
                  </a:lnTo>
                  <a:lnTo>
                    <a:pt x="257" y="292"/>
                  </a:lnTo>
                  <a:lnTo>
                    <a:pt x="248" y="303"/>
                  </a:lnTo>
                  <a:lnTo>
                    <a:pt x="248" y="303"/>
                  </a:lnTo>
                  <a:lnTo>
                    <a:pt x="243" y="306"/>
                  </a:lnTo>
                  <a:lnTo>
                    <a:pt x="242" y="310"/>
                  </a:lnTo>
                  <a:lnTo>
                    <a:pt x="243" y="312"/>
                  </a:lnTo>
                  <a:lnTo>
                    <a:pt x="243" y="312"/>
                  </a:lnTo>
                  <a:lnTo>
                    <a:pt x="237" y="327"/>
                  </a:lnTo>
                  <a:lnTo>
                    <a:pt x="237" y="327"/>
                  </a:lnTo>
                  <a:lnTo>
                    <a:pt x="235" y="329"/>
                  </a:lnTo>
                  <a:lnTo>
                    <a:pt x="230" y="334"/>
                  </a:lnTo>
                  <a:lnTo>
                    <a:pt x="229" y="336"/>
                  </a:lnTo>
                  <a:lnTo>
                    <a:pt x="229" y="338"/>
                  </a:lnTo>
                  <a:lnTo>
                    <a:pt x="230" y="340"/>
                  </a:lnTo>
                  <a:lnTo>
                    <a:pt x="234" y="341"/>
                  </a:lnTo>
                  <a:lnTo>
                    <a:pt x="234" y="341"/>
                  </a:lnTo>
                  <a:lnTo>
                    <a:pt x="230" y="358"/>
                  </a:lnTo>
                  <a:lnTo>
                    <a:pt x="229" y="368"/>
                  </a:lnTo>
                  <a:lnTo>
                    <a:pt x="229" y="371"/>
                  </a:lnTo>
                  <a:lnTo>
                    <a:pt x="230" y="374"/>
                  </a:lnTo>
                  <a:lnTo>
                    <a:pt x="230" y="374"/>
                  </a:lnTo>
                  <a:lnTo>
                    <a:pt x="231" y="393"/>
                  </a:lnTo>
                  <a:lnTo>
                    <a:pt x="231" y="393"/>
                  </a:lnTo>
                  <a:lnTo>
                    <a:pt x="229" y="397"/>
                  </a:lnTo>
                  <a:lnTo>
                    <a:pt x="228" y="400"/>
                  </a:lnTo>
                  <a:lnTo>
                    <a:pt x="228" y="401"/>
                  </a:lnTo>
                  <a:lnTo>
                    <a:pt x="228" y="403"/>
                  </a:lnTo>
                  <a:lnTo>
                    <a:pt x="230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4" y="416"/>
                  </a:lnTo>
                  <a:lnTo>
                    <a:pt x="234" y="416"/>
                  </a:lnTo>
                  <a:lnTo>
                    <a:pt x="218" y="424"/>
                  </a:lnTo>
                  <a:lnTo>
                    <a:pt x="204" y="434"/>
                  </a:lnTo>
                  <a:lnTo>
                    <a:pt x="189" y="445"/>
                  </a:lnTo>
                  <a:lnTo>
                    <a:pt x="175" y="456"/>
                  </a:lnTo>
                  <a:lnTo>
                    <a:pt x="175" y="456"/>
                  </a:lnTo>
                  <a:lnTo>
                    <a:pt x="157" y="464"/>
                  </a:lnTo>
                  <a:lnTo>
                    <a:pt x="147" y="469"/>
                  </a:lnTo>
                  <a:lnTo>
                    <a:pt x="139" y="474"/>
                  </a:lnTo>
                  <a:lnTo>
                    <a:pt x="139" y="474"/>
                  </a:lnTo>
                  <a:lnTo>
                    <a:pt x="116" y="488"/>
                  </a:lnTo>
                  <a:lnTo>
                    <a:pt x="93" y="504"/>
                  </a:lnTo>
                  <a:lnTo>
                    <a:pt x="71" y="521"/>
                  </a:lnTo>
                  <a:lnTo>
                    <a:pt x="62" y="530"/>
                  </a:lnTo>
                  <a:lnTo>
                    <a:pt x="52" y="540"/>
                  </a:lnTo>
                  <a:lnTo>
                    <a:pt x="44" y="551"/>
                  </a:lnTo>
                  <a:lnTo>
                    <a:pt x="35" y="562"/>
                  </a:lnTo>
                  <a:lnTo>
                    <a:pt x="28" y="574"/>
                  </a:lnTo>
                  <a:lnTo>
                    <a:pt x="21" y="586"/>
                  </a:lnTo>
                  <a:lnTo>
                    <a:pt x="15" y="598"/>
                  </a:lnTo>
                  <a:lnTo>
                    <a:pt x="10" y="611"/>
                  </a:lnTo>
                  <a:lnTo>
                    <a:pt x="6" y="625"/>
                  </a:lnTo>
                  <a:lnTo>
                    <a:pt x="3" y="640"/>
                  </a:lnTo>
                  <a:lnTo>
                    <a:pt x="3" y="640"/>
                  </a:lnTo>
                  <a:lnTo>
                    <a:pt x="1" y="642"/>
                  </a:lnTo>
                  <a:lnTo>
                    <a:pt x="3" y="646"/>
                  </a:lnTo>
                  <a:lnTo>
                    <a:pt x="3" y="646"/>
                  </a:lnTo>
                  <a:lnTo>
                    <a:pt x="0" y="664"/>
                  </a:lnTo>
                  <a:lnTo>
                    <a:pt x="0" y="682"/>
                  </a:lnTo>
                  <a:lnTo>
                    <a:pt x="1" y="700"/>
                  </a:lnTo>
                  <a:lnTo>
                    <a:pt x="5" y="717"/>
                  </a:lnTo>
                  <a:lnTo>
                    <a:pt x="5" y="717"/>
                  </a:lnTo>
                  <a:close/>
                  <a:moveTo>
                    <a:pt x="14" y="709"/>
                  </a:moveTo>
                  <a:lnTo>
                    <a:pt x="14" y="709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14" y="710"/>
                  </a:lnTo>
                  <a:lnTo>
                    <a:pt x="14" y="710"/>
                  </a:lnTo>
                  <a:lnTo>
                    <a:pt x="14" y="709"/>
                  </a:lnTo>
                  <a:lnTo>
                    <a:pt x="14" y="709"/>
                  </a:lnTo>
                  <a:close/>
                  <a:moveTo>
                    <a:pt x="16" y="723"/>
                  </a:moveTo>
                  <a:lnTo>
                    <a:pt x="16" y="723"/>
                  </a:lnTo>
                  <a:lnTo>
                    <a:pt x="16" y="722"/>
                  </a:lnTo>
                  <a:lnTo>
                    <a:pt x="16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6" y="723"/>
                  </a:lnTo>
                  <a:lnTo>
                    <a:pt x="16" y="723"/>
                  </a:lnTo>
                  <a:close/>
                  <a:moveTo>
                    <a:pt x="30" y="759"/>
                  </a:moveTo>
                  <a:lnTo>
                    <a:pt x="30" y="759"/>
                  </a:lnTo>
                  <a:lnTo>
                    <a:pt x="26" y="747"/>
                  </a:lnTo>
                  <a:lnTo>
                    <a:pt x="21" y="735"/>
                  </a:lnTo>
                  <a:lnTo>
                    <a:pt x="21" y="735"/>
                  </a:lnTo>
                  <a:lnTo>
                    <a:pt x="48" y="724"/>
                  </a:lnTo>
                  <a:lnTo>
                    <a:pt x="48" y="724"/>
                  </a:lnTo>
                  <a:lnTo>
                    <a:pt x="42" y="728"/>
                  </a:lnTo>
                  <a:lnTo>
                    <a:pt x="34" y="736"/>
                  </a:lnTo>
                  <a:lnTo>
                    <a:pt x="29" y="740"/>
                  </a:lnTo>
                  <a:lnTo>
                    <a:pt x="28" y="745"/>
                  </a:lnTo>
                  <a:lnTo>
                    <a:pt x="27" y="746"/>
                  </a:lnTo>
                  <a:lnTo>
                    <a:pt x="28" y="747"/>
                  </a:lnTo>
                  <a:lnTo>
                    <a:pt x="29" y="747"/>
                  </a:lnTo>
                  <a:lnTo>
                    <a:pt x="32" y="748"/>
                  </a:lnTo>
                  <a:lnTo>
                    <a:pt x="32" y="748"/>
                  </a:lnTo>
                  <a:lnTo>
                    <a:pt x="38" y="747"/>
                  </a:lnTo>
                  <a:lnTo>
                    <a:pt x="45" y="745"/>
                  </a:lnTo>
                  <a:lnTo>
                    <a:pt x="59" y="737"/>
                  </a:lnTo>
                  <a:lnTo>
                    <a:pt x="73" y="730"/>
                  </a:lnTo>
                  <a:lnTo>
                    <a:pt x="85" y="723"/>
                  </a:lnTo>
                  <a:lnTo>
                    <a:pt x="85" y="723"/>
                  </a:lnTo>
                  <a:lnTo>
                    <a:pt x="58" y="741"/>
                  </a:lnTo>
                  <a:lnTo>
                    <a:pt x="44" y="750"/>
                  </a:lnTo>
                  <a:lnTo>
                    <a:pt x="30" y="759"/>
                  </a:lnTo>
                  <a:lnTo>
                    <a:pt x="30" y="759"/>
                  </a:lnTo>
                  <a:close/>
                  <a:moveTo>
                    <a:pt x="85" y="603"/>
                  </a:moveTo>
                  <a:lnTo>
                    <a:pt x="85" y="603"/>
                  </a:lnTo>
                  <a:lnTo>
                    <a:pt x="82" y="601"/>
                  </a:lnTo>
                  <a:lnTo>
                    <a:pt x="79" y="601"/>
                  </a:lnTo>
                  <a:lnTo>
                    <a:pt x="74" y="604"/>
                  </a:lnTo>
                  <a:lnTo>
                    <a:pt x="68" y="606"/>
                  </a:lnTo>
                  <a:lnTo>
                    <a:pt x="58" y="612"/>
                  </a:lnTo>
                  <a:lnTo>
                    <a:pt x="51" y="617"/>
                  </a:lnTo>
                  <a:lnTo>
                    <a:pt x="51" y="617"/>
                  </a:lnTo>
                  <a:lnTo>
                    <a:pt x="64" y="606"/>
                  </a:lnTo>
                  <a:lnTo>
                    <a:pt x="81" y="591"/>
                  </a:lnTo>
                  <a:lnTo>
                    <a:pt x="86" y="585"/>
                  </a:lnTo>
                  <a:lnTo>
                    <a:pt x="87" y="582"/>
                  </a:lnTo>
                  <a:lnTo>
                    <a:pt x="86" y="580"/>
                  </a:lnTo>
                  <a:lnTo>
                    <a:pt x="85" y="580"/>
                  </a:lnTo>
                  <a:lnTo>
                    <a:pt x="81" y="580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86" y="571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97" y="575"/>
                  </a:lnTo>
                  <a:lnTo>
                    <a:pt x="93" y="591"/>
                  </a:lnTo>
                  <a:lnTo>
                    <a:pt x="91" y="606"/>
                  </a:lnTo>
                  <a:lnTo>
                    <a:pt x="91" y="622"/>
                  </a:lnTo>
                  <a:lnTo>
                    <a:pt x="91" y="622"/>
                  </a:lnTo>
                  <a:lnTo>
                    <a:pt x="89" y="621"/>
                  </a:lnTo>
                  <a:lnTo>
                    <a:pt x="88" y="621"/>
                  </a:lnTo>
                  <a:lnTo>
                    <a:pt x="81" y="623"/>
                  </a:lnTo>
                  <a:lnTo>
                    <a:pt x="71" y="627"/>
                  </a:lnTo>
                  <a:lnTo>
                    <a:pt x="60" y="633"/>
                  </a:lnTo>
                  <a:lnTo>
                    <a:pt x="28" y="652"/>
                  </a:lnTo>
                  <a:lnTo>
                    <a:pt x="28" y="652"/>
                  </a:lnTo>
                  <a:lnTo>
                    <a:pt x="40" y="644"/>
                  </a:lnTo>
                  <a:lnTo>
                    <a:pt x="62" y="629"/>
                  </a:lnTo>
                  <a:lnTo>
                    <a:pt x="71" y="621"/>
                  </a:lnTo>
                  <a:lnTo>
                    <a:pt x="80" y="613"/>
                  </a:lnTo>
                  <a:lnTo>
                    <a:pt x="85" y="607"/>
                  </a:lnTo>
                  <a:lnTo>
                    <a:pt x="86" y="605"/>
                  </a:lnTo>
                  <a:lnTo>
                    <a:pt x="85" y="603"/>
                  </a:lnTo>
                  <a:lnTo>
                    <a:pt x="85" y="603"/>
                  </a:lnTo>
                  <a:close/>
                  <a:moveTo>
                    <a:pt x="166" y="841"/>
                  </a:moveTo>
                  <a:lnTo>
                    <a:pt x="166" y="841"/>
                  </a:lnTo>
                  <a:lnTo>
                    <a:pt x="174" y="835"/>
                  </a:lnTo>
                  <a:lnTo>
                    <a:pt x="174" y="835"/>
                  </a:lnTo>
                  <a:lnTo>
                    <a:pt x="184" y="828"/>
                  </a:lnTo>
                  <a:lnTo>
                    <a:pt x="201" y="817"/>
                  </a:lnTo>
                  <a:lnTo>
                    <a:pt x="209" y="811"/>
                  </a:lnTo>
                  <a:lnTo>
                    <a:pt x="216" y="805"/>
                  </a:lnTo>
                  <a:lnTo>
                    <a:pt x="219" y="800"/>
                  </a:lnTo>
                  <a:lnTo>
                    <a:pt x="221" y="798"/>
                  </a:lnTo>
                  <a:lnTo>
                    <a:pt x="222" y="795"/>
                  </a:lnTo>
                  <a:lnTo>
                    <a:pt x="222" y="795"/>
                  </a:lnTo>
                  <a:lnTo>
                    <a:pt x="237" y="801"/>
                  </a:lnTo>
                  <a:lnTo>
                    <a:pt x="237" y="801"/>
                  </a:lnTo>
                  <a:lnTo>
                    <a:pt x="219" y="811"/>
                  </a:lnTo>
                  <a:lnTo>
                    <a:pt x="201" y="821"/>
                  </a:lnTo>
                  <a:lnTo>
                    <a:pt x="184" y="831"/>
                  </a:lnTo>
                  <a:lnTo>
                    <a:pt x="166" y="841"/>
                  </a:lnTo>
                  <a:lnTo>
                    <a:pt x="166" y="841"/>
                  </a:lnTo>
                  <a:close/>
                  <a:moveTo>
                    <a:pt x="246" y="805"/>
                  </a:moveTo>
                  <a:lnTo>
                    <a:pt x="246" y="805"/>
                  </a:lnTo>
                  <a:lnTo>
                    <a:pt x="271" y="812"/>
                  </a:lnTo>
                  <a:lnTo>
                    <a:pt x="271" y="812"/>
                  </a:lnTo>
                  <a:lnTo>
                    <a:pt x="251" y="822"/>
                  </a:lnTo>
                  <a:lnTo>
                    <a:pt x="230" y="831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211" y="833"/>
                  </a:lnTo>
                  <a:lnTo>
                    <a:pt x="211" y="833"/>
                  </a:lnTo>
                  <a:lnTo>
                    <a:pt x="231" y="821"/>
                  </a:lnTo>
                  <a:lnTo>
                    <a:pt x="242" y="812"/>
                  </a:lnTo>
                  <a:lnTo>
                    <a:pt x="245" y="809"/>
                  </a:lnTo>
                  <a:lnTo>
                    <a:pt x="246" y="805"/>
                  </a:lnTo>
                  <a:lnTo>
                    <a:pt x="246" y="805"/>
                  </a:lnTo>
                  <a:close/>
                  <a:moveTo>
                    <a:pt x="142" y="807"/>
                  </a:moveTo>
                  <a:lnTo>
                    <a:pt x="142" y="807"/>
                  </a:lnTo>
                  <a:lnTo>
                    <a:pt x="164" y="792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96" y="782"/>
                  </a:lnTo>
                  <a:lnTo>
                    <a:pt x="196" y="782"/>
                  </a:lnTo>
                  <a:lnTo>
                    <a:pt x="169" y="794"/>
                  </a:lnTo>
                  <a:lnTo>
                    <a:pt x="142" y="807"/>
                  </a:lnTo>
                  <a:lnTo>
                    <a:pt x="142" y="807"/>
                  </a:lnTo>
                  <a:close/>
                  <a:moveTo>
                    <a:pt x="206" y="789"/>
                  </a:moveTo>
                  <a:lnTo>
                    <a:pt x="206" y="789"/>
                  </a:lnTo>
                  <a:lnTo>
                    <a:pt x="206" y="788"/>
                  </a:lnTo>
                  <a:lnTo>
                    <a:pt x="206" y="788"/>
                  </a:lnTo>
                  <a:lnTo>
                    <a:pt x="213" y="792"/>
                  </a:lnTo>
                  <a:lnTo>
                    <a:pt x="213" y="792"/>
                  </a:lnTo>
                  <a:lnTo>
                    <a:pt x="177" y="810"/>
                  </a:lnTo>
                  <a:lnTo>
                    <a:pt x="177" y="810"/>
                  </a:lnTo>
                  <a:lnTo>
                    <a:pt x="206" y="789"/>
                  </a:lnTo>
                  <a:lnTo>
                    <a:pt x="206" y="789"/>
                  </a:lnTo>
                  <a:close/>
                  <a:moveTo>
                    <a:pt x="156" y="781"/>
                  </a:moveTo>
                  <a:lnTo>
                    <a:pt x="156" y="781"/>
                  </a:lnTo>
                  <a:lnTo>
                    <a:pt x="175" y="770"/>
                  </a:lnTo>
                  <a:lnTo>
                    <a:pt x="175" y="770"/>
                  </a:lnTo>
                  <a:lnTo>
                    <a:pt x="176" y="771"/>
                  </a:lnTo>
                  <a:lnTo>
                    <a:pt x="176" y="771"/>
                  </a:lnTo>
                  <a:lnTo>
                    <a:pt x="156" y="781"/>
                  </a:lnTo>
                  <a:lnTo>
                    <a:pt x="156" y="781"/>
                  </a:lnTo>
                  <a:close/>
                  <a:moveTo>
                    <a:pt x="94" y="795"/>
                  </a:moveTo>
                  <a:lnTo>
                    <a:pt x="94" y="795"/>
                  </a:lnTo>
                  <a:lnTo>
                    <a:pt x="107" y="784"/>
                  </a:lnTo>
                  <a:lnTo>
                    <a:pt x="122" y="775"/>
                  </a:lnTo>
                  <a:lnTo>
                    <a:pt x="136" y="764"/>
                  </a:lnTo>
                  <a:lnTo>
                    <a:pt x="152" y="756"/>
                  </a:lnTo>
                  <a:lnTo>
                    <a:pt x="152" y="756"/>
                  </a:lnTo>
                  <a:lnTo>
                    <a:pt x="153" y="753"/>
                  </a:lnTo>
                  <a:lnTo>
                    <a:pt x="153" y="753"/>
                  </a:lnTo>
                  <a:lnTo>
                    <a:pt x="165" y="763"/>
                  </a:lnTo>
                  <a:lnTo>
                    <a:pt x="165" y="763"/>
                  </a:lnTo>
                  <a:lnTo>
                    <a:pt x="129" y="778"/>
                  </a:lnTo>
                  <a:lnTo>
                    <a:pt x="94" y="795"/>
                  </a:lnTo>
                  <a:lnTo>
                    <a:pt x="94" y="795"/>
                  </a:lnTo>
                  <a:close/>
                  <a:moveTo>
                    <a:pt x="68" y="784"/>
                  </a:moveTo>
                  <a:lnTo>
                    <a:pt x="68" y="784"/>
                  </a:lnTo>
                  <a:lnTo>
                    <a:pt x="105" y="762"/>
                  </a:lnTo>
                  <a:lnTo>
                    <a:pt x="116" y="753"/>
                  </a:lnTo>
                  <a:lnTo>
                    <a:pt x="125" y="746"/>
                  </a:lnTo>
                  <a:lnTo>
                    <a:pt x="130" y="740"/>
                  </a:lnTo>
                  <a:lnTo>
                    <a:pt x="131" y="737"/>
                  </a:lnTo>
                  <a:lnTo>
                    <a:pt x="131" y="735"/>
                  </a:lnTo>
                  <a:lnTo>
                    <a:pt x="131" y="735"/>
                  </a:lnTo>
                  <a:lnTo>
                    <a:pt x="130" y="735"/>
                  </a:lnTo>
                  <a:lnTo>
                    <a:pt x="128" y="735"/>
                  </a:lnTo>
                  <a:lnTo>
                    <a:pt x="122" y="737"/>
                  </a:lnTo>
                  <a:lnTo>
                    <a:pt x="103" y="746"/>
                  </a:lnTo>
                  <a:lnTo>
                    <a:pt x="71" y="763"/>
                  </a:lnTo>
                  <a:lnTo>
                    <a:pt x="71" y="763"/>
                  </a:lnTo>
                  <a:lnTo>
                    <a:pt x="85" y="756"/>
                  </a:lnTo>
                  <a:lnTo>
                    <a:pt x="101" y="746"/>
                  </a:lnTo>
                  <a:lnTo>
                    <a:pt x="110" y="740"/>
                  </a:lnTo>
                  <a:lnTo>
                    <a:pt x="116" y="733"/>
                  </a:lnTo>
                  <a:lnTo>
                    <a:pt x="121" y="727"/>
                  </a:lnTo>
                  <a:lnTo>
                    <a:pt x="122" y="724"/>
                  </a:lnTo>
                  <a:lnTo>
                    <a:pt x="122" y="721"/>
                  </a:lnTo>
                  <a:lnTo>
                    <a:pt x="122" y="721"/>
                  </a:lnTo>
                  <a:lnTo>
                    <a:pt x="134" y="734"/>
                  </a:lnTo>
                  <a:lnTo>
                    <a:pt x="146" y="747"/>
                  </a:lnTo>
                  <a:lnTo>
                    <a:pt x="146" y="747"/>
                  </a:lnTo>
                  <a:lnTo>
                    <a:pt x="106" y="766"/>
                  </a:lnTo>
                  <a:lnTo>
                    <a:pt x="68" y="784"/>
                  </a:lnTo>
                  <a:lnTo>
                    <a:pt x="68" y="784"/>
                  </a:lnTo>
                  <a:close/>
                  <a:moveTo>
                    <a:pt x="83" y="739"/>
                  </a:moveTo>
                  <a:lnTo>
                    <a:pt x="83" y="739"/>
                  </a:lnTo>
                  <a:lnTo>
                    <a:pt x="82" y="736"/>
                  </a:lnTo>
                  <a:lnTo>
                    <a:pt x="82" y="736"/>
                  </a:lnTo>
                  <a:lnTo>
                    <a:pt x="100" y="725"/>
                  </a:lnTo>
                  <a:lnTo>
                    <a:pt x="117" y="713"/>
                  </a:lnTo>
                  <a:lnTo>
                    <a:pt x="117" y="713"/>
                  </a:lnTo>
                  <a:lnTo>
                    <a:pt x="119" y="717"/>
                  </a:lnTo>
                  <a:lnTo>
                    <a:pt x="119" y="717"/>
                  </a:lnTo>
                  <a:lnTo>
                    <a:pt x="116" y="718"/>
                  </a:lnTo>
                  <a:lnTo>
                    <a:pt x="107" y="723"/>
                  </a:lnTo>
                  <a:lnTo>
                    <a:pt x="83" y="739"/>
                  </a:lnTo>
                  <a:lnTo>
                    <a:pt x="83" y="739"/>
                  </a:lnTo>
                  <a:close/>
                  <a:moveTo>
                    <a:pt x="110" y="707"/>
                  </a:moveTo>
                  <a:lnTo>
                    <a:pt x="110" y="707"/>
                  </a:lnTo>
                  <a:lnTo>
                    <a:pt x="106" y="706"/>
                  </a:lnTo>
                  <a:lnTo>
                    <a:pt x="103" y="706"/>
                  </a:lnTo>
                  <a:lnTo>
                    <a:pt x="93" y="710"/>
                  </a:lnTo>
                  <a:lnTo>
                    <a:pt x="76" y="717"/>
                  </a:lnTo>
                  <a:lnTo>
                    <a:pt x="76" y="717"/>
                  </a:lnTo>
                  <a:lnTo>
                    <a:pt x="93" y="706"/>
                  </a:lnTo>
                  <a:lnTo>
                    <a:pt x="101" y="700"/>
                  </a:lnTo>
                  <a:lnTo>
                    <a:pt x="105" y="697"/>
                  </a:lnTo>
                  <a:lnTo>
                    <a:pt x="106" y="694"/>
                  </a:lnTo>
                  <a:lnTo>
                    <a:pt x="106" y="694"/>
                  </a:lnTo>
                  <a:lnTo>
                    <a:pt x="112" y="705"/>
                  </a:lnTo>
                  <a:lnTo>
                    <a:pt x="112" y="705"/>
                  </a:lnTo>
                  <a:lnTo>
                    <a:pt x="110" y="707"/>
                  </a:lnTo>
                  <a:lnTo>
                    <a:pt x="110" y="707"/>
                  </a:lnTo>
                  <a:close/>
                  <a:moveTo>
                    <a:pt x="42" y="716"/>
                  </a:moveTo>
                  <a:lnTo>
                    <a:pt x="42" y="716"/>
                  </a:lnTo>
                  <a:lnTo>
                    <a:pt x="73" y="698"/>
                  </a:lnTo>
                  <a:lnTo>
                    <a:pt x="82" y="692"/>
                  </a:lnTo>
                  <a:lnTo>
                    <a:pt x="89" y="686"/>
                  </a:lnTo>
                  <a:lnTo>
                    <a:pt x="94" y="681"/>
                  </a:lnTo>
                  <a:lnTo>
                    <a:pt x="95" y="678"/>
                  </a:lnTo>
                  <a:lnTo>
                    <a:pt x="94" y="677"/>
                  </a:lnTo>
                  <a:lnTo>
                    <a:pt x="94" y="677"/>
                  </a:lnTo>
                  <a:lnTo>
                    <a:pt x="93" y="676"/>
                  </a:lnTo>
                  <a:lnTo>
                    <a:pt x="92" y="676"/>
                  </a:lnTo>
                  <a:lnTo>
                    <a:pt x="87" y="676"/>
                  </a:lnTo>
                  <a:lnTo>
                    <a:pt x="82" y="678"/>
                  </a:lnTo>
                  <a:lnTo>
                    <a:pt x="75" y="682"/>
                  </a:lnTo>
                  <a:lnTo>
                    <a:pt x="56" y="694"/>
                  </a:lnTo>
                  <a:lnTo>
                    <a:pt x="56" y="694"/>
                  </a:lnTo>
                  <a:lnTo>
                    <a:pt x="73" y="682"/>
                  </a:lnTo>
                  <a:lnTo>
                    <a:pt x="88" y="669"/>
                  </a:lnTo>
                  <a:lnTo>
                    <a:pt x="88" y="669"/>
                  </a:lnTo>
                  <a:lnTo>
                    <a:pt x="89" y="666"/>
                  </a:lnTo>
                  <a:lnTo>
                    <a:pt x="91" y="665"/>
                  </a:lnTo>
                  <a:lnTo>
                    <a:pt x="91" y="663"/>
                  </a:lnTo>
                  <a:lnTo>
                    <a:pt x="89" y="662"/>
                  </a:lnTo>
                  <a:lnTo>
                    <a:pt x="88" y="660"/>
                  </a:lnTo>
                  <a:lnTo>
                    <a:pt x="86" y="660"/>
                  </a:lnTo>
                  <a:lnTo>
                    <a:pt x="83" y="660"/>
                  </a:lnTo>
                  <a:lnTo>
                    <a:pt x="82" y="662"/>
                  </a:lnTo>
                  <a:lnTo>
                    <a:pt x="82" y="662"/>
                  </a:lnTo>
                  <a:lnTo>
                    <a:pt x="34" y="687"/>
                  </a:lnTo>
                  <a:lnTo>
                    <a:pt x="34" y="687"/>
                  </a:lnTo>
                  <a:lnTo>
                    <a:pt x="48" y="675"/>
                  </a:lnTo>
                  <a:lnTo>
                    <a:pt x="63" y="664"/>
                  </a:lnTo>
                  <a:lnTo>
                    <a:pt x="92" y="646"/>
                  </a:lnTo>
                  <a:lnTo>
                    <a:pt x="92" y="646"/>
                  </a:lnTo>
                  <a:lnTo>
                    <a:pt x="93" y="657"/>
                  </a:lnTo>
                  <a:lnTo>
                    <a:pt x="97" y="669"/>
                  </a:lnTo>
                  <a:lnTo>
                    <a:pt x="99" y="678"/>
                  </a:lnTo>
                  <a:lnTo>
                    <a:pt x="104" y="689"/>
                  </a:lnTo>
                  <a:lnTo>
                    <a:pt x="104" y="689"/>
                  </a:lnTo>
                  <a:lnTo>
                    <a:pt x="103" y="689"/>
                  </a:lnTo>
                  <a:lnTo>
                    <a:pt x="100" y="689"/>
                  </a:lnTo>
                  <a:lnTo>
                    <a:pt x="93" y="692"/>
                  </a:lnTo>
                  <a:lnTo>
                    <a:pt x="74" y="700"/>
                  </a:lnTo>
                  <a:lnTo>
                    <a:pt x="42" y="716"/>
                  </a:lnTo>
                  <a:lnTo>
                    <a:pt x="42" y="716"/>
                  </a:lnTo>
                  <a:close/>
                  <a:moveTo>
                    <a:pt x="63" y="646"/>
                  </a:moveTo>
                  <a:lnTo>
                    <a:pt x="63" y="646"/>
                  </a:lnTo>
                  <a:lnTo>
                    <a:pt x="81" y="633"/>
                  </a:lnTo>
                  <a:lnTo>
                    <a:pt x="88" y="627"/>
                  </a:lnTo>
                  <a:lnTo>
                    <a:pt x="89" y="624"/>
                  </a:lnTo>
                  <a:lnTo>
                    <a:pt x="91" y="622"/>
                  </a:lnTo>
                  <a:lnTo>
                    <a:pt x="91" y="622"/>
                  </a:lnTo>
                  <a:lnTo>
                    <a:pt x="91" y="636"/>
                  </a:lnTo>
                  <a:lnTo>
                    <a:pt x="91" y="636"/>
                  </a:lnTo>
                  <a:lnTo>
                    <a:pt x="86" y="638"/>
                  </a:lnTo>
                  <a:lnTo>
                    <a:pt x="80" y="641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69" y="646"/>
                  </a:lnTo>
                  <a:lnTo>
                    <a:pt x="66" y="646"/>
                  </a:lnTo>
                  <a:lnTo>
                    <a:pt x="63" y="646"/>
                  </a:lnTo>
                  <a:lnTo>
                    <a:pt x="63" y="646"/>
                  </a:lnTo>
                  <a:close/>
                  <a:moveTo>
                    <a:pt x="38" y="771"/>
                  </a:moveTo>
                  <a:lnTo>
                    <a:pt x="38" y="771"/>
                  </a:lnTo>
                  <a:lnTo>
                    <a:pt x="35" y="768"/>
                  </a:lnTo>
                  <a:lnTo>
                    <a:pt x="35" y="768"/>
                  </a:lnTo>
                  <a:lnTo>
                    <a:pt x="53" y="760"/>
                  </a:lnTo>
                  <a:lnTo>
                    <a:pt x="53" y="760"/>
                  </a:lnTo>
                  <a:lnTo>
                    <a:pt x="38" y="771"/>
                  </a:lnTo>
                  <a:lnTo>
                    <a:pt x="38" y="771"/>
                  </a:lnTo>
                  <a:close/>
                  <a:moveTo>
                    <a:pt x="50" y="787"/>
                  </a:moveTo>
                  <a:lnTo>
                    <a:pt x="50" y="787"/>
                  </a:lnTo>
                  <a:lnTo>
                    <a:pt x="45" y="782"/>
                  </a:lnTo>
                  <a:lnTo>
                    <a:pt x="45" y="782"/>
                  </a:lnTo>
                  <a:lnTo>
                    <a:pt x="64" y="776"/>
                  </a:lnTo>
                  <a:lnTo>
                    <a:pt x="64" y="776"/>
                  </a:lnTo>
                  <a:lnTo>
                    <a:pt x="50" y="787"/>
                  </a:lnTo>
                  <a:lnTo>
                    <a:pt x="50" y="787"/>
                  </a:lnTo>
                  <a:close/>
                  <a:moveTo>
                    <a:pt x="59" y="799"/>
                  </a:moveTo>
                  <a:lnTo>
                    <a:pt x="59" y="799"/>
                  </a:lnTo>
                  <a:lnTo>
                    <a:pt x="92" y="783"/>
                  </a:lnTo>
                  <a:lnTo>
                    <a:pt x="92" y="783"/>
                  </a:lnTo>
                  <a:lnTo>
                    <a:pt x="79" y="795"/>
                  </a:lnTo>
                  <a:lnTo>
                    <a:pt x="66" y="806"/>
                  </a:lnTo>
                  <a:lnTo>
                    <a:pt x="66" y="806"/>
                  </a:lnTo>
                  <a:lnTo>
                    <a:pt x="59" y="799"/>
                  </a:lnTo>
                  <a:lnTo>
                    <a:pt x="59" y="799"/>
                  </a:lnTo>
                  <a:close/>
                  <a:moveTo>
                    <a:pt x="75" y="813"/>
                  </a:moveTo>
                  <a:lnTo>
                    <a:pt x="75" y="813"/>
                  </a:lnTo>
                  <a:lnTo>
                    <a:pt x="105" y="800"/>
                  </a:lnTo>
                  <a:lnTo>
                    <a:pt x="105" y="800"/>
                  </a:lnTo>
                  <a:lnTo>
                    <a:pt x="93" y="810"/>
                  </a:lnTo>
                  <a:lnTo>
                    <a:pt x="82" y="818"/>
                  </a:lnTo>
                  <a:lnTo>
                    <a:pt x="82" y="818"/>
                  </a:lnTo>
                  <a:lnTo>
                    <a:pt x="75" y="813"/>
                  </a:lnTo>
                  <a:lnTo>
                    <a:pt x="75" y="813"/>
                  </a:lnTo>
                  <a:close/>
                  <a:moveTo>
                    <a:pt x="92" y="825"/>
                  </a:moveTo>
                  <a:lnTo>
                    <a:pt x="92" y="825"/>
                  </a:lnTo>
                  <a:lnTo>
                    <a:pt x="122" y="810"/>
                  </a:lnTo>
                  <a:lnTo>
                    <a:pt x="122" y="810"/>
                  </a:lnTo>
                  <a:lnTo>
                    <a:pt x="98" y="829"/>
                  </a:lnTo>
                  <a:lnTo>
                    <a:pt x="98" y="829"/>
                  </a:lnTo>
                  <a:lnTo>
                    <a:pt x="92" y="825"/>
                  </a:lnTo>
                  <a:lnTo>
                    <a:pt x="92" y="825"/>
                  </a:lnTo>
                  <a:close/>
                  <a:moveTo>
                    <a:pt x="107" y="835"/>
                  </a:moveTo>
                  <a:lnTo>
                    <a:pt x="107" y="835"/>
                  </a:lnTo>
                  <a:lnTo>
                    <a:pt x="165" y="806"/>
                  </a:lnTo>
                  <a:lnTo>
                    <a:pt x="165" y="806"/>
                  </a:lnTo>
                  <a:lnTo>
                    <a:pt x="140" y="822"/>
                  </a:lnTo>
                  <a:lnTo>
                    <a:pt x="128" y="830"/>
                  </a:lnTo>
                  <a:lnTo>
                    <a:pt x="116" y="839"/>
                  </a:lnTo>
                  <a:lnTo>
                    <a:pt x="116" y="839"/>
                  </a:lnTo>
                  <a:lnTo>
                    <a:pt x="107" y="835"/>
                  </a:lnTo>
                  <a:lnTo>
                    <a:pt x="107" y="835"/>
                  </a:lnTo>
                  <a:close/>
                  <a:moveTo>
                    <a:pt x="140" y="848"/>
                  </a:moveTo>
                  <a:lnTo>
                    <a:pt x="140" y="848"/>
                  </a:lnTo>
                  <a:lnTo>
                    <a:pt x="128" y="843"/>
                  </a:lnTo>
                  <a:lnTo>
                    <a:pt x="128" y="843"/>
                  </a:lnTo>
                  <a:lnTo>
                    <a:pt x="154" y="833"/>
                  </a:lnTo>
                  <a:lnTo>
                    <a:pt x="180" y="819"/>
                  </a:lnTo>
                  <a:lnTo>
                    <a:pt x="180" y="819"/>
                  </a:lnTo>
                  <a:lnTo>
                    <a:pt x="160" y="834"/>
                  </a:lnTo>
                  <a:lnTo>
                    <a:pt x="140" y="848"/>
                  </a:lnTo>
                  <a:lnTo>
                    <a:pt x="140" y="848"/>
                  </a:lnTo>
                  <a:close/>
                  <a:moveTo>
                    <a:pt x="164" y="856"/>
                  </a:moveTo>
                  <a:lnTo>
                    <a:pt x="164" y="856"/>
                  </a:lnTo>
                  <a:lnTo>
                    <a:pt x="160" y="854"/>
                  </a:lnTo>
                  <a:lnTo>
                    <a:pt x="160" y="854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64" y="856"/>
                  </a:lnTo>
                  <a:lnTo>
                    <a:pt x="164" y="856"/>
                  </a:lnTo>
                  <a:close/>
                  <a:moveTo>
                    <a:pt x="210" y="860"/>
                  </a:moveTo>
                  <a:lnTo>
                    <a:pt x="210" y="860"/>
                  </a:lnTo>
                  <a:lnTo>
                    <a:pt x="187" y="859"/>
                  </a:lnTo>
                  <a:lnTo>
                    <a:pt x="187" y="859"/>
                  </a:lnTo>
                  <a:lnTo>
                    <a:pt x="213" y="848"/>
                  </a:lnTo>
                  <a:lnTo>
                    <a:pt x="213" y="848"/>
                  </a:lnTo>
                  <a:lnTo>
                    <a:pt x="239" y="839"/>
                  </a:lnTo>
                  <a:lnTo>
                    <a:pt x="239" y="839"/>
                  </a:lnTo>
                  <a:lnTo>
                    <a:pt x="222" y="848"/>
                  </a:lnTo>
                  <a:lnTo>
                    <a:pt x="213" y="854"/>
                  </a:lnTo>
                  <a:lnTo>
                    <a:pt x="210" y="858"/>
                  </a:lnTo>
                  <a:lnTo>
                    <a:pt x="210" y="860"/>
                  </a:lnTo>
                  <a:lnTo>
                    <a:pt x="210" y="860"/>
                  </a:lnTo>
                  <a:close/>
                  <a:moveTo>
                    <a:pt x="241" y="859"/>
                  </a:moveTo>
                  <a:lnTo>
                    <a:pt x="241" y="859"/>
                  </a:lnTo>
                  <a:lnTo>
                    <a:pt x="227" y="860"/>
                  </a:lnTo>
                  <a:lnTo>
                    <a:pt x="227" y="860"/>
                  </a:lnTo>
                  <a:lnTo>
                    <a:pt x="247" y="851"/>
                  </a:lnTo>
                  <a:lnTo>
                    <a:pt x="247" y="851"/>
                  </a:lnTo>
                  <a:lnTo>
                    <a:pt x="243" y="854"/>
                  </a:lnTo>
                  <a:lnTo>
                    <a:pt x="241" y="859"/>
                  </a:lnTo>
                  <a:lnTo>
                    <a:pt x="241" y="859"/>
                  </a:lnTo>
                  <a:close/>
                  <a:moveTo>
                    <a:pt x="286" y="816"/>
                  </a:moveTo>
                  <a:lnTo>
                    <a:pt x="286" y="816"/>
                  </a:lnTo>
                  <a:lnTo>
                    <a:pt x="289" y="816"/>
                  </a:lnTo>
                  <a:lnTo>
                    <a:pt x="289" y="816"/>
                  </a:lnTo>
                  <a:lnTo>
                    <a:pt x="271" y="827"/>
                  </a:lnTo>
                  <a:lnTo>
                    <a:pt x="271" y="827"/>
                  </a:lnTo>
                  <a:lnTo>
                    <a:pt x="278" y="821"/>
                  </a:lnTo>
                  <a:lnTo>
                    <a:pt x="286" y="816"/>
                  </a:lnTo>
                  <a:lnTo>
                    <a:pt x="286" y="816"/>
                  </a:lnTo>
                  <a:close/>
                  <a:moveTo>
                    <a:pt x="306" y="819"/>
                  </a:moveTo>
                  <a:lnTo>
                    <a:pt x="306" y="819"/>
                  </a:lnTo>
                  <a:lnTo>
                    <a:pt x="324" y="822"/>
                  </a:lnTo>
                  <a:lnTo>
                    <a:pt x="324" y="822"/>
                  </a:lnTo>
                  <a:lnTo>
                    <a:pt x="278" y="841"/>
                  </a:lnTo>
                  <a:lnTo>
                    <a:pt x="278" y="841"/>
                  </a:lnTo>
                  <a:lnTo>
                    <a:pt x="293" y="831"/>
                  </a:lnTo>
                  <a:lnTo>
                    <a:pt x="300" y="825"/>
                  </a:lnTo>
                  <a:lnTo>
                    <a:pt x="306" y="819"/>
                  </a:lnTo>
                  <a:lnTo>
                    <a:pt x="306" y="819"/>
                  </a:lnTo>
                  <a:close/>
                  <a:moveTo>
                    <a:pt x="329" y="836"/>
                  </a:moveTo>
                  <a:lnTo>
                    <a:pt x="331" y="833"/>
                  </a:lnTo>
                  <a:lnTo>
                    <a:pt x="331" y="833"/>
                  </a:lnTo>
                  <a:lnTo>
                    <a:pt x="330" y="831"/>
                  </a:lnTo>
                  <a:lnTo>
                    <a:pt x="330" y="831"/>
                  </a:lnTo>
                  <a:lnTo>
                    <a:pt x="343" y="827"/>
                  </a:lnTo>
                  <a:lnTo>
                    <a:pt x="343" y="827"/>
                  </a:lnTo>
                  <a:lnTo>
                    <a:pt x="345" y="843"/>
                  </a:lnTo>
                  <a:lnTo>
                    <a:pt x="345" y="843"/>
                  </a:lnTo>
                  <a:lnTo>
                    <a:pt x="342" y="841"/>
                  </a:lnTo>
                  <a:lnTo>
                    <a:pt x="340" y="840"/>
                  </a:lnTo>
                  <a:lnTo>
                    <a:pt x="336" y="841"/>
                  </a:lnTo>
                  <a:lnTo>
                    <a:pt x="333" y="842"/>
                  </a:lnTo>
                  <a:lnTo>
                    <a:pt x="325" y="847"/>
                  </a:lnTo>
                  <a:lnTo>
                    <a:pt x="320" y="851"/>
                  </a:lnTo>
                  <a:lnTo>
                    <a:pt x="320" y="851"/>
                  </a:lnTo>
                  <a:lnTo>
                    <a:pt x="333" y="840"/>
                  </a:lnTo>
                  <a:lnTo>
                    <a:pt x="329" y="836"/>
                  </a:lnTo>
                  <a:close/>
                  <a:moveTo>
                    <a:pt x="345" y="845"/>
                  </a:moveTo>
                  <a:lnTo>
                    <a:pt x="345" y="845"/>
                  </a:lnTo>
                  <a:lnTo>
                    <a:pt x="345" y="851"/>
                  </a:lnTo>
                  <a:lnTo>
                    <a:pt x="345" y="851"/>
                  </a:lnTo>
                  <a:lnTo>
                    <a:pt x="337" y="856"/>
                  </a:lnTo>
                  <a:lnTo>
                    <a:pt x="333" y="862"/>
                  </a:lnTo>
                  <a:lnTo>
                    <a:pt x="333" y="862"/>
                  </a:lnTo>
                  <a:lnTo>
                    <a:pt x="331" y="860"/>
                  </a:lnTo>
                  <a:lnTo>
                    <a:pt x="329" y="860"/>
                  </a:lnTo>
                  <a:lnTo>
                    <a:pt x="329" y="860"/>
                  </a:lnTo>
                  <a:lnTo>
                    <a:pt x="337" y="853"/>
                  </a:lnTo>
                  <a:lnTo>
                    <a:pt x="342" y="849"/>
                  </a:lnTo>
                  <a:lnTo>
                    <a:pt x="343" y="847"/>
                  </a:lnTo>
                  <a:lnTo>
                    <a:pt x="345" y="845"/>
                  </a:lnTo>
                  <a:lnTo>
                    <a:pt x="345" y="845"/>
                  </a:lnTo>
                  <a:close/>
                  <a:moveTo>
                    <a:pt x="308" y="847"/>
                  </a:moveTo>
                  <a:lnTo>
                    <a:pt x="308" y="847"/>
                  </a:lnTo>
                  <a:lnTo>
                    <a:pt x="307" y="843"/>
                  </a:lnTo>
                  <a:lnTo>
                    <a:pt x="307" y="843"/>
                  </a:lnTo>
                  <a:lnTo>
                    <a:pt x="323" y="836"/>
                  </a:lnTo>
                  <a:lnTo>
                    <a:pt x="323" y="836"/>
                  </a:lnTo>
                  <a:lnTo>
                    <a:pt x="308" y="847"/>
                  </a:lnTo>
                  <a:lnTo>
                    <a:pt x="308" y="847"/>
                  </a:lnTo>
                  <a:close/>
                  <a:moveTo>
                    <a:pt x="282" y="849"/>
                  </a:moveTo>
                  <a:lnTo>
                    <a:pt x="282" y="849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2" y="849"/>
                  </a:lnTo>
                  <a:lnTo>
                    <a:pt x="282" y="849"/>
                  </a:lnTo>
                  <a:close/>
                  <a:moveTo>
                    <a:pt x="294" y="863"/>
                  </a:moveTo>
                  <a:lnTo>
                    <a:pt x="294" y="863"/>
                  </a:lnTo>
                  <a:lnTo>
                    <a:pt x="294" y="863"/>
                  </a:lnTo>
                  <a:lnTo>
                    <a:pt x="294" y="863"/>
                  </a:lnTo>
                  <a:lnTo>
                    <a:pt x="294" y="859"/>
                  </a:lnTo>
                  <a:lnTo>
                    <a:pt x="293" y="857"/>
                  </a:lnTo>
                  <a:lnTo>
                    <a:pt x="293" y="857"/>
                  </a:lnTo>
                  <a:lnTo>
                    <a:pt x="302" y="852"/>
                  </a:lnTo>
                  <a:lnTo>
                    <a:pt x="302" y="852"/>
                  </a:lnTo>
                  <a:lnTo>
                    <a:pt x="298" y="858"/>
                  </a:lnTo>
                  <a:lnTo>
                    <a:pt x="294" y="863"/>
                  </a:lnTo>
                  <a:lnTo>
                    <a:pt x="294" y="863"/>
                  </a:lnTo>
                  <a:close/>
                  <a:moveTo>
                    <a:pt x="296" y="874"/>
                  </a:moveTo>
                  <a:lnTo>
                    <a:pt x="296" y="874"/>
                  </a:lnTo>
                  <a:lnTo>
                    <a:pt x="295" y="869"/>
                  </a:lnTo>
                  <a:lnTo>
                    <a:pt x="295" y="869"/>
                  </a:lnTo>
                  <a:lnTo>
                    <a:pt x="299" y="870"/>
                  </a:lnTo>
                  <a:lnTo>
                    <a:pt x="302" y="869"/>
                  </a:lnTo>
                  <a:lnTo>
                    <a:pt x="302" y="869"/>
                  </a:lnTo>
                  <a:lnTo>
                    <a:pt x="296" y="874"/>
                  </a:lnTo>
                  <a:lnTo>
                    <a:pt x="296" y="874"/>
                  </a:lnTo>
                  <a:close/>
                  <a:moveTo>
                    <a:pt x="301" y="890"/>
                  </a:moveTo>
                  <a:lnTo>
                    <a:pt x="301" y="890"/>
                  </a:lnTo>
                  <a:lnTo>
                    <a:pt x="300" y="888"/>
                  </a:lnTo>
                  <a:lnTo>
                    <a:pt x="300" y="888"/>
                  </a:lnTo>
                  <a:lnTo>
                    <a:pt x="300" y="886"/>
                  </a:lnTo>
                  <a:lnTo>
                    <a:pt x="300" y="886"/>
                  </a:lnTo>
                  <a:lnTo>
                    <a:pt x="311" y="881"/>
                  </a:lnTo>
                  <a:lnTo>
                    <a:pt x="311" y="881"/>
                  </a:lnTo>
                  <a:lnTo>
                    <a:pt x="301" y="890"/>
                  </a:lnTo>
                  <a:lnTo>
                    <a:pt x="301" y="890"/>
                  </a:lnTo>
                  <a:close/>
                  <a:moveTo>
                    <a:pt x="306" y="910"/>
                  </a:moveTo>
                  <a:lnTo>
                    <a:pt x="306" y="910"/>
                  </a:lnTo>
                  <a:lnTo>
                    <a:pt x="305" y="906"/>
                  </a:lnTo>
                  <a:lnTo>
                    <a:pt x="305" y="906"/>
                  </a:lnTo>
                  <a:lnTo>
                    <a:pt x="305" y="904"/>
                  </a:lnTo>
                  <a:lnTo>
                    <a:pt x="304" y="901"/>
                  </a:lnTo>
                  <a:lnTo>
                    <a:pt x="304" y="901"/>
                  </a:lnTo>
                  <a:lnTo>
                    <a:pt x="314" y="890"/>
                  </a:lnTo>
                  <a:lnTo>
                    <a:pt x="325" y="881"/>
                  </a:lnTo>
                  <a:lnTo>
                    <a:pt x="336" y="872"/>
                  </a:lnTo>
                  <a:lnTo>
                    <a:pt x="346" y="862"/>
                  </a:lnTo>
                  <a:lnTo>
                    <a:pt x="346" y="862"/>
                  </a:lnTo>
                  <a:lnTo>
                    <a:pt x="347" y="868"/>
                  </a:lnTo>
                  <a:lnTo>
                    <a:pt x="347" y="868"/>
                  </a:lnTo>
                  <a:lnTo>
                    <a:pt x="345" y="869"/>
                  </a:lnTo>
                  <a:lnTo>
                    <a:pt x="340" y="872"/>
                  </a:lnTo>
                  <a:lnTo>
                    <a:pt x="326" y="886"/>
                  </a:lnTo>
                  <a:lnTo>
                    <a:pt x="306" y="910"/>
                  </a:lnTo>
                  <a:lnTo>
                    <a:pt x="306" y="910"/>
                  </a:lnTo>
                  <a:close/>
                  <a:moveTo>
                    <a:pt x="331" y="896"/>
                  </a:moveTo>
                  <a:lnTo>
                    <a:pt x="331" y="896"/>
                  </a:lnTo>
                  <a:lnTo>
                    <a:pt x="342" y="887"/>
                  </a:lnTo>
                  <a:lnTo>
                    <a:pt x="346" y="881"/>
                  </a:lnTo>
                  <a:lnTo>
                    <a:pt x="349" y="875"/>
                  </a:lnTo>
                  <a:lnTo>
                    <a:pt x="349" y="875"/>
                  </a:lnTo>
                  <a:lnTo>
                    <a:pt x="352" y="886"/>
                  </a:lnTo>
                  <a:lnTo>
                    <a:pt x="352" y="886"/>
                  </a:lnTo>
                  <a:lnTo>
                    <a:pt x="341" y="890"/>
                  </a:lnTo>
                  <a:lnTo>
                    <a:pt x="331" y="896"/>
                  </a:lnTo>
                  <a:lnTo>
                    <a:pt x="331" y="896"/>
                  </a:lnTo>
                  <a:close/>
                  <a:moveTo>
                    <a:pt x="355" y="894"/>
                  </a:moveTo>
                  <a:lnTo>
                    <a:pt x="355" y="894"/>
                  </a:lnTo>
                  <a:lnTo>
                    <a:pt x="358" y="899"/>
                  </a:lnTo>
                  <a:lnTo>
                    <a:pt x="358" y="899"/>
                  </a:lnTo>
                  <a:lnTo>
                    <a:pt x="352" y="900"/>
                  </a:lnTo>
                  <a:lnTo>
                    <a:pt x="347" y="904"/>
                  </a:lnTo>
                  <a:lnTo>
                    <a:pt x="347" y="904"/>
                  </a:lnTo>
                  <a:lnTo>
                    <a:pt x="355" y="894"/>
                  </a:lnTo>
                  <a:lnTo>
                    <a:pt x="355" y="894"/>
                  </a:lnTo>
                  <a:close/>
                  <a:moveTo>
                    <a:pt x="311" y="924"/>
                  </a:moveTo>
                  <a:lnTo>
                    <a:pt x="311" y="924"/>
                  </a:lnTo>
                  <a:lnTo>
                    <a:pt x="311" y="923"/>
                  </a:lnTo>
                  <a:lnTo>
                    <a:pt x="311" y="923"/>
                  </a:lnTo>
                  <a:lnTo>
                    <a:pt x="317" y="919"/>
                  </a:lnTo>
                  <a:lnTo>
                    <a:pt x="317" y="919"/>
                  </a:lnTo>
                  <a:lnTo>
                    <a:pt x="311" y="924"/>
                  </a:lnTo>
                  <a:lnTo>
                    <a:pt x="311" y="924"/>
                  </a:lnTo>
                  <a:close/>
                  <a:moveTo>
                    <a:pt x="316" y="936"/>
                  </a:moveTo>
                  <a:lnTo>
                    <a:pt x="316" y="936"/>
                  </a:lnTo>
                  <a:lnTo>
                    <a:pt x="316" y="935"/>
                  </a:lnTo>
                  <a:lnTo>
                    <a:pt x="316" y="935"/>
                  </a:lnTo>
                  <a:lnTo>
                    <a:pt x="319" y="934"/>
                  </a:lnTo>
                  <a:lnTo>
                    <a:pt x="319" y="934"/>
                  </a:lnTo>
                  <a:lnTo>
                    <a:pt x="316" y="936"/>
                  </a:lnTo>
                  <a:lnTo>
                    <a:pt x="316" y="936"/>
                  </a:lnTo>
                  <a:close/>
                  <a:moveTo>
                    <a:pt x="324" y="949"/>
                  </a:moveTo>
                  <a:lnTo>
                    <a:pt x="324" y="949"/>
                  </a:lnTo>
                  <a:lnTo>
                    <a:pt x="322" y="947"/>
                  </a:lnTo>
                  <a:lnTo>
                    <a:pt x="322" y="947"/>
                  </a:lnTo>
                  <a:lnTo>
                    <a:pt x="331" y="943"/>
                  </a:lnTo>
                  <a:lnTo>
                    <a:pt x="331" y="943"/>
                  </a:lnTo>
                  <a:lnTo>
                    <a:pt x="324" y="949"/>
                  </a:lnTo>
                  <a:lnTo>
                    <a:pt x="324" y="949"/>
                  </a:lnTo>
                  <a:close/>
                  <a:moveTo>
                    <a:pt x="334" y="964"/>
                  </a:moveTo>
                  <a:lnTo>
                    <a:pt x="334" y="964"/>
                  </a:lnTo>
                  <a:lnTo>
                    <a:pt x="333" y="961"/>
                  </a:lnTo>
                  <a:lnTo>
                    <a:pt x="333" y="961"/>
                  </a:lnTo>
                  <a:lnTo>
                    <a:pt x="341" y="957"/>
                  </a:lnTo>
                  <a:lnTo>
                    <a:pt x="341" y="957"/>
                  </a:lnTo>
                  <a:lnTo>
                    <a:pt x="334" y="964"/>
                  </a:lnTo>
                  <a:lnTo>
                    <a:pt x="334" y="964"/>
                  </a:lnTo>
                  <a:close/>
                  <a:moveTo>
                    <a:pt x="340" y="929"/>
                  </a:moveTo>
                  <a:lnTo>
                    <a:pt x="340" y="929"/>
                  </a:lnTo>
                  <a:lnTo>
                    <a:pt x="352" y="918"/>
                  </a:lnTo>
                  <a:lnTo>
                    <a:pt x="360" y="906"/>
                  </a:lnTo>
                  <a:lnTo>
                    <a:pt x="360" y="906"/>
                  </a:lnTo>
                  <a:lnTo>
                    <a:pt x="361" y="906"/>
                  </a:lnTo>
                  <a:lnTo>
                    <a:pt x="361" y="906"/>
                  </a:lnTo>
                  <a:lnTo>
                    <a:pt x="366" y="915"/>
                  </a:lnTo>
                  <a:lnTo>
                    <a:pt x="366" y="915"/>
                  </a:lnTo>
                  <a:lnTo>
                    <a:pt x="360" y="917"/>
                  </a:lnTo>
                  <a:lnTo>
                    <a:pt x="353" y="921"/>
                  </a:lnTo>
                  <a:lnTo>
                    <a:pt x="340" y="929"/>
                  </a:lnTo>
                  <a:lnTo>
                    <a:pt x="340" y="929"/>
                  </a:lnTo>
                  <a:close/>
                  <a:moveTo>
                    <a:pt x="345" y="976"/>
                  </a:moveTo>
                  <a:lnTo>
                    <a:pt x="345" y="976"/>
                  </a:lnTo>
                  <a:lnTo>
                    <a:pt x="345" y="976"/>
                  </a:lnTo>
                  <a:lnTo>
                    <a:pt x="345" y="976"/>
                  </a:lnTo>
                  <a:lnTo>
                    <a:pt x="346" y="976"/>
                  </a:lnTo>
                  <a:lnTo>
                    <a:pt x="346" y="976"/>
                  </a:lnTo>
                  <a:lnTo>
                    <a:pt x="345" y="976"/>
                  </a:lnTo>
                  <a:lnTo>
                    <a:pt x="345" y="976"/>
                  </a:lnTo>
                  <a:close/>
                  <a:moveTo>
                    <a:pt x="345" y="945"/>
                  </a:moveTo>
                  <a:lnTo>
                    <a:pt x="345" y="945"/>
                  </a:lnTo>
                  <a:lnTo>
                    <a:pt x="349" y="941"/>
                  </a:lnTo>
                  <a:lnTo>
                    <a:pt x="349" y="941"/>
                  </a:lnTo>
                  <a:lnTo>
                    <a:pt x="361" y="931"/>
                  </a:lnTo>
                  <a:lnTo>
                    <a:pt x="367" y="927"/>
                  </a:lnTo>
                  <a:lnTo>
                    <a:pt x="371" y="922"/>
                  </a:lnTo>
                  <a:lnTo>
                    <a:pt x="371" y="922"/>
                  </a:lnTo>
                  <a:lnTo>
                    <a:pt x="373" y="925"/>
                  </a:lnTo>
                  <a:lnTo>
                    <a:pt x="373" y="925"/>
                  </a:lnTo>
                  <a:lnTo>
                    <a:pt x="359" y="935"/>
                  </a:lnTo>
                  <a:lnTo>
                    <a:pt x="345" y="945"/>
                  </a:lnTo>
                  <a:lnTo>
                    <a:pt x="345" y="945"/>
                  </a:lnTo>
                  <a:close/>
                  <a:moveTo>
                    <a:pt x="351" y="961"/>
                  </a:moveTo>
                  <a:lnTo>
                    <a:pt x="351" y="961"/>
                  </a:lnTo>
                  <a:lnTo>
                    <a:pt x="365" y="948"/>
                  </a:lnTo>
                  <a:lnTo>
                    <a:pt x="379" y="933"/>
                  </a:lnTo>
                  <a:lnTo>
                    <a:pt x="379" y="933"/>
                  </a:lnTo>
                  <a:lnTo>
                    <a:pt x="387" y="941"/>
                  </a:lnTo>
                  <a:lnTo>
                    <a:pt x="387" y="941"/>
                  </a:lnTo>
                  <a:lnTo>
                    <a:pt x="367" y="953"/>
                  </a:lnTo>
                  <a:lnTo>
                    <a:pt x="348" y="964"/>
                  </a:lnTo>
                  <a:lnTo>
                    <a:pt x="348" y="964"/>
                  </a:lnTo>
                  <a:lnTo>
                    <a:pt x="351" y="961"/>
                  </a:lnTo>
                  <a:lnTo>
                    <a:pt x="351" y="961"/>
                  </a:lnTo>
                  <a:close/>
                  <a:moveTo>
                    <a:pt x="355" y="986"/>
                  </a:moveTo>
                  <a:lnTo>
                    <a:pt x="355" y="986"/>
                  </a:lnTo>
                  <a:lnTo>
                    <a:pt x="370" y="977"/>
                  </a:lnTo>
                  <a:lnTo>
                    <a:pt x="370" y="977"/>
                  </a:lnTo>
                  <a:lnTo>
                    <a:pt x="366" y="981"/>
                  </a:lnTo>
                  <a:lnTo>
                    <a:pt x="365" y="984"/>
                  </a:lnTo>
                  <a:lnTo>
                    <a:pt x="364" y="988"/>
                  </a:lnTo>
                  <a:lnTo>
                    <a:pt x="364" y="993"/>
                  </a:lnTo>
                  <a:lnTo>
                    <a:pt x="364" y="993"/>
                  </a:lnTo>
                  <a:lnTo>
                    <a:pt x="355" y="986"/>
                  </a:lnTo>
                  <a:lnTo>
                    <a:pt x="355" y="986"/>
                  </a:lnTo>
                  <a:close/>
                  <a:moveTo>
                    <a:pt x="370" y="996"/>
                  </a:moveTo>
                  <a:lnTo>
                    <a:pt x="370" y="996"/>
                  </a:lnTo>
                  <a:lnTo>
                    <a:pt x="366" y="994"/>
                  </a:lnTo>
                  <a:lnTo>
                    <a:pt x="366" y="994"/>
                  </a:lnTo>
                  <a:lnTo>
                    <a:pt x="369" y="994"/>
                  </a:lnTo>
                  <a:lnTo>
                    <a:pt x="372" y="993"/>
                  </a:lnTo>
                  <a:lnTo>
                    <a:pt x="377" y="989"/>
                  </a:lnTo>
                  <a:lnTo>
                    <a:pt x="377" y="989"/>
                  </a:lnTo>
                  <a:lnTo>
                    <a:pt x="370" y="996"/>
                  </a:lnTo>
                  <a:lnTo>
                    <a:pt x="370" y="996"/>
                  </a:lnTo>
                  <a:close/>
                  <a:moveTo>
                    <a:pt x="367" y="969"/>
                  </a:moveTo>
                  <a:lnTo>
                    <a:pt x="367" y="969"/>
                  </a:lnTo>
                  <a:lnTo>
                    <a:pt x="389" y="952"/>
                  </a:lnTo>
                  <a:lnTo>
                    <a:pt x="393" y="949"/>
                  </a:lnTo>
                  <a:lnTo>
                    <a:pt x="393" y="949"/>
                  </a:lnTo>
                  <a:lnTo>
                    <a:pt x="394" y="948"/>
                  </a:lnTo>
                  <a:lnTo>
                    <a:pt x="394" y="948"/>
                  </a:lnTo>
                  <a:lnTo>
                    <a:pt x="396" y="951"/>
                  </a:lnTo>
                  <a:lnTo>
                    <a:pt x="396" y="951"/>
                  </a:lnTo>
                  <a:lnTo>
                    <a:pt x="367" y="969"/>
                  </a:lnTo>
                  <a:lnTo>
                    <a:pt x="367" y="969"/>
                  </a:lnTo>
                  <a:close/>
                  <a:moveTo>
                    <a:pt x="405" y="958"/>
                  </a:moveTo>
                  <a:lnTo>
                    <a:pt x="405" y="958"/>
                  </a:lnTo>
                  <a:lnTo>
                    <a:pt x="410" y="961"/>
                  </a:lnTo>
                  <a:lnTo>
                    <a:pt x="410" y="961"/>
                  </a:lnTo>
                  <a:lnTo>
                    <a:pt x="405" y="968"/>
                  </a:lnTo>
                  <a:lnTo>
                    <a:pt x="405" y="968"/>
                  </a:lnTo>
                  <a:lnTo>
                    <a:pt x="399" y="968"/>
                  </a:lnTo>
                  <a:lnTo>
                    <a:pt x="393" y="970"/>
                  </a:lnTo>
                  <a:lnTo>
                    <a:pt x="393" y="970"/>
                  </a:lnTo>
                  <a:lnTo>
                    <a:pt x="405" y="958"/>
                  </a:lnTo>
                  <a:lnTo>
                    <a:pt x="405" y="958"/>
                  </a:lnTo>
                  <a:close/>
                  <a:moveTo>
                    <a:pt x="423" y="971"/>
                  </a:moveTo>
                  <a:lnTo>
                    <a:pt x="423" y="971"/>
                  </a:lnTo>
                  <a:lnTo>
                    <a:pt x="432" y="977"/>
                  </a:lnTo>
                  <a:lnTo>
                    <a:pt x="432" y="977"/>
                  </a:lnTo>
                  <a:lnTo>
                    <a:pt x="429" y="977"/>
                  </a:lnTo>
                  <a:lnTo>
                    <a:pt x="424" y="980"/>
                  </a:lnTo>
                  <a:lnTo>
                    <a:pt x="414" y="986"/>
                  </a:lnTo>
                  <a:lnTo>
                    <a:pt x="398" y="998"/>
                  </a:lnTo>
                  <a:lnTo>
                    <a:pt x="398" y="998"/>
                  </a:lnTo>
                  <a:lnTo>
                    <a:pt x="408" y="988"/>
                  </a:lnTo>
                  <a:lnTo>
                    <a:pt x="408" y="988"/>
                  </a:lnTo>
                  <a:lnTo>
                    <a:pt x="417" y="981"/>
                  </a:lnTo>
                  <a:lnTo>
                    <a:pt x="422" y="975"/>
                  </a:lnTo>
                  <a:lnTo>
                    <a:pt x="423" y="972"/>
                  </a:lnTo>
                  <a:lnTo>
                    <a:pt x="423" y="971"/>
                  </a:lnTo>
                  <a:lnTo>
                    <a:pt x="423" y="971"/>
                  </a:lnTo>
                  <a:close/>
                  <a:moveTo>
                    <a:pt x="437" y="980"/>
                  </a:moveTo>
                  <a:lnTo>
                    <a:pt x="437" y="980"/>
                  </a:lnTo>
                  <a:lnTo>
                    <a:pt x="446" y="984"/>
                  </a:lnTo>
                  <a:lnTo>
                    <a:pt x="446" y="984"/>
                  </a:lnTo>
                  <a:lnTo>
                    <a:pt x="417" y="1005"/>
                  </a:lnTo>
                  <a:lnTo>
                    <a:pt x="417" y="1005"/>
                  </a:lnTo>
                  <a:lnTo>
                    <a:pt x="423" y="1000"/>
                  </a:lnTo>
                  <a:lnTo>
                    <a:pt x="423" y="1000"/>
                  </a:lnTo>
                  <a:lnTo>
                    <a:pt x="432" y="990"/>
                  </a:lnTo>
                  <a:lnTo>
                    <a:pt x="437" y="984"/>
                  </a:lnTo>
                  <a:lnTo>
                    <a:pt x="437" y="982"/>
                  </a:lnTo>
                  <a:lnTo>
                    <a:pt x="437" y="980"/>
                  </a:lnTo>
                  <a:lnTo>
                    <a:pt x="437" y="980"/>
                  </a:lnTo>
                  <a:close/>
                  <a:moveTo>
                    <a:pt x="464" y="1016"/>
                  </a:moveTo>
                  <a:lnTo>
                    <a:pt x="464" y="1016"/>
                  </a:lnTo>
                  <a:lnTo>
                    <a:pt x="470" y="1010"/>
                  </a:lnTo>
                  <a:lnTo>
                    <a:pt x="470" y="1010"/>
                  </a:lnTo>
                  <a:lnTo>
                    <a:pt x="478" y="999"/>
                  </a:lnTo>
                  <a:lnTo>
                    <a:pt x="478" y="999"/>
                  </a:lnTo>
                  <a:lnTo>
                    <a:pt x="485" y="1001"/>
                  </a:lnTo>
                  <a:lnTo>
                    <a:pt x="485" y="1001"/>
                  </a:lnTo>
                  <a:lnTo>
                    <a:pt x="464" y="1016"/>
                  </a:lnTo>
                  <a:lnTo>
                    <a:pt x="464" y="1016"/>
                  </a:lnTo>
                  <a:close/>
                  <a:moveTo>
                    <a:pt x="493" y="1007"/>
                  </a:moveTo>
                  <a:lnTo>
                    <a:pt x="493" y="1007"/>
                  </a:lnTo>
                  <a:lnTo>
                    <a:pt x="494" y="1004"/>
                  </a:lnTo>
                  <a:lnTo>
                    <a:pt x="494" y="1004"/>
                  </a:lnTo>
                  <a:lnTo>
                    <a:pt x="506" y="1008"/>
                  </a:lnTo>
                  <a:lnTo>
                    <a:pt x="506" y="1008"/>
                  </a:lnTo>
                  <a:lnTo>
                    <a:pt x="491" y="1018"/>
                  </a:lnTo>
                  <a:lnTo>
                    <a:pt x="475" y="1029"/>
                  </a:lnTo>
                  <a:lnTo>
                    <a:pt x="475" y="1029"/>
                  </a:lnTo>
                  <a:lnTo>
                    <a:pt x="484" y="1018"/>
                  </a:lnTo>
                  <a:lnTo>
                    <a:pt x="493" y="1007"/>
                  </a:lnTo>
                  <a:lnTo>
                    <a:pt x="493" y="1007"/>
                  </a:lnTo>
                  <a:close/>
                  <a:moveTo>
                    <a:pt x="435" y="1013"/>
                  </a:moveTo>
                  <a:lnTo>
                    <a:pt x="435" y="1013"/>
                  </a:lnTo>
                  <a:lnTo>
                    <a:pt x="446" y="1001"/>
                  </a:lnTo>
                  <a:lnTo>
                    <a:pt x="452" y="994"/>
                  </a:lnTo>
                  <a:lnTo>
                    <a:pt x="453" y="990"/>
                  </a:lnTo>
                  <a:lnTo>
                    <a:pt x="454" y="988"/>
                  </a:lnTo>
                  <a:lnTo>
                    <a:pt x="454" y="988"/>
                  </a:lnTo>
                  <a:lnTo>
                    <a:pt x="467" y="994"/>
                  </a:lnTo>
                  <a:lnTo>
                    <a:pt x="467" y="994"/>
                  </a:lnTo>
                  <a:lnTo>
                    <a:pt x="452" y="1005"/>
                  </a:lnTo>
                  <a:lnTo>
                    <a:pt x="435" y="1013"/>
                  </a:lnTo>
                  <a:lnTo>
                    <a:pt x="435" y="1013"/>
                  </a:lnTo>
                  <a:close/>
                  <a:moveTo>
                    <a:pt x="398" y="1013"/>
                  </a:moveTo>
                  <a:lnTo>
                    <a:pt x="398" y="1013"/>
                  </a:lnTo>
                  <a:lnTo>
                    <a:pt x="394" y="1011"/>
                  </a:lnTo>
                  <a:lnTo>
                    <a:pt x="394" y="1011"/>
                  </a:lnTo>
                  <a:lnTo>
                    <a:pt x="402" y="1006"/>
                  </a:lnTo>
                  <a:lnTo>
                    <a:pt x="402" y="1006"/>
                  </a:lnTo>
                  <a:lnTo>
                    <a:pt x="398" y="1013"/>
                  </a:lnTo>
                  <a:lnTo>
                    <a:pt x="398" y="1013"/>
                  </a:lnTo>
                  <a:close/>
                  <a:moveTo>
                    <a:pt x="417" y="1022"/>
                  </a:moveTo>
                  <a:lnTo>
                    <a:pt x="417" y="1022"/>
                  </a:lnTo>
                  <a:lnTo>
                    <a:pt x="412" y="1019"/>
                  </a:lnTo>
                  <a:lnTo>
                    <a:pt x="412" y="1019"/>
                  </a:lnTo>
                  <a:lnTo>
                    <a:pt x="424" y="1011"/>
                  </a:lnTo>
                  <a:lnTo>
                    <a:pt x="424" y="1011"/>
                  </a:lnTo>
                  <a:lnTo>
                    <a:pt x="417" y="1022"/>
                  </a:lnTo>
                  <a:lnTo>
                    <a:pt x="417" y="1022"/>
                  </a:lnTo>
                  <a:close/>
                  <a:moveTo>
                    <a:pt x="440" y="1031"/>
                  </a:moveTo>
                  <a:lnTo>
                    <a:pt x="440" y="1031"/>
                  </a:lnTo>
                  <a:lnTo>
                    <a:pt x="429" y="1027"/>
                  </a:lnTo>
                  <a:lnTo>
                    <a:pt x="429" y="1027"/>
                  </a:lnTo>
                  <a:lnTo>
                    <a:pt x="440" y="1022"/>
                  </a:lnTo>
                  <a:lnTo>
                    <a:pt x="450" y="1016"/>
                  </a:lnTo>
                  <a:lnTo>
                    <a:pt x="450" y="1016"/>
                  </a:lnTo>
                  <a:lnTo>
                    <a:pt x="440" y="1031"/>
                  </a:lnTo>
                  <a:lnTo>
                    <a:pt x="440" y="1031"/>
                  </a:lnTo>
                  <a:close/>
                  <a:moveTo>
                    <a:pt x="460" y="1039"/>
                  </a:moveTo>
                  <a:lnTo>
                    <a:pt x="460" y="1039"/>
                  </a:lnTo>
                  <a:lnTo>
                    <a:pt x="453" y="1035"/>
                  </a:lnTo>
                  <a:lnTo>
                    <a:pt x="453" y="1035"/>
                  </a:lnTo>
                  <a:lnTo>
                    <a:pt x="465" y="1028"/>
                  </a:lnTo>
                  <a:lnTo>
                    <a:pt x="465" y="1028"/>
                  </a:lnTo>
                  <a:lnTo>
                    <a:pt x="461" y="1033"/>
                  </a:lnTo>
                  <a:lnTo>
                    <a:pt x="460" y="1039"/>
                  </a:lnTo>
                  <a:lnTo>
                    <a:pt x="460" y="1039"/>
                  </a:lnTo>
                  <a:close/>
                  <a:moveTo>
                    <a:pt x="499" y="1051"/>
                  </a:moveTo>
                  <a:lnTo>
                    <a:pt x="499" y="1051"/>
                  </a:lnTo>
                  <a:lnTo>
                    <a:pt x="470" y="1041"/>
                  </a:lnTo>
                  <a:lnTo>
                    <a:pt x="470" y="1041"/>
                  </a:lnTo>
                  <a:lnTo>
                    <a:pt x="478" y="1037"/>
                  </a:lnTo>
                  <a:lnTo>
                    <a:pt x="487" y="1033"/>
                  </a:lnTo>
                  <a:lnTo>
                    <a:pt x="487" y="1033"/>
                  </a:lnTo>
                  <a:lnTo>
                    <a:pt x="483" y="1039"/>
                  </a:lnTo>
                  <a:lnTo>
                    <a:pt x="483" y="1043"/>
                  </a:lnTo>
                  <a:lnTo>
                    <a:pt x="484" y="1045"/>
                  </a:lnTo>
                  <a:lnTo>
                    <a:pt x="485" y="1045"/>
                  </a:lnTo>
                  <a:lnTo>
                    <a:pt x="489" y="1045"/>
                  </a:lnTo>
                  <a:lnTo>
                    <a:pt x="500" y="1041"/>
                  </a:lnTo>
                  <a:lnTo>
                    <a:pt x="508" y="1036"/>
                  </a:lnTo>
                  <a:lnTo>
                    <a:pt x="508" y="1036"/>
                  </a:lnTo>
                  <a:lnTo>
                    <a:pt x="499" y="1051"/>
                  </a:lnTo>
                  <a:lnTo>
                    <a:pt x="499" y="1051"/>
                  </a:lnTo>
                  <a:close/>
                  <a:moveTo>
                    <a:pt x="514" y="1055"/>
                  </a:moveTo>
                  <a:lnTo>
                    <a:pt x="514" y="1055"/>
                  </a:lnTo>
                  <a:lnTo>
                    <a:pt x="512" y="1054"/>
                  </a:lnTo>
                  <a:lnTo>
                    <a:pt x="512" y="1054"/>
                  </a:lnTo>
                  <a:lnTo>
                    <a:pt x="517" y="1051"/>
                  </a:lnTo>
                  <a:lnTo>
                    <a:pt x="517" y="1051"/>
                  </a:lnTo>
                  <a:lnTo>
                    <a:pt x="514" y="1055"/>
                  </a:lnTo>
                  <a:lnTo>
                    <a:pt x="514" y="1055"/>
                  </a:lnTo>
                  <a:close/>
                  <a:moveTo>
                    <a:pt x="501" y="1029"/>
                  </a:moveTo>
                  <a:lnTo>
                    <a:pt x="501" y="1029"/>
                  </a:lnTo>
                  <a:lnTo>
                    <a:pt x="509" y="1020"/>
                  </a:lnTo>
                  <a:lnTo>
                    <a:pt x="519" y="1012"/>
                  </a:lnTo>
                  <a:lnTo>
                    <a:pt x="519" y="1012"/>
                  </a:lnTo>
                  <a:lnTo>
                    <a:pt x="528" y="1014"/>
                  </a:lnTo>
                  <a:lnTo>
                    <a:pt x="528" y="1014"/>
                  </a:lnTo>
                  <a:lnTo>
                    <a:pt x="501" y="1029"/>
                  </a:lnTo>
                  <a:lnTo>
                    <a:pt x="501" y="1029"/>
                  </a:lnTo>
                  <a:close/>
                  <a:moveTo>
                    <a:pt x="536" y="1020"/>
                  </a:moveTo>
                  <a:lnTo>
                    <a:pt x="536" y="1020"/>
                  </a:lnTo>
                  <a:lnTo>
                    <a:pt x="537" y="1018"/>
                  </a:lnTo>
                  <a:lnTo>
                    <a:pt x="537" y="1017"/>
                  </a:lnTo>
                  <a:lnTo>
                    <a:pt x="537" y="1017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24" y="1033"/>
                  </a:lnTo>
                  <a:lnTo>
                    <a:pt x="524" y="1033"/>
                  </a:lnTo>
                  <a:lnTo>
                    <a:pt x="536" y="1020"/>
                  </a:lnTo>
                  <a:lnTo>
                    <a:pt x="536" y="1020"/>
                  </a:lnTo>
                  <a:close/>
                  <a:moveTo>
                    <a:pt x="538" y="1061"/>
                  </a:moveTo>
                  <a:lnTo>
                    <a:pt x="538" y="1061"/>
                  </a:lnTo>
                  <a:lnTo>
                    <a:pt x="532" y="1060"/>
                  </a:lnTo>
                  <a:lnTo>
                    <a:pt x="532" y="1060"/>
                  </a:lnTo>
                  <a:lnTo>
                    <a:pt x="540" y="1054"/>
                  </a:lnTo>
                  <a:lnTo>
                    <a:pt x="540" y="1054"/>
                  </a:lnTo>
                  <a:lnTo>
                    <a:pt x="544" y="1049"/>
                  </a:lnTo>
                  <a:lnTo>
                    <a:pt x="544" y="1049"/>
                  </a:lnTo>
                  <a:lnTo>
                    <a:pt x="541" y="1055"/>
                  </a:lnTo>
                  <a:lnTo>
                    <a:pt x="538" y="1061"/>
                  </a:lnTo>
                  <a:lnTo>
                    <a:pt x="538" y="1061"/>
                  </a:lnTo>
                  <a:close/>
                  <a:moveTo>
                    <a:pt x="530" y="1049"/>
                  </a:moveTo>
                  <a:lnTo>
                    <a:pt x="530" y="1049"/>
                  </a:lnTo>
                  <a:lnTo>
                    <a:pt x="544" y="1034"/>
                  </a:lnTo>
                  <a:lnTo>
                    <a:pt x="544" y="1034"/>
                  </a:lnTo>
                  <a:lnTo>
                    <a:pt x="550" y="1028"/>
                  </a:lnTo>
                  <a:lnTo>
                    <a:pt x="554" y="1020"/>
                  </a:lnTo>
                  <a:lnTo>
                    <a:pt x="554" y="1020"/>
                  </a:lnTo>
                  <a:lnTo>
                    <a:pt x="565" y="1023"/>
                  </a:lnTo>
                  <a:lnTo>
                    <a:pt x="565" y="1023"/>
                  </a:lnTo>
                  <a:lnTo>
                    <a:pt x="556" y="1029"/>
                  </a:lnTo>
                  <a:lnTo>
                    <a:pt x="547" y="1035"/>
                  </a:lnTo>
                  <a:lnTo>
                    <a:pt x="530" y="1049"/>
                  </a:lnTo>
                  <a:lnTo>
                    <a:pt x="530" y="1049"/>
                  </a:lnTo>
                  <a:close/>
                  <a:moveTo>
                    <a:pt x="564" y="1042"/>
                  </a:moveTo>
                  <a:lnTo>
                    <a:pt x="564" y="1042"/>
                  </a:lnTo>
                  <a:lnTo>
                    <a:pt x="572" y="1034"/>
                  </a:lnTo>
                  <a:lnTo>
                    <a:pt x="576" y="1029"/>
                  </a:lnTo>
                  <a:lnTo>
                    <a:pt x="578" y="1025"/>
                  </a:lnTo>
                  <a:lnTo>
                    <a:pt x="578" y="1025"/>
                  </a:lnTo>
                  <a:lnTo>
                    <a:pt x="593" y="1028"/>
                  </a:lnTo>
                  <a:lnTo>
                    <a:pt x="593" y="1028"/>
                  </a:lnTo>
                  <a:lnTo>
                    <a:pt x="552" y="1057"/>
                  </a:lnTo>
                  <a:lnTo>
                    <a:pt x="552" y="1057"/>
                  </a:lnTo>
                  <a:lnTo>
                    <a:pt x="556" y="1049"/>
                  </a:lnTo>
                  <a:lnTo>
                    <a:pt x="564" y="1042"/>
                  </a:lnTo>
                  <a:lnTo>
                    <a:pt x="564" y="1042"/>
                  </a:lnTo>
                  <a:close/>
                  <a:moveTo>
                    <a:pt x="559" y="1066"/>
                  </a:moveTo>
                  <a:lnTo>
                    <a:pt x="559" y="1066"/>
                  </a:lnTo>
                  <a:lnTo>
                    <a:pt x="555" y="1065"/>
                  </a:lnTo>
                  <a:lnTo>
                    <a:pt x="555" y="1065"/>
                  </a:lnTo>
                  <a:lnTo>
                    <a:pt x="568" y="1057"/>
                  </a:lnTo>
                  <a:lnTo>
                    <a:pt x="568" y="1057"/>
                  </a:lnTo>
                  <a:lnTo>
                    <a:pt x="559" y="1066"/>
                  </a:lnTo>
                  <a:lnTo>
                    <a:pt x="559" y="1066"/>
                  </a:lnTo>
                  <a:close/>
                  <a:moveTo>
                    <a:pt x="583" y="1071"/>
                  </a:moveTo>
                  <a:lnTo>
                    <a:pt x="583" y="1071"/>
                  </a:lnTo>
                  <a:lnTo>
                    <a:pt x="573" y="1070"/>
                  </a:lnTo>
                  <a:lnTo>
                    <a:pt x="573" y="1070"/>
                  </a:lnTo>
                  <a:lnTo>
                    <a:pt x="594" y="1054"/>
                  </a:lnTo>
                  <a:lnTo>
                    <a:pt x="594" y="1054"/>
                  </a:lnTo>
                  <a:lnTo>
                    <a:pt x="583" y="1071"/>
                  </a:lnTo>
                  <a:lnTo>
                    <a:pt x="583" y="1071"/>
                  </a:lnTo>
                  <a:close/>
                  <a:moveTo>
                    <a:pt x="601" y="1063"/>
                  </a:moveTo>
                  <a:lnTo>
                    <a:pt x="601" y="1063"/>
                  </a:lnTo>
                  <a:lnTo>
                    <a:pt x="612" y="1047"/>
                  </a:lnTo>
                  <a:lnTo>
                    <a:pt x="624" y="1034"/>
                  </a:lnTo>
                  <a:lnTo>
                    <a:pt x="624" y="1034"/>
                  </a:lnTo>
                  <a:lnTo>
                    <a:pt x="625" y="1031"/>
                  </a:lnTo>
                  <a:lnTo>
                    <a:pt x="625" y="1031"/>
                  </a:lnTo>
                  <a:lnTo>
                    <a:pt x="642" y="1034"/>
                  </a:lnTo>
                  <a:lnTo>
                    <a:pt x="642" y="1034"/>
                  </a:lnTo>
                  <a:lnTo>
                    <a:pt x="621" y="1048"/>
                  </a:lnTo>
                  <a:lnTo>
                    <a:pt x="601" y="1063"/>
                  </a:lnTo>
                  <a:lnTo>
                    <a:pt x="601" y="1063"/>
                  </a:lnTo>
                  <a:close/>
                  <a:moveTo>
                    <a:pt x="599" y="1039"/>
                  </a:moveTo>
                  <a:lnTo>
                    <a:pt x="599" y="1039"/>
                  </a:lnTo>
                  <a:lnTo>
                    <a:pt x="608" y="1030"/>
                  </a:lnTo>
                  <a:lnTo>
                    <a:pt x="608" y="1030"/>
                  </a:lnTo>
                  <a:lnTo>
                    <a:pt x="612" y="1030"/>
                  </a:lnTo>
                  <a:lnTo>
                    <a:pt x="612" y="1030"/>
                  </a:lnTo>
                  <a:lnTo>
                    <a:pt x="599" y="1039"/>
                  </a:lnTo>
                  <a:lnTo>
                    <a:pt x="599" y="1039"/>
                  </a:lnTo>
                  <a:close/>
                  <a:moveTo>
                    <a:pt x="611" y="1076"/>
                  </a:moveTo>
                  <a:lnTo>
                    <a:pt x="611" y="1076"/>
                  </a:lnTo>
                  <a:lnTo>
                    <a:pt x="613" y="1073"/>
                  </a:lnTo>
                  <a:lnTo>
                    <a:pt x="613" y="1073"/>
                  </a:lnTo>
                  <a:lnTo>
                    <a:pt x="613" y="1075"/>
                  </a:lnTo>
                  <a:lnTo>
                    <a:pt x="614" y="1077"/>
                  </a:lnTo>
                  <a:lnTo>
                    <a:pt x="614" y="1077"/>
                  </a:lnTo>
                  <a:lnTo>
                    <a:pt x="611" y="1076"/>
                  </a:lnTo>
                  <a:lnTo>
                    <a:pt x="611" y="1076"/>
                  </a:lnTo>
                  <a:close/>
                  <a:moveTo>
                    <a:pt x="654" y="1035"/>
                  </a:moveTo>
                  <a:lnTo>
                    <a:pt x="654" y="1035"/>
                  </a:lnTo>
                  <a:lnTo>
                    <a:pt x="670" y="1036"/>
                  </a:lnTo>
                  <a:lnTo>
                    <a:pt x="670" y="1036"/>
                  </a:lnTo>
                  <a:lnTo>
                    <a:pt x="659" y="1051"/>
                  </a:lnTo>
                  <a:lnTo>
                    <a:pt x="659" y="1051"/>
                  </a:lnTo>
                  <a:lnTo>
                    <a:pt x="656" y="1048"/>
                  </a:lnTo>
                  <a:lnTo>
                    <a:pt x="656" y="1048"/>
                  </a:lnTo>
                  <a:lnTo>
                    <a:pt x="654" y="1048"/>
                  </a:lnTo>
                  <a:lnTo>
                    <a:pt x="650" y="1049"/>
                  </a:lnTo>
                  <a:lnTo>
                    <a:pt x="638" y="1057"/>
                  </a:lnTo>
                  <a:lnTo>
                    <a:pt x="625" y="1065"/>
                  </a:lnTo>
                  <a:lnTo>
                    <a:pt x="618" y="1070"/>
                  </a:lnTo>
                  <a:lnTo>
                    <a:pt x="618" y="1070"/>
                  </a:lnTo>
                  <a:lnTo>
                    <a:pt x="626" y="1063"/>
                  </a:lnTo>
                  <a:lnTo>
                    <a:pt x="637" y="1053"/>
                  </a:lnTo>
                  <a:lnTo>
                    <a:pt x="648" y="1043"/>
                  </a:lnTo>
                  <a:lnTo>
                    <a:pt x="652" y="1039"/>
                  </a:lnTo>
                  <a:lnTo>
                    <a:pt x="654" y="1035"/>
                  </a:lnTo>
                  <a:lnTo>
                    <a:pt x="654" y="1035"/>
                  </a:lnTo>
                  <a:close/>
                  <a:moveTo>
                    <a:pt x="643" y="1081"/>
                  </a:moveTo>
                  <a:lnTo>
                    <a:pt x="643" y="1081"/>
                  </a:lnTo>
                  <a:lnTo>
                    <a:pt x="623" y="1078"/>
                  </a:lnTo>
                  <a:lnTo>
                    <a:pt x="623" y="1078"/>
                  </a:lnTo>
                  <a:lnTo>
                    <a:pt x="633" y="1072"/>
                  </a:lnTo>
                  <a:lnTo>
                    <a:pt x="642" y="1067"/>
                  </a:lnTo>
                  <a:lnTo>
                    <a:pt x="650" y="1063"/>
                  </a:lnTo>
                  <a:lnTo>
                    <a:pt x="650" y="1063"/>
                  </a:lnTo>
                  <a:lnTo>
                    <a:pt x="644" y="1072"/>
                  </a:lnTo>
                  <a:lnTo>
                    <a:pt x="643" y="1077"/>
                  </a:lnTo>
                  <a:lnTo>
                    <a:pt x="643" y="1081"/>
                  </a:lnTo>
                  <a:lnTo>
                    <a:pt x="643" y="1081"/>
                  </a:lnTo>
                  <a:close/>
                  <a:moveTo>
                    <a:pt x="659" y="1082"/>
                  </a:moveTo>
                  <a:lnTo>
                    <a:pt x="659" y="1082"/>
                  </a:lnTo>
                  <a:lnTo>
                    <a:pt x="655" y="1081"/>
                  </a:lnTo>
                  <a:lnTo>
                    <a:pt x="655" y="1081"/>
                  </a:lnTo>
                  <a:lnTo>
                    <a:pt x="661" y="1077"/>
                  </a:lnTo>
                  <a:lnTo>
                    <a:pt x="661" y="1077"/>
                  </a:lnTo>
                  <a:lnTo>
                    <a:pt x="659" y="1082"/>
                  </a:lnTo>
                  <a:lnTo>
                    <a:pt x="659" y="1082"/>
                  </a:lnTo>
                  <a:close/>
                  <a:moveTo>
                    <a:pt x="665" y="1061"/>
                  </a:moveTo>
                  <a:lnTo>
                    <a:pt x="665" y="1061"/>
                  </a:lnTo>
                  <a:lnTo>
                    <a:pt x="680" y="1037"/>
                  </a:lnTo>
                  <a:lnTo>
                    <a:pt x="680" y="1037"/>
                  </a:lnTo>
                  <a:lnTo>
                    <a:pt x="695" y="1037"/>
                  </a:lnTo>
                  <a:lnTo>
                    <a:pt x="695" y="1037"/>
                  </a:lnTo>
                  <a:lnTo>
                    <a:pt x="679" y="1052"/>
                  </a:lnTo>
                  <a:lnTo>
                    <a:pt x="671" y="1059"/>
                  </a:lnTo>
                  <a:lnTo>
                    <a:pt x="661" y="1066"/>
                  </a:lnTo>
                  <a:lnTo>
                    <a:pt x="661" y="1066"/>
                  </a:lnTo>
                  <a:lnTo>
                    <a:pt x="665" y="1061"/>
                  </a:lnTo>
                  <a:lnTo>
                    <a:pt x="665" y="1061"/>
                  </a:lnTo>
                  <a:close/>
                  <a:moveTo>
                    <a:pt x="674" y="1082"/>
                  </a:moveTo>
                  <a:lnTo>
                    <a:pt x="674" y="1082"/>
                  </a:lnTo>
                  <a:lnTo>
                    <a:pt x="688" y="1073"/>
                  </a:lnTo>
                  <a:lnTo>
                    <a:pt x="701" y="1063"/>
                  </a:lnTo>
                  <a:lnTo>
                    <a:pt x="701" y="1063"/>
                  </a:lnTo>
                  <a:lnTo>
                    <a:pt x="694" y="1072"/>
                  </a:lnTo>
                  <a:lnTo>
                    <a:pt x="691" y="1077"/>
                  </a:lnTo>
                  <a:lnTo>
                    <a:pt x="691" y="1081"/>
                  </a:lnTo>
                  <a:lnTo>
                    <a:pt x="691" y="1082"/>
                  </a:lnTo>
                  <a:lnTo>
                    <a:pt x="691" y="1082"/>
                  </a:lnTo>
                  <a:lnTo>
                    <a:pt x="674" y="1082"/>
                  </a:lnTo>
                  <a:lnTo>
                    <a:pt x="674" y="1082"/>
                  </a:lnTo>
                  <a:close/>
                  <a:moveTo>
                    <a:pt x="701" y="1049"/>
                  </a:moveTo>
                  <a:lnTo>
                    <a:pt x="701" y="104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13" y="1039"/>
                  </a:lnTo>
                  <a:lnTo>
                    <a:pt x="713" y="1039"/>
                  </a:lnTo>
                  <a:lnTo>
                    <a:pt x="701" y="1049"/>
                  </a:lnTo>
                  <a:lnTo>
                    <a:pt x="701" y="1049"/>
                  </a:lnTo>
                  <a:close/>
                  <a:moveTo>
                    <a:pt x="718" y="1076"/>
                  </a:moveTo>
                  <a:lnTo>
                    <a:pt x="718" y="1076"/>
                  </a:lnTo>
                  <a:lnTo>
                    <a:pt x="717" y="1078"/>
                  </a:lnTo>
                  <a:lnTo>
                    <a:pt x="717" y="1078"/>
                  </a:lnTo>
                  <a:lnTo>
                    <a:pt x="713" y="1078"/>
                  </a:lnTo>
                  <a:lnTo>
                    <a:pt x="709" y="1078"/>
                  </a:lnTo>
                  <a:lnTo>
                    <a:pt x="707" y="1080"/>
                  </a:lnTo>
                  <a:lnTo>
                    <a:pt x="703" y="1082"/>
                  </a:lnTo>
                  <a:lnTo>
                    <a:pt x="703" y="1082"/>
                  </a:lnTo>
                  <a:lnTo>
                    <a:pt x="700" y="1082"/>
                  </a:lnTo>
                  <a:lnTo>
                    <a:pt x="700" y="1082"/>
                  </a:lnTo>
                  <a:lnTo>
                    <a:pt x="727" y="1063"/>
                  </a:lnTo>
                  <a:lnTo>
                    <a:pt x="727" y="1063"/>
                  </a:lnTo>
                  <a:lnTo>
                    <a:pt x="732" y="1059"/>
                  </a:lnTo>
                  <a:lnTo>
                    <a:pt x="732" y="1059"/>
                  </a:lnTo>
                  <a:lnTo>
                    <a:pt x="718" y="1076"/>
                  </a:lnTo>
                  <a:lnTo>
                    <a:pt x="718" y="1076"/>
                  </a:lnTo>
                  <a:close/>
                  <a:moveTo>
                    <a:pt x="714" y="1060"/>
                  </a:moveTo>
                  <a:lnTo>
                    <a:pt x="714" y="1060"/>
                  </a:lnTo>
                  <a:lnTo>
                    <a:pt x="721" y="1051"/>
                  </a:lnTo>
                  <a:lnTo>
                    <a:pt x="721" y="1051"/>
                  </a:lnTo>
                  <a:lnTo>
                    <a:pt x="730" y="1040"/>
                  </a:lnTo>
                  <a:lnTo>
                    <a:pt x="730" y="1040"/>
                  </a:lnTo>
                  <a:lnTo>
                    <a:pt x="742" y="1040"/>
                  </a:lnTo>
                  <a:lnTo>
                    <a:pt x="742" y="1040"/>
                  </a:lnTo>
                  <a:lnTo>
                    <a:pt x="714" y="1060"/>
                  </a:lnTo>
                  <a:lnTo>
                    <a:pt x="714" y="1060"/>
                  </a:lnTo>
                  <a:close/>
                  <a:moveTo>
                    <a:pt x="748" y="1071"/>
                  </a:moveTo>
                  <a:lnTo>
                    <a:pt x="748" y="1071"/>
                  </a:lnTo>
                  <a:lnTo>
                    <a:pt x="745" y="1073"/>
                  </a:lnTo>
                  <a:lnTo>
                    <a:pt x="744" y="1077"/>
                  </a:lnTo>
                  <a:lnTo>
                    <a:pt x="744" y="1077"/>
                  </a:lnTo>
                  <a:lnTo>
                    <a:pt x="733" y="1077"/>
                  </a:lnTo>
                  <a:lnTo>
                    <a:pt x="733" y="1077"/>
                  </a:lnTo>
                  <a:lnTo>
                    <a:pt x="744" y="1070"/>
                  </a:lnTo>
                  <a:lnTo>
                    <a:pt x="755" y="1060"/>
                  </a:lnTo>
                  <a:lnTo>
                    <a:pt x="755" y="1060"/>
                  </a:lnTo>
                  <a:lnTo>
                    <a:pt x="748" y="1071"/>
                  </a:lnTo>
                  <a:lnTo>
                    <a:pt x="748" y="1071"/>
                  </a:lnTo>
                  <a:close/>
                  <a:moveTo>
                    <a:pt x="747" y="1054"/>
                  </a:moveTo>
                  <a:lnTo>
                    <a:pt x="747" y="1054"/>
                  </a:lnTo>
                  <a:lnTo>
                    <a:pt x="747" y="1055"/>
                  </a:lnTo>
                  <a:lnTo>
                    <a:pt x="747" y="1055"/>
                  </a:lnTo>
                  <a:lnTo>
                    <a:pt x="751" y="1048"/>
                  </a:lnTo>
                  <a:lnTo>
                    <a:pt x="754" y="1043"/>
                  </a:lnTo>
                  <a:lnTo>
                    <a:pt x="755" y="1040"/>
                  </a:lnTo>
                  <a:lnTo>
                    <a:pt x="755" y="1040"/>
                  </a:lnTo>
                  <a:lnTo>
                    <a:pt x="766" y="1040"/>
                  </a:lnTo>
                  <a:lnTo>
                    <a:pt x="766" y="1040"/>
                  </a:lnTo>
                  <a:lnTo>
                    <a:pt x="756" y="1047"/>
                  </a:lnTo>
                  <a:lnTo>
                    <a:pt x="747" y="1054"/>
                  </a:lnTo>
                  <a:lnTo>
                    <a:pt x="747" y="1054"/>
                  </a:lnTo>
                  <a:close/>
                  <a:moveTo>
                    <a:pt x="774" y="1073"/>
                  </a:moveTo>
                  <a:lnTo>
                    <a:pt x="774" y="1073"/>
                  </a:lnTo>
                  <a:lnTo>
                    <a:pt x="761" y="1075"/>
                  </a:lnTo>
                  <a:lnTo>
                    <a:pt x="761" y="1075"/>
                  </a:lnTo>
                  <a:lnTo>
                    <a:pt x="771" y="1069"/>
                  </a:lnTo>
                  <a:lnTo>
                    <a:pt x="780" y="1063"/>
                  </a:lnTo>
                  <a:lnTo>
                    <a:pt x="780" y="1063"/>
                  </a:lnTo>
                  <a:lnTo>
                    <a:pt x="775" y="1067"/>
                  </a:lnTo>
                  <a:lnTo>
                    <a:pt x="774" y="1073"/>
                  </a:lnTo>
                  <a:lnTo>
                    <a:pt x="774" y="1073"/>
                  </a:lnTo>
                  <a:close/>
                  <a:moveTo>
                    <a:pt x="804" y="1040"/>
                  </a:moveTo>
                  <a:lnTo>
                    <a:pt x="804" y="1040"/>
                  </a:lnTo>
                  <a:lnTo>
                    <a:pt x="803" y="1039"/>
                  </a:lnTo>
                  <a:lnTo>
                    <a:pt x="801" y="1039"/>
                  </a:lnTo>
                  <a:lnTo>
                    <a:pt x="796" y="1039"/>
                  </a:lnTo>
                  <a:lnTo>
                    <a:pt x="791" y="1042"/>
                  </a:lnTo>
                  <a:lnTo>
                    <a:pt x="785" y="1046"/>
                  </a:lnTo>
                  <a:lnTo>
                    <a:pt x="767" y="1060"/>
                  </a:lnTo>
                  <a:lnTo>
                    <a:pt x="767" y="1060"/>
                  </a:lnTo>
                  <a:lnTo>
                    <a:pt x="774" y="1051"/>
                  </a:lnTo>
                  <a:lnTo>
                    <a:pt x="778" y="1045"/>
                  </a:lnTo>
                  <a:lnTo>
                    <a:pt x="779" y="1039"/>
                  </a:lnTo>
                  <a:lnTo>
                    <a:pt x="779" y="1039"/>
                  </a:lnTo>
                  <a:lnTo>
                    <a:pt x="801" y="1037"/>
                  </a:lnTo>
                  <a:lnTo>
                    <a:pt x="822" y="1035"/>
                  </a:lnTo>
                  <a:lnTo>
                    <a:pt x="822" y="1035"/>
                  </a:lnTo>
                  <a:lnTo>
                    <a:pt x="800" y="1054"/>
                  </a:lnTo>
                  <a:lnTo>
                    <a:pt x="800" y="1054"/>
                  </a:lnTo>
                  <a:lnTo>
                    <a:pt x="802" y="1051"/>
                  </a:lnTo>
                  <a:lnTo>
                    <a:pt x="804" y="1047"/>
                  </a:lnTo>
                  <a:lnTo>
                    <a:pt x="804" y="1043"/>
                  </a:lnTo>
                  <a:lnTo>
                    <a:pt x="804" y="1040"/>
                  </a:lnTo>
                  <a:lnTo>
                    <a:pt x="804" y="1040"/>
                  </a:lnTo>
                  <a:close/>
                  <a:moveTo>
                    <a:pt x="830" y="1057"/>
                  </a:moveTo>
                  <a:lnTo>
                    <a:pt x="830" y="1057"/>
                  </a:lnTo>
                  <a:lnTo>
                    <a:pt x="827" y="1060"/>
                  </a:lnTo>
                  <a:lnTo>
                    <a:pt x="826" y="1063"/>
                  </a:lnTo>
                  <a:lnTo>
                    <a:pt x="827" y="1065"/>
                  </a:lnTo>
                  <a:lnTo>
                    <a:pt x="827" y="1065"/>
                  </a:lnTo>
                  <a:lnTo>
                    <a:pt x="791" y="1071"/>
                  </a:lnTo>
                  <a:lnTo>
                    <a:pt x="791" y="1071"/>
                  </a:lnTo>
                  <a:lnTo>
                    <a:pt x="802" y="1065"/>
                  </a:lnTo>
                  <a:lnTo>
                    <a:pt x="810" y="1058"/>
                  </a:lnTo>
                  <a:lnTo>
                    <a:pt x="810" y="1058"/>
                  </a:lnTo>
                  <a:lnTo>
                    <a:pt x="809" y="1061"/>
                  </a:lnTo>
                  <a:lnTo>
                    <a:pt x="810" y="1064"/>
                  </a:lnTo>
                  <a:lnTo>
                    <a:pt x="813" y="1064"/>
                  </a:lnTo>
                  <a:lnTo>
                    <a:pt x="816" y="1064"/>
                  </a:lnTo>
                  <a:lnTo>
                    <a:pt x="824" y="1060"/>
                  </a:lnTo>
                  <a:lnTo>
                    <a:pt x="830" y="1057"/>
                  </a:lnTo>
                  <a:lnTo>
                    <a:pt x="830" y="1057"/>
                  </a:lnTo>
                  <a:lnTo>
                    <a:pt x="830" y="1057"/>
                  </a:lnTo>
                  <a:lnTo>
                    <a:pt x="830" y="1057"/>
                  </a:lnTo>
                  <a:close/>
                  <a:moveTo>
                    <a:pt x="833" y="1034"/>
                  </a:moveTo>
                  <a:lnTo>
                    <a:pt x="833" y="1034"/>
                  </a:lnTo>
                  <a:lnTo>
                    <a:pt x="848" y="1031"/>
                  </a:lnTo>
                  <a:lnTo>
                    <a:pt x="848" y="1031"/>
                  </a:lnTo>
                  <a:lnTo>
                    <a:pt x="828" y="1046"/>
                  </a:lnTo>
                  <a:lnTo>
                    <a:pt x="828" y="1046"/>
                  </a:lnTo>
                  <a:lnTo>
                    <a:pt x="832" y="1039"/>
                  </a:lnTo>
                  <a:lnTo>
                    <a:pt x="832" y="1039"/>
                  </a:lnTo>
                  <a:lnTo>
                    <a:pt x="833" y="1036"/>
                  </a:lnTo>
                  <a:lnTo>
                    <a:pt x="833" y="1034"/>
                  </a:lnTo>
                  <a:lnTo>
                    <a:pt x="833" y="1034"/>
                  </a:lnTo>
                  <a:close/>
                  <a:moveTo>
                    <a:pt x="860" y="1057"/>
                  </a:moveTo>
                  <a:lnTo>
                    <a:pt x="860" y="1057"/>
                  </a:lnTo>
                  <a:lnTo>
                    <a:pt x="838" y="1063"/>
                  </a:lnTo>
                  <a:lnTo>
                    <a:pt x="838" y="1063"/>
                  </a:lnTo>
                  <a:lnTo>
                    <a:pt x="860" y="1048"/>
                  </a:lnTo>
                  <a:lnTo>
                    <a:pt x="860" y="1048"/>
                  </a:lnTo>
                  <a:lnTo>
                    <a:pt x="867" y="1043"/>
                  </a:lnTo>
                  <a:lnTo>
                    <a:pt x="867" y="1043"/>
                  </a:lnTo>
                  <a:lnTo>
                    <a:pt x="863" y="1049"/>
                  </a:lnTo>
                  <a:lnTo>
                    <a:pt x="860" y="1057"/>
                  </a:lnTo>
                  <a:lnTo>
                    <a:pt x="860" y="1057"/>
                  </a:lnTo>
                  <a:close/>
                  <a:moveTo>
                    <a:pt x="857" y="1039"/>
                  </a:moveTo>
                  <a:lnTo>
                    <a:pt x="857" y="1039"/>
                  </a:lnTo>
                  <a:lnTo>
                    <a:pt x="863" y="1030"/>
                  </a:lnTo>
                  <a:lnTo>
                    <a:pt x="863" y="1030"/>
                  </a:lnTo>
                  <a:lnTo>
                    <a:pt x="865" y="1028"/>
                  </a:lnTo>
                  <a:lnTo>
                    <a:pt x="865" y="1028"/>
                  </a:lnTo>
                  <a:lnTo>
                    <a:pt x="879" y="1024"/>
                  </a:lnTo>
                  <a:lnTo>
                    <a:pt x="879" y="1024"/>
                  </a:lnTo>
                  <a:lnTo>
                    <a:pt x="857" y="1039"/>
                  </a:lnTo>
                  <a:lnTo>
                    <a:pt x="857" y="1039"/>
                  </a:lnTo>
                  <a:close/>
                  <a:moveTo>
                    <a:pt x="899" y="1045"/>
                  </a:moveTo>
                  <a:lnTo>
                    <a:pt x="899" y="1045"/>
                  </a:lnTo>
                  <a:lnTo>
                    <a:pt x="887" y="1048"/>
                  </a:lnTo>
                  <a:lnTo>
                    <a:pt x="887" y="1048"/>
                  </a:lnTo>
                  <a:lnTo>
                    <a:pt x="901" y="1037"/>
                  </a:lnTo>
                  <a:lnTo>
                    <a:pt x="901" y="1037"/>
                  </a:lnTo>
                  <a:lnTo>
                    <a:pt x="899" y="1041"/>
                  </a:lnTo>
                  <a:lnTo>
                    <a:pt x="899" y="1045"/>
                  </a:lnTo>
                  <a:lnTo>
                    <a:pt x="899" y="1045"/>
                  </a:lnTo>
                  <a:close/>
                  <a:moveTo>
                    <a:pt x="880" y="1041"/>
                  </a:moveTo>
                  <a:lnTo>
                    <a:pt x="880" y="1041"/>
                  </a:lnTo>
                  <a:lnTo>
                    <a:pt x="890" y="1031"/>
                  </a:lnTo>
                  <a:lnTo>
                    <a:pt x="895" y="1025"/>
                  </a:lnTo>
                  <a:lnTo>
                    <a:pt x="895" y="1022"/>
                  </a:lnTo>
                  <a:lnTo>
                    <a:pt x="895" y="1019"/>
                  </a:lnTo>
                  <a:lnTo>
                    <a:pt x="895" y="1019"/>
                  </a:lnTo>
                  <a:lnTo>
                    <a:pt x="912" y="1014"/>
                  </a:lnTo>
                  <a:lnTo>
                    <a:pt x="912" y="1014"/>
                  </a:lnTo>
                  <a:lnTo>
                    <a:pt x="897" y="1029"/>
                  </a:lnTo>
                  <a:lnTo>
                    <a:pt x="880" y="1041"/>
                  </a:lnTo>
                  <a:lnTo>
                    <a:pt x="880" y="1041"/>
                  </a:lnTo>
                  <a:close/>
                  <a:moveTo>
                    <a:pt x="933" y="1031"/>
                  </a:moveTo>
                  <a:lnTo>
                    <a:pt x="933" y="1031"/>
                  </a:lnTo>
                  <a:lnTo>
                    <a:pt x="920" y="1036"/>
                  </a:lnTo>
                  <a:lnTo>
                    <a:pt x="920" y="1036"/>
                  </a:lnTo>
                  <a:lnTo>
                    <a:pt x="933" y="1027"/>
                  </a:lnTo>
                  <a:lnTo>
                    <a:pt x="933" y="1027"/>
                  </a:lnTo>
                  <a:lnTo>
                    <a:pt x="932" y="1028"/>
                  </a:lnTo>
                  <a:lnTo>
                    <a:pt x="933" y="1031"/>
                  </a:lnTo>
                  <a:lnTo>
                    <a:pt x="933" y="1031"/>
                  </a:lnTo>
                  <a:close/>
                  <a:moveTo>
                    <a:pt x="920" y="1024"/>
                  </a:moveTo>
                  <a:lnTo>
                    <a:pt x="920" y="1024"/>
                  </a:lnTo>
                  <a:lnTo>
                    <a:pt x="925" y="1013"/>
                  </a:lnTo>
                  <a:lnTo>
                    <a:pt x="925" y="1013"/>
                  </a:lnTo>
                  <a:lnTo>
                    <a:pt x="926" y="1011"/>
                  </a:lnTo>
                  <a:lnTo>
                    <a:pt x="926" y="1008"/>
                  </a:lnTo>
                  <a:lnTo>
                    <a:pt x="926" y="1008"/>
                  </a:lnTo>
                  <a:lnTo>
                    <a:pt x="950" y="998"/>
                  </a:lnTo>
                  <a:lnTo>
                    <a:pt x="950" y="998"/>
                  </a:lnTo>
                  <a:lnTo>
                    <a:pt x="936" y="1011"/>
                  </a:lnTo>
                  <a:lnTo>
                    <a:pt x="920" y="1024"/>
                  </a:lnTo>
                  <a:lnTo>
                    <a:pt x="920" y="1024"/>
                  </a:lnTo>
                  <a:close/>
                  <a:moveTo>
                    <a:pt x="951" y="1016"/>
                  </a:moveTo>
                  <a:lnTo>
                    <a:pt x="951" y="1016"/>
                  </a:lnTo>
                  <a:lnTo>
                    <a:pt x="958" y="1005"/>
                  </a:lnTo>
                  <a:lnTo>
                    <a:pt x="966" y="995"/>
                  </a:lnTo>
                  <a:lnTo>
                    <a:pt x="966" y="995"/>
                  </a:lnTo>
                  <a:lnTo>
                    <a:pt x="967" y="993"/>
                  </a:lnTo>
                  <a:lnTo>
                    <a:pt x="966" y="989"/>
                  </a:lnTo>
                  <a:lnTo>
                    <a:pt x="966" y="989"/>
                  </a:lnTo>
                  <a:lnTo>
                    <a:pt x="985" y="980"/>
                  </a:lnTo>
                  <a:lnTo>
                    <a:pt x="1004" y="968"/>
                  </a:lnTo>
                  <a:lnTo>
                    <a:pt x="1004" y="968"/>
                  </a:lnTo>
                  <a:lnTo>
                    <a:pt x="1001" y="971"/>
                  </a:lnTo>
                  <a:lnTo>
                    <a:pt x="1001" y="971"/>
                  </a:lnTo>
                  <a:lnTo>
                    <a:pt x="995" y="976"/>
                  </a:lnTo>
                  <a:lnTo>
                    <a:pt x="987" y="982"/>
                  </a:lnTo>
                  <a:lnTo>
                    <a:pt x="975" y="994"/>
                  </a:lnTo>
                  <a:lnTo>
                    <a:pt x="963" y="1006"/>
                  </a:lnTo>
                  <a:lnTo>
                    <a:pt x="957" y="1011"/>
                  </a:lnTo>
                  <a:lnTo>
                    <a:pt x="951" y="1016"/>
                  </a:lnTo>
                  <a:lnTo>
                    <a:pt x="951" y="1016"/>
                  </a:lnTo>
                  <a:close/>
                  <a:moveTo>
                    <a:pt x="996" y="992"/>
                  </a:moveTo>
                  <a:lnTo>
                    <a:pt x="996" y="992"/>
                  </a:lnTo>
                  <a:lnTo>
                    <a:pt x="997" y="990"/>
                  </a:lnTo>
                  <a:lnTo>
                    <a:pt x="997" y="990"/>
                  </a:lnTo>
                  <a:lnTo>
                    <a:pt x="1011" y="975"/>
                  </a:lnTo>
                  <a:lnTo>
                    <a:pt x="1011" y="975"/>
                  </a:lnTo>
                  <a:lnTo>
                    <a:pt x="1014" y="975"/>
                  </a:lnTo>
                  <a:lnTo>
                    <a:pt x="1017" y="974"/>
                  </a:lnTo>
                  <a:lnTo>
                    <a:pt x="1017" y="974"/>
                  </a:lnTo>
                  <a:lnTo>
                    <a:pt x="996" y="992"/>
                  </a:lnTo>
                  <a:lnTo>
                    <a:pt x="996" y="992"/>
                  </a:lnTo>
                  <a:close/>
                  <a:moveTo>
                    <a:pt x="1032" y="949"/>
                  </a:moveTo>
                  <a:lnTo>
                    <a:pt x="1032" y="949"/>
                  </a:lnTo>
                  <a:lnTo>
                    <a:pt x="1032" y="949"/>
                  </a:lnTo>
                  <a:lnTo>
                    <a:pt x="1032" y="949"/>
                  </a:lnTo>
                  <a:lnTo>
                    <a:pt x="1036" y="947"/>
                  </a:lnTo>
                  <a:lnTo>
                    <a:pt x="1036" y="947"/>
                  </a:lnTo>
                  <a:lnTo>
                    <a:pt x="1032" y="949"/>
                  </a:lnTo>
                  <a:lnTo>
                    <a:pt x="1032" y="949"/>
                  </a:lnTo>
                  <a:close/>
                  <a:moveTo>
                    <a:pt x="1079" y="916"/>
                  </a:moveTo>
                  <a:lnTo>
                    <a:pt x="1079" y="916"/>
                  </a:lnTo>
                  <a:lnTo>
                    <a:pt x="1078" y="915"/>
                  </a:lnTo>
                  <a:lnTo>
                    <a:pt x="1078" y="915"/>
                  </a:lnTo>
                  <a:lnTo>
                    <a:pt x="1079" y="913"/>
                  </a:lnTo>
                  <a:lnTo>
                    <a:pt x="1079" y="913"/>
                  </a:lnTo>
                  <a:lnTo>
                    <a:pt x="1080" y="915"/>
                  </a:lnTo>
                  <a:lnTo>
                    <a:pt x="1080" y="915"/>
                  </a:lnTo>
                  <a:lnTo>
                    <a:pt x="1079" y="916"/>
                  </a:lnTo>
                  <a:lnTo>
                    <a:pt x="1079" y="916"/>
                  </a:lnTo>
                  <a:close/>
                  <a:moveTo>
                    <a:pt x="1090" y="906"/>
                  </a:moveTo>
                  <a:lnTo>
                    <a:pt x="1090" y="906"/>
                  </a:lnTo>
                  <a:lnTo>
                    <a:pt x="1087" y="906"/>
                  </a:lnTo>
                  <a:lnTo>
                    <a:pt x="1087" y="906"/>
                  </a:lnTo>
                  <a:lnTo>
                    <a:pt x="1091" y="901"/>
                  </a:lnTo>
                  <a:lnTo>
                    <a:pt x="1091" y="901"/>
                  </a:lnTo>
                  <a:lnTo>
                    <a:pt x="1090" y="906"/>
                  </a:lnTo>
                  <a:lnTo>
                    <a:pt x="1090" y="906"/>
                  </a:lnTo>
                  <a:close/>
                  <a:moveTo>
                    <a:pt x="1109" y="889"/>
                  </a:moveTo>
                  <a:lnTo>
                    <a:pt x="1109" y="889"/>
                  </a:lnTo>
                  <a:lnTo>
                    <a:pt x="1114" y="882"/>
                  </a:lnTo>
                  <a:lnTo>
                    <a:pt x="1114" y="882"/>
                  </a:lnTo>
                  <a:lnTo>
                    <a:pt x="1123" y="866"/>
                  </a:lnTo>
                  <a:lnTo>
                    <a:pt x="1132" y="851"/>
                  </a:lnTo>
                  <a:lnTo>
                    <a:pt x="1132" y="851"/>
                  </a:lnTo>
                  <a:lnTo>
                    <a:pt x="1135" y="854"/>
                  </a:lnTo>
                  <a:lnTo>
                    <a:pt x="1140" y="856"/>
                  </a:lnTo>
                  <a:lnTo>
                    <a:pt x="1140" y="856"/>
                  </a:lnTo>
                  <a:lnTo>
                    <a:pt x="1135" y="858"/>
                  </a:lnTo>
                  <a:lnTo>
                    <a:pt x="1132" y="862"/>
                  </a:lnTo>
                  <a:lnTo>
                    <a:pt x="1123" y="871"/>
                  </a:lnTo>
                  <a:lnTo>
                    <a:pt x="1116" y="882"/>
                  </a:lnTo>
                  <a:lnTo>
                    <a:pt x="1109" y="889"/>
                  </a:lnTo>
                  <a:lnTo>
                    <a:pt x="1109" y="889"/>
                  </a:lnTo>
                  <a:close/>
                  <a:moveTo>
                    <a:pt x="1127" y="887"/>
                  </a:moveTo>
                  <a:lnTo>
                    <a:pt x="1127" y="887"/>
                  </a:lnTo>
                  <a:lnTo>
                    <a:pt x="1139" y="875"/>
                  </a:lnTo>
                  <a:lnTo>
                    <a:pt x="1145" y="866"/>
                  </a:lnTo>
                  <a:lnTo>
                    <a:pt x="1146" y="863"/>
                  </a:lnTo>
                  <a:lnTo>
                    <a:pt x="1146" y="859"/>
                  </a:lnTo>
                  <a:lnTo>
                    <a:pt x="1146" y="859"/>
                  </a:lnTo>
                  <a:lnTo>
                    <a:pt x="1157" y="865"/>
                  </a:lnTo>
                  <a:lnTo>
                    <a:pt x="1157" y="865"/>
                  </a:lnTo>
                  <a:lnTo>
                    <a:pt x="1151" y="869"/>
                  </a:lnTo>
                  <a:lnTo>
                    <a:pt x="1145" y="874"/>
                  </a:lnTo>
                  <a:lnTo>
                    <a:pt x="1134" y="886"/>
                  </a:lnTo>
                  <a:lnTo>
                    <a:pt x="1122" y="898"/>
                  </a:lnTo>
                  <a:lnTo>
                    <a:pt x="1116" y="902"/>
                  </a:lnTo>
                  <a:lnTo>
                    <a:pt x="1110" y="907"/>
                  </a:lnTo>
                  <a:lnTo>
                    <a:pt x="1110" y="907"/>
                  </a:lnTo>
                  <a:lnTo>
                    <a:pt x="1119" y="898"/>
                  </a:lnTo>
                  <a:lnTo>
                    <a:pt x="1127" y="887"/>
                  </a:lnTo>
                  <a:lnTo>
                    <a:pt x="1127" y="887"/>
                  </a:lnTo>
                  <a:close/>
                  <a:moveTo>
                    <a:pt x="1123" y="916"/>
                  </a:moveTo>
                  <a:lnTo>
                    <a:pt x="1123" y="916"/>
                  </a:lnTo>
                  <a:lnTo>
                    <a:pt x="1119" y="913"/>
                  </a:lnTo>
                  <a:lnTo>
                    <a:pt x="1119" y="913"/>
                  </a:lnTo>
                  <a:lnTo>
                    <a:pt x="1129" y="905"/>
                  </a:lnTo>
                  <a:lnTo>
                    <a:pt x="1129" y="905"/>
                  </a:lnTo>
                  <a:lnTo>
                    <a:pt x="1123" y="916"/>
                  </a:lnTo>
                  <a:lnTo>
                    <a:pt x="1123" y="916"/>
                  </a:lnTo>
                  <a:close/>
                  <a:moveTo>
                    <a:pt x="1141" y="922"/>
                  </a:moveTo>
                  <a:lnTo>
                    <a:pt x="1141" y="922"/>
                  </a:lnTo>
                  <a:lnTo>
                    <a:pt x="1137" y="919"/>
                  </a:lnTo>
                  <a:lnTo>
                    <a:pt x="1137" y="919"/>
                  </a:lnTo>
                  <a:lnTo>
                    <a:pt x="1150" y="911"/>
                  </a:lnTo>
                  <a:lnTo>
                    <a:pt x="1150" y="911"/>
                  </a:lnTo>
                  <a:lnTo>
                    <a:pt x="1141" y="922"/>
                  </a:lnTo>
                  <a:lnTo>
                    <a:pt x="1141" y="922"/>
                  </a:lnTo>
                  <a:close/>
                  <a:moveTo>
                    <a:pt x="1140" y="906"/>
                  </a:moveTo>
                  <a:lnTo>
                    <a:pt x="1140" y="906"/>
                  </a:lnTo>
                  <a:lnTo>
                    <a:pt x="1155" y="886"/>
                  </a:lnTo>
                  <a:lnTo>
                    <a:pt x="1155" y="886"/>
                  </a:lnTo>
                  <a:lnTo>
                    <a:pt x="1158" y="882"/>
                  </a:lnTo>
                  <a:lnTo>
                    <a:pt x="1161" y="878"/>
                  </a:lnTo>
                  <a:lnTo>
                    <a:pt x="1163" y="874"/>
                  </a:lnTo>
                  <a:lnTo>
                    <a:pt x="1164" y="869"/>
                  </a:lnTo>
                  <a:lnTo>
                    <a:pt x="1164" y="869"/>
                  </a:lnTo>
                  <a:lnTo>
                    <a:pt x="1176" y="875"/>
                  </a:lnTo>
                  <a:lnTo>
                    <a:pt x="1176" y="875"/>
                  </a:lnTo>
                  <a:lnTo>
                    <a:pt x="1159" y="890"/>
                  </a:lnTo>
                  <a:lnTo>
                    <a:pt x="1140" y="906"/>
                  </a:lnTo>
                  <a:lnTo>
                    <a:pt x="1140" y="906"/>
                  </a:lnTo>
                  <a:close/>
                  <a:moveTo>
                    <a:pt x="1186" y="880"/>
                  </a:moveTo>
                  <a:lnTo>
                    <a:pt x="1186" y="880"/>
                  </a:lnTo>
                  <a:lnTo>
                    <a:pt x="1190" y="881"/>
                  </a:lnTo>
                  <a:lnTo>
                    <a:pt x="1190" y="881"/>
                  </a:lnTo>
                  <a:lnTo>
                    <a:pt x="1186" y="883"/>
                  </a:lnTo>
                  <a:lnTo>
                    <a:pt x="1182" y="886"/>
                  </a:lnTo>
                  <a:lnTo>
                    <a:pt x="1176" y="894"/>
                  </a:lnTo>
                  <a:lnTo>
                    <a:pt x="1169" y="902"/>
                  </a:lnTo>
                  <a:lnTo>
                    <a:pt x="1163" y="910"/>
                  </a:lnTo>
                  <a:lnTo>
                    <a:pt x="1163" y="910"/>
                  </a:lnTo>
                  <a:lnTo>
                    <a:pt x="1175" y="895"/>
                  </a:lnTo>
                  <a:lnTo>
                    <a:pt x="1186" y="880"/>
                  </a:lnTo>
                  <a:lnTo>
                    <a:pt x="1186" y="880"/>
                  </a:lnTo>
                  <a:close/>
                  <a:moveTo>
                    <a:pt x="1179" y="935"/>
                  </a:moveTo>
                  <a:lnTo>
                    <a:pt x="1179" y="935"/>
                  </a:lnTo>
                  <a:lnTo>
                    <a:pt x="1175" y="934"/>
                  </a:lnTo>
                  <a:lnTo>
                    <a:pt x="1175" y="934"/>
                  </a:lnTo>
                  <a:lnTo>
                    <a:pt x="1186" y="927"/>
                  </a:lnTo>
                  <a:lnTo>
                    <a:pt x="1186" y="927"/>
                  </a:lnTo>
                  <a:lnTo>
                    <a:pt x="1179" y="935"/>
                  </a:lnTo>
                  <a:lnTo>
                    <a:pt x="1179" y="935"/>
                  </a:lnTo>
                  <a:close/>
                  <a:moveTo>
                    <a:pt x="1166" y="928"/>
                  </a:moveTo>
                  <a:lnTo>
                    <a:pt x="1166" y="928"/>
                  </a:lnTo>
                  <a:lnTo>
                    <a:pt x="1172" y="917"/>
                  </a:lnTo>
                  <a:lnTo>
                    <a:pt x="1180" y="906"/>
                  </a:lnTo>
                  <a:lnTo>
                    <a:pt x="1180" y="906"/>
                  </a:lnTo>
                  <a:lnTo>
                    <a:pt x="1190" y="896"/>
                  </a:lnTo>
                  <a:lnTo>
                    <a:pt x="1194" y="889"/>
                  </a:lnTo>
                  <a:lnTo>
                    <a:pt x="1196" y="887"/>
                  </a:lnTo>
                  <a:lnTo>
                    <a:pt x="1196" y="884"/>
                  </a:lnTo>
                  <a:lnTo>
                    <a:pt x="1196" y="884"/>
                  </a:lnTo>
                  <a:lnTo>
                    <a:pt x="1211" y="890"/>
                  </a:lnTo>
                  <a:lnTo>
                    <a:pt x="1211" y="890"/>
                  </a:lnTo>
                  <a:lnTo>
                    <a:pt x="1200" y="901"/>
                  </a:lnTo>
                  <a:lnTo>
                    <a:pt x="1190" y="912"/>
                  </a:lnTo>
                  <a:lnTo>
                    <a:pt x="1178" y="921"/>
                  </a:lnTo>
                  <a:lnTo>
                    <a:pt x="1166" y="928"/>
                  </a:lnTo>
                  <a:lnTo>
                    <a:pt x="1166" y="928"/>
                  </a:lnTo>
                  <a:close/>
                  <a:moveTo>
                    <a:pt x="1206" y="946"/>
                  </a:moveTo>
                  <a:lnTo>
                    <a:pt x="1206" y="946"/>
                  </a:lnTo>
                  <a:lnTo>
                    <a:pt x="1198" y="942"/>
                  </a:lnTo>
                  <a:lnTo>
                    <a:pt x="1198" y="942"/>
                  </a:lnTo>
                  <a:lnTo>
                    <a:pt x="1209" y="936"/>
                  </a:lnTo>
                  <a:lnTo>
                    <a:pt x="1212" y="931"/>
                  </a:lnTo>
                  <a:lnTo>
                    <a:pt x="1214" y="929"/>
                  </a:lnTo>
                  <a:lnTo>
                    <a:pt x="1212" y="927"/>
                  </a:lnTo>
                  <a:lnTo>
                    <a:pt x="1212" y="927"/>
                  </a:lnTo>
                  <a:lnTo>
                    <a:pt x="1211" y="925"/>
                  </a:lnTo>
                  <a:lnTo>
                    <a:pt x="1208" y="925"/>
                  </a:lnTo>
                  <a:lnTo>
                    <a:pt x="1204" y="927"/>
                  </a:lnTo>
                  <a:lnTo>
                    <a:pt x="1202" y="928"/>
                  </a:lnTo>
                  <a:lnTo>
                    <a:pt x="1191" y="936"/>
                  </a:lnTo>
                  <a:lnTo>
                    <a:pt x="1191" y="936"/>
                  </a:lnTo>
                  <a:lnTo>
                    <a:pt x="1208" y="916"/>
                  </a:lnTo>
                  <a:lnTo>
                    <a:pt x="1215" y="905"/>
                  </a:lnTo>
                  <a:lnTo>
                    <a:pt x="1220" y="894"/>
                  </a:lnTo>
                  <a:lnTo>
                    <a:pt x="1220" y="894"/>
                  </a:lnTo>
                  <a:lnTo>
                    <a:pt x="1243" y="902"/>
                  </a:lnTo>
                  <a:lnTo>
                    <a:pt x="1243" y="902"/>
                  </a:lnTo>
                  <a:lnTo>
                    <a:pt x="1239" y="908"/>
                  </a:lnTo>
                  <a:lnTo>
                    <a:pt x="1235" y="915"/>
                  </a:lnTo>
                  <a:lnTo>
                    <a:pt x="1224" y="924"/>
                  </a:lnTo>
                  <a:lnTo>
                    <a:pt x="1215" y="935"/>
                  </a:lnTo>
                  <a:lnTo>
                    <a:pt x="1206" y="946"/>
                  </a:lnTo>
                  <a:lnTo>
                    <a:pt x="1206" y="946"/>
                  </a:lnTo>
                  <a:close/>
                  <a:moveTo>
                    <a:pt x="1252" y="906"/>
                  </a:moveTo>
                  <a:lnTo>
                    <a:pt x="1252" y="906"/>
                  </a:lnTo>
                  <a:lnTo>
                    <a:pt x="1267" y="911"/>
                  </a:lnTo>
                  <a:lnTo>
                    <a:pt x="1267" y="911"/>
                  </a:lnTo>
                  <a:lnTo>
                    <a:pt x="1255" y="918"/>
                  </a:lnTo>
                  <a:lnTo>
                    <a:pt x="1244" y="927"/>
                  </a:lnTo>
                  <a:lnTo>
                    <a:pt x="1233" y="935"/>
                  </a:lnTo>
                  <a:lnTo>
                    <a:pt x="1221" y="942"/>
                  </a:lnTo>
                  <a:lnTo>
                    <a:pt x="1221" y="942"/>
                  </a:lnTo>
                  <a:lnTo>
                    <a:pt x="1229" y="934"/>
                  </a:lnTo>
                  <a:lnTo>
                    <a:pt x="1238" y="925"/>
                  </a:lnTo>
                  <a:lnTo>
                    <a:pt x="1246" y="916"/>
                  </a:lnTo>
                  <a:lnTo>
                    <a:pt x="1250" y="911"/>
                  </a:lnTo>
                  <a:lnTo>
                    <a:pt x="1252" y="906"/>
                  </a:lnTo>
                  <a:lnTo>
                    <a:pt x="1252" y="906"/>
                  </a:lnTo>
                  <a:close/>
                  <a:moveTo>
                    <a:pt x="1273" y="912"/>
                  </a:moveTo>
                  <a:lnTo>
                    <a:pt x="1273" y="912"/>
                  </a:lnTo>
                  <a:lnTo>
                    <a:pt x="1289" y="917"/>
                  </a:lnTo>
                  <a:lnTo>
                    <a:pt x="1289" y="917"/>
                  </a:lnTo>
                  <a:lnTo>
                    <a:pt x="1279" y="927"/>
                  </a:lnTo>
                  <a:lnTo>
                    <a:pt x="1268" y="935"/>
                  </a:lnTo>
                  <a:lnTo>
                    <a:pt x="1256" y="941"/>
                  </a:lnTo>
                  <a:lnTo>
                    <a:pt x="1243" y="948"/>
                  </a:lnTo>
                  <a:lnTo>
                    <a:pt x="1243" y="948"/>
                  </a:lnTo>
                  <a:lnTo>
                    <a:pt x="1258" y="931"/>
                  </a:lnTo>
                  <a:lnTo>
                    <a:pt x="1258" y="931"/>
                  </a:lnTo>
                  <a:lnTo>
                    <a:pt x="1268" y="923"/>
                  </a:lnTo>
                  <a:lnTo>
                    <a:pt x="1273" y="918"/>
                  </a:lnTo>
                  <a:lnTo>
                    <a:pt x="1274" y="916"/>
                  </a:lnTo>
                  <a:lnTo>
                    <a:pt x="1273" y="912"/>
                  </a:lnTo>
                  <a:lnTo>
                    <a:pt x="1273" y="912"/>
                  </a:lnTo>
                  <a:close/>
                  <a:moveTo>
                    <a:pt x="1297" y="935"/>
                  </a:moveTo>
                  <a:lnTo>
                    <a:pt x="1297" y="935"/>
                  </a:lnTo>
                  <a:lnTo>
                    <a:pt x="1276" y="949"/>
                  </a:lnTo>
                  <a:lnTo>
                    <a:pt x="1276" y="949"/>
                  </a:lnTo>
                  <a:lnTo>
                    <a:pt x="1289" y="935"/>
                  </a:lnTo>
                  <a:lnTo>
                    <a:pt x="1296" y="927"/>
                  </a:lnTo>
                  <a:lnTo>
                    <a:pt x="1298" y="923"/>
                  </a:lnTo>
                  <a:lnTo>
                    <a:pt x="1299" y="919"/>
                  </a:lnTo>
                  <a:lnTo>
                    <a:pt x="1299" y="919"/>
                  </a:lnTo>
                  <a:lnTo>
                    <a:pt x="1310" y="922"/>
                  </a:lnTo>
                  <a:lnTo>
                    <a:pt x="1310" y="922"/>
                  </a:lnTo>
                  <a:lnTo>
                    <a:pt x="1297" y="935"/>
                  </a:lnTo>
                  <a:lnTo>
                    <a:pt x="1297" y="935"/>
                  </a:lnTo>
                  <a:close/>
                  <a:moveTo>
                    <a:pt x="1322" y="924"/>
                  </a:moveTo>
                  <a:lnTo>
                    <a:pt x="1322" y="924"/>
                  </a:lnTo>
                  <a:lnTo>
                    <a:pt x="1340" y="928"/>
                  </a:lnTo>
                  <a:lnTo>
                    <a:pt x="1340" y="928"/>
                  </a:lnTo>
                  <a:lnTo>
                    <a:pt x="1315" y="946"/>
                  </a:lnTo>
                  <a:lnTo>
                    <a:pt x="1302" y="954"/>
                  </a:lnTo>
                  <a:lnTo>
                    <a:pt x="1287" y="960"/>
                  </a:lnTo>
                  <a:lnTo>
                    <a:pt x="1287" y="960"/>
                  </a:lnTo>
                  <a:lnTo>
                    <a:pt x="1294" y="951"/>
                  </a:lnTo>
                  <a:lnTo>
                    <a:pt x="1303" y="942"/>
                  </a:lnTo>
                  <a:lnTo>
                    <a:pt x="1303" y="942"/>
                  </a:lnTo>
                  <a:lnTo>
                    <a:pt x="1312" y="934"/>
                  </a:lnTo>
                  <a:lnTo>
                    <a:pt x="1322" y="924"/>
                  </a:lnTo>
                  <a:lnTo>
                    <a:pt x="1322" y="924"/>
                  </a:lnTo>
                  <a:close/>
                  <a:moveTo>
                    <a:pt x="1227" y="953"/>
                  </a:moveTo>
                  <a:lnTo>
                    <a:pt x="1227" y="953"/>
                  </a:lnTo>
                  <a:lnTo>
                    <a:pt x="1223" y="952"/>
                  </a:lnTo>
                  <a:lnTo>
                    <a:pt x="1223" y="952"/>
                  </a:lnTo>
                  <a:lnTo>
                    <a:pt x="1231" y="947"/>
                  </a:lnTo>
                  <a:lnTo>
                    <a:pt x="1231" y="947"/>
                  </a:lnTo>
                  <a:lnTo>
                    <a:pt x="1227" y="953"/>
                  </a:lnTo>
                  <a:lnTo>
                    <a:pt x="1227" y="953"/>
                  </a:lnTo>
                  <a:close/>
                  <a:moveTo>
                    <a:pt x="1243" y="959"/>
                  </a:moveTo>
                  <a:lnTo>
                    <a:pt x="1243" y="959"/>
                  </a:lnTo>
                  <a:lnTo>
                    <a:pt x="1246" y="958"/>
                  </a:lnTo>
                  <a:lnTo>
                    <a:pt x="1246" y="958"/>
                  </a:lnTo>
                  <a:lnTo>
                    <a:pt x="1265" y="947"/>
                  </a:lnTo>
                  <a:lnTo>
                    <a:pt x="1265" y="947"/>
                  </a:lnTo>
                  <a:lnTo>
                    <a:pt x="1259" y="954"/>
                  </a:lnTo>
                  <a:lnTo>
                    <a:pt x="1256" y="959"/>
                  </a:lnTo>
                  <a:lnTo>
                    <a:pt x="1255" y="963"/>
                  </a:lnTo>
                  <a:lnTo>
                    <a:pt x="1255" y="963"/>
                  </a:lnTo>
                  <a:lnTo>
                    <a:pt x="1243" y="959"/>
                  </a:lnTo>
                  <a:lnTo>
                    <a:pt x="1243" y="959"/>
                  </a:lnTo>
                  <a:close/>
                  <a:moveTo>
                    <a:pt x="1273" y="969"/>
                  </a:moveTo>
                  <a:lnTo>
                    <a:pt x="1273" y="969"/>
                  </a:lnTo>
                  <a:lnTo>
                    <a:pt x="1264" y="966"/>
                  </a:lnTo>
                  <a:lnTo>
                    <a:pt x="1264" y="966"/>
                  </a:lnTo>
                  <a:lnTo>
                    <a:pt x="1276" y="960"/>
                  </a:lnTo>
                  <a:lnTo>
                    <a:pt x="1276" y="960"/>
                  </a:lnTo>
                  <a:lnTo>
                    <a:pt x="1274" y="964"/>
                  </a:lnTo>
                  <a:lnTo>
                    <a:pt x="1273" y="969"/>
                  </a:lnTo>
                  <a:lnTo>
                    <a:pt x="1273" y="969"/>
                  </a:lnTo>
                  <a:close/>
                  <a:moveTo>
                    <a:pt x="1302" y="976"/>
                  </a:moveTo>
                  <a:lnTo>
                    <a:pt x="1302" y="976"/>
                  </a:lnTo>
                  <a:lnTo>
                    <a:pt x="1285" y="972"/>
                  </a:lnTo>
                  <a:lnTo>
                    <a:pt x="1285" y="972"/>
                  </a:lnTo>
                  <a:lnTo>
                    <a:pt x="1300" y="965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09" y="965"/>
                  </a:lnTo>
                  <a:lnTo>
                    <a:pt x="1304" y="971"/>
                  </a:lnTo>
                  <a:lnTo>
                    <a:pt x="1302" y="976"/>
                  </a:lnTo>
                  <a:lnTo>
                    <a:pt x="1302" y="976"/>
                  </a:lnTo>
                  <a:close/>
                  <a:moveTo>
                    <a:pt x="1346" y="935"/>
                  </a:moveTo>
                  <a:lnTo>
                    <a:pt x="1346" y="935"/>
                  </a:lnTo>
                  <a:lnTo>
                    <a:pt x="1348" y="933"/>
                  </a:lnTo>
                  <a:lnTo>
                    <a:pt x="1347" y="929"/>
                  </a:lnTo>
                  <a:lnTo>
                    <a:pt x="1347" y="929"/>
                  </a:lnTo>
                  <a:lnTo>
                    <a:pt x="1373" y="931"/>
                  </a:lnTo>
                  <a:lnTo>
                    <a:pt x="1373" y="931"/>
                  </a:lnTo>
                  <a:lnTo>
                    <a:pt x="1346" y="952"/>
                  </a:lnTo>
                  <a:lnTo>
                    <a:pt x="1333" y="961"/>
                  </a:lnTo>
                  <a:lnTo>
                    <a:pt x="1326" y="965"/>
                  </a:lnTo>
                  <a:lnTo>
                    <a:pt x="1318" y="969"/>
                  </a:lnTo>
                  <a:lnTo>
                    <a:pt x="1318" y="969"/>
                  </a:lnTo>
                  <a:lnTo>
                    <a:pt x="1333" y="951"/>
                  </a:lnTo>
                  <a:lnTo>
                    <a:pt x="1346" y="935"/>
                  </a:lnTo>
                  <a:lnTo>
                    <a:pt x="1346" y="935"/>
                  </a:lnTo>
                  <a:close/>
                  <a:moveTo>
                    <a:pt x="1352" y="966"/>
                  </a:moveTo>
                  <a:lnTo>
                    <a:pt x="1352" y="966"/>
                  </a:lnTo>
                  <a:lnTo>
                    <a:pt x="1370" y="948"/>
                  </a:lnTo>
                  <a:lnTo>
                    <a:pt x="1370" y="948"/>
                  </a:lnTo>
                  <a:lnTo>
                    <a:pt x="1375" y="945"/>
                  </a:lnTo>
                  <a:lnTo>
                    <a:pt x="1379" y="941"/>
                  </a:lnTo>
                  <a:lnTo>
                    <a:pt x="1381" y="937"/>
                  </a:lnTo>
                  <a:lnTo>
                    <a:pt x="1382" y="931"/>
                  </a:lnTo>
                  <a:lnTo>
                    <a:pt x="1382" y="931"/>
                  </a:lnTo>
                  <a:lnTo>
                    <a:pt x="1398" y="933"/>
                  </a:lnTo>
                  <a:lnTo>
                    <a:pt x="1398" y="933"/>
                  </a:lnTo>
                  <a:lnTo>
                    <a:pt x="1375" y="951"/>
                  </a:lnTo>
                  <a:lnTo>
                    <a:pt x="1352" y="966"/>
                  </a:lnTo>
                  <a:lnTo>
                    <a:pt x="1352" y="966"/>
                  </a:lnTo>
                  <a:close/>
                  <a:moveTo>
                    <a:pt x="1413" y="931"/>
                  </a:moveTo>
                  <a:lnTo>
                    <a:pt x="1413" y="931"/>
                  </a:lnTo>
                  <a:lnTo>
                    <a:pt x="1440" y="928"/>
                  </a:lnTo>
                  <a:lnTo>
                    <a:pt x="1440" y="928"/>
                  </a:lnTo>
                  <a:lnTo>
                    <a:pt x="1430" y="936"/>
                  </a:lnTo>
                  <a:lnTo>
                    <a:pt x="1421" y="946"/>
                  </a:lnTo>
                  <a:lnTo>
                    <a:pt x="1421" y="946"/>
                  </a:lnTo>
                  <a:lnTo>
                    <a:pt x="1399" y="959"/>
                  </a:lnTo>
                  <a:lnTo>
                    <a:pt x="1379" y="969"/>
                  </a:lnTo>
                  <a:lnTo>
                    <a:pt x="1379" y="969"/>
                  </a:lnTo>
                  <a:lnTo>
                    <a:pt x="1394" y="952"/>
                  </a:lnTo>
                  <a:lnTo>
                    <a:pt x="1394" y="952"/>
                  </a:lnTo>
                  <a:lnTo>
                    <a:pt x="1404" y="942"/>
                  </a:lnTo>
                  <a:lnTo>
                    <a:pt x="1413" y="931"/>
                  </a:lnTo>
                  <a:lnTo>
                    <a:pt x="1413" y="931"/>
                  </a:lnTo>
                  <a:close/>
                  <a:moveTo>
                    <a:pt x="1330" y="981"/>
                  </a:moveTo>
                  <a:lnTo>
                    <a:pt x="1330" y="981"/>
                  </a:lnTo>
                  <a:lnTo>
                    <a:pt x="1320" y="980"/>
                  </a:lnTo>
                  <a:lnTo>
                    <a:pt x="1320" y="980"/>
                  </a:lnTo>
                  <a:lnTo>
                    <a:pt x="1328" y="975"/>
                  </a:lnTo>
                  <a:lnTo>
                    <a:pt x="1336" y="970"/>
                  </a:lnTo>
                  <a:lnTo>
                    <a:pt x="1336" y="970"/>
                  </a:lnTo>
                  <a:lnTo>
                    <a:pt x="1333" y="975"/>
                  </a:lnTo>
                  <a:lnTo>
                    <a:pt x="1330" y="981"/>
                  </a:lnTo>
                  <a:lnTo>
                    <a:pt x="1330" y="981"/>
                  </a:lnTo>
                  <a:close/>
                  <a:moveTo>
                    <a:pt x="1359" y="982"/>
                  </a:moveTo>
                  <a:lnTo>
                    <a:pt x="1359" y="982"/>
                  </a:lnTo>
                  <a:lnTo>
                    <a:pt x="1346" y="982"/>
                  </a:lnTo>
                  <a:lnTo>
                    <a:pt x="1346" y="982"/>
                  </a:lnTo>
                  <a:lnTo>
                    <a:pt x="1367" y="969"/>
                  </a:lnTo>
                  <a:lnTo>
                    <a:pt x="1367" y="969"/>
                  </a:lnTo>
                  <a:lnTo>
                    <a:pt x="1362" y="975"/>
                  </a:lnTo>
                  <a:lnTo>
                    <a:pt x="1361" y="978"/>
                  </a:lnTo>
                  <a:lnTo>
                    <a:pt x="1359" y="982"/>
                  </a:lnTo>
                  <a:lnTo>
                    <a:pt x="1359" y="982"/>
                  </a:lnTo>
                  <a:close/>
                  <a:moveTo>
                    <a:pt x="1395" y="975"/>
                  </a:moveTo>
                  <a:lnTo>
                    <a:pt x="1395" y="975"/>
                  </a:lnTo>
                  <a:lnTo>
                    <a:pt x="1394" y="976"/>
                  </a:lnTo>
                  <a:lnTo>
                    <a:pt x="1394" y="978"/>
                  </a:lnTo>
                  <a:lnTo>
                    <a:pt x="1394" y="978"/>
                  </a:lnTo>
                  <a:lnTo>
                    <a:pt x="1377" y="981"/>
                  </a:lnTo>
                  <a:lnTo>
                    <a:pt x="1377" y="981"/>
                  </a:lnTo>
                  <a:lnTo>
                    <a:pt x="1399" y="970"/>
                  </a:lnTo>
                  <a:lnTo>
                    <a:pt x="1399" y="970"/>
                  </a:lnTo>
                  <a:lnTo>
                    <a:pt x="1395" y="975"/>
                  </a:lnTo>
                  <a:lnTo>
                    <a:pt x="1395" y="975"/>
                  </a:lnTo>
                  <a:close/>
                  <a:moveTo>
                    <a:pt x="1416" y="965"/>
                  </a:moveTo>
                  <a:lnTo>
                    <a:pt x="1416" y="965"/>
                  </a:lnTo>
                  <a:lnTo>
                    <a:pt x="1427" y="953"/>
                  </a:lnTo>
                  <a:lnTo>
                    <a:pt x="1427" y="953"/>
                  </a:lnTo>
                  <a:lnTo>
                    <a:pt x="1434" y="948"/>
                  </a:lnTo>
                  <a:lnTo>
                    <a:pt x="1444" y="941"/>
                  </a:lnTo>
                  <a:lnTo>
                    <a:pt x="1448" y="937"/>
                  </a:lnTo>
                  <a:lnTo>
                    <a:pt x="1452" y="933"/>
                  </a:lnTo>
                  <a:lnTo>
                    <a:pt x="1453" y="929"/>
                  </a:lnTo>
                  <a:lnTo>
                    <a:pt x="1453" y="925"/>
                  </a:lnTo>
                  <a:lnTo>
                    <a:pt x="1453" y="925"/>
                  </a:lnTo>
                  <a:lnTo>
                    <a:pt x="1465" y="922"/>
                  </a:lnTo>
                  <a:lnTo>
                    <a:pt x="1478" y="918"/>
                  </a:lnTo>
                  <a:lnTo>
                    <a:pt x="1478" y="918"/>
                  </a:lnTo>
                  <a:lnTo>
                    <a:pt x="1477" y="921"/>
                  </a:lnTo>
                  <a:lnTo>
                    <a:pt x="1477" y="921"/>
                  </a:lnTo>
                  <a:lnTo>
                    <a:pt x="1464" y="933"/>
                  </a:lnTo>
                  <a:lnTo>
                    <a:pt x="1450" y="945"/>
                  </a:lnTo>
                  <a:lnTo>
                    <a:pt x="1433" y="955"/>
                  </a:lnTo>
                  <a:lnTo>
                    <a:pt x="1416" y="965"/>
                  </a:lnTo>
                  <a:lnTo>
                    <a:pt x="1416" y="965"/>
                  </a:lnTo>
                  <a:close/>
                  <a:moveTo>
                    <a:pt x="1432" y="969"/>
                  </a:moveTo>
                  <a:lnTo>
                    <a:pt x="1432" y="969"/>
                  </a:lnTo>
                  <a:lnTo>
                    <a:pt x="1426" y="971"/>
                  </a:lnTo>
                  <a:lnTo>
                    <a:pt x="1426" y="971"/>
                  </a:lnTo>
                  <a:lnTo>
                    <a:pt x="1433" y="968"/>
                  </a:lnTo>
                  <a:lnTo>
                    <a:pt x="1433" y="968"/>
                  </a:lnTo>
                  <a:lnTo>
                    <a:pt x="1432" y="969"/>
                  </a:lnTo>
                  <a:lnTo>
                    <a:pt x="1432" y="969"/>
                  </a:lnTo>
                  <a:close/>
                  <a:moveTo>
                    <a:pt x="1486" y="916"/>
                  </a:moveTo>
                  <a:lnTo>
                    <a:pt x="1486" y="916"/>
                  </a:lnTo>
                  <a:lnTo>
                    <a:pt x="1504" y="907"/>
                  </a:lnTo>
                  <a:lnTo>
                    <a:pt x="1504" y="907"/>
                  </a:lnTo>
                  <a:lnTo>
                    <a:pt x="1497" y="917"/>
                  </a:lnTo>
                  <a:lnTo>
                    <a:pt x="1488" y="925"/>
                  </a:lnTo>
                  <a:lnTo>
                    <a:pt x="1470" y="942"/>
                  </a:lnTo>
                  <a:lnTo>
                    <a:pt x="1470" y="942"/>
                  </a:lnTo>
                  <a:lnTo>
                    <a:pt x="1475" y="937"/>
                  </a:lnTo>
                  <a:lnTo>
                    <a:pt x="1482" y="930"/>
                  </a:lnTo>
                  <a:lnTo>
                    <a:pt x="1486" y="925"/>
                  </a:lnTo>
                  <a:lnTo>
                    <a:pt x="1487" y="922"/>
                  </a:lnTo>
                  <a:lnTo>
                    <a:pt x="1488" y="918"/>
                  </a:lnTo>
                  <a:lnTo>
                    <a:pt x="1486" y="916"/>
                  </a:lnTo>
                  <a:lnTo>
                    <a:pt x="1486" y="916"/>
                  </a:lnTo>
                  <a:close/>
                  <a:moveTo>
                    <a:pt x="1521" y="906"/>
                  </a:moveTo>
                  <a:lnTo>
                    <a:pt x="1521" y="906"/>
                  </a:lnTo>
                  <a:lnTo>
                    <a:pt x="1504" y="924"/>
                  </a:lnTo>
                  <a:lnTo>
                    <a:pt x="1495" y="933"/>
                  </a:lnTo>
                  <a:lnTo>
                    <a:pt x="1486" y="941"/>
                  </a:lnTo>
                  <a:lnTo>
                    <a:pt x="1486" y="941"/>
                  </a:lnTo>
                  <a:lnTo>
                    <a:pt x="1495" y="931"/>
                  </a:lnTo>
                  <a:lnTo>
                    <a:pt x="1505" y="921"/>
                  </a:lnTo>
                  <a:lnTo>
                    <a:pt x="1515" y="910"/>
                  </a:lnTo>
                  <a:lnTo>
                    <a:pt x="1522" y="899"/>
                  </a:lnTo>
                  <a:lnTo>
                    <a:pt x="1522" y="899"/>
                  </a:lnTo>
                  <a:lnTo>
                    <a:pt x="1534" y="892"/>
                  </a:lnTo>
                  <a:lnTo>
                    <a:pt x="1534" y="892"/>
                  </a:lnTo>
                  <a:lnTo>
                    <a:pt x="1521" y="906"/>
                  </a:lnTo>
                  <a:lnTo>
                    <a:pt x="1521" y="906"/>
                  </a:lnTo>
                  <a:close/>
                  <a:moveTo>
                    <a:pt x="1599" y="526"/>
                  </a:moveTo>
                  <a:lnTo>
                    <a:pt x="1599" y="526"/>
                  </a:lnTo>
                  <a:lnTo>
                    <a:pt x="1593" y="535"/>
                  </a:lnTo>
                  <a:lnTo>
                    <a:pt x="1586" y="545"/>
                  </a:lnTo>
                  <a:lnTo>
                    <a:pt x="1586" y="545"/>
                  </a:lnTo>
                  <a:lnTo>
                    <a:pt x="1592" y="532"/>
                  </a:lnTo>
                  <a:lnTo>
                    <a:pt x="1600" y="517"/>
                  </a:lnTo>
                  <a:lnTo>
                    <a:pt x="1600" y="517"/>
                  </a:lnTo>
                  <a:lnTo>
                    <a:pt x="1599" y="526"/>
                  </a:lnTo>
                  <a:lnTo>
                    <a:pt x="1599" y="526"/>
                  </a:lnTo>
                  <a:close/>
                  <a:moveTo>
                    <a:pt x="838" y="99"/>
                  </a:moveTo>
                  <a:lnTo>
                    <a:pt x="838" y="99"/>
                  </a:lnTo>
                  <a:lnTo>
                    <a:pt x="854" y="90"/>
                  </a:lnTo>
                  <a:lnTo>
                    <a:pt x="854" y="90"/>
                  </a:lnTo>
                  <a:lnTo>
                    <a:pt x="842" y="98"/>
                  </a:lnTo>
                  <a:lnTo>
                    <a:pt x="828" y="106"/>
                  </a:lnTo>
                  <a:lnTo>
                    <a:pt x="802" y="121"/>
                  </a:lnTo>
                  <a:lnTo>
                    <a:pt x="802" y="121"/>
                  </a:lnTo>
                  <a:lnTo>
                    <a:pt x="819" y="110"/>
                  </a:lnTo>
                  <a:lnTo>
                    <a:pt x="838" y="99"/>
                  </a:lnTo>
                  <a:lnTo>
                    <a:pt x="838" y="99"/>
                  </a:lnTo>
                  <a:close/>
                  <a:moveTo>
                    <a:pt x="816" y="140"/>
                  </a:moveTo>
                  <a:lnTo>
                    <a:pt x="816" y="140"/>
                  </a:lnTo>
                  <a:lnTo>
                    <a:pt x="825" y="132"/>
                  </a:lnTo>
                  <a:lnTo>
                    <a:pt x="827" y="127"/>
                  </a:lnTo>
                  <a:lnTo>
                    <a:pt x="828" y="124"/>
                  </a:lnTo>
                  <a:lnTo>
                    <a:pt x="827" y="122"/>
                  </a:lnTo>
                  <a:lnTo>
                    <a:pt x="827" y="122"/>
                  </a:lnTo>
                  <a:lnTo>
                    <a:pt x="843" y="114"/>
                  </a:lnTo>
                  <a:lnTo>
                    <a:pt x="843" y="114"/>
                  </a:lnTo>
                  <a:lnTo>
                    <a:pt x="837" y="124"/>
                  </a:lnTo>
                  <a:lnTo>
                    <a:pt x="832" y="137"/>
                  </a:lnTo>
                  <a:lnTo>
                    <a:pt x="832" y="137"/>
                  </a:lnTo>
                  <a:lnTo>
                    <a:pt x="827" y="135"/>
                  </a:lnTo>
                  <a:lnTo>
                    <a:pt x="824" y="137"/>
                  </a:lnTo>
                  <a:lnTo>
                    <a:pt x="820" y="138"/>
                  </a:lnTo>
                  <a:lnTo>
                    <a:pt x="816" y="140"/>
                  </a:lnTo>
                  <a:lnTo>
                    <a:pt x="816" y="140"/>
                  </a:lnTo>
                  <a:close/>
                  <a:moveTo>
                    <a:pt x="827" y="147"/>
                  </a:moveTo>
                  <a:lnTo>
                    <a:pt x="827" y="147"/>
                  </a:lnTo>
                  <a:lnTo>
                    <a:pt x="824" y="158"/>
                  </a:lnTo>
                  <a:lnTo>
                    <a:pt x="824" y="158"/>
                  </a:lnTo>
                  <a:lnTo>
                    <a:pt x="821" y="156"/>
                  </a:lnTo>
                  <a:lnTo>
                    <a:pt x="819" y="156"/>
                  </a:lnTo>
                  <a:lnTo>
                    <a:pt x="815" y="157"/>
                  </a:lnTo>
                  <a:lnTo>
                    <a:pt x="810" y="158"/>
                  </a:lnTo>
                  <a:lnTo>
                    <a:pt x="810" y="158"/>
                  </a:lnTo>
                  <a:lnTo>
                    <a:pt x="827" y="147"/>
                  </a:lnTo>
                  <a:lnTo>
                    <a:pt x="827" y="147"/>
                  </a:lnTo>
                  <a:close/>
                  <a:moveTo>
                    <a:pt x="822" y="164"/>
                  </a:moveTo>
                  <a:lnTo>
                    <a:pt x="822" y="164"/>
                  </a:lnTo>
                  <a:lnTo>
                    <a:pt x="821" y="168"/>
                  </a:lnTo>
                  <a:lnTo>
                    <a:pt x="821" y="168"/>
                  </a:lnTo>
                  <a:lnTo>
                    <a:pt x="820" y="175"/>
                  </a:lnTo>
                  <a:lnTo>
                    <a:pt x="820" y="175"/>
                  </a:lnTo>
                  <a:lnTo>
                    <a:pt x="774" y="193"/>
                  </a:lnTo>
                  <a:lnTo>
                    <a:pt x="774" y="193"/>
                  </a:lnTo>
                  <a:lnTo>
                    <a:pt x="786" y="186"/>
                  </a:lnTo>
                  <a:lnTo>
                    <a:pt x="798" y="179"/>
                  </a:lnTo>
                  <a:lnTo>
                    <a:pt x="810" y="171"/>
                  </a:lnTo>
                  <a:lnTo>
                    <a:pt x="822" y="164"/>
                  </a:lnTo>
                  <a:lnTo>
                    <a:pt x="822" y="164"/>
                  </a:lnTo>
                  <a:close/>
                  <a:moveTo>
                    <a:pt x="809" y="228"/>
                  </a:moveTo>
                  <a:lnTo>
                    <a:pt x="809" y="228"/>
                  </a:lnTo>
                  <a:lnTo>
                    <a:pt x="815" y="222"/>
                  </a:lnTo>
                  <a:lnTo>
                    <a:pt x="815" y="222"/>
                  </a:lnTo>
                  <a:lnTo>
                    <a:pt x="815" y="229"/>
                  </a:lnTo>
                  <a:lnTo>
                    <a:pt x="815" y="229"/>
                  </a:lnTo>
                  <a:lnTo>
                    <a:pt x="812" y="228"/>
                  </a:lnTo>
                  <a:lnTo>
                    <a:pt x="809" y="228"/>
                  </a:lnTo>
                  <a:lnTo>
                    <a:pt x="809" y="228"/>
                  </a:lnTo>
                  <a:close/>
                  <a:moveTo>
                    <a:pt x="813" y="244"/>
                  </a:moveTo>
                  <a:lnTo>
                    <a:pt x="813" y="244"/>
                  </a:lnTo>
                  <a:lnTo>
                    <a:pt x="813" y="246"/>
                  </a:lnTo>
                  <a:lnTo>
                    <a:pt x="813" y="246"/>
                  </a:lnTo>
                  <a:lnTo>
                    <a:pt x="802" y="239"/>
                  </a:lnTo>
                  <a:lnTo>
                    <a:pt x="802" y="239"/>
                  </a:lnTo>
                  <a:lnTo>
                    <a:pt x="806" y="239"/>
                  </a:lnTo>
                  <a:lnTo>
                    <a:pt x="806" y="239"/>
                  </a:lnTo>
                  <a:lnTo>
                    <a:pt x="807" y="241"/>
                  </a:lnTo>
                  <a:lnTo>
                    <a:pt x="808" y="242"/>
                  </a:lnTo>
                  <a:lnTo>
                    <a:pt x="810" y="244"/>
                  </a:lnTo>
                  <a:lnTo>
                    <a:pt x="813" y="244"/>
                  </a:lnTo>
                  <a:lnTo>
                    <a:pt x="813" y="244"/>
                  </a:lnTo>
                  <a:close/>
                  <a:moveTo>
                    <a:pt x="803" y="216"/>
                  </a:moveTo>
                  <a:lnTo>
                    <a:pt x="803" y="216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6" y="214"/>
                  </a:lnTo>
                  <a:lnTo>
                    <a:pt x="816" y="214"/>
                  </a:lnTo>
                  <a:lnTo>
                    <a:pt x="813" y="212"/>
                  </a:lnTo>
                  <a:lnTo>
                    <a:pt x="809" y="212"/>
                  </a:lnTo>
                  <a:lnTo>
                    <a:pt x="807" y="214"/>
                  </a:lnTo>
                  <a:lnTo>
                    <a:pt x="803" y="216"/>
                  </a:lnTo>
                  <a:lnTo>
                    <a:pt x="803" y="216"/>
                  </a:lnTo>
                  <a:close/>
                  <a:moveTo>
                    <a:pt x="791" y="205"/>
                  </a:moveTo>
                  <a:lnTo>
                    <a:pt x="791" y="205"/>
                  </a:lnTo>
                  <a:lnTo>
                    <a:pt x="804" y="197"/>
                  </a:lnTo>
                  <a:lnTo>
                    <a:pt x="818" y="188"/>
                  </a:lnTo>
                  <a:lnTo>
                    <a:pt x="818" y="188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791" y="205"/>
                  </a:lnTo>
                  <a:lnTo>
                    <a:pt x="791" y="205"/>
                  </a:lnTo>
                  <a:close/>
                  <a:moveTo>
                    <a:pt x="794" y="229"/>
                  </a:moveTo>
                  <a:lnTo>
                    <a:pt x="794" y="229"/>
                  </a:lnTo>
                  <a:lnTo>
                    <a:pt x="791" y="232"/>
                  </a:lnTo>
                  <a:lnTo>
                    <a:pt x="791" y="232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4" y="229"/>
                  </a:lnTo>
                  <a:lnTo>
                    <a:pt x="794" y="229"/>
                  </a:lnTo>
                  <a:close/>
                  <a:moveTo>
                    <a:pt x="784" y="217"/>
                  </a:moveTo>
                  <a:lnTo>
                    <a:pt x="784" y="217"/>
                  </a:lnTo>
                  <a:lnTo>
                    <a:pt x="778" y="223"/>
                  </a:lnTo>
                  <a:lnTo>
                    <a:pt x="778" y="223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84" y="217"/>
                  </a:lnTo>
                  <a:lnTo>
                    <a:pt x="784" y="217"/>
                  </a:lnTo>
                  <a:close/>
                  <a:moveTo>
                    <a:pt x="801" y="164"/>
                  </a:moveTo>
                  <a:lnTo>
                    <a:pt x="801" y="164"/>
                  </a:lnTo>
                  <a:lnTo>
                    <a:pt x="798" y="167"/>
                  </a:lnTo>
                  <a:lnTo>
                    <a:pt x="798" y="167"/>
                  </a:lnTo>
                  <a:lnTo>
                    <a:pt x="801" y="164"/>
                  </a:lnTo>
                  <a:lnTo>
                    <a:pt x="801" y="164"/>
                  </a:lnTo>
                  <a:close/>
                  <a:moveTo>
                    <a:pt x="796" y="138"/>
                  </a:moveTo>
                  <a:lnTo>
                    <a:pt x="796" y="138"/>
                  </a:lnTo>
                  <a:lnTo>
                    <a:pt x="784" y="145"/>
                  </a:lnTo>
                  <a:lnTo>
                    <a:pt x="772" y="151"/>
                  </a:lnTo>
                  <a:lnTo>
                    <a:pt x="772" y="151"/>
                  </a:lnTo>
                  <a:lnTo>
                    <a:pt x="796" y="138"/>
                  </a:lnTo>
                  <a:lnTo>
                    <a:pt x="796" y="138"/>
                  </a:lnTo>
                  <a:close/>
                  <a:moveTo>
                    <a:pt x="772" y="205"/>
                  </a:moveTo>
                  <a:lnTo>
                    <a:pt x="772" y="205"/>
                  </a:lnTo>
                  <a:lnTo>
                    <a:pt x="762" y="211"/>
                  </a:lnTo>
                  <a:lnTo>
                    <a:pt x="762" y="211"/>
                  </a:lnTo>
                  <a:lnTo>
                    <a:pt x="759" y="210"/>
                  </a:lnTo>
                  <a:lnTo>
                    <a:pt x="759" y="210"/>
                  </a:lnTo>
                  <a:lnTo>
                    <a:pt x="772" y="205"/>
                  </a:lnTo>
                  <a:lnTo>
                    <a:pt x="772" y="205"/>
                  </a:lnTo>
                  <a:close/>
                  <a:moveTo>
                    <a:pt x="753" y="182"/>
                  </a:moveTo>
                  <a:lnTo>
                    <a:pt x="753" y="182"/>
                  </a:lnTo>
                  <a:lnTo>
                    <a:pt x="755" y="182"/>
                  </a:lnTo>
                  <a:lnTo>
                    <a:pt x="755" y="182"/>
                  </a:lnTo>
                  <a:lnTo>
                    <a:pt x="753" y="183"/>
                  </a:lnTo>
                  <a:lnTo>
                    <a:pt x="753" y="183"/>
                  </a:lnTo>
                  <a:lnTo>
                    <a:pt x="753" y="182"/>
                  </a:lnTo>
                  <a:lnTo>
                    <a:pt x="753" y="182"/>
                  </a:lnTo>
                  <a:close/>
                  <a:moveTo>
                    <a:pt x="750" y="192"/>
                  </a:moveTo>
                  <a:lnTo>
                    <a:pt x="750" y="192"/>
                  </a:lnTo>
                  <a:lnTo>
                    <a:pt x="755" y="193"/>
                  </a:lnTo>
                  <a:lnTo>
                    <a:pt x="761" y="191"/>
                  </a:lnTo>
                  <a:lnTo>
                    <a:pt x="761" y="191"/>
                  </a:lnTo>
                  <a:lnTo>
                    <a:pt x="749" y="199"/>
                  </a:lnTo>
                  <a:lnTo>
                    <a:pt x="749" y="199"/>
                  </a:lnTo>
                  <a:lnTo>
                    <a:pt x="750" y="192"/>
                  </a:lnTo>
                  <a:lnTo>
                    <a:pt x="750" y="192"/>
                  </a:lnTo>
                  <a:close/>
                  <a:moveTo>
                    <a:pt x="320" y="257"/>
                  </a:moveTo>
                  <a:lnTo>
                    <a:pt x="320" y="257"/>
                  </a:lnTo>
                  <a:lnTo>
                    <a:pt x="316" y="271"/>
                  </a:lnTo>
                  <a:lnTo>
                    <a:pt x="316" y="271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5" y="276"/>
                  </a:lnTo>
                  <a:lnTo>
                    <a:pt x="301" y="276"/>
                  </a:lnTo>
                  <a:lnTo>
                    <a:pt x="294" y="280"/>
                  </a:lnTo>
                  <a:lnTo>
                    <a:pt x="283" y="287"/>
                  </a:lnTo>
                  <a:lnTo>
                    <a:pt x="283" y="287"/>
                  </a:lnTo>
                  <a:lnTo>
                    <a:pt x="301" y="271"/>
                  </a:lnTo>
                  <a:lnTo>
                    <a:pt x="320" y="257"/>
                  </a:lnTo>
                  <a:lnTo>
                    <a:pt x="320" y="257"/>
                  </a:lnTo>
                  <a:close/>
                  <a:moveTo>
                    <a:pt x="304" y="364"/>
                  </a:moveTo>
                  <a:lnTo>
                    <a:pt x="304" y="364"/>
                  </a:lnTo>
                  <a:lnTo>
                    <a:pt x="305" y="375"/>
                  </a:lnTo>
                  <a:lnTo>
                    <a:pt x="305" y="375"/>
                  </a:lnTo>
                  <a:lnTo>
                    <a:pt x="299" y="377"/>
                  </a:lnTo>
                  <a:lnTo>
                    <a:pt x="293" y="381"/>
                  </a:lnTo>
                  <a:lnTo>
                    <a:pt x="282" y="389"/>
                  </a:lnTo>
                  <a:lnTo>
                    <a:pt x="270" y="398"/>
                  </a:lnTo>
                  <a:lnTo>
                    <a:pt x="264" y="401"/>
                  </a:lnTo>
                  <a:lnTo>
                    <a:pt x="258" y="405"/>
                  </a:lnTo>
                  <a:lnTo>
                    <a:pt x="258" y="405"/>
                  </a:lnTo>
                  <a:lnTo>
                    <a:pt x="281" y="385"/>
                  </a:lnTo>
                  <a:lnTo>
                    <a:pt x="293" y="375"/>
                  </a:lnTo>
                  <a:lnTo>
                    <a:pt x="304" y="364"/>
                  </a:lnTo>
                  <a:lnTo>
                    <a:pt x="304" y="364"/>
                  </a:lnTo>
                  <a:close/>
                  <a:moveTo>
                    <a:pt x="242" y="406"/>
                  </a:moveTo>
                  <a:lnTo>
                    <a:pt x="242" y="406"/>
                  </a:lnTo>
                  <a:lnTo>
                    <a:pt x="241" y="400"/>
                  </a:lnTo>
                  <a:lnTo>
                    <a:pt x="241" y="400"/>
                  </a:lnTo>
                  <a:lnTo>
                    <a:pt x="261" y="389"/>
                  </a:lnTo>
                  <a:lnTo>
                    <a:pt x="261" y="389"/>
                  </a:lnTo>
                  <a:lnTo>
                    <a:pt x="242" y="406"/>
                  </a:lnTo>
                  <a:lnTo>
                    <a:pt x="242" y="406"/>
                  </a:lnTo>
                  <a:close/>
                  <a:moveTo>
                    <a:pt x="306" y="386"/>
                  </a:moveTo>
                  <a:lnTo>
                    <a:pt x="306" y="386"/>
                  </a:lnTo>
                  <a:lnTo>
                    <a:pt x="310" y="401"/>
                  </a:lnTo>
                  <a:lnTo>
                    <a:pt x="310" y="401"/>
                  </a:lnTo>
                  <a:lnTo>
                    <a:pt x="308" y="401"/>
                  </a:lnTo>
                  <a:lnTo>
                    <a:pt x="308" y="401"/>
                  </a:lnTo>
                  <a:lnTo>
                    <a:pt x="307" y="399"/>
                  </a:lnTo>
                  <a:lnTo>
                    <a:pt x="304" y="398"/>
                  </a:lnTo>
                  <a:lnTo>
                    <a:pt x="304" y="398"/>
                  </a:lnTo>
                  <a:lnTo>
                    <a:pt x="298" y="399"/>
                  </a:lnTo>
                  <a:lnTo>
                    <a:pt x="288" y="400"/>
                  </a:lnTo>
                  <a:lnTo>
                    <a:pt x="288" y="400"/>
                  </a:lnTo>
                  <a:lnTo>
                    <a:pt x="306" y="386"/>
                  </a:lnTo>
                  <a:lnTo>
                    <a:pt x="306" y="386"/>
                  </a:lnTo>
                  <a:close/>
                  <a:moveTo>
                    <a:pt x="304" y="311"/>
                  </a:moveTo>
                  <a:lnTo>
                    <a:pt x="304" y="311"/>
                  </a:lnTo>
                  <a:lnTo>
                    <a:pt x="293" y="318"/>
                  </a:lnTo>
                  <a:lnTo>
                    <a:pt x="293" y="318"/>
                  </a:lnTo>
                  <a:lnTo>
                    <a:pt x="306" y="306"/>
                  </a:lnTo>
                  <a:lnTo>
                    <a:pt x="306" y="306"/>
                  </a:lnTo>
                  <a:lnTo>
                    <a:pt x="306" y="311"/>
                  </a:lnTo>
                  <a:lnTo>
                    <a:pt x="306" y="311"/>
                  </a:lnTo>
                  <a:lnTo>
                    <a:pt x="304" y="311"/>
                  </a:lnTo>
                  <a:lnTo>
                    <a:pt x="304" y="311"/>
                  </a:lnTo>
                  <a:close/>
                  <a:moveTo>
                    <a:pt x="304" y="323"/>
                  </a:moveTo>
                  <a:lnTo>
                    <a:pt x="304" y="323"/>
                  </a:lnTo>
                  <a:lnTo>
                    <a:pt x="304" y="328"/>
                  </a:lnTo>
                  <a:lnTo>
                    <a:pt x="304" y="328"/>
                  </a:lnTo>
                  <a:lnTo>
                    <a:pt x="299" y="329"/>
                  </a:lnTo>
                  <a:lnTo>
                    <a:pt x="294" y="334"/>
                  </a:lnTo>
                  <a:lnTo>
                    <a:pt x="294" y="334"/>
                  </a:lnTo>
                  <a:lnTo>
                    <a:pt x="292" y="334"/>
                  </a:lnTo>
                  <a:lnTo>
                    <a:pt x="292" y="334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304" y="323"/>
                  </a:lnTo>
                  <a:lnTo>
                    <a:pt x="304" y="323"/>
                  </a:lnTo>
                  <a:close/>
                  <a:moveTo>
                    <a:pt x="302" y="339"/>
                  </a:moveTo>
                  <a:lnTo>
                    <a:pt x="302" y="339"/>
                  </a:lnTo>
                  <a:lnTo>
                    <a:pt x="302" y="353"/>
                  </a:lnTo>
                  <a:lnTo>
                    <a:pt x="302" y="353"/>
                  </a:lnTo>
                  <a:lnTo>
                    <a:pt x="298" y="353"/>
                  </a:lnTo>
                  <a:lnTo>
                    <a:pt x="292" y="356"/>
                  </a:lnTo>
                  <a:lnTo>
                    <a:pt x="278" y="364"/>
                  </a:lnTo>
                  <a:lnTo>
                    <a:pt x="265" y="374"/>
                  </a:lnTo>
                  <a:lnTo>
                    <a:pt x="255" y="381"/>
                  </a:lnTo>
                  <a:lnTo>
                    <a:pt x="255" y="381"/>
                  </a:lnTo>
                  <a:lnTo>
                    <a:pt x="278" y="361"/>
                  </a:lnTo>
                  <a:lnTo>
                    <a:pt x="302" y="339"/>
                  </a:lnTo>
                  <a:lnTo>
                    <a:pt x="302" y="339"/>
                  </a:lnTo>
                  <a:close/>
                  <a:moveTo>
                    <a:pt x="254" y="312"/>
                  </a:moveTo>
                  <a:lnTo>
                    <a:pt x="254" y="312"/>
                  </a:lnTo>
                  <a:lnTo>
                    <a:pt x="260" y="309"/>
                  </a:lnTo>
                  <a:lnTo>
                    <a:pt x="260" y="309"/>
                  </a:lnTo>
                  <a:lnTo>
                    <a:pt x="253" y="315"/>
                  </a:lnTo>
                  <a:lnTo>
                    <a:pt x="253" y="315"/>
                  </a:lnTo>
                  <a:lnTo>
                    <a:pt x="254" y="312"/>
                  </a:lnTo>
                  <a:lnTo>
                    <a:pt x="254" y="312"/>
                  </a:lnTo>
                  <a:close/>
                  <a:moveTo>
                    <a:pt x="245" y="336"/>
                  </a:moveTo>
                  <a:lnTo>
                    <a:pt x="245" y="336"/>
                  </a:lnTo>
                  <a:lnTo>
                    <a:pt x="253" y="333"/>
                  </a:lnTo>
                  <a:lnTo>
                    <a:pt x="253" y="333"/>
                  </a:lnTo>
                  <a:lnTo>
                    <a:pt x="243" y="339"/>
                  </a:lnTo>
                  <a:lnTo>
                    <a:pt x="243" y="339"/>
                  </a:lnTo>
                  <a:lnTo>
                    <a:pt x="245" y="336"/>
                  </a:lnTo>
                  <a:lnTo>
                    <a:pt x="245" y="336"/>
                  </a:lnTo>
                  <a:close/>
                  <a:moveTo>
                    <a:pt x="241" y="354"/>
                  </a:moveTo>
                  <a:lnTo>
                    <a:pt x="241" y="354"/>
                  </a:lnTo>
                  <a:lnTo>
                    <a:pt x="255" y="350"/>
                  </a:lnTo>
                  <a:lnTo>
                    <a:pt x="255" y="350"/>
                  </a:lnTo>
                  <a:lnTo>
                    <a:pt x="240" y="361"/>
                  </a:lnTo>
                  <a:lnTo>
                    <a:pt x="240" y="361"/>
                  </a:lnTo>
                  <a:lnTo>
                    <a:pt x="241" y="354"/>
                  </a:lnTo>
                  <a:lnTo>
                    <a:pt x="241" y="354"/>
                  </a:lnTo>
                  <a:close/>
                  <a:moveTo>
                    <a:pt x="255" y="368"/>
                  </a:moveTo>
                  <a:lnTo>
                    <a:pt x="255" y="368"/>
                  </a:lnTo>
                  <a:lnTo>
                    <a:pt x="240" y="383"/>
                  </a:lnTo>
                  <a:lnTo>
                    <a:pt x="240" y="383"/>
                  </a:lnTo>
                  <a:lnTo>
                    <a:pt x="240" y="375"/>
                  </a:lnTo>
                  <a:lnTo>
                    <a:pt x="240" y="375"/>
                  </a:lnTo>
                  <a:lnTo>
                    <a:pt x="248" y="371"/>
                  </a:lnTo>
                  <a:lnTo>
                    <a:pt x="255" y="368"/>
                  </a:lnTo>
                  <a:lnTo>
                    <a:pt x="255" y="368"/>
                  </a:lnTo>
                  <a:close/>
                  <a:moveTo>
                    <a:pt x="192" y="459"/>
                  </a:moveTo>
                  <a:lnTo>
                    <a:pt x="192" y="459"/>
                  </a:lnTo>
                  <a:lnTo>
                    <a:pt x="193" y="459"/>
                  </a:lnTo>
                  <a:lnTo>
                    <a:pt x="193" y="459"/>
                  </a:lnTo>
                  <a:lnTo>
                    <a:pt x="194" y="458"/>
                  </a:lnTo>
                  <a:lnTo>
                    <a:pt x="195" y="456"/>
                  </a:lnTo>
                  <a:lnTo>
                    <a:pt x="195" y="456"/>
                  </a:lnTo>
                  <a:lnTo>
                    <a:pt x="209" y="447"/>
                  </a:lnTo>
                  <a:lnTo>
                    <a:pt x="222" y="438"/>
                  </a:lnTo>
                  <a:lnTo>
                    <a:pt x="236" y="430"/>
                  </a:lnTo>
                  <a:lnTo>
                    <a:pt x="252" y="423"/>
                  </a:lnTo>
                  <a:lnTo>
                    <a:pt x="268" y="418"/>
                  </a:lnTo>
                  <a:lnTo>
                    <a:pt x="283" y="416"/>
                  </a:lnTo>
                  <a:lnTo>
                    <a:pt x="299" y="415"/>
                  </a:lnTo>
                  <a:lnTo>
                    <a:pt x="307" y="416"/>
                  </a:lnTo>
                  <a:lnTo>
                    <a:pt x="314" y="418"/>
                  </a:lnTo>
                  <a:lnTo>
                    <a:pt x="314" y="418"/>
                  </a:lnTo>
                  <a:lnTo>
                    <a:pt x="318" y="422"/>
                  </a:lnTo>
                  <a:lnTo>
                    <a:pt x="324" y="427"/>
                  </a:lnTo>
                  <a:lnTo>
                    <a:pt x="326" y="427"/>
                  </a:lnTo>
                  <a:lnTo>
                    <a:pt x="328" y="427"/>
                  </a:lnTo>
                  <a:lnTo>
                    <a:pt x="328" y="426"/>
                  </a:lnTo>
                  <a:lnTo>
                    <a:pt x="328" y="422"/>
                  </a:lnTo>
                  <a:lnTo>
                    <a:pt x="328" y="422"/>
                  </a:lnTo>
                  <a:lnTo>
                    <a:pt x="331" y="423"/>
                  </a:lnTo>
                  <a:lnTo>
                    <a:pt x="336" y="424"/>
                  </a:lnTo>
                  <a:lnTo>
                    <a:pt x="339" y="424"/>
                  </a:lnTo>
                  <a:lnTo>
                    <a:pt x="341" y="423"/>
                  </a:lnTo>
                  <a:lnTo>
                    <a:pt x="341" y="422"/>
                  </a:lnTo>
                  <a:lnTo>
                    <a:pt x="340" y="418"/>
                  </a:lnTo>
                  <a:lnTo>
                    <a:pt x="340" y="418"/>
                  </a:lnTo>
                  <a:lnTo>
                    <a:pt x="341" y="416"/>
                  </a:lnTo>
                  <a:lnTo>
                    <a:pt x="340" y="414"/>
                  </a:lnTo>
                  <a:lnTo>
                    <a:pt x="337" y="411"/>
                  </a:lnTo>
                  <a:lnTo>
                    <a:pt x="334" y="409"/>
                  </a:lnTo>
                  <a:lnTo>
                    <a:pt x="328" y="406"/>
                  </a:lnTo>
                  <a:lnTo>
                    <a:pt x="322" y="405"/>
                  </a:lnTo>
                  <a:lnTo>
                    <a:pt x="322" y="405"/>
                  </a:lnTo>
                  <a:lnTo>
                    <a:pt x="317" y="389"/>
                  </a:lnTo>
                  <a:lnTo>
                    <a:pt x="314" y="373"/>
                  </a:lnTo>
                  <a:lnTo>
                    <a:pt x="313" y="357"/>
                  </a:lnTo>
                  <a:lnTo>
                    <a:pt x="313" y="340"/>
                  </a:lnTo>
                  <a:lnTo>
                    <a:pt x="314" y="323"/>
                  </a:lnTo>
                  <a:lnTo>
                    <a:pt x="317" y="308"/>
                  </a:lnTo>
                  <a:lnTo>
                    <a:pt x="320" y="291"/>
                  </a:lnTo>
                  <a:lnTo>
                    <a:pt x="325" y="275"/>
                  </a:lnTo>
                  <a:lnTo>
                    <a:pt x="325" y="275"/>
                  </a:lnTo>
                  <a:lnTo>
                    <a:pt x="328" y="273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33" y="257"/>
                  </a:lnTo>
                  <a:lnTo>
                    <a:pt x="340" y="245"/>
                  </a:lnTo>
                  <a:lnTo>
                    <a:pt x="347" y="233"/>
                  </a:lnTo>
                  <a:lnTo>
                    <a:pt x="355" y="222"/>
                  </a:lnTo>
                  <a:lnTo>
                    <a:pt x="364" y="212"/>
                  </a:lnTo>
                  <a:lnTo>
                    <a:pt x="373" y="204"/>
                  </a:lnTo>
                  <a:lnTo>
                    <a:pt x="383" y="194"/>
                  </a:lnTo>
                  <a:lnTo>
                    <a:pt x="394" y="187"/>
                  </a:lnTo>
                  <a:lnTo>
                    <a:pt x="406" y="180"/>
                  </a:lnTo>
                  <a:lnTo>
                    <a:pt x="418" y="174"/>
                  </a:lnTo>
                  <a:lnTo>
                    <a:pt x="430" y="168"/>
                  </a:lnTo>
                  <a:lnTo>
                    <a:pt x="442" y="163"/>
                  </a:lnTo>
                  <a:lnTo>
                    <a:pt x="469" y="155"/>
                  </a:lnTo>
                  <a:lnTo>
                    <a:pt x="496" y="150"/>
                  </a:lnTo>
                  <a:lnTo>
                    <a:pt x="496" y="150"/>
                  </a:lnTo>
                  <a:lnTo>
                    <a:pt x="512" y="147"/>
                  </a:lnTo>
                  <a:lnTo>
                    <a:pt x="528" y="146"/>
                  </a:lnTo>
                  <a:lnTo>
                    <a:pt x="544" y="146"/>
                  </a:lnTo>
                  <a:lnTo>
                    <a:pt x="560" y="147"/>
                  </a:lnTo>
                  <a:lnTo>
                    <a:pt x="576" y="149"/>
                  </a:lnTo>
                  <a:lnTo>
                    <a:pt x="590" y="151"/>
                  </a:lnTo>
                  <a:lnTo>
                    <a:pt x="606" y="155"/>
                  </a:lnTo>
                  <a:lnTo>
                    <a:pt x="621" y="158"/>
                  </a:lnTo>
                  <a:lnTo>
                    <a:pt x="650" y="169"/>
                  </a:lnTo>
                  <a:lnTo>
                    <a:pt x="680" y="181"/>
                  </a:lnTo>
                  <a:lnTo>
                    <a:pt x="708" y="196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7" y="214"/>
                  </a:lnTo>
                  <a:lnTo>
                    <a:pt x="738" y="215"/>
                  </a:lnTo>
                  <a:lnTo>
                    <a:pt x="741" y="216"/>
                  </a:lnTo>
                  <a:lnTo>
                    <a:pt x="743" y="216"/>
                  </a:lnTo>
                  <a:lnTo>
                    <a:pt x="743" y="216"/>
                  </a:lnTo>
                  <a:lnTo>
                    <a:pt x="777" y="238"/>
                  </a:lnTo>
                  <a:lnTo>
                    <a:pt x="809" y="262"/>
                  </a:lnTo>
                  <a:lnTo>
                    <a:pt x="809" y="262"/>
                  </a:lnTo>
                  <a:lnTo>
                    <a:pt x="809" y="264"/>
                  </a:lnTo>
                  <a:lnTo>
                    <a:pt x="812" y="267"/>
                  </a:lnTo>
                  <a:lnTo>
                    <a:pt x="814" y="268"/>
                  </a:lnTo>
                  <a:lnTo>
                    <a:pt x="818" y="267"/>
                  </a:lnTo>
                  <a:lnTo>
                    <a:pt x="818" y="267"/>
                  </a:lnTo>
                  <a:lnTo>
                    <a:pt x="820" y="268"/>
                  </a:lnTo>
                  <a:lnTo>
                    <a:pt x="824" y="267"/>
                  </a:lnTo>
                  <a:lnTo>
                    <a:pt x="825" y="264"/>
                  </a:lnTo>
                  <a:lnTo>
                    <a:pt x="825" y="263"/>
                  </a:lnTo>
                  <a:lnTo>
                    <a:pt x="825" y="261"/>
                  </a:lnTo>
                  <a:lnTo>
                    <a:pt x="825" y="261"/>
                  </a:lnTo>
                  <a:lnTo>
                    <a:pt x="825" y="256"/>
                  </a:lnTo>
                  <a:lnTo>
                    <a:pt x="824" y="255"/>
                  </a:lnTo>
                  <a:lnTo>
                    <a:pt x="821" y="253"/>
                  </a:lnTo>
                  <a:lnTo>
                    <a:pt x="821" y="253"/>
                  </a:lnTo>
                  <a:lnTo>
                    <a:pt x="825" y="234"/>
                  </a:lnTo>
                  <a:lnTo>
                    <a:pt x="826" y="214"/>
                  </a:lnTo>
                  <a:lnTo>
                    <a:pt x="827" y="194"/>
                  </a:lnTo>
                  <a:lnTo>
                    <a:pt x="828" y="185"/>
                  </a:lnTo>
                  <a:lnTo>
                    <a:pt x="831" y="175"/>
                  </a:lnTo>
                  <a:lnTo>
                    <a:pt x="831" y="175"/>
                  </a:lnTo>
                  <a:lnTo>
                    <a:pt x="833" y="163"/>
                  </a:lnTo>
                  <a:lnTo>
                    <a:pt x="838" y="152"/>
                  </a:lnTo>
                  <a:lnTo>
                    <a:pt x="848" y="130"/>
                  </a:lnTo>
                  <a:lnTo>
                    <a:pt x="860" y="110"/>
                  </a:lnTo>
                  <a:lnTo>
                    <a:pt x="874" y="92"/>
                  </a:lnTo>
                  <a:lnTo>
                    <a:pt x="874" y="92"/>
                  </a:lnTo>
                  <a:lnTo>
                    <a:pt x="891" y="74"/>
                  </a:lnTo>
                  <a:lnTo>
                    <a:pt x="910" y="58"/>
                  </a:lnTo>
                  <a:lnTo>
                    <a:pt x="930" y="44"/>
                  </a:lnTo>
                  <a:lnTo>
                    <a:pt x="950" y="33"/>
                  </a:lnTo>
                  <a:lnTo>
                    <a:pt x="972" y="25"/>
                  </a:lnTo>
                  <a:lnTo>
                    <a:pt x="995" y="18"/>
                  </a:lnTo>
                  <a:lnTo>
                    <a:pt x="1019" y="14"/>
                  </a:lnTo>
                  <a:lnTo>
                    <a:pt x="1044" y="14"/>
                  </a:lnTo>
                  <a:lnTo>
                    <a:pt x="1044" y="14"/>
                  </a:lnTo>
                  <a:lnTo>
                    <a:pt x="1069" y="15"/>
                  </a:lnTo>
                  <a:lnTo>
                    <a:pt x="1094" y="18"/>
                  </a:lnTo>
                  <a:lnTo>
                    <a:pt x="1121" y="23"/>
                  </a:lnTo>
                  <a:lnTo>
                    <a:pt x="1146" y="32"/>
                  </a:lnTo>
                  <a:lnTo>
                    <a:pt x="1170" y="41"/>
                  </a:lnTo>
                  <a:lnTo>
                    <a:pt x="1193" y="53"/>
                  </a:lnTo>
                  <a:lnTo>
                    <a:pt x="1216" y="67"/>
                  </a:lnTo>
                  <a:lnTo>
                    <a:pt x="1237" y="82"/>
                  </a:lnTo>
                  <a:lnTo>
                    <a:pt x="1237" y="82"/>
                  </a:lnTo>
                  <a:lnTo>
                    <a:pt x="1252" y="97"/>
                  </a:lnTo>
                  <a:lnTo>
                    <a:pt x="1267" y="112"/>
                  </a:lnTo>
                  <a:lnTo>
                    <a:pt x="1279" y="130"/>
                  </a:lnTo>
                  <a:lnTo>
                    <a:pt x="1283" y="140"/>
                  </a:lnTo>
                  <a:lnTo>
                    <a:pt x="1288" y="150"/>
                  </a:lnTo>
                  <a:lnTo>
                    <a:pt x="1288" y="150"/>
                  </a:lnTo>
                  <a:lnTo>
                    <a:pt x="1291" y="157"/>
                  </a:lnTo>
                  <a:lnTo>
                    <a:pt x="1293" y="165"/>
                  </a:lnTo>
                  <a:lnTo>
                    <a:pt x="1296" y="175"/>
                  </a:lnTo>
                  <a:lnTo>
                    <a:pt x="1297" y="179"/>
                  </a:lnTo>
                  <a:lnTo>
                    <a:pt x="1299" y="181"/>
                  </a:lnTo>
                  <a:lnTo>
                    <a:pt x="1299" y="181"/>
                  </a:lnTo>
                  <a:lnTo>
                    <a:pt x="1302" y="181"/>
                  </a:lnTo>
                  <a:lnTo>
                    <a:pt x="1303" y="181"/>
                  </a:lnTo>
                  <a:lnTo>
                    <a:pt x="1305" y="180"/>
                  </a:lnTo>
                  <a:lnTo>
                    <a:pt x="1306" y="177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18" y="168"/>
                  </a:lnTo>
                  <a:lnTo>
                    <a:pt x="1332" y="163"/>
                  </a:lnTo>
                  <a:lnTo>
                    <a:pt x="1344" y="159"/>
                  </a:lnTo>
                  <a:lnTo>
                    <a:pt x="1357" y="157"/>
                  </a:lnTo>
                  <a:lnTo>
                    <a:pt x="1370" y="156"/>
                  </a:lnTo>
                  <a:lnTo>
                    <a:pt x="1385" y="155"/>
                  </a:lnTo>
                  <a:lnTo>
                    <a:pt x="1398" y="155"/>
                  </a:lnTo>
                  <a:lnTo>
                    <a:pt x="1412" y="156"/>
                  </a:lnTo>
                  <a:lnTo>
                    <a:pt x="1426" y="158"/>
                  </a:lnTo>
                  <a:lnTo>
                    <a:pt x="1440" y="161"/>
                  </a:lnTo>
                  <a:lnTo>
                    <a:pt x="1453" y="164"/>
                  </a:lnTo>
                  <a:lnTo>
                    <a:pt x="1468" y="168"/>
                  </a:lnTo>
                  <a:lnTo>
                    <a:pt x="1481" y="173"/>
                  </a:lnTo>
                  <a:lnTo>
                    <a:pt x="1494" y="179"/>
                  </a:lnTo>
                  <a:lnTo>
                    <a:pt x="1521" y="192"/>
                  </a:lnTo>
                  <a:lnTo>
                    <a:pt x="1533" y="199"/>
                  </a:lnTo>
                  <a:lnTo>
                    <a:pt x="1545" y="208"/>
                  </a:lnTo>
                  <a:lnTo>
                    <a:pt x="1556" y="216"/>
                  </a:lnTo>
                  <a:lnTo>
                    <a:pt x="1566" y="226"/>
                  </a:lnTo>
                  <a:lnTo>
                    <a:pt x="1577" y="235"/>
                  </a:lnTo>
                  <a:lnTo>
                    <a:pt x="1587" y="245"/>
                  </a:lnTo>
                  <a:lnTo>
                    <a:pt x="1596" y="256"/>
                  </a:lnTo>
                  <a:lnTo>
                    <a:pt x="1605" y="267"/>
                  </a:lnTo>
                  <a:lnTo>
                    <a:pt x="1612" y="279"/>
                  </a:lnTo>
                  <a:lnTo>
                    <a:pt x="1618" y="291"/>
                  </a:lnTo>
                  <a:lnTo>
                    <a:pt x="1624" y="303"/>
                  </a:lnTo>
                  <a:lnTo>
                    <a:pt x="1629" y="316"/>
                  </a:lnTo>
                  <a:lnTo>
                    <a:pt x="1634" y="328"/>
                  </a:lnTo>
                  <a:lnTo>
                    <a:pt x="1636" y="341"/>
                  </a:lnTo>
                  <a:lnTo>
                    <a:pt x="1637" y="356"/>
                  </a:lnTo>
                  <a:lnTo>
                    <a:pt x="1639" y="369"/>
                  </a:lnTo>
                  <a:lnTo>
                    <a:pt x="1639" y="369"/>
                  </a:lnTo>
                  <a:lnTo>
                    <a:pt x="1637" y="382"/>
                  </a:lnTo>
                  <a:lnTo>
                    <a:pt x="1636" y="395"/>
                  </a:lnTo>
                  <a:lnTo>
                    <a:pt x="1633" y="407"/>
                  </a:lnTo>
                  <a:lnTo>
                    <a:pt x="1629" y="420"/>
                  </a:lnTo>
                  <a:lnTo>
                    <a:pt x="1625" y="430"/>
                  </a:lnTo>
                  <a:lnTo>
                    <a:pt x="1621" y="441"/>
                  </a:lnTo>
                  <a:lnTo>
                    <a:pt x="1608" y="462"/>
                  </a:lnTo>
                  <a:lnTo>
                    <a:pt x="1595" y="482"/>
                  </a:lnTo>
                  <a:lnTo>
                    <a:pt x="1581" y="501"/>
                  </a:lnTo>
                  <a:lnTo>
                    <a:pt x="1566" y="521"/>
                  </a:lnTo>
                  <a:lnTo>
                    <a:pt x="1552" y="542"/>
                  </a:lnTo>
                  <a:lnTo>
                    <a:pt x="1552" y="542"/>
                  </a:lnTo>
                  <a:lnTo>
                    <a:pt x="1550" y="540"/>
                  </a:lnTo>
                  <a:lnTo>
                    <a:pt x="1541" y="535"/>
                  </a:lnTo>
                  <a:lnTo>
                    <a:pt x="1537" y="533"/>
                  </a:lnTo>
                  <a:lnTo>
                    <a:pt x="1534" y="532"/>
                  </a:lnTo>
                  <a:lnTo>
                    <a:pt x="1534" y="532"/>
                  </a:lnTo>
                  <a:lnTo>
                    <a:pt x="1534" y="533"/>
                  </a:lnTo>
                  <a:lnTo>
                    <a:pt x="1535" y="538"/>
                  </a:lnTo>
                  <a:lnTo>
                    <a:pt x="1535" y="538"/>
                  </a:lnTo>
                  <a:lnTo>
                    <a:pt x="1535" y="540"/>
                  </a:lnTo>
                  <a:lnTo>
                    <a:pt x="1536" y="544"/>
                  </a:lnTo>
                  <a:lnTo>
                    <a:pt x="1541" y="551"/>
                  </a:lnTo>
                  <a:lnTo>
                    <a:pt x="1551" y="562"/>
                  </a:lnTo>
                  <a:lnTo>
                    <a:pt x="1551" y="562"/>
                  </a:lnTo>
                  <a:lnTo>
                    <a:pt x="1548" y="563"/>
                  </a:lnTo>
                  <a:lnTo>
                    <a:pt x="1547" y="564"/>
                  </a:lnTo>
                  <a:lnTo>
                    <a:pt x="1547" y="566"/>
                  </a:lnTo>
                  <a:lnTo>
                    <a:pt x="1548" y="568"/>
                  </a:lnTo>
                  <a:lnTo>
                    <a:pt x="1553" y="570"/>
                  </a:lnTo>
                  <a:lnTo>
                    <a:pt x="1558" y="570"/>
                  </a:lnTo>
                  <a:lnTo>
                    <a:pt x="1558" y="570"/>
                  </a:lnTo>
                  <a:lnTo>
                    <a:pt x="1569" y="588"/>
                  </a:lnTo>
                  <a:lnTo>
                    <a:pt x="1580" y="607"/>
                  </a:lnTo>
                  <a:lnTo>
                    <a:pt x="1588" y="628"/>
                  </a:lnTo>
                  <a:lnTo>
                    <a:pt x="1595" y="648"/>
                  </a:lnTo>
                  <a:lnTo>
                    <a:pt x="1601" y="670"/>
                  </a:lnTo>
                  <a:lnTo>
                    <a:pt x="1605" y="692"/>
                  </a:lnTo>
                  <a:lnTo>
                    <a:pt x="1607" y="713"/>
                  </a:lnTo>
                  <a:lnTo>
                    <a:pt x="1607" y="735"/>
                  </a:lnTo>
                  <a:lnTo>
                    <a:pt x="1605" y="757"/>
                  </a:lnTo>
                  <a:lnTo>
                    <a:pt x="1601" y="778"/>
                  </a:lnTo>
                  <a:lnTo>
                    <a:pt x="1594" y="798"/>
                  </a:lnTo>
                  <a:lnTo>
                    <a:pt x="1586" y="817"/>
                  </a:lnTo>
                  <a:lnTo>
                    <a:pt x="1575" y="835"/>
                  </a:lnTo>
                  <a:lnTo>
                    <a:pt x="1568" y="843"/>
                  </a:lnTo>
                  <a:lnTo>
                    <a:pt x="1560" y="852"/>
                  </a:lnTo>
                  <a:lnTo>
                    <a:pt x="1553" y="859"/>
                  </a:lnTo>
                  <a:lnTo>
                    <a:pt x="1545" y="868"/>
                  </a:lnTo>
                  <a:lnTo>
                    <a:pt x="1535" y="874"/>
                  </a:lnTo>
                  <a:lnTo>
                    <a:pt x="1525" y="881"/>
                  </a:lnTo>
                  <a:lnTo>
                    <a:pt x="1525" y="881"/>
                  </a:lnTo>
                  <a:lnTo>
                    <a:pt x="1523" y="880"/>
                  </a:lnTo>
                  <a:lnTo>
                    <a:pt x="1521" y="881"/>
                  </a:lnTo>
                  <a:lnTo>
                    <a:pt x="1518" y="884"/>
                  </a:lnTo>
                  <a:lnTo>
                    <a:pt x="1518" y="884"/>
                  </a:lnTo>
                  <a:lnTo>
                    <a:pt x="1505" y="892"/>
                  </a:lnTo>
                  <a:lnTo>
                    <a:pt x="1493" y="896"/>
                  </a:lnTo>
                  <a:lnTo>
                    <a:pt x="1480" y="902"/>
                  </a:lnTo>
                  <a:lnTo>
                    <a:pt x="1466" y="906"/>
                  </a:lnTo>
                  <a:lnTo>
                    <a:pt x="1453" y="910"/>
                  </a:lnTo>
                  <a:lnTo>
                    <a:pt x="1440" y="912"/>
                  </a:lnTo>
                  <a:lnTo>
                    <a:pt x="1412" y="916"/>
                  </a:lnTo>
                  <a:lnTo>
                    <a:pt x="1386" y="917"/>
                  </a:lnTo>
                  <a:lnTo>
                    <a:pt x="1358" y="916"/>
                  </a:lnTo>
                  <a:lnTo>
                    <a:pt x="1330" y="912"/>
                  </a:lnTo>
                  <a:lnTo>
                    <a:pt x="1303" y="906"/>
                  </a:lnTo>
                  <a:lnTo>
                    <a:pt x="1303" y="906"/>
                  </a:lnTo>
                  <a:lnTo>
                    <a:pt x="1277" y="899"/>
                  </a:lnTo>
                  <a:lnTo>
                    <a:pt x="1253" y="892"/>
                  </a:lnTo>
                  <a:lnTo>
                    <a:pt x="1231" y="883"/>
                  </a:lnTo>
                  <a:lnTo>
                    <a:pt x="1206" y="874"/>
                  </a:lnTo>
                  <a:lnTo>
                    <a:pt x="1206" y="874"/>
                  </a:lnTo>
                  <a:lnTo>
                    <a:pt x="1192" y="865"/>
                  </a:lnTo>
                  <a:lnTo>
                    <a:pt x="1170" y="852"/>
                  </a:lnTo>
                  <a:lnTo>
                    <a:pt x="1158" y="846"/>
                  </a:lnTo>
                  <a:lnTo>
                    <a:pt x="1147" y="841"/>
                  </a:lnTo>
                  <a:lnTo>
                    <a:pt x="1139" y="839"/>
                  </a:lnTo>
                  <a:lnTo>
                    <a:pt x="1135" y="839"/>
                  </a:lnTo>
                  <a:lnTo>
                    <a:pt x="1133" y="839"/>
                  </a:lnTo>
                  <a:lnTo>
                    <a:pt x="1133" y="839"/>
                  </a:lnTo>
                  <a:lnTo>
                    <a:pt x="1132" y="835"/>
                  </a:lnTo>
                  <a:lnTo>
                    <a:pt x="1129" y="834"/>
                  </a:lnTo>
                  <a:lnTo>
                    <a:pt x="1127" y="836"/>
                  </a:lnTo>
                  <a:lnTo>
                    <a:pt x="1125" y="839"/>
                  </a:lnTo>
                  <a:lnTo>
                    <a:pt x="1120" y="846"/>
                  </a:lnTo>
                  <a:lnTo>
                    <a:pt x="1119" y="848"/>
                  </a:lnTo>
                  <a:lnTo>
                    <a:pt x="1119" y="848"/>
                  </a:lnTo>
                  <a:lnTo>
                    <a:pt x="1108" y="864"/>
                  </a:lnTo>
                  <a:lnTo>
                    <a:pt x="1097" y="877"/>
                  </a:lnTo>
                  <a:lnTo>
                    <a:pt x="1085" y="890"/>
                  </a:lnTo>
                  <a:lnTo>
                    <a:pt x="1072" y="902"/>
                  </a:lnTo>
                  <a:lnTo>
                    <a:pt x="1072" y="902"/>
                  </a:lnTo>
                  <a:lnTo>
                    <a:pt x="1067" y="904"/>
                  </a:lnTo>
                  <a:lnTo>
                    <a:pt x="1067" y="905"/>
                  </a:lnTo>
                  <a:lnTo>
                    <a:pt x="1066" y="907"/>
                  </a:lnTo>
                  <a:lnTo>
                    <a:pt x="1066" y="907"/>
                  </a:lnTo>
                  <a:lnTo>
                    <a:pt x="1040" y="927"/>
                  </a:lnTo>
                  <a:lnTo>
                    <a:pt x="1015" y="945"/>
                  </a:lnTo>
                  <a:lnTo>
                    <a:pt x="989" y="960"/>
                  </a:lnTo>
                  <a:lnTo>
                    <a:pt x="962" y="975"/>
                  </a:lnTo>
                  <a:lnTo>
                    <a:pt x="936" y="987"/>
                  </a:lnTo>
                  <a:lnTo>
                    <a:pt x="908" y="996"/>
                  </a:lnTo>
                  <a:lnTo>
                    <a:pt x="879" y="1005"/>
                  </a:lnTo>
                  <a:lnTo>
                    <a:pt x="850" y="1012"/>
                  </a:lnTo>
                  <a:lnTo>
                    <a:pt x="821" y="1017"/>
                  </a:lnTo>
                  <a:lnTo>
                    <a:pt x="792" y="1020"/>
                  </a:lnTo>
                  <a:lnTo>
                    <a:pt x="762" y="1023"/>
                  </a:lnTo>
                  <a:lnTo>
                    <a:pt x="732" y="1024"/>
                  </a:lnTo>
                  <a:lnTo>
                    <a:pt x="702" y="1023"/>
                  </a:lnTo>
                  <a:lnTo>
                    <a:pt x="672" y="1022"/>
                  </a:lnTo>
                  <a:lnTo>
                    <a:pt x="641" y="1019"/>
                  </a:lnTo>
                  <a:lnTo>
                    <a:pt x="611" y="1016"/>
                  </a:lnTo>
                  <a:lnTo>
                    <a:pt x="611" y="1016"/>
                  </a:lnTo>
                  <a:lnTo>
                    <a:pt x="568" y="1008"/>
                  </a:lnTo>
                  <a:lnTo>
                    <a:pt x="546" y="1004"/>
                  </a:lnTo>
                  <a:lnTo>
                    <a:pt x="524" y="998"/>
                  </a:lnTo>
                  <a:lnTo>
                    <a:pt x="502" y="992"/>
                  </a:lnTo>
                  <a:lnTo>
                    <a:pt x="481" y="983"/>
                  </a:lnTo>
                  <a:lnTo>
                    <a:pt x="460" y="975"/>
                  </a:lnTo>
                  <a:lnTo>
                    <a:pt x="441" y="964"/>
                  </a:lnTo>
                  <a:lnTo>
                    <a:pt x="422" y="953"/>
                  </a:lnTo>
                  <a:lnTo>
                    <a:pt x="405" y="940"/>
                  </a:lnTo>
                  <a:lnTo>
                    <a:pt x="390" y="925"/>
                  </a:lnTo>
                  <a:lnTo>
                    <a:pt x="383" y="917"/>
                  </a:lnTo>
                  <a:lnTo>
                    <a:pt x="377" y="908"/>
                  </a:lnTo>
                  <a:lnTo>
                    <a:pt x="372" y="899"/>
                  </a:lnTo>
                  <a:lnTo>
                    <a:pt x="367" y="890"/>
                  </a:lnTo>
                  <a:lnTo>
                    <a:pt x="363" y="881"/>
                  </a:lnTo>
                  <a:lnTo>
                    <a:pt x="359" y="870"/>
                  </a:lnTo>
                  <a:lnTo>
                    <a:pt x="357" y="859"/>
                  </a:lnTo>
                  <a:lnTo>
                    <a:pt x="354" y="848"/>
                  </a:lnTo>
                  <a:lnTo>
                    <a:pt x="353" y="836"/>
                  </a:lnTo>
                  <a:lnTo>
                    <a:pt x="353" y="824"/>
                  </a:lnTo>
                  <a:lnTo>
                    <a:pt x="353" y="824"/>
                  </a:lnTo>
                  <a:lnTo>
                    <a:pt x="357" y="823"/>
                  </a:lnTo>
                  <a:lnTo>
                    <a:pt x="359" y="822"/>
                  </a:lnTo>
                  <a:lnTo>
                    <a:pt x="360" y="819"/>
                  </a:lnTo>
                  <a:lnTo>
                    <a:pt x="359" y="817"/>
                  </a:lnTo>
                  <a:lnTo>
                    <a:pt x="359" y="817"/>
                  </a:lnTo>
                  <a:lnTo>
                    <a:pt x="360" y="815"/>
                  </a:lnTo>
                  <a:lnTo>
                    <a:pt x="359" y="813"/>
                  </a:lnTo>
                  <a:lnTo>
                    <a:pt x="355" y="811"/>
                  </a:lnTo>
                  <a:lnTo>
                    <a:pt x="349" y="809"/>
                  </a:lnTo>
                  <a:lnTo>
                    <a:pt x="342" y="807"/>
                  </a:lnTo>
                  <a:lnTo>
                    <a:pt x="325" y="806"/>
                  </a:lnTo>
                  <a:lnTo>
                    <a:pt x="316" y="806"/>
                  </a:lnTo>
                  <a:lnTo>
                    <a:pt x="316" y="806"/>
                  </a:lnTo>
                  <a:lnTo>
                    <a:pt x="296" y="804"/>
                  </a:lnTo>
                  <a:lnTo>
                    <a:pt x="278" y="799"/>
                  </a:lnTo>
                  <a:lnTo>
                    <a:pt x="260" y="794"/>
                  </a:lnTo>
                  <a:lnTo>
                    <a:pt x="242" y="788"/>
                  </a:lnTo>
                  <a:lnTo>
                    <a:pt x="242" y="788"/>
                  </a:lnTo>
                  <a:lnTo>
                    <a:pt x="225" y="781"/>
                  </a:lnTo>
                  <a:lnTo>
                    <a:pt x="209" y="774"/>
                  </a:lnTo>
                  <a:lnTo>
                    <a:pt x="192" y="765"/>
                  </a:lnTo>
                  <a:lnTo>
                    <a:pt x="177" y="754"/>
                  </a:lnTo>
                  <a:lnTo>
                    <a:pt x="162" y="743"/>
                  </a:lnTo>
                  <a:lnTo>
                    <a:pt x="148" y="731"/>
                  </a:lnTo>
                  <a:lnTo>
                    <a:pt x="136" y="718"/>
                  </a:lnTo>
                  <a:lnTo>
                    <a:pt x="125" y="704"/>
                  </a:lnTo>
                  <a:lnTo>
                    <a:pt x="125" y="704"/>
                  </a:lnTo>
                  <a:lnTo>
                    <a:pt x="124" y="701"/>
                  </a:lnTo>
                  <a:lnTo>
                    <a:pt x="124" y="701"/>
                  </a:lnTo>
                  <a:lnTo>
                    <a:pt x="115" y="686"/>
                  </a:lnTo>
                  <a:lnTo>
                    <a:pt x="107" y="669"/>
                  </a:lnTo>
                  <a:lnTo>
                    <a:pt x="104" y="652"/>
                  </a:lnTo>
                  <a:lnTo>
                    <a:pt x="101" y="635"/>
                  </a:lnTo>
                  <a:lnTo>
                    <a:pt x="100" y="619"/>
                  </a:lnTo>
                  <a:lnTo>
                    <a:pt x="103" y="603"/>
                  </a:lnTo>
                  <a:lnTo>
                    <a:pt x="105" y="586"/>
                  </a:lnTo>
                  <a:lnTo>
                    <a:pt x="110" y="570"/>
                  </a:lnTo>
                  <a:lnTo>
                    <a:pt x="117" y="554"/>
                  </a:lnTo>
                  <a:lnTo>
                    <a:pt x="124" y="539"/>
                  </a:lnTo>
                  <a:lnTo>
                    <a:pt x="133" y="523"/>
                  </a:lnTo>
                  <a:lnTo>
                    <a:pt x="144" y="510"/>
                  </a:lnTo>
                  <a:lnTo>
                    <a:pt x="154" y="495"/>
                  </a:lnTo>
                  <a:lnTo>
                    <a:pt x="166" y="482"/>
                  </a:lnTo>
                  <a:lnTo>
                    <a:pt x="178" y="470"/>
                  </a:lnTo>
                  <a:lnTo>
                    <a:pt x="192" y="459"/>
                  </a:lnTo>
                  <a:lnTo>
                    <a:pt x="192" y="459"/>
                  </a:lnTo>
                  <a:close/>
                  <a:moveTo>
                    <a:pt x="1566" y="542"/>
                  </a:moveTo>
                  <a:lnTo>
                    <a:pt x="1566" y="542"/>
                  </a:lnTo>
                  <a:lnTo>
                    <a:pt x="1563" y="558"/>
                  </a:lnTo>
                  <a:lnTo>
                    <a:pt x="1563" y="558"/>
                  </a:lnTo>
                  <a:lnTo>
                    <a:pt x="1559" y="553"/>
                  </a:lnTo>
                  <a:lnTo>
                    <a:pt x="1559" y="553"/>
                  </a:lnTo>
                  <a:lnTo>
                    <a:pt x="1566" y="542"/>
                  </a:lnTo>
                  <a:lnTo>
                    <a:pt x="1566" y="542"/>
                  </a:lnTo>
                  <a:close/>
                  <a:moveTo>
                    <a:pt x="144" y="482"/>
                  </a:moveTo>
                  <a:lnTo>
                    <a:pt x="144" y="482"/>
                  </a:lnTo>
                  <a:lnTo>
                    <a:pt x="153" y="477"/>
                  </a:lnTo>
                  <a:lnTo>
                    <a:pt x="153" y="477"/>
                  </a:lnTo>
                  <a:lnTo>
                    <a:pt x="139" y="493"/>
                  </a:lnTo>
                  <a:lnTo>
                    <a:pt x="139" y="493"/>
                  </a:lnTo>
                  <a:lnTo>
                    <a:pt x="136" y="493"/>
                  </a:lnTo>
                  <a:lnTo>
                    <a:pt x="134" y="493"/>
                  </a:lnTo>
                  <a:lnTo>
                    <a:pt x="127" y="497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44" y="482"/>
                  </a:lnTo>
                  <a:lnTo>
                    <a:pt x="144" y="482"/>
                  </a:lnTo>
                  <a:close/>
                  <a:moveTo>
                    <a:pt x="110" y="524"/>
                  </a:moveTo>
                  <a:lnTo>
                    <a:pt x="110" y="524"/>
                  </a:lnTo>
                  <a:lnTo>
                    <a:pt x="110" y="524"/>
                  </a:lnTo>
                  <a:lnTo>
                    <a:pt x="110" y="524"/>
                  </a:lnTo>
                  <a:lnTo>
                    <a:pt x="124" y="512"/>
                  </a:lnTo>
                  <a:lnTo>
                    <a:pt x="124" y="512"/>
                  </a:lnTo>
                  <a:lnTo>
                    <a:pt x="118" y="522"/>
                  </a:lnTo>
                  <a:lnTo>
                    <a:pt x="112" y="533"/>
                  </a:lnTo>
                  <a:lnTo>
                    <a:pt x="104" y="554"/>
                  </a:lnTo>
                  <a:lnTo>
                    <a:pt x="104" y="554"/>
                  </a:lnTo>
                  <a:lnTo>
                    <a:pt x="103" y="553"/>
                  </a:lnTo>
                  <a:lnTo>
                    <a:pt x="101" y="552"/>
                  </a:lnTo>
                  <a:lnTo>
                    <a:pt x="98" y="551"/>
                  </a:lnTo>
                  <a:lnTo>
                    <a:pt x="93" y="552"/>
                  </a:lnTo>
                  <a:lnTo>
                    <a:pt x="87" y="553"/>
                  </a:lnTo>
                  <a:lnTo>
                    <a:pt x="76" y="559"/>
                  </a:lnTo>
                  <a:lnTo>
                    <a:pt x="70" y="562"/>
                  </a:lnTo>
                  <a:lnTo>
                    <a:pt x="70" y="562"/>
                  </a:lnTo>
                  <a:lnTo>
                    <a:pt x="80" y="556"/>
                  </a:lnTo>
                  <a:lnTo>
                    <a:pt x="95" y="545"/>
                  </a:lnTo>
                  <a:lnTo>
                    <a:pt x="101" y="539"/>
                  </a:lnTo>
                  <a:lnTo>
                    <a:pt x="107" y="533"/>
                  </a:lnTo>
                  <a:lnTo>
                    <a:pt x="111" y="528"/>
                  </a:lnTo>
                  <a:lnTo>
                    <a:pt x="111" y="527"/>
                  </a:lnTo>
                  <a:lnTo>
                    <a:pt x="110" y="524"/>
                  </a:lnTo>
                  <a:lnTo>
                    <a:pt x="110" y="524"/>
                  </a:lnTo>
                  <a:close/>
                  <a:moveTo>
                    <a:pt x="70" y="536"/>
                  </a:moveTo>
                  <a:lnTo>
                    <a:pt x="70" y="536"/>
                  </a:lnTo>
                  <a:lnTo>
                    <a:pt x="77" y="535"/>
                  </a:lnTo>
                  <a:lnTo>
                    <a:pt x="85" y="532"/>
                  </a:lnTo>
                  <a:lnTo>
                    <a:pt x="85" y="532"/>
                  </a:lnTo>
                  <a:lnTo>
                    <a:pt x="65" y="546"/>
                  </a:lnTo>
                  <a:lnTo>
                    <a:pt x="48" y="560"/>
                  </a:lnTo>
                  <a:lnTo>
                    <a:pt x="48" y="560"/>
                  </a:lnTo>
                  <a:lnTo>
                    <a:pt x="58" y="548"/>
                  </a:lnTo>
                  <a:lnTo>
                    <a:pt x="70" y="536"/>
                  </a:lnTo>
                  <a:lnTo>
                    <a:pt x="70" y="536"/>
                  </a:lnTo>
                  <a:close/>
                  <a:moveTo>
                    <a:pt x="28" y="594"/>
                  </a:moveTo>
                  <a:lnTo>
                    <a:pt x="28" y="594"/>
                  </a:lnTo>
                  <a:lnTo>
                    <a:pt x="65" y="575"/>
                  </a:lnTo>
                  <a:lnTo>
                    <a:pt x="65" y="575"/>
                  </a:lnTo>
                  <a:lnTo>
                    <a:pt x="23" y="604"/>
                  </a:lnTo>
                  <a:lnTo>
                    <a:pt x="23" y="604"/>
                  </a:lnTo>
                  <a:lnTo>
                    <a:pt x="28" y="594"/>
                  </a:lnTo>
                  <a:lnTo>
                    <a:pt x="28" y="594"/>
                  </a:lnTo>
                  <a:close/>
                  <a:moveTo>
                    <a:pt x="17" y="619"/>
                  </a:moveTo>
                  <a:lnTo>
                    <a:pt x="17" y="619"/>
                  </a:lnTo>
                  <a:lnTo>
                    <a:pt x="38" y="610"/>
                  </a:lnTo>
                  <a:lnTo>
                    <a:pt x="58" y="600"/>
                  </a:lnTo>
                  <a:lnTo>
                    <a:pt x="58" y="600"/>
                  </a:lnTo>
                  <a:lnTo>
                    <a:pt x="36" y="615"/>
                  </a:lnTo>
                  <a:lnTo>
                    <a:pt x="15" y="630"/>
                  </a:lnTo>
                  <a:lnTo>
                    <a:pt x="15" y="630"/>
                  </a:lnTo>
                  <a:lnTo>
                    <a:pt x="17" y="619"/>
                  </a:lnTo>
                  <a:lnTo>
                    <a:pt x="17" y="619"/>
                  </a:lnTo>
                  <a:close/>
                  <a:moveTo>
                    <a:pt x="12" y="647"/>
                  </a:moveTo>
                  <a:lnTo>
                    <a:pt x="12" y="647"/>
                  </a:lnTo>
                  <a:lnTo>
                    <a:pt x="27" y="641"/>
                  </a:lnTo>
                  <a:lnTo>
                    <a:pt x="27" y="641"/>
                  </a:lnTo>
                  <a:lnTo>
                    <a:pt x="11" y="653"/>
                  </a:lnTo>
                  <a:lnTo>
                    <a:pt x="11" y="653"/>
                  </a:lnTo>
                  <a:lnTo>
                    <a:pt x="12" y="647"/>
                  </a:lnTo>
                  <a:lnTo>
                    <a:pt x="12" y="647"/>
                  </a:lnTo>
                  <a:close/>
                  <a:moveTo>
                    <a:pt x="27" y="663"/>
                  </a:moveTo>
                  <a:lnTo>
                    <a:pt x="27" y="663"/>
                  </a:lnTo>
                  <a:lnTo>
                    <a:pt x="16" y="672"/>
                  </a:lnTo>
                  <a:lnTo>
                    <a:pt x="11" y="678"/>
                  </a:lnTo>
                  <a:lnTo>
                    <a:pt x="10" y="682"/>
                  </a:lnTo>
                  <a:lnTo>
                    <a:pt x="11" y="684"/>
                  </a:lnTo>
                  <a:lnTo>
                    <a:pt x="11" y="684"/>
                  </a:lnTo>
                  <a:lnTo>
                    <a:pt x="14" y="687"/>
                  </a:lnTo>
                  <a:lnTo>
                    <a:pt x="16" y="687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1" y="695"/>
                  </a:lnTo>
                  <a:lnTo>
                    <a:pt x="11" y="695"/>
                  </a:lnTo>
                  <a:lnTo>
                    <a:pt x="10" y="682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8" y="665"/>
                  </a:lnTo>
                  <a:lnTo>
                    <a:pt x="27" y="663"/>
                  </a:lnTo>
                  <a:lnTo>
                    <a:pt x="27" y="6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3"/>
            <p:cNvSpPr>
              <a:spLocks noEditPoints="1"/>
            </p:cNvSpPr>
            <p:nvPr/>
          </p:nvSpPr>
          <p:spPr bwMode="auto">
            <a:xfrm>
              <a:off x="4902860" y="3069955"/>
              <a:ext cx="888038" cy="507497"/>
            </a:xfrm>
            <a:custGeom>
              <a:avLst/>
              <a:gdLst>
                <a:gd name="T0" fmla="*/ 443 w 443"/>
                <a:gd name="T1" fmla="*/ 123 h 278"/>
                <a:gd name="T2" fmla="*/ 389 w 443"/>
                <a:gd name="T3" fmla="*/ 31 h 278"/>
                <a:gd name="T4" fmla="*/ 237 w 443"/>
                <a:gd name="T5" fmla="*/ 3 h 278"/>
                <a:gd name="T6" fmla="*/ 147 w 443"/>
                <a:gd name="T7" fmla="*/ 35 h 278"/>
                <a:gd name="T8" fmla="*/ 67 w 443"/>
                <a:gd name="T9" fmla="*/ 84 h 278"/>
                <a:gd name="T10" fmla="*/ 18 w 443"/>
                <a:gd name="T11" fmla="*/ 154 h 278"/>
                <a:gd name="T12" fmla="*/ 8 w 443"/>
                <a:gd name="T13" fmla="*/ 217 h 278"/>
                <a:gd name="T14" fmla="*/ 35 w 443"/>
                <a:gd name="T15" fmla="*/ 255 h 278"/>
                <a:gd name="T16" fmla="*/ 175 w 443"/>
                <a:gd name="T17" fmla="*/ 266 h 278"/>
                <a:gd name="T18" fmla="*/ 208 w 443"/>
                <a:gd name="T19" fmla="*/ 267 h 278"/>
                <a:gd name="T20" fmla="*/ 242 w 443"/>
                <a:gd name="T21" fmla="*/ 272 h 278"/>
                <a:gd name="T22" fmla="*/ 358 w 443"/>
                <a:gd name="T23" fmla="*/ 255 h 278"/>
                <a:gd name="T24" fmla="*/ 129 w 443"/>
                <a:gd name="T25" fmla="*/ 62 h 278"/>
                <a:gd name="T26" fmla="*/ 208 w 443"/>
                <a:gd name="T27" fmla="*/ 34 h 278"/>
                <a:gd name="T28" fmla="*/ 231 w 443"/>
                <a:gd name="T29" fmla="*/ 19 h 278"/>
                <a:gd name="T30" fmla="*/ 396 w 443"/>
                <a:gd name="T31" fmla="*/ 55 h 278"/>
                <a:gd name="T32" fmla="*/ 433 w 443"/>
                <a:gd name="T33" fmla="*/ 129 h 278"/>
                <a:gd name="T34" fmla="*/ 411 w 443"/>
                <a:gd name="T35" fmla="*/ 159 h 278"/>
                <a:gd name="T36" fmla="*/ 260 w 443"/>
                <a:gd name="T37" fmla="*/ 209 h 278"/>
                <a:gd name="T38" fmla="*/ 127 w 443"/>
                <a:gd name="T39" fmla="*/ 199 h 278"/>
                <a:gd name="T40" fmla="*/ 76 w 443"/>
                <a:gd name="T41" fmla="*/ 174 h 278"/>
                <a:gd name="T42" fmla="*/ 61 w 443"/>
                <a:gd name="T43" fmla="*/ 166 h 278"/>
                <a:gd name="T44" fmla="*/ 53 w 443"/>
                <a:gd name="T45" fmla="*/ 140 h 278"/>
                <a:gd name="T46" fmla="*/ 129 w 443"/>
                <a:gd name="T47" fmla="*/ 62 h 278"/>
                <a:gd name="T48" fmla="*/ 333 w 443"/>
                <a:gd name="T49" fmla="*/ 207 h 278"/>
                <a:gd name="T50" fmla="*/ 284 w 443"/>
                <a:gd name="T51" fmla="*/ 217 h 278"/>
                <a:gd name="T52" fmla="*/ 187 w 443"/>
                <a:gd name="T53" fmla="*/ 223 h 278"/>
                <a:gd name="T54" fmla="*/ 115 w 443"/>
                <a:gd name="T55" fmla="*/ 227 h 278"/>
                <a:gd name="T56" fmla="*/ 73 w 443"/>
                <a:gd name="T57" fmla="*/ 196 h 278"/>
                <a:gd name="T58" fmla="*/ 57 w 443"/>
                <a:gd name="T59" fmla="*/ 182 h 278"/>
                <a:gd name="T60" fmla="*/ 43 w 443"/>
                <a:gd name="T61" fmla="*/ 147 h 278"/>
                <a:gd name="T62" fmla="*/ 14 w 443"/>
                <a:gd name="T63" fmla="*/ 185 h 278"/>
                <a:gd name="T64" fmla="*/ 18 w 443"/>
                <a:gd name="T65" fmla="*/ 215 h 278"/>
                <a:gd name="T66" fmla="*/ 47 w 443"/>
                <a:gd name="T67" fmla="*/ 162 h 278"/>
                <a:gd name="T68" fmla="*/ 45 w 443"/>
                <a:gd name="T69" fmla="*/ 165 h 278"/>
                <a:gd name="T70" fmla="*/ 25 w 443"/>
                <a:gd name="T71" fmla="*/ 224 h 278"/>
                <a:gd name="T72" fmla="*/ 36 w 443"/>
                <a:gd name="T73" fmla="*/ 231 h 278"/>
                <a:gd name="T74" fmla="*/ 90 w 443"/>
                <a:gd name="T75" fmla="*/ 205 h 278"/>
                <a:gd name="T76" fmla="*/ 110 w 443"/>
                <a:gd name="T77" fmla="*/ 213 h 278"/>
                <a:gd name="T78" fmla="*/ 78 w 443"/>
                <a:gd name="T79" fmla="*/ 246 h 278"/>
                <a:gd name="T80" fmla="*/ 115 w 443"/>
                <a:gd name="T81" fmla="*/ 252 h 278"/>
                <a:gd name="T82" fmla="*/ 173 w 443"/>
                <a:gd name="T83" fmla="*/ 223 h 278"/>
                <a:gd name="T84" fmla="*/ 153 w 443"/>
                <a:gd name="T85" fmla="*/ 255 h 278"/>
                <a:gd name="T86" fmla="*/ 178 w 443"/>
                <a:gd name="T87" fmla="*/ 256 h 278"/>
                <a:gd name="T88" fmla="*/ 178 w 443"/>
                <a:gd name="T89" fmla="*/ 256 h 278"/>
                <a:gd name="T90" fmla="*/ 198 w 443"/>
                <a:gd name="T91" fmla="*/ 248 h 278"/>
                <a:gd name="T92" fmla="*/ 202 w 443"/>
                <a:gd name="T93" fmla="*/ 258 h 278"/>
                <a:gd name="T94" fmla="*/ 269 w 443"/>
                <a:gd name="T95" fmla="*/ 219 h 278"/>
                <a:gd name="T96" fmla="*/ 260 w 443"/>
                <a:gd name="T97" fmla="*/ 241 h 278"/>
                <a:gd name="T98" fmla="*/ 297 w 443"/>
                <a:gd name="T99" fmla="*/ 225 h 278"/>
                <a:gd name="T100" fmla="*/ 292 w 443"/>
                <a:gd name="T101" fmla="*/ 260 h 278"/>
                <a:gd name="T102" fmla="*/ 322 w 443"/>
                <a:gd name="T103" fmla="*/ 250 h 278"/>
                <a:gd name="T104" fmla="*/ 349 w 443"/>
                <a:gd name="T105" fmla="*/ 203 h 278"/>
                <a:gd name="T106" fmla="*/ 334 w 443"/>
                <a:gd name="T107" fmla="*/ 254 h 278"/>
                <a:gd name="T108" fmla="*/ 345 w 443"/>
                <a:gd name="T109" fmla="*/ 250 h 278"/>
                <a:gd name="T110" fmla="*/ 378 w 443"/>
                <a:gd name="T111" fmla="*/ 194 h 278"/>
                <a:gd name="T112" fmla="*/ 398 w 443"/>
                <a:gd name="T113" fmla="*/ 194 h 278"/>
                <a:gd name="T114" fmla="*/ 378 w 443"/>
                <a:gd name="T115" fmla="*/ 21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278">
                  <a:moveTo>
                    <a:pt x="417" y="172"/>
                  </a:moveTo>
                  <a:lnTo>
                    <a:pt x="417" y="172"/>
                  </a:lnTo>
                  <a:lnTo>
                    <a:pt x="428" y="162"/>
                  </a:lnTo>
                  <a:lnTo>
                    <a:pt x="432" y="156"/>
                  </a:lnTo>
                  <a:lnTo>
                    <a:pt x="437" y="150"/>
                  </a:lnTo>
                  <a:lnTo>
                    <a:pt x="439" y="144"/>
                  </a:lnTo>
                  <a:lnTo>
                    <a:pt x="441" y="137"/>
                  </a:lnTo>
                  <a:lnTo>
                    <a:pt x="443" y="131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12"/>
                  </a:lnTo>
                  <a:lnTo>
                    <a:pt x="441" y="101"/>
                  </a:lnTo>
                  <a:lnTo>
                    <a:pt x="438" y="91"/>
                  </a:lnTo>
                  <a:lnTo>
                    <a:pt x="434" y="82"/>
                  </a:lnTo>
                  <a:lnTo>
                    <a:pt x="428" y="72"/>
                  </a:lnTo>
                  <a:lnTo>
                    <a:pt x="422" y="62"/>
                  </a:lnTo>
                  <a:lnTo>
                    <a:pt x="415" y="54"/>
                  </a:lnTo>
                  <a:lnTo>
                    <a:pt x="407" y="46"/>
                  </a:lnTo>
                  <a:lnTo>
                    <a:pt x="398" y="38"/>
                  </a:lnTo>
                  <a:lnTo>
                    <a:pt x="389" y="31"/>
                  </a:lnTo>
                  <a:lnTo>
                    <a:pt x="379" y="25"/>
                  </a:lnTo>
                  <a:lnTo>
                    <a:pt x="368" y="19"/>
                  </a:lnTo>
                  <a:lnTo>
                    <a:pt x="349" y="11"/>
                  </a:lnTo>
                  <a:lnTo>
                    <a:pt x="338" y="7"/>
                  </a:lnTo>
                  <a:lnTo>
                    <a:pt x="328" y="5"/>
                  </a:lnTo>
                  <a:lnTo>
                    <a:pt x="328" y="5"/>
                  </a:lnTo>
                  <a:lnTo>
                    <a:pt x="305" y="1"/>
                  </a:lnTo>
                  <a:lnTo>
                    <a:pt x="283" y="0"/>
                  </a:lnTo>
                  <a:lnTo>
                    <a:pt x="260" y="1"/>
                  </a:lnTo>
                  <a:lnTo>
                    <a:pt x="237" y="3"/>
                  </a:lnTo>
                  <a:lnTo>
                    <a:pt x="237" y="3"/>
                  </a:lnTo>
                  <a:lnTo>
                    <a:pt x="218" y="7"/>
                  </a:lnTo>
                  <a:lnTo>
                    <a:pt x="185" y="15"/>
                  </a:lnTo>
                  <a:lnTo>
                    <a:pt x="169" y="19"/>
                  </a:lnTo>
                  <a:lnTo>
                    <a:pt x="157" y="24"/>
                  </a:lnTo>
                  <a:lnTo>
                    <a:pt x="149" y="29"/>
                  </a:lnTo>
                  <a:lnTo>
                    <a:pt x="147" y="31"/>
                  </a:lnTo>
                  <a:lnTo>
                    <a:pt x="147" y="32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7" y="37"/>
                  </a:lnTo>
                  <a:lnTo>
                    <a:pt x="148" y="38"/>
                  </a:lnTo>
                  <a:lnTo>
                    <a:pt x="150" y="40"/>
                  </a:lnTo>
                  <a:lnTo>
                    <a:pt x="150" y="40"/>
                  </a:lnTo>
                  <a:lnTo>
                    <a:pt x="136" y="44"/>
                  </a:lnTo>
                  <a:lnTo>
                    <a:pt x="121" y="50"/>
                  </a:lnTo>
                  <a:lnTo>
                    <a:pt x="107" y="56"/>
                  </a:lnTo>
                  <a:lnTo>
                    <a:pt x="92" y="65"/>
                  </a:lnTo>
                  <a:lnTo>
                    <a:pt x="79" y="73"/>
                  </a:lnTo>
                  <a:lnTo>
                    <a:pt x="67" y="84"/>
                  </a:lnTo>
                  <a:lnTo>
                    <a:pt x="56" y="96"/>
                  </a:lnTo>
                  <a:lnTo>
                    <a:pt x="53" y="102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5" y="112"/>
                  </a:lnTo>
                  <a:lnTo>
                    <a:pt x="42" y="117"/>
                  </a:lnTo>
                  <a:lnTo>
                    <a:pt x="35" y="125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18" y="154"/>
                  </a:lnTo>
                  <a:lnTo>
                    <a:pt x="7" y="171"/>
                  </a:lnTo>
                  <a:lnTo>
                    <a:pt x="3" y="180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1" y="193"/>
                  </a:lnTo>
                  <a:lnTo>
                    <a:pt x="3" y="191"/>
                  </a:lnTo>
                  <a:lnTo>
                    <a:pt x="3" y="191"/>
                  </a:lnTo>
                  <a:lnTo>
                    <a:pt x="3" y="201"/>
                  </a:lnTo>
                  <a:lnTo>
                    <a:pt x="5" y="209"/>
                  </a:lnTo>
                  <a:lnTo>
                    <a:pt x="8" y="217"/>
                  </a:lnTo>
                  <a:lnTo>
                    <a:pt x="12" y="224"/>
                  </a:lnTo>
                  <a:lnTo>
                    <a:pt x="18" y="230"/>
                  </a:lnTo>
                  <a:lnTo>
                    <a:pt x="24" y="235"/>
                  </a:lnTo>
                  <a:lnTo>
                    <a:pt x="31" y="239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5" y="253"/>
                  </a:lnTo>
                  <a:lnTo>
                    <a:pt x="35" y="255"/>
                  </a:lnTo>
                  <a:lnTo>
                    <a:pt x="38" y="255"/>
                  </a:lnTo>
                  <a:lnTo>
                    <a:pt x="42" y="255"/>
                  </a:lnTo>
                  <a:lnTo>
                    <a:pt x="50" y="253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70" y="254"/>
                  </a:lnTo>
                  <a:lnTo>
                    <a:pt x="85" y="258"/>
                  </a:lnTo>
                  <a:lnTo>
                    <a:pt x="116" y="261"/>
                  </a:lnTo>
                  <a:lnTo>
                    <a:pt x="148" y="265"/>
                  </a:lnTo>
                  <a:lnTo>
                    <a:pt x="175" y="266"/>
                  </a:lnTo>
                  <a:lnTo>
                    <a:pt x="175" y="266"/>
                  </a:lnTo>
                  <a:lnTo>
                    <a:pt x="175" y="270"/>
                  </a:lnTo>
                  <a:lnTo>
                    <a:pt x="177" y="271"/>
                  </a:lnTo>
                  <a:lnTo>
                    <a:pt x="179" y="271"/>
                  </a:lnTo>
                  <a:lnTo>
                    <a:pt x="181" y="271"/>
                  </a:lnTo>
                  <a:lnTo>
                    <a:pt x="186" y="268"/>
                  </a:lnTo>
                  <a:lnTo>
                    <a:pt x="190" y="267"/>
                  </a:lnTo>
                  <a:lnTo>
                    <a:pt x="190" y="267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6" y="273"/>
                  </a:lnTo>
                  <a:lnTo>
                    <a:pt x="206" y="277"/>
                  </a:lnTo>
                  <a:lnTo>
                    <a:pt x="208" y="278"/>
                  </a:lnTo>
                  <a:lnTo>
                    <a:pt x="212" y="278"/>
                  </a:lnTo>
                  <a:lnTo>
                    <a:pt x="220" y="273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39" y="270"/>
                  </a:lnTo>
                  <a:lnTo>
                    <a:pt x="239" y="270"/>
                  </a:lnTo>
                  <a:lnTo>
                    <a:pt x="242" y="272"/>
                  </a:lnTo>
                  <a:lnTo>
                    <a:pt x="244" y="272"/>
                  </a:lnTo>
                  <a:lnTo>
                    <a:pt x="248" y="271"/>
                  </a:lnTo>
                  <a:lnTo>
                    <a:pt x="250" y="270"/>
                  </a:lnTo>
                  <a:lnTo>
                    <a:pt x="250" y="270"/>
                  </a:lnTo>
                  <a:lnTo>
                    <a:pt x="277" y="270"/>
                  </a:lnTo>
                  <a:lnTo>
                    <a:pt x="305" y="270"/>
                  </a:lnTo>
                  <a:lnTo>
                    <a:pt x="319" y="267"/>
                  </a:lnTo>
                  <a:lnTo>
                    <a:pt x="333" y="265"/>
                  </a:lnTo>
                  <a:lnTo>
                    <a:pt x="345" y="261"/>
                  </a:lnTo>
                  <a:lnTo>
                    <a:pt x="358" y="255"/>
                  </a:lnTo>
                  <a:lnTo>
                    <a:pt x="358" y="255"/>
                  </a:lnTo>
                  <a:lnTo>
                    <a:pt x="369" y="249"/>
                  </a:lnTo>
                  <a:lnTo>
                    <a:pt x="380" y="241"/>
                  </a:lnTo>
                  <a:lnTo>
                    <a:pt x="389" y="231"/>
                  </a:lnTo>
                  <a:lnTo>
                    <a:pt x="396" y="220"/>
                  </a:lnTo>
                  <a:lnTo>
                    <a:pt x="402" y="208"/>
                  </a:lnTo>
                  <a:lnTo>
                    <a:pt x="408" y="196"/>
                  </a:lnTo>
                  <a:lnTo>
                    <a:pt x="417" y="172"/>
                  </a:lnTo>
                  <a:lnTo>
                    <a:pt x="417" y="172"/>
                  </a:lnTo>
                  <a:close/>
                  <a:moveTo>
                    <a:pt x="129" y="62"/>
                  </a:moveTo>
                  <a:lnTo>
                    <a:pt x="129" y="62"/>
                  </a:lnTo>
                  <a:lnTo>
                    <a:pt x="145" y="58"/>
                  </a:lnTo>
                  <a:lnTo>
                    <a:pt x="173" y="50"/>
                  </a:lnTo>
                  <a:lnTo>
                    <a:pt x="198" y="42"/>
                  </a:lnTo>
                  <a:lnTo>
                    <a:pt x="206" y="40"/>
                  </a:lnTo>
                  <a:lnTo>
                    <a:pt x="208" y="38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9" y="35"/>
                  </a:lnTo>
                  <a:lnTo>
                    <a:pt x="208" y="34"/>
                  </a:lnTo>
                  <a:lnTo>
                    <a:pt x="207" y="32"/>
                  </a:lnTo>
                  <a:lnTo>
                    <a:pt x="204" y="31"/>
                  </a:lnTo>
                  <a:lnTo>
                    <a:pt x="197" y="31"/>
                  </a:lnTo>
                  <a:lnTo>
                    <a:pt x="189" y="32"/>
                  </a:lnTo>
                  <a:lnTo>
                    <a:pt x="171" y="35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5" y="30"/>
                  </a:lnTo>
                  <a:lnTo>
                    <a:pt x="209" y="24"/>
                  </a:lnTo>
                  <a:lnTo>
                    <a:pt x="231" y="19"/>
                  </a:lnTo>
                  <a:lnTo>
                    <a:pt x="252" y="17"/>
                  </a:lnTo>
                  <a:lnTo>
                    <a:pt x="273" y="15"/>
                  </a:lnTo>
                  <a:lnTo>
                    <a:pt x="292" y="15"/>
                  </a:lnTo>
                  <a:lnTo>
                    <a:pt x="310" y="17"/>
                  </a:lnTo>
                  <a:lnTo>
                    <a:pt x="327" y="19"/>
                  </a:lnTo>
                  <a:lnTo>
                    <a:pt x="343" y="24"/>
                  </a:lnTo>
                  <a:lnTo>
                    <a:pt x="358" y="29"/>
                  </a:lnTo>
                  <a:lnTo>
                    <a:pt x="372" y="36"/>
                  </a:lnTo>
                  <a:lnTo>
                    <a:pt x="385" y="44"/>
                  </a:lnTo>
                  <a:lnTo>
                    <a:pt x="396" y="55"/>
                  </a:lnTo>
                  <a:lnTo>
                    <a:pt x="407" y="66"/>
                  </a:lnTo>
                  <a:lnTo>
                    <a:pt x="416" y="79"/>
                  </a:lnTo>
                  <a:lnTo>
                    <a:pt x="425" y="94"/>
                  </a:lnTo>
                  <a:lnTo>
                    <a:pt x="425" y="94"/>
                  </a:lnTo>
                  <a:lnTo>
                    <a:pt x="428" y="101"/>
                  </a:lnTo>
                  <a:lnTo>
                    <a:pt x="431" y="108"/>
                  </a:lnTo>
                  <a:lnTo>
                    <a:pt x="433" y="115"/>
                  </a:lnTo>
                  <a:lnTo>
                    <a:pt x="433" y="123"/>
                  </a:lnTo>
                  <a:lnTo>
                    <a:pt x="433" y="123"/>
                  </a:lnTo>
                  <a:lnTo>
                    <a:pt x="433" y="129"/>
                  </a:lnTo>
                  <a:lnTo>
                    <a:pt x="431" y="135"/>
                  </a:lnTo>
                  <a:lnTo>
                    <a:pt x="428" y="141"/>
                  </a:lnTo>
                  <a:lnTo>
                    <a:pt x="425" y="147"/>
                  </a:lnTo>
                  <a:lnTo>
                    <a:pt x="425" y="147"/>
                  </a:lnTo>
                  <a:lnTo>
                    <a:pt x="422" y="144"/>
                  </a:lnTo>
                  <a:lnTo>
                    <a:pt x="420" y="144"/>
                  </a:lnTo>
                  <a:lnTo>
                    <a:pt x="417" y="146"/>
                  </a:lnTo>
                  <a:lnTo>
                    <a:pt x="415" y="149"/>
                  </a:lnTo>
                  <a:lnTo>
                    <a:pt x="413" y="156"/>
                  </a:lnTo>
                  <a:lnTo>
                    <a:pt x="411" y="159"/>
                  </a:lnTo>
                  <a:lnTo>
                    <a:pt x="411" y="159"/>
                  </a:lnTo>
                  <a:lnTo>
                    <a:pt x="398" y="168"/>
                  </a:lnTo>
                  <a:lnTo>
                    <a:pt x="384" y="177"/>
                  </a:lnTo>
                  <a:lnTo>
                    <a:pt x="368" y="184"/>
                  </a:lnTo>
                  <a:lnTo>
                    <a:pt x="351" y="191"/>
                  </a:lnTo>
                  <a:lnTo>
                    <a:pt x="334" y="196"/>
                  </a:lnTo>
                  <a:lnTo>
                    <a:pt x="316" y="201"/>
                  </a:lnTo>
                  <a:lnTo>
                    <a:pt x="297" y="205"/>
                  </a:lnTo>
                  <a:lnTo>
                    <a:pt x="278" y="207"/>
                  </a:lnTo>
                  <a:lnTo>
                    <a:pt x="260" y="209"/>
                  </a:lnTo>
                  <a:lnTo>
                    <a:pt x="240" y="209"/>
                  </a:lnTo>
                  <a:lnTo>
                    <a:pt x="203" y="211"/>
                  </a:lnTo>
                  <a:lnTo>
                    <a:pt x="167" y="208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6" y="197"/>
                  </a:lnTo>
                  <a:lnTo>
                    <a:pt x="133" y="197"/>
                  </a:lnTo>
                  <a:lnTo>
                    <a:pt x="127" y="199"/>
                  </a:lnTo>
                  <a:lnTo>
                    <a:pt x="124" y="201"/>
                  </a:lnTo>
                  <a:lnTo>
                    <a:pt x="124" y="201"/>
                  </a:lnTo>
                  <a:lnTo>
                    <a:pt x="110" y="197"/>
                  </a:lnTo>
                  <a:lnTo>
                    <a:pt x="98" y="193"/>
                  </a:lnTo>
                  <a:lnTo>
                    <a:pt x="86" y="188"/>
                  </a:lnTo>
                  <a:lnTo>
                    <a:pt x="77" y="182"/>
                  </a:lnTo>
                  <a:lnTo>
                    <a:pt x="77" y="182"/>
                  </a:lnTo>
                  <a:lnTo>
                    <a:pt x="77" y="179"/>
                  </a:lnTo>
                  <a:lnTo>
                    <a:pt x="78" y="178"/>
                  </a:lnTo>
                  <a:lnTo>
                    <a:pt x="76" y="174"/>
                  </a:lnTo>
                  <a:lnTo>
                    <a:pt x="73" y="173"/>
                  </a:lnTo>
                  <a:lnTo>
                    <a:pt x="71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66" y="171"/>
                  </a:lnTo>
                  <a:lnTo>
                    <a:pt x="66" y="171"/>
                  </a:lnTo>
                  <a:lnTo>
                    <a:pt x="65" y="167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57" y="159"/>
                  </a:lnTo>
                  <a:lnTo>
                    <a:pt x="55" y="150"/>
                  </a:lnTo>
                  <a:lnTo>
                    <a:pt x="55" y="150"/>
                  </a:lnTo>
                  <a:lnTo>
                    <a:pt x="56" y="148"/>
                  </a:lnTo>
                  <a:lnTo>
                    <a:pt x="57" y="143"/>
                  </a:lnTo>
                  <a:lnTo>
                    <a:pt x="57" y="141"/>
                  </a:lnTo>
                  <a:lnTo>
                    <a:pt x="56" y="140"/>
                  </a:lnTo>
                  <a:lnTo>
                    <a:pt x="55" y="140"/>
                  </a:lnTo>
                  <a:lnTo>
                    <a:pt x="53" y="140"/>
                  </a:lnTo>
                  <a:lnTo>
                    <a:pt x="53" y="140"/>
                  </a:lnTo>
                  <a:lnTo>
                    <a:pt x="54" y="132"/>
                  </a:lnTo>
                  <a:lnTo>
                    <a:pt x="55" y="125"/>
                  </a:lnTo>
                  <a:lnTo>
                    <a:pt x="57" y="118"/>
                  </a:lnTo>
                  <a:lnTo>
                    <a:pt x="61" y="112"/>
                  </a:lnTo>
                  <a:lnTo>
                    <a:pt x="70" y="101"/>
                  </a:lnTo>
                  <a:lnTo>
                    <a:pt x="79" y="90"/>
                  </a:lnTo>
                  <a:lnTo>
                    <a:pt x="91" y="82"/>
                  </a:lnTo>
                  <a:lnTo>
                    <a:pt x="103" y="74"/>
                  </a:lnTo>
                  <a:lnTo>
                    <a:pt x="116" y="67"/>
                  </a:lnTo>
                  <a:lnTo>
                    <a:pt x="129" y="62"/>
                  </a:lnTo>
                  <a:lnTo>
                    <a:pt x="129" y="62"/>
                  </a:lnTo>
                  <a:close/>
                  <a:moveTo>
                    <a:pt x="333" y="207"/>
                  </a:moveTo>
                  <a:lnTo>
                    <a:pt x="333" y="207"/>
                  </a:lnTo>
                  <a:lnTo>
                    <a:pt x="316" y="226"/>
                  </a:lnTo>
                  <a:lnTo>
                    <a:pt x="298" y="243"/>
                  </a:lnTo>
                  <a:lnTo>
                    <a:pt x="298" y="243"/>
                  </a:lnTo>
                  <a:lnTo>
                    <a:pt x="307" y="227"/>
                  </a:lnTo>
                  <a:lnTo>
                    <a:pt x="314" y="212"/>
                  </a:lnTo>
                  <a:lnTo>
                    <a:pt x="314" y="212"/>
                  </a:lnTo>
                  <a:lnTo>
                    <a:pt x="333" y="207"/>
                  </a:lnTo>
                  <a:lnTo>
                    <a:pt x="333" y="207"/>
                  </a:lnTo>
                  <a:close/>
                  <a:moveTo>
                    <a:pt x="293" y="215"/>
                  </a:moveTo>
                  <a:lnTo>
                    <a:pt x="293" y="215"/>
                  </a:lnTo>
                  <a:lnTo>
                    <a:pt x="280" y="227"/>
                  </a:lnTo>
                  <a:lnTo>
                    <a:pt x="280" y="227"/>
                  </a:lnTo>
                  <a:lnTo>
                    <a:pt x="283" y="223"/>
                  </a:lnTo>
                  <a:lnTo>
                    <a:pt x="284" y="218"/>
                  </a:lnTo>
                  <a:lnTo>
                    <a:pt x="284" y="218"/>
                  </a:lnTo>
                  <a:lnTo>
                    <a:pt x="284" y="217"/>
                  </a:lnTo>
                  <a:lnTo>
                    <a:pt x="284" y="217"/>
                  </a:lnTo>
                  <a:lnTo>
                    <a:pt x="293" y="215"/>
                  </a:lnTo>
                  <a:lnTo>
                    <a:pt x="293" y="215"/>
                  </a:lnTo>
                  <a:close/>
                  <a:moveTo>
                    <a:pt x="190" y="223"/>
                  </a:moveTo>
                  <a:lnTo>
                    <a:pt x="190" y="223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78" y="232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7" y="223"/>
                  </a:lnTo>
                  <a:lnTo>
                    <a:pt x="187" y="223"/>
                  </a:lnTo>
                  <a:lnTo>
                    <a:pt x="190" y="223"/>
                  </a:lnTo>
                  <a:lnTo>
                    <a:pt x="190" y="223"/>
                  </a:lnTo>
                  <a:close/>
                  <a:moveTo>
                    <a:pt x="139" y="219"/>
                  </a:moveTo>
                  <a:lnTo>
                    <a:pt x="139" y="219"/>
                  </a:lnTo>
                  <a:lnTo>
                    <a:pt x="124" y="231"/>
                  </a:lnTo>
                  <a:lnTo>
                    <a:pt x="116" y="236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15" y="227"/>
                  </a:lnTo>
                  <a:lnTo>
                    <a:pt x="125" y="217"/>
                  </a:lnTo>
                  <a:lnTo>
                    <a:pt x="125" y="217"/>
                  </a:lnTo>
                  <a:lnTo>
                    <a:pt x="139" y="219"/>
                  </a:lnTo>
                  <a:lnTo>
                    <a:pt x="139" y="219"/>
                  </a:lnTo>
                  <a:close/>
                  <a:moveTo>
                    <a:pt x="65" y="196"/>
                  </a:moveTo>
                  <a:lnTo>
                    <a:pt x="65" y="196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64" y="205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65" y="196"/>
                  </a:lnTo>
                  <a:lnTo>
                    <a:pt x="65" y="196"/>
                  </a:lnTo>
                  <a:close/>
                  <a:moveTo>
                    <a:pt x="32" y="208"/>
                  </a:moveTo>
                  <a:lnTo>
                    <a:pt x="32" y="208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47" y="197"/>
                  </a:lnTo>
                  <a:lnTo>
                    <a:pt x="32" y="208"/>
                  </a:lnTo>
                  <a:lnTo>
                    <a:pt x="32" y="208"/>
                  </a:lnTo>
                  <a:close/>
                  <a:moveTo>
                    <a:pt x="43" y="134"/>
                  </a:moveTo>
                  <a:lnTo>
                    <a:pt x="43" y="134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39" y="150"/>
                  </a:lnTo>
                  <a:lnTo>
                    <a:pt x="39" y="150"/>
                  </a:lnTo>
                  <a:lnTo>
                    <a:pt x="39" y="148"/>
                  </a:lnTo>
                  <a:lnTo>
                    <a:pt x="39" y="146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3" y="134"/>
                  </a:lnTo>
                  <a:lnTo>
                    <a:pt x="43" y="134"/>
                  </a:lnTo>
                  <a:close/>
                  <a:moveTo>
                    <a:pt x="14" y="185"/>
                  </a:moveTo>
                  <a:lnTo>
                    <a:pt x="14" y="185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3" y="191"/>
                  </a:lnTo>
                  <a:lnTo>
                    <a:pt x="14" y="185"/>
                  </a:lnTo>
                  <a:lnTo>
                    <a:pt x="14" y="185"/>
                  </a:lnTo>
                  <a:close/>
                  <a:moveTo>
                    <a:pt x="18" y="215"/>
                  </a:moveTo>
                  <a:lnTo>
                    <a:pt x="18" y="215"/>
                  </a:lnTo>
                  <a:lnTo>
                    <a:pt x="15" y="211"/>
                  </a:lnTo>
                  <a:lnTo>
                    <a:pt x="15" y="211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18" y="215"/>
                  </a:lnTo>
                  <a:lnTo>
                    <a:pt x="18" y="215"/>
                  </a:lnTo>
                  <a:close/>
                  <a:moveTo>
                    <a:pt x="45" y="165"/>
                  </a:moveTo>
                  <a:lnTo>
                    <a:pt x="45" y="165"/>
                  </a:lnTo>
                  <a:lnTo>
                    <a:pt x="47" y="162"/>
                  </a:lnTo>
                  <a:lnTo>
                    <a:pt x="47" y="16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43" y="17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35" y="179"/>
                  </a:lnTo>
                  <a:lnTo>
                    <a:pt x="45" y="165"/>
                  </a:lnTo>
                  <a:lnTo>
                    <a:pt x="45" y="165"/>
                  </a:lnTo>
                  <a:close/>
                  <a:moveTo>
                    <a:pt x="25" y="224"/>
                  </a:moveTo>
                  <a:lnTo>
                    <a:pt x="25" y="224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5" y="220"/>
                  </a:lnTo>
                  <a:lnTo>
                    <a:pt x="32" y="223"/>
                  </a:lnTo>
                  <a:lnTo>
                    <a:pt x="32" y="226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25" y="224"/>
                  </a:lnTo>
                  <a:lnTo>
                    <a:pt x="25" y="224"/>
                  </a:lnTo>
                  <a:close/>
                  <a:moveTo>
                    <a:pt x="36" y="231"/>
                  </a:moveTo>
                  <a:lnTo>
                    <a:pt x="36" y="231"/>
                  </a:lnTo>
                  <a:lnTo>
                    <a:pt x="41" y="231"/>
                  </a:lnTo>
                  <a:lnTo>
                    <a:pt x="45" y="227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44" y="236"/>
                  </a:lnTo>
                  <a:lnTo>
                    <a:pt x="44" y="236"/>
                  </a:lnTo>
                  <a:lnTo>
                    <a:pt x="36" y="231"/>
                  </a:lnTo>
                  <a:lnTo>
                    <a:pt x="36" y="231"/>
                  </a:lnTo>
                  <a:close/>
                  <a:moveTo>
                    <a:pt x="54" y="239"/>
                  </a:move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67" y="22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80" y="213"/>
                  </a:lnTo>
                  <a:lnTo>
                    <a:pt x="72" y="223"/>
                  </a:lnTo>
                  <a:lnTo>
                    <a:pt x="64" y="231"/>
                  </a:lnTo>
                  <a:lnTo>
                    <a:pt x="54" y="239"/>
                  </a:lnTo>
                  <a:lnTo>
                    <a:pt x="54" y="239"/>
                  </a:lnTo>
                  <a:close/>
                  <a:moveTo>
                    <a:pt x="82" y="227"/>
                  </a:moveTo>
                  <a:lnTo>
                    <a:pt x="82" y="227"/>
                  </a:lnTo>
                  <a:lnTo>
                    <a:pt x="100" y="209"/>
                  </a:lnTo>
                  <a:lnTo>
                    <a:pt x="100" y="209"/>
                  </a:lnTo>
                  <a:lnTo>
                    <a:pt x="110" y="213"/>
                  </a:lnTo>
                  <a:lnTo>
                    <a:pt x="110" y="213"/>
                  </a:lnTo>
                  <a:lnTo>
                    <a:pt x="94" y="226"/>
                  </a:lnTo>
                  <a:lnTo>
                    <a:pt x="84" y="232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82" y="227"/>
                  </a:lnTo>
                  <a:lnTo>
                    <a:pt x="82" y="227"/>
                  </a:lnTo>
                  <a:close/>
                  <a:moveTo>
                    <a:pt x="95" y="249"/>
                  </a:moveTo>
                  <a:lnTo>
                    <a:pt x="95" y="249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90" y="24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97" y="241"/>
                  </a:lnTo>
                  <a:lnTo>
                    <a:pt x="96" y="246"/>
                  </a:lnTo>
                  <a:lnTo>
                    <a:pt x="95" y="249"/>
                  </a:lnTo>
                  <a:lnTo>
                    <a:pt x="95" y="249"/>
                  </a:lnTo>
                  <a:close/>
                  <a:moveTo>
                    <a:pt x="115" y="252"/>
                  </a:moveTo>
                  <a:lnTo>
                    <a:pt x="115" y="252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15" y="252"/>
                  </a:lnTo>
                  <a:lnTo>
                    <a:pt x="115" y="252"/>
                  </a:lnTo>
                  <a:close/>
                  <a:moveTo>
                    <a:pt x="153" y="220"/>
                  </a:moveTo>
                  <a:lnTo>
                    <a:pt x="153" y="220"/>
                  </a:lnTo>
                  <a:lnTo>
                    <a:pt x="173" y="223"/>
                  </a:lnTo>
                  <a:lnTo>
                    <a:pt x="173" y="223"/>
                  </a:lnTo>
                  <a:lnTo>
                    <a:pt x="163" y="229"/>
                  </a:lnTo>
                  <a:lnTo>
                    <a:pt x="153" y="236"/>
                  </a:lnTo>
                  <a:lnTo>
                    <a:pt x="141" y="242"/>
                  </a:lnTo>
                  <a:lnTo>
                    <a:pt x="130" y="247"/>
                  </a:lnTo>
                  <a:lnTo>
                    <a:pt x="130" y="247"/>
                  </a:lnTo>
                  <a:lnTo>
                    <a:pt x="141" y="233"/>
                  </a:lnTo>
                  <a:lnTo>
                    <a:pt x="153" y="220"/>
                  </a:lnTo>
                  <a:lnTo>
                    <a:pt x="153" y="220"/>
                  </a:lnTo>
                  <a:close/>
                  <a:moveTo>
                    <a:pt x="153" y="255"/>
                  </a:moveTo>
                  <a:lnTo>
                    <a:pt x="153" y="255"/>
                  </a:lnTo>
                  <a:lnTo>
                    <a:pt x="153" y="255"/>
                  </a:lnTo>
                  <a:lnTo>
                    <a:pt x="153" y="255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48" y="249"/>
                  </a:lnTo>
                  <a:lnTo>
                    <a:pt x="159" y="243"/>
                  </a:lnTo>
                  <a:lnTo>
                    <a:pt x="159" y="243"/>
                  </a:lnTo>
                  <a:lnTo>
                    <a:pt x="153" y="255"/>
                  </a:lnTo>
                  <a:lnTo>
                    <a:pt x="153" y="255"/>
                  </a:lnTo>
                  <a:close/>
                  <a:moveTo>
                    <a:pt x="178" y="256"/>
                  </a:moveTo>
                  <a:lnTo>
                    <a:pt x="177" y="256"/>
                  </a:lnTo>
                  <a:lnTo>
                    <a:pt x="177" y="256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77" y="249"/>
                  </a:lnTo>
                  <a:lnTo>
                    <a:pt x="184" y="243"/>
                  </a:lnTo>
                  <a:lnTo>
                    <a:pt x="184" y="243"/>
                  </a:lnTo>
                  <a:lnTo>
                    <a:pt x="180" y="249"/>
                  </a:lnTo>
                  <a:lnTo>
                    <a:pt x="178" y="256"/>
                  </a:lnTo>
                  <a:lnTo>
                    <a:pt x="178" y="256"/>
                  </a:lnTo>
                  <a:close/>
                  <a:moveTo>
                    <a:pt x="187" y="256"/>
                  </a:moveTo>
                  <a:lnTo>
                    <a:pt x="187" y="256"/>
                  </a:lnTo>
                  <a:lnTo>
                    <a:pt x="192" y="248"/>
                  </a:lnTo>
                  <a:lnTo>
                    <a:pt x="197" y="239"/>
                  </a:lnTo>
                  <a:lnTo>
                    <a:pt x="208" y="223"/>
                  </a:lnTo>
                  <a:lnTo>
                    <a:pt x="208" y="223"/>
                  </a:lnTo>
                  <a:lnTo>
                    <a:pt x="227" y="223"/>
                  </a:lnTo>
                  <a:lnTo>
                    <a:pt x="227" y="223"/>
                  </a:lnTo>
                  <a:lnTo>
                    <a:pt x="208" y="239"/>
                  </a:lnTo>
                  <a:lnTo>
                    <a:pt x="198" y="248"/>
                  </a:lnTo>
                  <a:lnTo>
                    <a:pt x="187" y="256"/>
                  </a:lnTo>
                  <a:lnTo>
                    <a:pt x="187" y="256"/>
                  </a:lnTo>
                  <a:close/>
                  <a:moveTo>
                    <a:pt x="202" y="258"/>
                  </a:moveTo>
                  <a:lnTo>
                    <a:pt x="202" y="258"/>
                  </a:lnTo>
                  <a:lnTo>
                    <a:pt x="215" y="246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13" y="259"/>
                  </a:lnTo>
                  <a:lnTo>
                    <a:pt x="213" y="259"/>
                  </a:lnTo>
                  <a:lnTo>
                    <a:pt x="202" y="258"/>
                  </a:lnTo>
                  <a:lnTo>
                    <a:pt x="202" y="258"/>
                  </a:lnTo>
                  <a:close/>
                  <a:moveTo>
                    <a:pt x="225" y="259"/>
                  </a:moveTo>
                  <a:lnTo>
                    <a:pt x="225" y="259"/>
                  </a:lnTo>
                  <a:lnTo>
                    <a:pt x="224" y="259"/>
                  </a:lnTo>
                  <a:lnTo>
                    <a:pt x="224" y="259"/>
                  </a:lnTo>
                  <a:lnTo>
                    <a:pt x="236" y="241"/>
                  </a:lnTo>
                  <a:lnTo>
                    <a:pt x="242" y="231"/>
                  </a:lnTo>
                  <a:lnTo>
                    <a:pt x="246" y="221"/>
                  </a:lnTo>
                  <a:lnTo>
                    <a:pt x="246" y="221"/>
                  </a:lnTo>
                  <a:lnTo>
                    <a:pt x="269" y="219"/>
                  </a:lnTo>
                  <a:lnTo>
                    <a:pt x="269" y="219"/>
                  </a:lnTo>
                  <a:lnTo>
                    <a:pt x="248" y="239"/>
                  </a:lnTo>
                  <a:lnTo>
                    <a:pt x="236" y="249"/>
                  </a:lnTo>
                  <a:lnTo>
                    <a:pt x="225" y="259"/>
                  </a:lnTo>
                  <a:lnTo>
                    <a:pt x="225" y="259"/>
                  </a:lnTo>
                  <a:close/>
                  <a:moveTo>
                    <a:pt x="244" y="260"/>
                  </a:moveTo>
                  <a:lnTo>
                    <a:pt x="244" y="260"/>
                  </a:lnTo>
                  <a:lnTo>
                    <a:pt x="239" y="260"/>
                  </a:lnTo>
                  <a:lnTo>
                    <a:pt x="239" y="260"/>
                  </a:lnTo>
                  <a:lnTo>
                    <a:pt x="260" y="241"/>
                  </a:lnTo>
                  <a:lnTo>
                    <a:pt x="260" y="241"/>
                  </a:lnTo>
                  <a:lnTo>
                    <a:pt x="251" y="250"/>
                  </a:lnTo>
                  <a:lnTo>
                    <a:pt x="244" y="260"/>
                  </a:lnTo>
                  <a:lnTo>
                    <a:pt x="244" y="260"/>
                  </a:lnTo>
                  <a:close/>
                  <a:moveTo>
                    <a:pt x="275" y="260"/>
                  </a:moveTo>
                  <a:lnTo>
                    <a:pt x="275" y="260"/>
                  </a:lnTo>
                  <a:lnTo>
                    <a:pt x="261" y="260"/>
                  </a:lnTo>
                  <a:lnTo>
                    <a:pt x="261" y="260"/>
                  </a:lnTo>
                  <a:lnTo>
                    <a:pt x="279" y="242"/>
                  </a:lnTo>
                  <a:lnTo>
                    <a:pt x="297" y="225"/>
                  </a:lnTo>
                  <a:lnTo>
                    <a:pt x="297" y="225"/>
                  </a:lnTo>
                  <a:lnTo>
                    <a:pt x="292" y="233"/>
                  </a:lnTo>
                  <a:lnTo>
                    <a:pt x="285" y="242"/>
                  </a:lnTo>
                  <a:lnTo>
                    <a:pt x="279" y="252"/>
                  </a:lnTo>
                  <a:lnTo>
                    <a:pt x="275" y="260"/>
                  </a:lnTo>
                  <a:lnTo>
                    <a:pt x="275" y="260"/>
                  </a:lnTo>
                  <a:close/>
                  <a:moveTo>
                    <a:pt x="321" y="256"/>
                  </a:moveTo>
                  <a:lnTo>
                    <a:pt x="321" y="256"/>
                  </a:lnTo>
                  <a:lnTo>
                    <a:pt x="307" y="259"/>
                  </a:lnTo>
                  <a:lnTo>
                    <a:pt x="292" y="260"/>
                  </a:lnTo>
                  <a:lnTo>
                    <a:pt x="292" y="260"/>
                  </a:lnTo>
                  <a:lnTo>
                    <a:pt x="305" y="250"/>
                  </a:lnTo>
                  <a:lnTo>
                    <a:pt x="305" y="250"/>
                  </a:lnTo>
                  <a:lnTo>
                    <a:pt x="304" y="254"/>
                  </a:lnTo>
                  <a:lnTo>
                    <a:pt x="307" y="255"/>
                  </a:lnTo>
                  <a:lnTo>
                    <a:pt x="309" y="256"/>
                  </a:lnTo>
                  <a:lnTo>
                    <a:pt x="313" y="255"/>
                  </a:lnTo>
                  <a:lnTo>
                    <a:pt x="320" y="253"/>
                  </a:lnTo>
                  <a:lnTo>
                    <a:pt x="322" y="250"/>
                  </a:lnTo>
                  <a:lnTo>
                    <a:pt x="322" y="250"/>
                  </a:lnTo>
                  <a:lnTo>
                    <a:pt x="321" y="254"/>
                  </a:lnTo>
                  <a:lnTo>
                    <a:pt x="321" y="256"/>
                  </a:lnTo>
                  <a:lnTo>
                    <a:pt x="321" y="256"/>
                  </a:lnTo>
                  <a:close/>
                  <a:moveTo>
                    <a:pt x="320" y="241"/>
                  </a:moveTo>
                  <a:lnTo>
                    <a:pt x="320" y="241"/>
                  </a:lnTo>
                  <a:lnTo>
                    <a:pt x="327" y="231"/>
                  </a:lnTo>
                  <a:lnTo>
                    <a:pt x="336" y="223"/>
                  </a:lnTo>
                  <a:lnTo>
                    <a:pt x="343" y="213"/>
                  </a:lnTo>
                  <a:lnTo>
                    <a:pt x="346" y="208"/>
                  </a:lnTo>
                  <a:lnTo>
                    <a:pt x="349" y="203"/>
                  </a:lnTo>
                  <a:lnTo>
                    <a:pt x="349" y="203"/>
                  </a:lnTo>
                  <a:lnTo>
                    <a:pt x="356" y="201"/>
                  </a:lnTo>
                  <a:lnTo>
                    <a:pt x="356" y="201"/>
                  </a:lnTo>
                  <a:lnTo>
                    <a:pt x="350" y="209"/>
                  </a:lnTo>
                  <a:lnTo>
                    <a:pt x="350" y="209"/>
                  </a:lnTo>
                  <a:lnTo>
                    <a:pt x="336" y="226"/>
                  </a:lnTo>
                  <a:lnTo>
                    <a:pt x="328" y="235"/>
                  </a:lnTo>
                  <a:lnTo>
                    <a:pt x="320" y="241"/>
                  </a:lnTo>
                  <a:lnTo>
                    <a:pt x="320" y="241"/>
                  </a:lnTo>
                  <a:close/>
                  <a:moveTo>
                    <a:pt x="334" y="254"/>
                  </a:moveTo>
                  <a:lnTo>
                    <a:pt x="334" y="254"/>
                  </a:lnTo>
                  <a:lnTo>
                    <a:pt x="344" y="247"/>
                  </a:lnTo>
                  <a:lnTo>
                    <a:pt x="352" y="238"/>
                  </a:lnTo>
                  <a:lnTo>
                    <a:pt x="352" y="238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4" y="246"/>
                  </a:lnTo>
                  <a:lnTo>
                    <a:pt x="355" y="247"/>
                  </a:lnTo>
                  <a:lnTo>
                    <a:pt x="355" y="247"/>
                  </a:lnTo>
                  <a:lnTo>
                    <a:pt x="345" y="250"/>
                  </a:lnTo>
                  <a:lnTo>
                    <a:pt x="334" y="254"/>
                  </a:lnTo>
                  <a:lnTo>
                    <a:pt x="334" y="254"/>
                  </a:lnTo>
                  <a:close/>
                  <a:moveTo>
                    <a:pt x="346" y="231"/>
                  </a:moveTo>
                  <a:lnTo>
                    <a:pt x="346" y="231"/>
                  </a:lnTo>
                  <a:lnTo>
                    <a:pt x="357" y="215"/>
                  </a:lnTo>
                  <a:lnTo>
                    <a:pt x="357" y="215"/>
                  </a:lnTo>
                  <a:lnTo>
                    <a:pt x="373" y="195"/>
                  </a:lnTo>
                  <a:lnTo>
                    <a:pt x="373" y="195"/>
                  </a:lnTo>
                  <a:lnTo>
                    <a:pt x="378" y="194"/>
                  </a:lnTo>
                  <a:lnTo>
                    <a:pt x="378" y="194"/>
                  </a:lnTo>
                  <a:lnTo>
                    <a:pt x="369" y="207"/>
                  </a:lnTo>
                  <a:lnTo>
                    <a:pt x="369" y="207"/>
                  </a:lnTo>
                  <a:lnTo>
                    <a:pt x="357" y="220"/>
                  </a:lnTo>
                  <a:lnTo>
                    <a:pt x="346" y="231"/>
                  </a:lnTo>
                  <a:lnTo>
                    <a:pt x="346" y="231"/>
                  </a:lnTo>
                  <a:close/>
                  <a:moveTo>
                    <a:pt x="396" y="185"/>
                  </a:moveTo>
                  <a:lnTo>
                    <a:pt x="396" y="185"/>
                  </a:lnTo>
                  <a:lnTo>
                    <a:pt x="403" y="182"/>
                  </a:lnTo>
                  <a:lnTo>
                    <a:pt x="403" y="182"/>
                  </a:lnTo>
                  <a:lnTo>
                    <a:pt x="398" y="194"/>
                  </a:lnTo>
                  <a:lnTo>
                    <a:pt x="393" y="205"/>
                  </a:lnTo>
                  <a:lnTo>
                    <a:pt x="387" y="215"/>
                  </a:lnTo>
                  <a:lnTo>
                    <a:pt x="380" y="225"/>
                  </a:lnTo>
                  <a:lnTo>
                    <a:pt x="380" y="225"/>
                  </a:lnTo>
                  <a:lnTo>
                    <a:pt x="381" y="221"/>
                  </a:lnTo>
                  <a:lnTo>
                    <a:pt x="382" y="217"/>
                  </a:lnTo>
                  <a:lnTo>
                    <a:pt x="382" y="214"/>
                  </a:lnTo>
                  <a:lnTo>
                    <a:pt x="382" y="212"/>
                  </a:lnTo>
                  <a:lnTo>
                    <a:pt x="380" y="212"/>
                  </a:lnTo>
                  <a:lnTo>
                    <a:pt x="378" y="212"/>
                  </a:lnTo>
                  <a:lnTo>
                    <a:pt x="378" y="212"/>
                  </a:lnTo>
                  <a:lnTo>
                    <a:pt x="389" y="200"/>
                  </a:lnTo>
                  <a:lnTo>
                    <a:pt x="393" y="193"/>
                  </a:lnTo>
                  <a:lnTo>
                    <a:pt x="396" y="189"/>
                  </a:lnTo>
                  <a:lnTo>
                    <a:pt x="396" y="185"/>
                  </a:lnTo>
                  <a:lnTo>
                    <a:pt x="396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5" name="文本框 48"/>
          <p:cNvSpPr>
            <a:spLocks noChangeArrowheads="1"/>
          </p:cNvSpPr>
          <p:nvPr/>
        </p:nvSpPr>
        <p:spPr bwMode="auto">
          <a:xfrm>
            <a:off x="1549081" y="3047043"/>
            <a:ext cx="496676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7030A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THI HỌC THUỘC LÒNG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grpSp>
        <p:nvGrpSpPr>
          <p:cNvPr id="370" name="组合 369"/>
          <p:cNvGrpSpPr/>
          <p:nvPr/>
        </p:nvGrpSpPr>
        <p:grpSpPr>
          <a:xfrm rot="2875011">
            <a:off x="8603210" y="3641182"/>
            <a:ext cx="2345607" cy="2600988"/>
            <a:chOff x="1736025" y="1824588"/>
            <a:chExt cx="869814" cy="938244"/>
          </a:xfrm>
        </p:grpSpPr>
        <p:sp>
          <p:nvSpPr>
            <p:cNvPr id="371" name="Freeform 73"/>
            <p:cNvSpPr/>
            <p:nvPr/>
          </p:nvSpPr>
          <p:spPr bwMode="auto">
            <a:xfrm>
              <a:off x="2196783" y="2654866"/>
              <a:ext cx="118611" cy="100363"/>
            </a:xfrm>
            <a:custGeom>
              <a:avLst/>
              <a:gdLst>
                <a:gd name="T0" fmla="*/ 0 w 78"/>
                <a:gd name="T1" fmla="*/ 21 h 66"/>
                <a:gd name="T2" fmla="*/ 52 w 78"/>
                <a:gd name="T3" fmla="*/ 66 h 66"/>
                <a:gd name="T4" fmla="*/ 78 w 78"/>
                <a:gd name="T5" fmla="*/ 26 h 66"/>
                <a:gd name="T6" fmla="*/ 14 w 78"/>
                <a:gd name="T7" fmla="*/ 0 h 66"/>
                <a:gd name="T8" fmla="*/ 0 w 78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6">
                  <a:moveTo>
                    <a:pt x="0" y="21"/>
                  </a:moveTo>
                  <a:lnTo>
                    <a:pt x="52" y="66"/>
                  </a:lnTo>
                  <a:lnTo>
                    <a:pt x="78" y="26"/>
                  </a:lnTo>
                  <a:lnTo>
                    <a:pt x="1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5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74"/>
            <p:cNvSpPr>
              <a:spLocks noEditPoints="1"/>
            </p:cNvSpPr>
            <p:nvPr/>
          </p:nvSpPr>
          <p:spPr bwMode="auto">
            <a:xfrm>
              <a:off x="2207428" y="2659428"/>
              <a:ext cx="39537" cy="50182"/>
            </a:xfrm>
            <a:custGeom>
              <a:avLst/>
              <a:gdLst>
                <a:gd name="T0" fmla="*/ 1 w 11"/>
                <a:gd name="T1" fmla="*/ 14 h 14"/>
                <a:gd name="T2" fmla="*/ 1 w 11"/>
                <a:gd name="T3" fmla="*/ 11 h 14"/>
                <a:gd name="T4" fmla="*/ 1 w 11"/>
                <a:gd name="T5" fmla="*/ 11 h 14"/>
                <a:gd name="T6" fmla="*/ 5 w 11"/>
                <a:gd name="T7" fmla="*/ 5 h 14"/>
                <a:gd name="T8" fmla="*/ 5 w 11"/>
                <a:gd name="T9" fmla="*/ 5 h 14"/>
                <a:gd name="T10" fmla="*/ 7 w 11"/>
                <a:gd name="T11" fmla="*/ 1 h 14"/>
                <a:gd name="T12" fmla="*/ 7 w 11"/>
                <a:gd name="T13" fmla="*/ 1 h 14"/>
                <a:gd name="T14" fmla="*/ 9 w 11"/>
                <a:gd name="T15" fmla="*/ 0 h 14"/>
                <a:gd name="T16" fmla="*/ 9 w 11"/>
                <a:gd name="T17" fmla="*/ 0 h 14"/>
                <a:gd name="T18" fmla="*/ 11 w 11"/>
                <a:gd name="T19" fmla="*/ 2 h 14"/>
                <a:gd name="T20" fmla="*/ 11 w 11"/>
                <a:gd name="T21" fmla="*/ 2 h 14"/>
                <a:gd name="T22" fmla="*/ 10 w 11"/>
                <a:gd name="T23" fmla="*/ 5 h 14"/>
                <a:gd name="T24" fmla="*/ 10 w 11"/>
                <a:gd name="T25" fmla="*/ 5 h 14"/>
                <a:gd name="T26" fmla="*/ 8 w 11"/>
                <a:gd name="T27" fmla="*/ 7 h 14"/>
                <a:gd name="T28" fmla="*/ 8 w 11"/>
                <a:gd name="T29" fmla="*/ 7 h 14"/>
                <a:gd name="T30" fmla="*/ 4 w 11"/>
                <a:gd name="T31" fmla="*/ 13 h 14"/>
                <a:gd name="T32" fmla="*/ 4 w 11"/>
                <a:gd name="T33" fmla="*/ 13 h 14"/>
                <a:gd name="T34" fmla="*/ 2 w 11"/>
                <a:gd name="T35" fmla="*/ 14 h 14"/>
                <a:gd name="T36" fmla="*/ 2 w 11"/>
                <a:gd name="T37" fmla="*/ 14 h 14"/>
                <a:gd name="T38" fmla="*/ 1 w 11"/>
                <a:gd name="T39" fmla="*/ 14 h 14"/>
                <a:gd name="T40" fmla="*/ 7 w 11"/>
                <a:gd name="T41" fmla="*/ 1 h 14"/>
                <a:gd name="T42" fmla="*/ 7 w 11"/>
                <a:gd name="T43" fmla="*/ 1 h 14"/>
                <a:gd name="T44" fmla="*/ 7 w 11"/>
                <a:gd name="T45" fmla="*/ 1 h 14"/>
                <a:gd name="T46" fmla="*/ 7 w 11"/>
                <a:gd name="T4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" h="14">
                  <a:moveTo>
                    <a:pt x="1" y="14"/>
                  </a:moveTo>
                  <a:cubicBezTo>
                    <a:pt x="0" y="13"/>
                    <a:pt x="0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5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75"/>
            <p:cNvSpPr/>
            <p:nvPr/>
          </p:nvSpPr>
          <p:spPr bwMode="auto">
            <a:xfrm>
              <a:off x="2225676" y="2665510"/>
              <a:ext cx="42578" cy="57785"/>
            </a:xfrm>
            <a:custGeom>
              <a:avLst/>
              <a:gdLst>
                <a:gd name="T0" fmla="*/ 1 w 12"/>
                <a:gd name="T1" fmla="*/ 16 h 16"/>
                <a:gd name="T2" fmla="*/ 1 w 12"/>
                <a:gd name="T3" fmla="*/ 13 h 16"/>
                <a:gd name="T4" fmla="*/ 1 w 12"/>
                <a:gd name="T5" fmla="*/ 13 h 16"/>
                <a:gd name="T6" fmla="*/ 6 w 12"/>
                <a:gd name="T7" fmla="*/ 6 h 16"/>
                <a:gd name="T8" fmla="*/ 6 w 12"/>
                <a:gd name="T9" fmla="*/ 6 h 16"/>
                <a:gd name="T10" fmla="*/ 8 w 12"/>
                <a:gd name="T11" fmla="*/ 2 h 16"/>
                <a:gd name="T12" fmla="*/ 8 w 12"/>
                <a:gd name="T13" fmla="*/ 2 h 16"/>
                <a:gd name="T14" fmla="*/ 10 w 12"/>
                <a:gd name="T15" fmla="*/ 0 h 16"/>
                <a:gd name="T16" fmla="*/ 10 w 12"/>
                <a:gd name="T17" fmla="*/ 0 h 16"/>
                <a:gd name="T18" fmla="*/ 12 w 12"/>
                <a:gd name="T19" fmla="*/ 3 h 16"/>
                <a:gd name="T20" fmla="*/ 12 w 12"/>
                <a:gd name="T21" fmla="*/ 3 h 16"/>
                <a:gd name="T22" fmla="*/ 9 w 12"/>
                <a:gd name="T23" fmla="*/ 8 h 16"/>
                <a:gd name="T24" fmla="*/ 9 w 12"/>
                <a:gd name="T25" fmla="*/ 8 h 16"/>
                <a:gd name="T26" fmla="*/ 4 w 12"/>
                <a:gd name="T27" fmla="*/ 16 h 16"/>
                <a:gd name="T28" fmla="*/ 4 w 12"/>
                <a:gd name="T29" fmla="*/ 16 h 16"/>
                <a:gd name="T30" fmla="*/ 4 w 12"/>
                <a:gd name="T31" fmla="*/ 16 h 16"/>
                <a:gd name="T32" fmla="*/ 2 w 12"/>
                <a:gd name="T33" fmla="*/ 16 h 16"/>
                <a:gd name="T34" fmla="*/ 2 w 12"/>
                <a:gd name="T35" fmla="*/ 16 h 16"/>
                <a:gd name="T36" fmla="*/ 1 w 12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6">
                  <a:moveTo>
                    <a:pt x="1" y="16"/>
                  </a:moveTo>
                  <a:cubicBezTo>
                    <a:pt x="0" y="15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1"/>
                    <a:pt x="4" y="9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5"/>
                    <a:pt x="10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11"/>
                    <a:pt x="6" y="13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1" y="16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76"/>
            <p:cNvSpPr/>
            <p:nvPr/>
          </p:nvSpPr>
          <p:spPr bwMode="auto">
            <a:xfrm>
              <a:off x="2250006" y="2680717"/>
              <a:ext cx="47140" cy="60826"/>
            </a:xfrm>
            <a:custGeom>
              <a:avLst/>
              <a:gdLst>
                <a:gd name="T0" fmla="*/ 1 w 13"/>
                <a:gd name="T1" fmla="*/ 17 h 17"/>
                <a:gd name="T2" fmla="*/ 0 w 13"/>
                <a:gd name="T3" fmla="*/ 14 h 17"/>
                <a:gd name="T4" fmla="*/ 0 w 13"/>
                <a:gd name="T5" fmla="*/ 14 h 17"/>
                <a:gd name="T6" fmla="*/ 9 w 13"/>
                <a:gd name="T7" fmla="*/ 1 h 17"/>
                <a:gd name="T8" fmla="*/ 9 w 13"/>
                <a:gd name="T9" fmla="*/ 1 h 17"/>
                <a:gd name="T10" fmla="*/ 12 w 13"/>
                <a:gd name="T11" fmla="*/ 1 h 17"/>
                <a:gd name="T12" fmla="*/ 12 w 13"/>
                <a:gd name="T13" fmla="*/ 1 h 17"/>
                <a:gd name="T14" fmla="*/ 12 w 13"/>
                <a:gd name="T15" fmla="*/ 3 h 17"/>
                <a:gd name="T16" fmla="*/ 12 w 13"/>
                <a:gd name="T17" fmla="*/ 3 h 17"/>
                <a:gd name="T18" fmla="*/ 4 w 13"/>
                <a:gd name="T19" fmla="*/ 17 h 17"/>
                <a:gd name="T20" fmla="*/ 4 w 13"/>
                <a:gd name="T21" fmla="*/ 17 h 17"/>
                <a:gd name="T22" fmla="*/ 2 w 13"/>
                <a:gd name="T23" fmla="*/ 17 h 17"/>
                <a:gd name="T24" fmla="*/ 2 w 13"/>
                <a:gd name="T25" fmla="*/ 17 h 17"/>
                <a:gd name="T26" fmla="*/ 1 w 13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7">
                  <a:moveTo>
                    <a:pt x="1" y="17"/>
                  </a:move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0"/>
                    <a:pt x="6" y="6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8"/>
                    <a:pt x="7" y="12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77"/>
            <p:cNvSpPr/>
            <p:nvPr/>
          </p:nvSpPr>
          <p:spPr bwMode="auto">
            <a:xfrm>
              <a:off x="1839429" y="2356817"/>
              <a:ext cx="428825" cy="398412"/>
            </a:xfrm>
            <a:custGeom>
              <a:avLst/>
              <a:gdLst>
                <a:gd name="T0" fmla="*/ 18 w 119"/>
                <a:gd name="T1" fmla="*/ 30 h 111"/>
                <a:gd name="T2" fmla="*/ 25 w 119"/>
                <a:gd name="T3" fmla="*/ 83 h 111"/>
                <a:gd name="T4" fmla="*/ 100 w 119"/>
                <a:gd name="T5" fmla="*/ 91 h 111"/>
                <a:gd name="T6" fmla="*/ 79 w 119"/>
                <a:gd name="T7" fmla="*/ 19 h 111"/>
                <a:gd name="T8" fmla="*/ 18 w 119"/>
                <a:gd name="T9" fmla="*/ 3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1">
                  <a:moveTo>
                    <a:pt x="18" y="30"/>
                  </a:moveTo>
                  <a:cubicBezTo>
                    <a:pt x="18" y="30"/>
                    <a:pt x="0" y="58"/>
                    <a:pt x="25" y="83"/>
                  </a:cubicBezTo>
                  <a:cubicBezTo>
                    <a:pt x="50" y="108"/>
                    <a:pt x="82" y="111"/>
                    <a:pt x="100" y="91"/>
                  </a:cubicBezTo>
                  <a:cubicBezTo>
                    <a:pt x="119" y="70"/>
                    <a:pt x="116" y="38"/>
                    <a:pt x="79" y="19"/>
                  </a:cubicBezTo>
                  <a:cubicBezTo>
                    <a:pt x="42" y="0"/>
                    <a:pt x="23" y="22"/>
                    <a:pt x="18" y="30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78"/>
            <p:cNvSpPr>
              <a:spLocks noEditPoints="1"/>
            </p:cNvSpPr>
            <p:nvPr/>
          </p:nvSpPr>
          <p:spPr bwMode="auto">
            <a:xfrm>
              <a:off x="1875925" y="2388751"/>
              <a:ext cx="371040" cy="349751"/>
            </a:xfrm>
            <a:custGeom>
              <a:avLst/>
              <a:gdLst>
                <a:gd name="T0" fmla="*/ 60 w 103"/>
                <a:gd name="T1" fmla="*/ 97 h 97"/>
                <a:gd name="T2" fmla="*/ 14 w 103"/>
                <a:gd name="T3" fmla="*/ 76 h 97"/>
                <a:gd name="T4" fmla="*/ 14 w 103"/>
                <a:gd name="T5" fmla="*/ 76 h 97"/>
                <a:gd name="T6" fmla="*/ 0 w 103"/>
                <a:gd name="T7" fmla="*/ 44 h 97"/>
                <a:gd name="T8" fmla="*/ 0 w 103"/>
                <a:gd name="T9" fmla="*/ 44 h 97"/>
                <a:gd name="T10" fmla="*/ 7 w 103"/>
                <a:gd name="T11" fmla="*/ 20 h 97"/>
                <a:gd name="T12" fmla="*/ 7 w 103"/>
                <a:gd name="T13" fmla="*/ 20 h 97"/>
                <a:gd name="T14" fmla="*/ 42 w 103"/>
                <a:gd name="T15" fmla="*/ 0 h 97"/>
                <a:gd name="T16" fmla="*/ 42 w 103"/>
                <a:gd name="T17" fmla="*/ 0 h 97"/>
                <a:gd name="T18" fmla="*/ 70 w 103"/>
                <a:gd name="T19" fmla="*/ 8 h 97"/>
                <a:gd name="T20" fmla="*/ 70 w 103"/>
                <a:gd name="T21" fmla="*/ 8 h 97"/>
                <a:gd name="T22" fmla="*/ 103 w 103"/>
                <a:gd name="T23" fmla="*/ 54 h 97"/>
                <a:gd name="T24" fmla="*/ 103 w 103"/>
                <a:gd name="T25" fmla="*/ 54 h 97"/>
                <a:gd name="T26" fmla="*/ 92 w 103"/>
                <a:gd name="T27" fmla="*/ 83 h 97"/>
                <a:gd name="T28" fmla="*/ 92 w 103"/>
                <a:gd name="T29" fmla="*/ 83 h 97"/>
                <a:gd name="T30" fmla="*/ 60 w 103"/>
                <a:gd name="T31" fmla="*/ 97 h 97"/>
                <a:gd name="T32" fmla="*/ 60 w 103"/>
                <a:gd name="T33" fmla="*/ 97 h 97"/>
                <a:gd name="T34" fmla="*/ 60 w 103"/>
                <a:gd name="T35" fmla="*/ 97 h 97"/>
                <a:gd name="T36" fmla="*/ 10 w 103"/>
                <a:gd name="T37" fmla="*/ 22 h 97"/>
                <a:gd name="T38" fmla="*/ 7 w 103"/>
                <a:gd name="T39" fmla="*/ 29 h 97"/>
                <a:gd name="T40" fmla="*/ 7 w 103"/>
                <a:gd name="T41" fmla="*/ 29 h 97"/>
                <a:gd name="T42" fmla="*/ 4 w 103"/>
                <a:gd name="T43" fmla="*/ 44 h 97"/>
                <a:gd name="T44" fmla="*/ 4 w 103"/>
                <a:gd name="T45" fmla="*/ 44 h 97"/>
                <a:gd name="T46" fmla="*/ 16 w 103"/>
                <a:gd name="T47" fmla="*/ 73 h 97"/>
                <a:gd name="T48" fmla="*/ 16 w 103"/>
                <a:gd name="T49" fmla="*/ 73 h 97"/>
                <a:gd name="T50" fmla="*/ 60 w 103"/>
                <a:gd name="T51" fmla="*/ 93 h 97"/>
                <a:gd name="T52" fmla="*/ 60 w 103"/>
                <a:gd name="T53" fmla="*/ 93 h 97"/>
                <a:gd name="T54" fmla="*/ 89 w 103"/>
                <a:gd name="T55" fmla="*/ 81 h 97"/>
                <a:gd name="T56" fmla="*/ 89 w 103"/>
                <a:gd name="T57" fmla="*/ 81 h 97"/>
                <a:gd name="T58" fmla="*/ 99 w 103"/>
                <a:gd name="T59" fmla="*/ 54 h 97"/>
                <a:gd name="T60" fmla="*/ 99 w 103"/>
                <a:gd name="T61" fmla="*/ 54 h 97"/>
                <a:gd name="T62" fmla="*/ 68 w 103"/>
                <a:gd name="T63" fmla="*/ 12 h 97"/>
                <a:gd name="T64" fmla="*/ 68 w 103"/>
                <a:gd name="T65" fmla="*/ 12 h 97"/>
                <a:gd name="T66" fmla="*/ 42 w 103"/>
                <a:gd name="T67" fmla="*/ 4 h 97"/>
                <a:gd name="T68" fmla="*/ 42 w 103"/>
                <a:gd name="T69" fmla="*/ 4 h 97"/>
                <a:gd name="T70" fmla="*/ 10 w 103"/>
                <a:gd name="T71" fmla="*/ 22 h 97"/>
                <a:gd name="T72" fmla="*/ 10 w 103"/>
                <a:gd name="T73" fmla="*/ 22 h 97"/>
                <a:gd name="T74" fmla="*/ 8 w 103"/>
                <a:gd name="T75" fmla="*/ 21 h 97"/>
                <a:gd name="T76" fmla="*/ 10 w 103"/>
                <a:gd name="T77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97">
                  <a:moveTo>
                    <a:pt x="60" y="97"/>
                  </a:moveTo>
                  <a:cubicBezTo>
                    <a:pt x="44" y="97"/>
                    <a:pt x="28" y="90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3" y="65"/>
                    <a:pt x="0" y="5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1"/>
                    <a:pt x="6" y="21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0" y="14"/>
                    <a:pt x="2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9" y="3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93" y="20"/>
                    <a:pt x="103" y="37"/>
                    <a:pt x="103" y="54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3" y="65"/>
                    <a:pt x="99" y="75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3" y="93"/>
                    <a:pt x="72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lose/>
                  <a:moveTo>
                    <a:pt x="10" y="22"/>
                  </a:moveTo>
                  <a:cubicBezTo>
                    <a:pt x="10" y="22"/>
                    <a:pt x="8" y="25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33"/>
                    <a:pt x="4" y="38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3"/>
                    <a:pt x="7" y="6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30" y="87"/>
                    <a:pt x="46" y="93"/>
                    <a:pt x="60" y="93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71" y="93"/>
                    <a:pt x="81" y="89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6" y="73"/>
                    <a:pt x="99" y="6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9" y="39"/>
                    <a:pt x="90" y="23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58" y="6"/>
                    <a:pt x="49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13" y="17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2"/>
                    <a:pt x="10" y="22"/>
                    <a:pt x="10" y="2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79"/>
            <p:cNvSpPr/>
            <p:nvPr/>
          </p:nvSpPr>
          <p:spPr bwMode="auto">
            <a:xfrm>
              <a:off x="2189180" y="2647262"/>
              <a:ext cx="132297" cy="115570"/>
            </a:xfrm>
            <a:custGeom>
              <a:avLst/>
              <a:gdLst>
                <a:gd name="T0" fmla="*/ 23 w 37"/>
                <a:gd name="T1" fmla="*/ 31 h 32"/>
                <a:gd name="T2" fmla="*/ 1 w 37"/>
                <a:gd name="T3" fmla="*/ 12 h 32"/>
                <a:gd name="T4" fmla="*/ 1 w 37"/>
                <a:gd name="T5" fmla="*/ 10 h 32"/>
                <a:gd name="T6" fmla="*/ 1 w 37"/>
                <a:gd name="T7" fmla="*/ 10 h 32"/>
                <a:gd name="T8" fmla="*/ 4 w 37"/>
                <a:gd name="T9" fmla="*/ 9 h 32"/>
                <a:gd name="T10" fmla="*/ 4 w 37"/>
                <a:gd name="T11" fmla="*/ 9 h 32"/>
                <a:gd name="T12" fmla="*/ 24 w 37"/>
                <a:gd name="T13" fmla="*/ 27 h 32"/>
                <a:gd name="T14" fmla="*/ 32 w 37"/>
                <a:gd name="T15" fmla="*/ 15 h 32"/>
                <a:gd name="T16" fmla="*/ 8 w 37"/>
                <a:gd name="T17" fmla="*/ 4 h 32"/>
                <a:gd name="T18" fmla="*/ 7 w 37"/>
                <a:gd name="T19" fmla="*/ 1 h 32"/>
                <a:gd name="T20" fmla="*/ 7 w 37"/>
                <a:gd name="T21" fmla="*/ 1 h 32"/>
                <a:gd name="T22" fmla="*/ 10 w 37"/>
                <a:gd name="T23" fmla="*/ 0 h 32"/>
                <a:gd name="T24" fmla="*/ 10 w 37"/>
                <a:gd name="T25" fmla="*/ 0 h 32"/>
                <a:gd name="T26" fmla="*/ 36 w 37"/>
                <a:gd name="T27" fmla="*/ 12 h 32"/>
                <a:gd name="T28" fmla="*/ 37 w 37"/>
                <a:gd name="T29" fmla="*/ 13 h 32"/>
                <a:gd name="T30" fmla="*/ 37 w 37"/>
                <a:gd name="T31" fmla="*/ 13 h 32"/>
                <a:gd name="T32" fmla="*/ 37 w 37"/>
                <a:gd name="T33" fmla="*/ 15 h 32"/>
                <a:gd name="T34" fmla="*/ 37 w 37"/>
                <a:gd name="T35" fmla="*/ 15 h 32"/>
                <a:gd name="T36" fmla="*/ 26 w 37"/>
                <a:gd name="T37" fmla="*/ 31 h 32"/>
                <a:gd name="T38" fmla="*/ 24 w 37"/>
                <a:gd name="T39" fmla="*/ 32 h 32"/>
                <a:gd name="T40" fmla="*/ 24 w 37"/>
                <a:gd name="T41" fmla="*/ 32 h 32"/>
                <a:gd name="T42" fmla="*/ 24 w 37"/>
                <a:gd name="T43" fmla="*/ 32 h 32"/>
                <a:gd name="T44" fmla="*/ 24 w 37"/>
                <a:gd name="T45" fmla="*/ 32 h 32"/>
                <a:gd name="T46" fmla="*/ 23 w 37"/>
                <a:gd name="T4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2">
                  <a:moveTo>
                    <a:pt x="23" y="3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5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3" y="32"/>
                    <a:pt x="23" y="31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80"/>
            <p:cNvSpPr/>
            <p:nvPr/>
          </p:nvSpPr>
          <p:spPr bwMode="auto">
            <a:xfrm>
              <a:off x="1926107" y="2612287"/>
              <a:ext cx="21289" cy="13686"/>
            </a:xfrm>
            <a:custGeom>
              <a:avLst/>
              <a:gdLst>
                <a:gd name="T0" fmla="*/ 5 w 6"/>
                <a:gd name="T1" fmla="*/ 4 h 4"/>
                <a:gd name="T2" fmla="*/ 4 w 6"/>
                <a:gd name="T3" fmla="*/ 4 h 4"/>
                <a:gd name="T4" fmla="*/ 4 w 6"/>
                <a:gd name="T5" fmla="*/ 4 h 4"/>
                <a:gd name="T6" fmla="*/ 4 w 6"/>
                <a:gd name="T7" fmla="*/ 4 h 4"/>
                <a:gd name="T8" fmla="*/ 4 w 6"/>
                <a:gd name="T9" fmla="*/ 4 h 4"/>
                <a:gd name="T10" fmla="*/ 1 w 6"/>
                <a:gd name="T11" fmla="*/ 2 h 4"/>
                <a:gd name="T12" fmla="*/ 1 w 6"/>
                <a:gd name="T13" fmla="*/ 2 h 4"/>
                <a:gd name="T14" fmla="*/ 0 w 6"/>
                <a:gd name="T15" fmla="*/ 1 h 4"/>
                <a:gd name="T16" fmla="*/ 0 w 6"/>
                <a:gd name="T17" fmla="*/ 1 h 4"/>
                <a:gd name="T18" fmla="*/ 2 w 6"/>
                <a:gd name="T19" fmla="*/ 0 h 4"/>
                <a:gd name="T20" fmla="*/ 2 w 6"/>
                <a:gd name="T21" fmla="*/ 0 h 4"/>
                <a:gd name="T22" fmla="*/ 5 w 6"/>
                <a:gd name="T23" fmla="*/ 2 h 4"/>
                <a:gd name="T24" fmla="*/ 5 w 6"/>
                <a:gd name="T25" fmla="*/ 2 h 4"/>
                <a:gd name="T26" fmla="*/ 5 w 6"/>
                <a:gd name="T27" fmla="*/ 2 h 4"/>
                <a:gd name="T28" fmla="*/ 5 w 6"/>
                <a:gd name="T29" fmla="*/ 2 h 4"/>
                <a:gd name="T30" fmla="*/ 5 w 6"/>
                <a:gd name="T31" fmla="*/ 4 h 4"/>
                <a:gd name="T32" fmla="*/ 5 w 6"/>
                <a:gd name="T33" fmla="*/ 4 h 4"/>
                <a:gd name="T34" fmla="*/ 5 w 6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81"/>
            <p:cNvSpPr/>
            <p:nvPr/>
          </p:nvSpPr>
          <p:spPr bwMode="auto">
            <a:xfrm>
              <a:off x="1907859" y="2551461"/>
              <a:ext cx="21289" cy="13686"/>
            </a:xfrm>
            <a:custGeom>
              <a:avLst/>
              <a:gdLst>
                <a:gd name="T0" fmla="*/ 5 w 6"/>
                <a:gd name="T1" fmla="*/ 4 h 4"/>
                <a:gd name="T2" fmla="*/ 0 w 6"/>
                <a:gd name="T3" fmla="*/ 2 h 4"/>
                <a:gd name="T4" fmla="*/ 0 w 6"/>
                <a:gd name="T5" fmla="*/ 2 h 4"/>
                <a:gd name="T6" fmla="*/ 0 w 6"/>
                <a:gd name="T7" fmla="*/ 2 h 4"/>
                <a:gd name="T8" fmla="*/ 0 w 6"/>
                <a:gd name="T9" fmla="*/ 2 h 4"/>
                <a:gd name="T10" fmla="*/ 0 w 6"/>
                <a:gd name="T11" fmla="*/ 0 h 4"/>
                <a:gd name="T12" fmla="*/ 0 w 6"/>
                <a:gd name="T13" fmla="*/ 0 h 4"/>
                <a:gd name="T14" fmla="*/ 2 w 6"/>
                <a:gd name="T15" fmla="*/ 0 h 4"/>
                <a:gd name="T16" fmla="*/ 2 w 6"/>
                <a:gd name="T17" fmla="*/ 0 h 4"/>
                <a:gd name="T18" fmla="*/ 2 w 6"/>
                <a:gd name="T19" fmla="*/ 0 h 4"/>
                <a:gd name="T20" fmla="*/ 2 w 6"/>
                <a:gd name="T21" fmla="*/ 0 h 4"/>
                <a:gd name="T22" fmla="*/ 5 w 6"/>
                <a:gd name="T23" fmla="*/ 2 h 4"/>
                <a:gd name="T24" fmla="*/ 5 w 6"/>
                <a:gd name="T25" fmla="*/ 2 h 4"/>
                <a:gd name="T26" fmla="*/ 6 w 6"/>
                <a:gd name="T27" fmla="*/ 3 h 4"/>
                <a:gd name="T28" fmla="*/ 6 w 6"/>
                <a:gd name="T29" fmla="*/ 3 h 4"/>
                <a:gd name="T30" fmla="*/ 6 w 6"/>
                <a:gd name="T31" fmla="*/ 4 h 4"/>
                <a:gd name="T32" fmla="*/ 6 w 6"/>
                <a:gd name="T33" fmla="*/ 4 h 4"/>
                <a:gd name="T34" fmla="*/ 5 w 6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3" y="4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82"/>
            <p:cNvSpPr/>
            <p:nvPr/>
          </p:nvSpPr>
          <p:spPr bwMode="auto">
            <a:xfrm>
              <a:off x="1980850" y="2594039"/>
              <a:ext cx="21289" cy="18248"/>
            </a:xfrm>
            <a:custGeom>
              <a:avLst/>
              <a:gdLst>
                <a:gd name="T0" fmla="*/ 4 w 6"/>
                <a:gd name="T1" fmla="*/ 4 h 5"/>
                <a:gd name="T2" fmla="*/ 0 w 6"/>
                <a:gd name="T3" fmla="*/ 2 h 5"/>
                <a:gd name="T4" fmla="*/ 0 w 6"/>
                <a:gd name="T5" fmla="*/ 2 h 5"/>
                <a:gd name="T6" fmla="*/ 0 w 6"/>
                <a:gd name="T7" fmla="*/ 2 h 5"/>
                <a:gd name="T8" fmla="*/ 0 w 6"/>
                <a:gd name="T9" fmla="*/ 2 h 5"/>
                <a:gd name="T10" fmla="*/ 0 w 6"/>
                <a:gd name="T11" fmla="*/ 1 h 5"/>
                <a:gd name="T12" fmla="*/ 0 w 6"/>
                <a:gd name="T13" fmla="*/ 1 h 5"/>
                <a:gd name="T14" fmla="*/ 1 w 6"/>
                <a:gd name="T15" fmla="*/ 1 h 5"/>
                <a:gd name="T16" fmla="*/ 1 w 6"/>
                <a:gd name="T17" fmla="*/ 1 h 5"/>
                <a:gd name="T18" fmla="*/ 2 w 6"/>
                <a:gd name="T19" fmla="*/ 1 h 5"/>
                <a:gd name="T20" fmla="*/ 2 w 6"/>
                <a:gd name="T21" fmla="*/ 1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4 h 5"/>
                <a:gd name="T28" fmla="*/ 5 w 6"/>
                <a:gd name="T29" fmla="*/ 4 h 5"/>
                <a:gd name="T30" fmla="*/ 5 w 6"/>
                <a:gd name="T31" fmla="*/ 4 h 5"/>
                <a:gd name="T32" fmla="*/ 5 w 6"/>
                <a:gd name="T33" fmla="*/ 4 h 5"/>
                <a:gd name="T34" fmla="*/ 4 w 6"/>
                <a:gd name="T3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4" y="4"/>
                  </a:moveTo>
                  <a:cubicBezTo>
                    <a:pt x="3" y="4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83"/>
            <p:cNvSpPr/>
            <p:nvPr/>
          </p:nvSpPr>
          <p:spPr bwMode="auto">
            <a:xfrm>
              <a:off x="1983891" y="2514965"/>
              <a:ext cx="21289" cy="13686"/>
            </a:xfrm>
            <a:custGeom>
              <a:avLst/>
              <a:gdLst>
                <a:gd name="T0" fmla="*/ 6 w 6"/>
                <a:gd name="T1" fmla="*/ 4 h 4"/>
                <a:gd name="T2" fmla="*/ 4 w 6"/>
                <a:gd name="T3" fmla="*/ 4 h 4"/>
                <a:gd name="T4" fmla="*/ 4 w 6"/>
                <a:gd name="T5" fmla="*/ 4 h 4"/>
                <a:gd name="T6" fmla="*/ 4 w 6"/>
                <a:gd name="T7" fmla="*/ 4 h 4"/>
                <a:gd name="T8" fmla="*/ 4 w 6"/>
                <a:gd name="T9" fmla="*/ 4 h 4"/>
                <a:gd name="T10" fmla="*/ 0 w 6"/>
                <a:gd name="T11" fmla="*/ 2 h 4"/>
                <a:gd name="T12" fmla="*/ 0 w 6"/>
                <a:gd name="T13" fmla="*/ 2 h 4"/>
                <a:gd name="T14" fmla="*/ 0 w 6"/>
                <a:gd name="T15" fmla="*/ 2 h 4"/>
                <a:gd name="T16" fmla="*/ 0 w 6"/>
                <a:gd name="T17" fmla="*/ 2 h 4"/>
                <a:gd name="T18" fmla="*/ 0 w 6"/>
                <a:gd name="T19" fmla="*/ 0 h 4"/>
                <a:gd name="T20" fmla="*/ 0 w 6"/>
                <a:gd name="T21" fmla="*/ 0 h 4"/>
                <a:gd name="T22" fmla="*/ 2 w 6"/>
                <a:gd name="T23" fmla="*/ 0 h 4"/>
                <a:gd name="T24" fmla="*/ 2 w 6"/>
                <a:gd name="T25" fmla="*/ 0 h 4"/>
                <a:gd name="T26" fmla="*/ 2 w 6"/>
                <a:gd name="T27" fmla="*/ 0 h 4"/>
                <a:gd name="T28" fmla="*/ 2 w 6"/>
                <a:gd name="T29" fmla="*/ 0 h 4"/>
                <a:gd name="T30" fmla="*/ 5 w 6"/>
                <a:gd name="T31" fmla="*/ 2 h 4"/>
                <a:gd name="T32" fmla="*/ 5 w 6"/>
                <a:gd name="T33" fmla="*/ 2 h 4"/>
                <a:gd name="T34" fmla="*/ 6 w 6"/>
                <a:gd name="T35" fmla="*/ 2 h 4"/>
                <a:gd name="T36" fmla="*/ 6 w 6"/>
                <a:gd name="T37" fmla="*/ 2 h 4"/>
                <a:gd name="T38" fmla="*/ 6 w 6"/>
                <a:gd name="T39" fmla="*/ 4 h 4"/>
                <a:gd name="T40" fmla="*/ 6 w 6"/>
                <a:gd name="T41" fmla="*/ 4 h 4"/>
                <a:gd name="T42" fmla="*/ 6 w 6"/>
                <a:gd name="T4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84"/>
            <p:cNvSpPr/>
            <p:nvPr/>
          </p:nvSpPr>
          <p:spPr bwMode="auto">
            <a:xfrm>
              <a:off x="1929148" y="2449577"/>
              <a:ext cx="22810" cy="15207"/>
            </a:xfrm>
            <a:custGeom>
              <a:avLst/>
              <a:gdLst>
                <a:gd name="T0" fmla="*/ 5 w 6"/>
                <a:gd name="T1" fmla="*/ 4 h 4"/>
                <a:gd name="T2" fmla="*/ 4 w 6"/>
                <a:gd name="T3" fmla="*/ 4 h 4"/>
                <a:gd name="T4" fmla="*/ 4 w 6"/>
                <a:gd name="T5" fmla="*/ 4 h 4"/>
                <a:gd name="T6" fmla="*/ 3 w 6"/>
                <a:gd name="T7" fmla="*/ 3 h 4"/>
                <a:gd name="T8" fmla="*/ 3 w 6"/>
                <a:gd name="T9" fmla="*/ 3 h 4"/>
                <a:gd name="T10" fmla="*/ 1 w 6"/>
                <a:gd name="T11" fmla="*/ 2 h 4"/>
                <a:gd name="T12" fmla="*/ 1 w 6"/>
                <a:gd name="T13" fmla="*/ 2 h 4"/>
                <a:gd name="T14" fmla="*/ 1 w 6"/>
                <a:gd name="T15" fmla="*/ 2 h 4"/>
                <a:gd name="T16" fmla="*/ 0 w 6"/>
                <a:gd name="T17" fmla="*/ 1 h 4"/>
                <a:gd name="T18" fmla="*/ 0 w 6"/>
                <a:gd name="T19" fmla="*/ 1 h 4"/>
                <a:gd name="T20" fmla="*/ 2 w 6"/>
                <a:gd name="T21" fmla="*/ 0 h 4"/>
                <a:gd name="T22" fmla="*/ 2 w 6"/>
                <a:gd name="T23" fmla="*/ 0 h 4"/>
                <a:gd name="T24" fmla="*/ 5 w 6"/>
                <a:gd name="T25" fmla="*/ 2 h 4"/>
                <a:gd name="T26" fmla="*/ 5 w 6"/>
                <a:gd name="T27" fmla="*/ 2 h 4"/>
                <a:gd name="T28" fmla="*/ 5 w 6"/>
                <a:gd name="T29" fmla="*/ 2 h 4"/>
                <a:gd name="T30" fmla="*/ 5 w 6"/>
                <a:gd name="T31" fmla="*/ 2 h 4"/>
                <a:gd name="T32" fmla="*/ 5 w 6"/>
                <a:gd name="T33" fmla="*/ 3 h 4"/>
                <a:gd name="T34" fmla="*/ 5 w 6"/>
                <a:gd name="T35" fmla="*/ 3 h 4"/>
                <a:gd name="T36" fmla="*/ 5 w 6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85"/>
            <p:cNvSpPr/>
            <p:nvPr/>
          </p:nvSpPr>
          <p:spPr bwMode="auto">
            <a:xfrm>
              <a:off x="2015825" y="2449577"/>
              <a:ext cx="25851" cy="18248"/>
            </a:xfrm>
            <a:custGeom>
              <a:avLst/>
              <a:gdLst>
                <a:gd name="T0" fmla="*/ 5 w 7"/>
                <a:gd name="T1" fmla="*/ 5 h 5"/>
                <a:gd name="T2" fmla="*/ 0 w 7"/>
                <a:gd name="T3" fmla="*/ 2 h 5"/>
                <a:gd name="T4" fmla="*/ 0 w 7"/>
                <a:gd name="T5" fmla="*/ 2 h 5"/>
                <a:gd name="T6" fmla="*/ 0 w 7"/>
                <a:gd name="T7" fmla="*/ 2 h 5"/>
                <a:gd name="T8" fmla="*/ 0 w 7"/>
                <a:gd name="T9" fmla="*/ 1 h 5"/>
                <a:gd name="T10" fmla="*/ 0 w 7"/>
                <a:gd name="T11" fmla="*/ 1 h 5"/>
                <a:gd name="T12" fmla="*/ 1 w 7"/>
                <a:gd name="T13" fmla="*/ 0 h 5"/>
                <a:gd name="T14" fmla="*/ 1 w 7"/>
                <a:gd name="T15" fmla="*/ 0 h 5"/>
                <a:gd name="T16" fmla="*/ 7 w 7"/>
                <a:gd name="T17" fmla="*/ 3 h 5"/>
                <a:gd name="T18" fmla="*/ 7 w 7"/>
                <a:gd name="T19" fmla="*/ 3 h 5"/>
                <a:gd name="T20" fmla="*/ 7 w 7"/>
                <a:gd name="T21" fmla="*/ 5 h 5"/>
                <a:gd name="T22" fmla="*/ 7 w 7"/>
                <a:gd name="T23" fmla="*/ 5 h 5"/>
                <a:gd name="T24" fmla="*/ 7 w 7"/>
                <a:gd name="T25" fmla="*/ 5 h 5"/>
                <a:gd name="T26" fmla="*/ 7 w 7"/>
                <a:gd name="T27" fmla="*/ 5 h 5"/>
                <a:gd name="T28" fmla="*/ 5 w 7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4" y="4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5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86"/>
            <p:cNvSpPr/>
            <p:nvPr/>
          </p:nvSpPr>
          <p:spPr bwMode="auto">
            <a:xfrm>
              <a:off x="1991495" y="2417643"/>
              <a:ext cx="18248" cy="15207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1 h 4"/>
                <a:gd name="T8" fmla="*/ 0 w 5"/>
                <a:gd name="T9" fmla="*/ 1 h 4"/>
                <a:gd name="T10" fmla="*/ 2 w 5"/>
                <a:gd name="T11" fmla="*/ 1 h 4"/>
                <a:gd name="T12" fmla="*/ 2 w 5"/>
                <a:gd name="T13" fmla="*/ 1 h 4"/>
                <a:gd name="T14" fmla="*/ 4 w 5"/>
                <a:gd name="T15" fmla="*/ 2 h 4"/>
                <a:gd name="T16" fmla="*/ 4 w 5"/>
                <a:gd name="T17" fmla="*/ 2 h 4"/>
                <a:gd name="T18" fmla="*/ 5 w 5"/>
                <a:gd name="T19" fmla="*/ 3 h 4"/>
                <a:gd name="T20" fmla="*/ 5 w 5"/>
                <a:gd name="T21" fmla="*/ 3 h 4"/>
                <a:gd name="T22" fmla="*/ 5 w 5"/>
                <a:gd name="T23" fmla="*/ 4 h 4"/>
                <a:gd name="T24" fmla="*/ 5 w 5"/>
                <a:gd name="T25" fmla="*/ 4 h 4"/>
                <a:gd name="T26" fmla="*/ 3 w 5"/>
                <a:gd name="T2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3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87"/>
            <p:cNvSpPr/>
            <p:nvPr/>
          </p:nvSpPr>
          <p:spPr bwMode="auto">
            <a:xfrm>
              <a:off x="1929148" y="2493676"/>
              <a:ext cx="15207" cy="13686"/>
            </a:xfrm>
            <a:custGeom>
              <a:avLst/>
              <a:gdLst>
                <a:gd name="T0" fmla="*/ 4 w 4"/>
                <a:gd name="T1" fmla="*/ 3 h 4"/>
                <a:gd name="T2" fmla="*/ 2 w 4"/>
                <a:gd name="T3" fmla="*/ 4 h 4"/>
                <a:gd name="T4" fmla="*/ 2 w 4"/>
                <a:gd name="T5" fmla="*/ 4 h 4"/>
                <a:gd name="T6" fmla="*/ 2 w 4"/>
                <a:gd name="T7" fmla="*/ 3 h 4"/>
                <a:gd name="T8" fmla="*/ 2 w 4"/>
                <a:gd name="T9" fmla="*/ 3 h 4"/>
                <a:gd name="T10" fmla="*/ 1 w 4"/>
                <a:gd name="T11" fmla="*/ 3 h 4"/>
                <a:gd name="T12" fmla="*/ 1 w 4"/>
                <a:gd name="T13" fmla="*/ 3 h 4"/>
                <a:gd name="T14" fmla="*/ 0 w 4"/>
                <a:gd name="T15" fmla="*/ 1 h 4"/>
                <a:gd name="T16" fmla="*/ 0 w 4"/>
                <a:gd name="T17" fmla="*/ 1 h 4"/>
                <a:gd name="T18" fmla="*/ 1 w 4"/>
                <a:gd name="T19" fmla="*/ 1 h 4"/>
                <a:gd name="T20" fmla="*/ 1 w 4"/>
                <a:gd name="T21" fmla="*/ 1 h 4"/>
                <a:gd name="T22" fmla="*/ 3 w 4"/>
                <a:gd name="T23" fmla="*/ 1 h 4"/>
                <a:gd name="T24" fmla="*/ 3 w 4"/>
                <a:gd name="T25" fmla="*/ 1 h 4"/>
                <a:gd name="T26" fmla="*/ 3 w 4"/>
                <a:gd name="T27" fmla="*/ 2 h 4"/>
                <a:gd name="T28" fmla="*/ 3 w 4"/>
                <a:gd name="T29" fmla="*/ 2 h 4"/>
                <a:gd name="T30" fmla="*/ 4 w 4"/>
                <a:gd name="T31" fmla="*/ 3 h 4"/>
                <a:gd name="T32" fmla="*/ 4 w 4"/>
                <a:gd name="T33" fmla="*/ 3 h 4"/>
                <a:gd name="T34" fmla="*/ 4 w 4"/>
                <a:gd name="T3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88"/>
            <p:cNvSpPr/>
            <p:nvPr/>
          </p:nvSpPr>
          <p:spPr bwMode="auto">
            <a:xfrm>
              <a:off x="2052321" y="2572750"/>
              <a:ext cx="21289" cy="13686"/>
            </a:xfrm>
            <a:custGeom>
              <a:avLst/>
              <a:gdLst>
                <a:gd name="T0" fmla="*/ 5 w 6"/>
                <a:gd name="T1" fmla="*/ 4 h 4"/>
                <a:gd name="T2" fmla="*/ 4 w 6"/>
                <a:gd name="T3" fmla="*/ 4 h 4"/>
                <a:gd name="T4" fmla="*/ 4 w 6"/>
                <a:gd name="T5" fmla="*/ 4 h 4"/>
                <a:gd name="T6" fmla="*/ 4 w 6"/>
                <a:gd name="T7" fmla="*/ 3 h 4"/>
                <a:gd name="T8" fmla="*/ 4 w 6"/>
                <a:gd name="T9" fmla="*/ 3 h 4"/>
                <a:gd name="T10" fmla="*/ 1 w 6"/>
                <a:gd name="T11" fmla="*/ 2 h 4"/>
                <a:gd name="T12" fmla="*/ 1 w 6"/>
                <a:gd name="T13" fmla="*/ 2 h 4"/>
                <a:gd name="T14" fmla="*/ 1 w 6"/>
                <a:gd name="T15" fmla="*/ 2 h 4"/>
                <a:gd name="T16" fmla="*/ 1 w 6"/>
                <a:gd name="T17" fmla="*/ 2 h 4"/>
                <a:gd name="T18" fmla="*/ 1 w 6"/>
                <a:gd name="T19" fmla="*/ 2 h 4"/>
                <a:gd name="T20" fmla="*/ 1 w 6"/>
                <a:gd name="T21" fmla="*/ 0 h 4"/>
                <a:gd name="T22" fmla="*/ 1 w 6"/>
                <a:gd name="T23" fmla="*/ 0 h 4"/>
                <a:gd name="T24" fmla="*/ 2 w 6"/>
                <a:gd name="T25" fmla="*/ 0 h 4"/>
                <a:gd name="T26" fmla="*/ 2 w 6"/>
                <a:gd name="T27" fmla="*/ 0 h 4"/>
                <a:gd name="T28" fmla="*/ 3 w 6"/>
                <a:gd name="T29" fmla="*/ 0 h 4"/>
                <a:gd name="T30" fmla="*/ 3 w 6"/>
                <a:gd name="T31" fmla="*/ 0 h 4"/>
                <a:gd name="T32" fmla="*/ 5 w 6"/>
                <a:gd name="T33" fmla="*/ 2 h 4"/>
                <a:gd name="T34" fmla="*/ 5 w 6"/>
                <a:gd name="T35" fmla="*/ 2 h 4"/>
                <a:gd name="T36" fmla="*/ 6 w 6"/>
                <a:gd name="T37" fmla="*/ 3 h 4"/>
                <a:gd name="T38" fmla="*/ 6 w 6"/>
                <a:gd name="T39" fmla="*/ 3 h 4"/>
                <a:gd name="T40" fmla="*/ 6 w 6"/>
                <a:gd name="T41" fmla="*/ 3 h 4"/>
                <a:gd name="T42" fmla="*/ 6 w 6"/>
                <a:gd name="T43" fmla="*/ 3 h 4"/>
                <a:gd name="T44" fmla="*/ 5 w 6"/>
                <a:gd name="T4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89"/>
            <p:cNvSpPr/>
            <p:nvPr/>
          </p:nvSpPr>
          <p:spPr bwMode="auto">
            <a:xfrm>
              <a:off x="2088817" y="2496718"/>
              <a:ext cx="21289" cy="18248"/>
            </a:xfrm>
            <a:custGeom>
              <a:avLst/>
              <a:gdLst>
                <a:gd name="T0" fmla="*/ 4 w 6"/>
                <a:gd name="T1" fmla="*/ 4 h 5"/>
                <a:gd name="T2" fmla="*/ 2 w 6"/>
                <a:gd name="T3" fmla="*/ 3 h 5"/>
                <a:gd name="T4" fmla="*/ 2 w 6"/>
                <a:gd name="T5" fmla="*/ 3 h 5"/>
                <a:gd name="T6" fmla="*/ 1 w 6"/>
                <a:gd name="T7" fmla="*/ 2 h 5"/>
                <a:gd name="T8" fmla="*/ 1 w 6"/>
                <a:gd name="T9" fmla="*/ 2 h 5"/>
                <a:gd name="T10" fmla="*/ 1 w 6"/>
                <a:gd name="T11" fmla="*/ 1 h 5"/>
                <a:gd name="T12" fmla="*/ 1 w 6"/>
                <a:gd name="T13" fmla="*/ 1 h 5"/>
                <a:gd name="T14" fmla="*/ 2 w 6"/>
                <a:gd name="T15" fmla="*/ 1 h 5"/>
                <a:gd name="T16" fmla="*/ 2 w 6"/>
                <a:gd name="T17" fmla="*/ 1 h 5"/>
                <a:gd name="T18" fmla="*/ 3 w 6"/>
                <a:gd name="T19" fmla="*/ 1 h 5"/>
                <a:gd name="T20" fmla="*/ 3 w 6"/>
                <a:gd name="T21" fmla="*/ 1 h 5"/>
                <a:gd name="T22" fmla="*/ 5 w 6"/>
                <a:gd name="T23" fmla="*/ 2 h 5"/>
                <a:gd name="T24" fmla="*/ 5 w 6"/>
                <a:gd name="T25" fmla="*/ 2 h 5"/>
                <a:gd name="T26" fmla="*/ 6 w 6"/>
                <a:gd name="T27" fmla="*/ 4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4 w 6"/>
                <a:gd name="T3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4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90"/>
            <p:cNvSpPr/>
            <p:nvPr/>
          </p:nvSpPr>
          <p:spPr bwMode="auto">
            <a:xfrm>
              <a:off x="2081213" y="2446536"/>
              <a:ext cx="18248" cy="18248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4 h 5"/>
                <a:gd name="T4" fmla="*/ 3 w 5"/>
                <a:gd name="T5" fmla="*/ 4 h 5"/>
                <a:gd name="T6" fmla="*/ 2 w 5"/>
                <a:gd name="T7" fmla="*/ 3 h 5"/>
                <a:gd name="T8" fmla="*/ 2 w 5"/>
                <a:gd name="T9" fmla="*/ 3 h 5"/>
                <a:gd name="T10" fmla="*/ 0 w 5"/>
                <a:gd name="T11" fmla="*/ 2 h 5"/>
                <a:gd name="T12" fmla="*/ 0 w 5"/>
                <a:gd name="T13" fmla="*/ 2 h 5"/>
                <a:gd name="T14" fmla="*/ 0 w 5"/>
                <a:gd name="T15" fmla="*/ 2 h 5"/>
                <a:gd name="T16" fmla="*/ 0 w 5"/>
                <a:gd name="T17" fmla="*/ 0 h 5"/>
                <a:gd name="T18" fmla="*/ 0 w 5"/>
                <a:gd name="T19" fmla="*/ 0 h 5"/>
                <a:gd name="T20" fmla="*/ 2 w 5"/>
                <a:gd name="T21" fmla="*/ 0 h 5"/>
                <a:gd name="T22" fmla="*/ 2 w 5"/>
                <a:gd name="T23" fmla="*/ 0 h 5"/>
                <a:gd name="T24" fmla="*/ 3 w 5"/>
                <a:gd name="T25" fmla="*/ 2 h 5"/>
                <a:gd name="T26" fmla="*/ 3 w 5"/>
                <a:gd name="T27" fmla="*/ 2 h 5"/>
                <a:gd name="T28" fmla="*/ 4 w 5"/>
                <a:gd name="T29" fmla="*/ 2 h 5"/>
                <a:gd name="T30" fmla="*/ 4 w 5"/>
                <a:gd name="T31" fmla="*/ 2 h 5"/>
                <a:gd name="T32" fmla="*/ 4 w 5"/>
                <a:gd name="T33" fmla="*/ 2 h 5"/>
                <a:gd name="T34" fmla="*/ 4 w 5"/>
                <a:gd name="T35" fmla="*/ 2 h 5"/>
                <a:gd name="T36" fmla="*/ 5 w 5"/>
                <a:gd name="T37" fmla="*/ 4 h 5"/>
                <a:gd name="T38" fmla="*/ 5 w 5"/>
                <a:gd name="T39" fmla="*/ 4 h 5"/>
                <a:gd name="T40" fmla="*/ 5 w 5"/>
                <a:gd name="T41" fmla="*/ 4 h 5"/>
                <a:gd name="T42" fmla="*/ 5 w 5"/>
                <a:gd name="T43" fmla="*/ 4 h 5"/>
                <a:gd name="T44" fmla="*/ 3 w 5"/>
                <a:gd name="T4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91"/>
            <p:cNvSpPr/>
            <p:nvPr/>
          </p:nvSpPr>
          <p:spPr bwMode="auto">
            <a:xfrm>
              <a:off x="2044718" y="2504321"/>
              <a:ext cx="15207" cy="10645"/>
            </a:xfrm>
            <a:custGeom>
              <a:avLst/>
              <a:gdLst>
                <a:gd name="T0" fmla="*/ 4 w 4"/>
                <a:gd name="T1" fmla="*/ 3 h 3"/>
                <a:gd name="T2" fmla="*/ 2 w 4"/>
                <a:gd name="T3" fmla="*/ 3 h 3"/>
                <a:gd name="T4" fmla="*/ 2 w 4"/>
                <a:gd name="T5" fmla="*/ 3 h 3"/>
                <a:gd name="T6" fmla="*/ 2 w 4"/>
                <a:gd name="T7" fmla="*/ 3 h 3"/>
                <a:gd name="T8" fmla="*/ 2 w 4"/>
                <a:gd name="T9" fmla="*/ 3 h 3"/>
                <a:gd name="T10" fmla="*/ 0 w 4"/>
                <a:gd name="T11" fmla="*/ 2 h 3"/>
                <a:gd name="T12" fmla="*/ 0 w 4"/>
                <a:gd name="T13" fmla="*/ 2 h 3"/>
                <a:gd name="T14" fmla="*/ 0 w 4"/>
                <a:gd name="T15" fmla="*/ 0 h 3"/>
                <a:gd name="T16" fmla="*/ 0 w 4"/>
                <a:gd name="T17" fmla="*/ 0 h 3"/>
                <a:gd name="T18" fmla="*/ 1 w 4"/>
                <a:gd name="T19" fmla="*/ 0 h 3"/>
                <a:gd name="T20" fmla="*/ 1 w 4"/>
                <a:gd name="T21" fmla="*/ 0 h 3"/>
                <a:gd name="T22" fmla="*/ 3 w 4"/>
                <a:gd name="T23" fmla="*/ 1 h 3"/>
                <a:gd name="T24" fmla="*/ 3 w 4"/>
                <a:gd name="T25" fmla="*/ 1 h 3"/>
                <a:gd name="T26" fmla="*/ 4 w 4"/>
                <a:gd name="T27" fmla="*/ 1 h 3"/>
                <a:gd name="T28" fmla="*/ 4 w 4"/>
                <a:gd name="T29" fmla="*/ 1 h 3"/>
                <a:gd name="T30" fmla="*/ 4 w 4"/>
                <a:gd name="T31" fmla="*/ 3 h 3"/>
                <a:gd name="T32" fmla="*/ 4 w 4"/>
                <a:gd name="T33" fmla="*/ 3 h 3"/>
                <a:gd name="T34" fmla="*/ 4 w 4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92"/>
            <p:cNvSpPr/>
            <p:nvPr/>
          </p:nvSpPr>
          <p:spPr bwMode="auto">
            <a:xfrm>
              <a:off x="2015825" y="2665510"/>
              <a:ext cx="18248" cy="15207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0 w 5"/>
                <a:gd name="T7" fmla="*/ 2 h 4"/>
                <a:gd name="T8" fmla="*/ 0 w 5"/>
                <a:gd name="T9" fmla="*/ 2 h 4"/>
                <a:gd name="T10" fmla="*/ 0 w 5"/>
                <a:gd name="T11" fmla="*/ 2 h 4"/>
                <a:gd name="T12" fmla="*/ 0 w 5"/>
                <a:gd name="T13" fmla="*/ 0 h 4"/>
                <a:gd name="T14" fmla="*/ 0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2 w 5"/>
                <a:gd name="T21" fmla="*/ 1 h 4"/>
                <a:gd name="T22" fmla="*/ 2 w 5"/>
                <a:gd name="T23" fmla="*/ 1 h 4"/>
                <a:gd name="T24" fmla="*/ 4 w 5"/>
                <a:gd name="T25" fmla="*/ 2 h 4"/>
                <a:gd name="T26" fmla="*/ 4 w 5"/>
                <a:gd name="T27" fmla="*/ 2 h 4"/>
                <a:gd name="T28" fmla="*/ 5 w 5"/>
                <a:gd name="T29" fmla="*/ 3 h 4"/>
                <a:gd name="T30" fmla="*/ 5 w 5"/>
                <a:gd name="T31" fmla="*/ 3 h 4"/>
                <a:gd name="T32" fmla="*/ 5 w 5"/>
                <a:gd name="T33" fmla="*/ 3 h 4"/>
                <a:gd name="T34" fmla="*/ 5 w 5"/>
                <a:gd name="T35" fmla="*/ 3 h 4"/>
                <a:gd name="T36" fmla="*/ 3 w 5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93"/>
            <p:cNvSpPr/>
            <p:nvPr/>
          </p:nvSpPr>
          <p:spPr bwMode="auto">
            <a:xfrm>
              <a:off x="2088817" y="2686799"/>
              <a:ext cx="21289" cy="15207"/>
            </a:xfrm>
            <a:custGeom>
              <a:avLst/>
              <a:gdLst>
                <a:gd name="T0" fmla="*/ 4 w 6"/>
                <a:gd name="T1" fmla="*/ 4 h 4"/>
                <a:gd name="T2" fmla="*/ 4 w 6"/>
                <a:gd name="T3" fmla="*/ 4 h 4"/>
                <a:gd name="T4" fmla="*/ 4 w 6"/>
                <a:gd name="T5" fmla="*/ 4 h 4"/>
                <a:gd name="T6" fmla="*/ 1 w 6"/>
                <a:gd name="T7" fmla="*/ 2 h 4"/>
                <a:gd name="T8" fmla="*/ 1 w 6"/>
                <a:gd name="T9" fmla="*/ 2 h 4"/>
                <a:gd name="T10" fmla="*/ 1 w 6"/>
                <a:gd name="T11" fmla="*/ 2 h 4"/>
                <a:gd name="T12" fmla="*/ 0 w 6"/>
                <a:gd name="T13" fmla="*/ 1 h 4"/>
                <a:gd name="T14" fmla="*/ 0 w 6"/>
                <a:gd name="T15" fmla="*/ 1 h 4"/>
                <a:gd name="T16" fmla="*/ 2 w 6"/>
                <a:gd name="T17" fmla="*/ 0 h 4"/>
                <a:gd name="T18" fmla="*/ 2 w 6"/>
                <a:gd name="T19" fmla="*/ 0 h 4"/>
                <a:gd name="T20" fmla="*/ 5 w 6"/>
                <a:gd name="T21" fmla="*/ 2 h 4"/>
                <a:gd name="T22" fmla="*/ 5 w 6"/>
                <a:gd name="T23" fmla="*/ 2 h 4"/>
                <a:gd name="T24" fmla="*/ 5 w 6"/>
                <a:gd name="T25" fmla="*/ 2 h 4"/>
                <a:gd name="T26" fmla="*/ 5 w 6"/>
                <a:gd name="T27" fmla="*/ 2 h 4"/>
                <a:gd name="T28" fmla="*/ 6 w 6"/>
                <a:gd name="T29" fmla="*/ 3 h 4"/>
                <a:gd name="T30" fmla="*/ 6 w 6"/>
                <a:gd name="T31" fmla="*/ 3 h 4"/>
                <a:gd name="T32" fmla="*/ 6 w 6"/>
                <a:gd name="T33" fmla="*/ 3 h 4"/>
                <a:gd name="T34" fmla="*/ 6 w 6"/>
                <a:gd name="T35" fmla="*/ 3 h 4"/>
                <a:gd name="T36" fmla="*/ 4 w 6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94"/>
            <p:cNvSpPr/>
            <p:nvPr/>
          </p:nvSpPr>
          <p:spPr bwMode="auto">
            <a:xfrm>
              <a:off x="2066007" y="2630535"/>
              <a:ext cx="18248" cy="13686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1 w 5"/>
                <a:gd name="T7" fmla="*/ 2 h 4"/>
                <a:gd name="T8" fmla="*/ 1 w 5"/>
                <a:gd name="T9" fmla="*/ 2 h 4"/>
                <a:gd name="T10" fmla="*/ 1 w 5"/>
                <a:gd name="T11" fmla="*/ 2 h 4"/>
                <a:gd name="T12" fmla="*/ 1 w 5"/>
                <a:gd name="T13" fmla="*/ 0 h 4"/>
                <a:gd name="T14" fmla="*/ 1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3 w 5"/>
                <a:gd name="T21" fmla="*/ 1 h 4"/>
                <a:gd name="T22" fmla="*/ 3 w 5"/>
                <a:gd name="T23" fmla="*/ 1 h 4"/>
                <a:gd name="T24" fmla="*/ 4 w 5"/>
                <a:gd name="T25" fmla="*/ 1 h 4"/>
                <a:gd name="T26" fmla="*/ 4 w 5"/>
                <a:gd name="T27" fmla="*/ 1 h 4"/>
                <a:gd name="T28" fmla="*/ 5 w 5"/>
                <a:gd name="T29" fmla="*/ 3 h 4"/>
                <a:gd name="T30" fmla="*/ 5 w 5"/>
                <a:gd name="T31" fmla="*/ 3 h 4"/>
                <a:gd name="T32" fmla="*/ 5 w 5"/>
                <a:gd name="T33" fmla="*/ 3 h 4"/>
                <a:gd name="T34" fmla="*/ 5 w 5"/>
                <a:gd name="T35" fmla="*/ 3 h 4"/>
                <a:gd name="T36" fmla="*/ 4 w 5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95"/>
            <p:cNvSpPr/>
            <p:nvPr/>
          </p:nvSpPr>
          <p:spPr bwMode="auto">
            <a:xfrm>
              <a:off x="2157246" y="2673114"/>
              <a:ext cx="16727" cy="13686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1 h 4"/>
                <a:gd name="T8" fmla="*/ 0 w 5"/>
                <a:gd name="T9" fmla="*/ 1 h 4"/>
                <a:gd name="T10" fmla="*/ 1 w 5"/>
                <a:gd name="T11" fmla="*/ 0 h 4"/>
                <a:gd name="T12" fmla="*/ 1 w 5"/>
                <a:gd name="T13" fmla="*/ 0 h 4"/>
                <a:gd name="T14" fmla="*/ 4 w 5"/>
                <a:gd name="T15" fmla="*/ 2 h 4"/>
                <a:gd name="T16" fmla="*/ 4 w 5"/>
                <a:gd name="T17" fmla="*/ 2 h 4"/>
                <a:gd name="T18" fmla="*/ 5 w 5"/>
                <a:gd name="T19" fmla="*/ 3 h 4"/>
                <a:gd name="T20" fmla="*/ 5 w 5"/>
                <a:gd name="T21" fmla="*/ 3 h 4"/>
                <a:gd name="T22" fmla="*/ 4 w 5"/>
                <a:gd name="T23" fmla="*/ 3 h 4"/>
                <a:gd name="T24" fmla="*/ 4 w 5"/>
                <a:gd name="T25" fmla="*/ 3 h 4"/>
                <a:gd name="T26" fmla="*/ 3 w 5"/>
                <a:gd name="T2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96"/>
            <p:cNvSpPr/>
            <p:nvPr/>
          </p:nvSpPr>
          <p:spPr bwMode="auto">
            <a:xfrm>
              <a:off x="2134436" y="2580354"/>
              <a:ext cx="22810" cy="13686"/>
            </a:xfrm>
            <a:custGeom>
              <a:avLst/>
              <a:gdLst>
                <a:gd name="T0" fmla="*/ 5 w 6"/>
                <a:gd name="T1" fmla="*/ 3 h 4"/>
                <a:gd name="T2" fmla="*/ 4 w 6"/>
                <a:gd name="T3" fmla="*/ 3 h 4"/>
                <a:gd name="T4" fmla="*/ 4 w 6"/>
                <a:gd name="T5" fmla="*/ 3 h 4"/>
                <a:gd name="T6" fmla="*/ 3 w 6"/>
                <a:gd name="T7" fmla="*/ 3 h 4"/>
                <a:gd name="T8" fmla="*/ 3 w 6"/>
                <a:gd name="T9" fmla="*/ 3 h 4"/>
                <a:gd name="T10" fmla="*/ 1 w 6"/>
                <a:gd name="T11" fmla="*/ 2 h 4"/>
                <a:gd name="T12" fmla="*/ 1 w 6"/>
                <a:gd name="T13" fmla="*/ 2 h 4"/>
                <a:gd name="T14" fmla="*/ 1 w 6"/>
                <a:gd name="T15" fmla="*/ 2 h 4"/>
                <a:gd name="T16" fmla="*/ 0 w 6"/>
                <a:gd name="T17" fmla="*/ 0 h 4"/>
                <a:gd name="T18" fmla="*/ 0 w 6"/>
                <a:gd name="T19" fmla="*/ 0 h 4"/>
                <a:gd name="T20" fmla="*/ 2 w 6"/>
                <a:gd name="T21" fmla="*/ 0 h 4"/>
                <a:gd name="T22" fmla="*/ 2 w 6"/>
                <a:gd name="T23" fmla="*/ 0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2 h 4"/>
                <a:gd name="T30" fmla="*/ 5 w 6"/>
                <a:gd name="T31" fmla="*/ 2 h 4"/>
                <a:gd name="T32" fmla="*/ 5 w 6"/>
                <a:gd name="T33" fmla="*/ 3 h 4"/>
                <a:gd name="T34" fmla="*/ 5 w 6"/>
                <a:gd name="T35" fmla="*/ 3 h 4"/>
                <a:gd name="T36" fmla="*/ 5 w 6"/>
                <a:gd name="T3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5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97"/>
            <p:cNvSpPr/>
            <p:nvPr/>
          </p:nvSpPr>
          <p:spPr bwMode="auto">
            <a:xfrm>
              <a:off x="2142040" y="2615329"/>
              <a:ext cx="18248" cy="15207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2 h 4"/>
                <a:gd name="T4" fmla="*/ 1 w 5"/>
                <a:gd name="T5" fmla="*/ 2 h 4"/>
                <a:gd name="T6" fmla="*/ 1 w 5"/>
                <a:gd name="T7" fmla="*/ 2 h 4"/>
                <a:gd name="T8" fmla="*/ 0 w 5"/>
                <a:gd name="T9" fmla="*/ 1 h 4"/>
                <a:gd name="T10" fmla="*/ 0 w 5"/>
                <a:gd name="T11" fmla="*/ 1 h 4"/>
                <a:gd name="T12" fmla="*/ 2 w 5"/>
                <a:gd name="T13" fmla="*/ 0 h 4"/>
                <a:gd name="T14" fmla="*/ 2 w 5"/>
                <a:gd name="T15" fmla="*/ 0 h 4"/>
                <a:gd name="T16" fmla="*/ 4 w 5"/>
                <a:gd name="T17" fmla="*/ 1 h 4"/>
                <a:gd name="T18" fmla="*/ 4 w 5"/>
                <a:gd name="T19" fmla="*/ 1 h 4"/>
                <a:gd name="T20" fmla="*/ 5 w 5"/>
                <a:gd name="T21" fmla="*/ 3 h 4"/>
                <a:gd name="T22" fmla="*/ 5 w 5"/>
                <a:gd name="T23" fmla="*/ 3 h 4"/>
                <a:gd name="T24" fmla="*/ 5 w 5"/>
                <a:gd name="T25" fmla="*/ 3 h 4"/>
                <a:gd name="T26" fmla="*/ 5 w 5"/>
                <a:gd name="T27" fmla="*/ 3 h 4"/>
                <a:gd name="T28" fmla="*/ 3 w 5"/>
                <a:gd name="T2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98"/>
            <p:cNvSpPr/>
            <p:nvPr/>
          </p:nvSpPr>
          <p:spPr bwMode="auto">
            <a:xfrm>
              <a:off x="2199825" y="2597081"/>
              <a:ext cx="13686" cy="10645"/>
            </a:xfrm>
            <a:custGeom>
              <a:avLst/>
              <a:gdLst>
                <a:gd name="T0" fmla="*/ 2 w 4"/>
                <a:gd name="T1" fmla="*/ 3 h 3"/>
                <a:gd name="T2" fmla="*/ 1 w 4"/>
                <a:gd name="T3" fmla="*/ 2 h 3"/>
                <a:gd name="T4" fmla="*/ 1 w 4"/>
                <a:gd name="T5" fmla="*/ 2 h 3"/>
                <a:gd name="T6" fmla="*/ 0 w 4"/>
                <a:gd name="T7" fmla="*/ 0 h 3"/>
                <a:gd name="T8" fmla="*/ 0 w 4"/>
                <a:gd name="T9" fmla="*/ 0 h 3"/>
                <a:gd name="T10" fmla="*/ 2 w 4"/>
                <a:gd name="T11" fmla="*/ 0 h 3"/>
                <a:gd name="T12" fmla="*/ 2 w 4"/>
                <a:gd name="T13" fmla="*/ 0 h 3"/>
                <a:gd name="T14" fmla="*/ 4 w 4"/>
                <a:gd name="T15" fmla="*/ 1 h 3"/>
                <a:gd name="T16" fmla="*/ 4 w 4"/>
                <a:gd name="T17" fmla="*/ 1 h 3"/>
                <a:gd name="T18" fmla="*/ 4 w 4"/>
                <a:gd name="T19" fmla="*/ 3 h 3"/>
                <a:gd name="T20" fmla="*/ 4 w 4"/>
                <a:gd name="T21" fmla="*/ 3 h 3"/>
                <a:gd name="T22" fmla="*/ 2 w 4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99"/>
            <p:cNvSpPr/>
            <p:nvPr/>
          </p:nvSpPr>
          <p:spPr bwMode="auto">
            <a:xfrm>
              <a:off x="2138998" y="2489114"/>
              <a:ext cx="24330" cy="18248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2 h 5"/>
                <a:gd name="T4" fmla="*/ 1 w 7"/>
                <a:gd name="T5" fmla="*/ 2 h 5"/>
                <a:gd name="T6" fmla="*/ 1 w 7"/>
                <a:gd name="T7" fmla="*/ 2 h 5"/>
                <a:gd name="T8" fmla="*/ 1 w 7"/>
                <a:gd name="T9" fmla="*/ 1 h 5"/>
                <a:gd name="T10" fmla="*/ 1 w 7"/>
                <a:gd name="T11" fmla="*/ 1 h 5"/>
                <a:gd name="T12" fmla="*/ 2 w 7"/>
                <a:gd name="T13" fmla="*/ 0 h 5"/>
                <a:gd name="T14" fmla="*/ 2 w 7"/>
                <a:gd name="T15" fmla="*/ 0 h 5"/>
                <a:gd name="T16" fmla="*/ 6 w 7"/>
                <a:gd name="T17" fmla="*/ 2 h 5"/>
                <a:gd name="T18" fmla="*/ 6 w 7"/>
                <a:gd name="T19" fmla="*/ 2 h 5"/>
                <a:gd name="T20" fmla="*/ 7 w 7"/>
                <a:gd name="T21" fmla="*/ 4 h 5"/>
                <a:gd name="T22" fmla="*/ 7 w 7"/>
                <a:gd name="T23" fmla="*/ 4 h 5"/>
                <a:gd name="T24" fmla="*/ 6 w 7"/>
                <a:gd name="T25" fmla="*/ 4 h 5"/>
                <a:gd name="T26" fmla="*/ 6 w 7"/>
                <a:gd name="T27" fmla="*/ 4 h 5"/>
                <a:gd name="T28" fmla="*/ 5 w 7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4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00"/>
            <p:cNvSpPr/>
            <p:nvPr/>
          </p:nvSpPr>
          <p:spPr bwMode="auto">
            <a:xfrm>
              <a:off x="2142040" y="2518007"/>
              <a:ext cx="25851" cy="18248"/>
            </a:xfrm>
            <a:custGeom>
              <a:avLst/>
              <a:gdLst>
                <a:gd name="T0" fmla="*/ 5 w 7"/>
                <a:gd name="T1" fmla="*/ 5 h 5"/>
                <a:gd name="T2" fmla="*/ 3 w 7"/>
                <a:gd name="T3" fmla="*/ 4 h 5"/>
                <a:gd name="T4" fmla="*/ 3 w 7"/>
                <a:gd name="T5" fmla="*/ 4 h 5"/>
                <a:gd name="T6" fmla="*/ 1 w 7"/>
                <a:gd name="T7" fmla="*/ 2 h 5"/>
                <a:gd name="T8" fmla="*/ 1 w 7"/>
                <a:gd name="T9" fmla="*/ 2 h 5"/>
                <a:gd name="T10" fmla="*/ 1 w 7"/>
                <a:gd name="T11" fmla="*/ 2 h 5"/>
                <a:gd name="T12" fmla="*/ 1 w 7"/>
                <a:gd name="T13" fmla="*/ 0 h 5"/>
                <a:gd name="T14" fmla="*/ 1 w 7"/>
                <a:gd name="T15" fmla="*/ 0 h 5"/>
                <a:gd name="T16" fmla="*/ 2 w 7"/>
                <a:gd name="T17" fmla="*/ 0 h 5"/>
                <a:gd name="T18" fmla="*/ 2 w 7"/>
                <a:gd name="T19" fmla="*/ 0 h 5"/>
                <a:gd name="T20" fmla="*/ 4 w 7"/>
                <a:gd name="T21" fmla="*/ 2 h 5"/>
                <a:gd name="T22" fmla="*/ 4 w 7"/>
                <a:gd name="T23" fmla="*/ 2 h 5"/>
                <a:gd name="T24" fmla="*/ 6 w 7"/>
                <a:gd name="T25" fmla="*/ 3 h 5"/>
                <a:gd name="T26" fmla="*/ 6 w 7"/>
                <a:gd name="T27" fmla="*/ 3 h 5"/>
                <a:gd name="T28" fmla="*/ 6 w 7"/>
                <a:gd name="T29" fmla="*/ 4 h 5"/>
                <a:gd name="T30" fmla="*/ 6 w 7"/>
                <a:gd name="T31" fmla="*/ 4 h 5"/>
                <a:gd name="T32" fmla="*/ 6 w 7"/>
                <a:gd name="T33" fmla="*/ 4 h 5"/>
                <a:gd name="T34" fmla="*/ 6 w 7"/>
                <a:gd name="T35" fmla="*/ 4 h 5"/>
                <a:gd name="T36" fmla="*/ 5 w 7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01"/>
            <p:cNvSpPr/>
            <p:nvPr/>
          </p:nvSpPr>
          <p:spPr bwMode="auto">
            <a:xfrm>
              <a:off x="2196783" y="2533213"/>
              <a:ext cx="16727" cy="13686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0 w 5"/>
                <a:gd name="T7" fmla="*/ 1 h 4"/>
                <a:gd name="T8" fmla="*/ 0 w 5"/>
                <a:gd name="T9" fmla="*/ 1 h 4"/>
                <a:gd name="T10" fmla="*/ 2 w 5"/>
                <a:gd name="T11" fmla="*/ 0 h 4"/>
                <a:gd name="T12" fmla="*/ 2 w 5"/>
                <a:gd name="T13" fmla="*/ 0 h 4"/>
                <a:gd name="T14" fmla="*/ 5 w 5"/>
                <a:gd name="T15" fmla="*/ 2 h 4"/>
                <a:gd name="T16" fmla="*/ 5 w 5"/>
                <a:gd name="T17" fmla="*/ 2 h 4"/>
                <a:gd name="T18" fmla="*/ 5 w 5"/>
                <a:gd name="T19" fmla="*/ 4 h 4"/>
                <a:gd name="T20" fmla="*/ 5 w 5"/>
                <a:gd name="T21" fmla="*/ 4 h 4"/>
                <a:gd name="T22" fmla="*/ 3 w 5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31"/>
            <p:cNvSpPr/>
            <p:nvPr/>
          </p:nvSpPr>
          <p:spPr bwMode="auto">
            <a:xfrm>
              <a:off x="2437047" y="2299032"/>
              <a:ext cx="165751" cy="161189"/>
            </a:xfrm>
            <a:custGeom>
              <a:avLst/>
              <a:gdLst>
                <a:gd name="T0" fmla="*/ 0 w 109"/>
                <a:gd name="T1" fmla="*/ 26 h 106"/>
                <a:gd name="T2" fmla="*/ 66 w 109"/>
                <a:gd name="T3" fmla="*/ 106 h 106"/>
                <a:gd name="T4" fmla="*/ 109 w 109"/>
                <a:gd name="T5" fmla="*/ 64 h 106"/>
                <a:gd name="T6" fmla="*/ 21 w 109"/>
                <a:gd name="T7" fmla="*/ 0 h 106"/>
                <a:gd name="T8" fmla="*/ 0 w 109"/>
                <a:gd name="T9" fmla="*/ 2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6">
                  <a:moveTo>
                    <a:pt x="0" y="26"/>
                  </a:moveTo>
                  <a:lnTo>
                    <a:pt x="66" y="106"/>
                  </a:lnTo>
                  <a:lnTo>
                    <a:pt x="109" y="64"/>
                  </a:lnTo>
                  <a:lnTo>
                    <a:pt x="2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5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32"/>
            <p:cNvSpPr/>
            <p:nvPr/>
          </p:nvSpPr>
          <p:spPr bwMode="auto">
            <a:xfrm>
              <a:off x="1951958" y="1824588"/>
              <a:ext cx="608262" cy="593056"/>
            </a:xfrm>
            <a:custGeom>
              <a:avLst/>
              <a:gdLst>
                <a:gd name="T0" fmla="*/ 32 w 169"/>
                <a:gd name="T1" fmla="*/ 34 h 165"/>
                <a:gd name="T2" fmla="*/ 39 w 169"/>
                <a:gd name="T3" fmla="*/ 118 h 165"/>
                <a:gd name="T4" fmla="*/ 140 w 169"/>
                <a:gd name="T5" fmla="*/ 138 h 165"/>
                <a:gd name="T6" fmla="*/ 122 w 169"/>
                <a:gd name="T7" fmla="*/ 34 h 165"/>
                <a:gd name="T8" fmla="*/ 32 w 169"/>
                <a:gd name="T9" fmla="*/ 3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">
                  <a:moveTo>
                    <a:pt x="32" y="34"/>
                  </a:moveTo>
                  <a:cubicBezTo>
                    <a:pt x="32" y="34"/>
                    <a:pt x="0" y="80"/>
                    <a:pt x="39" y="118"/>
                  </a:cubicBezTo>
                  <a:cubicBezTo>
                    <a:pt x="78" y="157"/>
                    <a:pt x="111" y="165"/>
                    <a:pt x="140" y="138"/>
                  </a:cubicBezTo>
                  <a:cubicBezTo>
                    <a:pt x="169" y="112"/>
                    <a:pt x="158" y="68"/>
                    <a:pt x="122" y="34"/>
                  </a:cubicBezTo>
                  <a:cubicBezTo>
                    <a:pt x="87" y="0"/>
                    <a:pt x="46" y="12"/>
                    <a:pt x="32" y="34"/>
                  </a:cubicBezTo>
                  <a:close/>
                </a:path>
              </a:pathLst>
            </a:custGeom>
            <a:solidFill>
              <a:srgbClr val="C5D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33"/>
            <p:cNvSpPr>
              <a:spLocks noEditPoints="1"/>
            </p:cNvSpPr>
            <p:nvPr/>
          </p:nvSpPr>
          <p:spPr bwMode="auto">
            <a:xfrm>
              <a:off x="2015825" y="1864125"/>
              <a:ext cx="504858" cy="521585"/>
            </a:xfrm>
            <a:custGeom>
              <a:avLst/>
              <a:gdLst>
                <a:gd name="T0" fmla="*/ 86 w 140"/>
                <a:gd name="T1" fmla="*/ 145 h 145"/>
                <a:gd name="T2" fmla="*/ 20 w 140"/>
                <a:gd name="T3" fmla="*/ 109 h 145"/>
                <a:gd name="T4" fmla="*/ 20 w 140"/>
                <a:gd name="T5" fmla="*/ 109 h 145"/>
                <a:gd name="T6" fmla="*/ 0 w 140"/>
                <a:gd name="T7" fmla="*/ 63 h 145"/>
                <a:gd name="T8" fmla="*/ 0 w 140"/>
                <a:gd name="T9" fmla="*/ 63 h 145"/>
                <a:gd name="T10" fmla="*/ 12 w 140"/>
                <a:gd name="T11" fmla="*/ 22 h 145"/>
                <a:gd name="T12" fmla="*/ 12 w 140"/>
                <a:gd name="T13" fmla="*/ 22 h 145"/>
                <a:gd name="T14" fmla="*/ 12 w 140"/>
                <a:gd name="T15" fmla="*/ 22 h 145"/>
                <a:gd name="T16" fmla="*/ 56 w 140"/>
                <a:gd name="T17" fmla="*/ 0 h 145"/>
                <a:gd name="T18" fmla="*/ 56 w 140"/>
                <a:gd name="T19" fmla="*/ 0 h 145"/>
                <a:gd name="T20" fmla="*/ 106 w 140"/>
                <a:gd name="T21" fmla="*/ 21 h 145"/>
                <a:gd name="T22" fmla="*/ 106 w 140"/>
                <a:gd name="T23" fmla="*/ 21 h 145"/>
                <a:gd name="T24" fmla="*/ 140 w 140"/>
                <a:gd name="T25" fmla="*/ 89 h 145"/>
                <a:gd name="T26" fmla="*/ 140 w 140"/>
                <a:gd name="T27" fmla="*/ 89 h 145"/>
                <a:gd name="T28" fmla="*/ 123 w 140"/>
                <a:gd name="T29" fmla="*/ 129 h 145"/>
                <a:gd name="T30" fmla="*/ 123 w 140"/>
                <a:gd name="T31" fmla="*/ 129 h 145"/>
                <a:gd name="T32" fmla="*/ 86 w 140"/>
                <a:gd name="T33" fmla="*/ 145 h 145"/>
                <a:gd name="T34" fmla="*/ 86 w 140"/>
                <a:gd name="T35" fmla="*/ 145 h 145"/>
                <a:gd name="T36" fmla="*/ 86 w 140"/>
                <a:gd name="T37" fmla="*/ 145 h 145"/>
                <a:gd name="T38" fmla="*/ 15 w 140"/>
                <a:gd name="T39" fmla="*/ 24 h 145"/>
                <a:gd name="T40" fmla="*/ 9 w 140"/>
                <a:gd name="T41" fmla="*/ 35 h 145"/>
                <a:gd name="T42" fmla="*/ 9 w 140"/>
                <a:gd name="T43" fmla="*/ 35 h 145"/>
                <a:gd name="T44" fmla="*/ 4 w 140"/>
                <a:gd name="T45" fmla="*/ 63 h 145"/>
                <a:gd name="T46" fmla="*/ 4 w 140"/>
                <a:gd name="T47" fmla="*/ 63 h 145"/>
                <a:gd name="T48" fmla="*/ 23 w 140"/>
                <a:gd name="T49" fmla="*/ 106 h 145"/>
                <a:gd name="T50" fmla="*/ 23 w 140"/>
                <a:gd name="T51" fmla="*/ 106 h 145"/>
                <a:gd name="T52" fmla="*/ 86 w 140"/>
                <a:gd name="T53" fmla="*/ 141 h 145"/>
                <a:gd name="T54" fmla="*/ 86 w 140"/>
                <a:gd name="T55" fmla="*/ 141 h 145"/>
                <a:gd name="T56" fmla="*/ 120 w 140"/>
                <a:gd name="T57" fmla="*/ 126 h 145"/>
                <a:gd name="T58" fmla="*/ 120 w 140"/>
                <a:gd name="T59" fmla="*/ 126 h 145"/>
                <a:gd name="T60" fmla="*/ 136 w 140"/>
                <a:gd name="T61" fmla="*/ 89 h 145"/>
                <a:gd name="T62" fmla="*/ 136 w 140"/>
                <a:gd name="T63" fmla="*/ 89 h 145"/>
                <a:gd name="T64" fmla="*/ 103 w 140"/>
                <a:gd name="T65" fmla="*/ 24 h 145"/>
                <a:gd name="T66" fmla="*/ 103 w 140"/>
                <a:gd name="T67" fmla="*/ 24 h 145"/>
                <a:gd name="T68" fmla="*/ 56 w 140"/>
                <a:gd name="T69" fmla="*/ 4 h 145"/>
                <a:gd name="T70" fmla="*/ 56 w 140"/>
                <a:gd name="T71" fmla="*/ 4 h 145"/>
                <a:gd name="T72" fmla="*/ 15 w 140"/>
                <a:gd name="T73" fmla="*/ 24 h 145"/>
                <a:gd name="T74" fmla="*/ 15 w 140"/>
                <a:gd name="T75" fmla="*/ 24 h 145"/>
                <a:gd name="T76" fmla="*/ 14 w 140"/>
                <a:gd name="T77" fmla="*/ 23 h 145"/>
                <a:gd name="T78" fmla="*/ 15 w 140"/>
                <a:gd name="T79" fmla="*/ 2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" h="145">
                  <a:moveTo>
                    <a:pt x="86" y="145"/>
                  </a:moveTo>
                  <a:cubicBezTo>
                    <a:pt x="65" y="145"/>
                    <a:pt x="43" y="132"/>
                    <a:pt x="20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4" y="94"/>
                    <a:pt x="0" y="7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0"/>
                    <a:pt x="11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20" y="9"/>
                    <a:pt x="37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2" y="0"/>
                    <a:pt x="90" y="6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28" y="42"/>
                    <a:pt x="140" y="67"/>
                    <a:pt x="140" y="89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40" y="104"/>
                    <a:pt x="135" y="118"/>
                    <a:pt x="123" y="129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12" y="139"/>
                    <a:pt x="99" y="145"/>
                    <a:pt x="86" y="145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5"/>
                    <a:pt x="86" y="145"/>
                    <a:pt x="86" y="145"/>
                  </a:cubicBezTo>
                  <a:close/>
                  <a:moveTo>
                    <a:pt x="15" y="24"/>
                  </a:moveTo>
                  <a:cubicBezTo>
                    <a:pt x="15" y="24"/>
                    <a:pt x="12" y="2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6" y="42"/>
                    <a:pt x="4" y="5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76"/>
                    <a:pt x="8" y="91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46" y="129"/>
                    <a:pt x="67" y="141"/>
                    <a:pt x="86" y="141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98" y="141"/>
                    <a:pt x="109" y="13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31" y="116"/>
                    <a:pt x="136" y="103"/>
                    <a:pt x="13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6" y="68"/>
                    <a:pt x="124" y="4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87" y="10"/>
                    <a:pt x="71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38" y="4"/>
                    <a:pt x="23" y="1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4"/>
                    <a:pt x="15" y="24"/>
                    <a:pt x="15" y="2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34"/>
            <p:cNvSpPr/>
            <p:nvPr/>
          </p:nvSpPr>
          <p:spPr bwMode="auto">
            <a:xfrm>
              <a:off x="2163329" y="2267099"/>
              <a:ext cx="18248" cy="18248"/>
            </a:xfrm>
            <a:custGeom>
              <a:avLst/>
              <a:gdLst>
                <a:gd name="T0" fmla="*/ 3 w 5"/>
                <a:gd name="T1" fmla="*/ 5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1 h 5"/>
                <a:gd name="T8" fmla="*/ 1 w 5"/>
                <a:gd name="T9" fmla="*/ 1 h 5"/>
                <a:gd name="T10" fmla="*/ 2 w 5"/>
                <a:gd name="T11" fmla="*/ 1 h 5"/>
                <a:gd name="T12" fmla="*/ 2 w 5"/>
                <a:gd name="T13" fmla="*/ 1 h 5"/>
                <a:gd name="T14" fmla="*/ 4 w 5"/>
                <a:gd name="T15" fmla="*/ 3 h 5"/>
                <a:gd name="T16" fmla="*/ 4 w 5"/>
                <a:gd name="T17" fmla="*/ 3 h 5"/>
                <a:gd name="T18" fmla="*/ 4 w 5"/>
                <a:gd name="T19" fmla="*/ 5 h 5"/>
                <a:gd name="T20" fmla="*/ 4 w 5"/>
                <a:gd name="T21" fmla="*/ 5 h 5"/>
                <a:gd name="T22" fmla="*/ 3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35"/>
            <p:cNvSpPr/>
            <p:nvPr/>
          </p:nvSpPr>
          <p:spPr bwMode="auto">
            <a:xfrm>
              <a:off x="2213510" y="2262537"/>
              <a:ext cx="22810" cy="15207"/>
            </a:xfrm>
            <a:custGeom>
              <a:avLst/>
              <a:gdLst>
                <a:gd name="T0" fmla="*/ 4 w 6"/>
                <a:gd name="T1" fmla="*/ 4 h 4"/>
                <a:gd name="T2" fmla="*/ 2 w 6"/>
                <a:gd name="T3" fmla="*/ 2 h 4"/>
                <a:gd name="T4" fmla="*/ 2 w 6"/>
                <a:gd name="T5" fmla="*/ 2 h 4"/>
                <a:gd name="T6" fmla="*/ 1 w 6"/>
                <a:gd name="T7" fmla="*/ 2 h 4"/>
                <a:gd name="T8" fmla="*/ 1 w 6"/>
                <a:gd name="T9" fmla="*/ 2 h 4"/>
                <a:gd name="T10" fmla="*/ 1 w 6"/>
                <a:gd name="T11" fmla="*/ 0 h 4"/>
                <a:gd name="T12" fmla="*/ 1 w 6"/>
                <a:gd name="T13" fmla="*/ 0 h 4"/>
                <a:gd name="T14" fmla="*/ 3 w 6"/>
                <a:gd name="T15" fmla="*/ 0 h 4"/>
                <a:gd name="T16" fmla="*/ 3 w 6"/>
                <a:gd name="T17" fmla="*/ 0 h 4"/>
                <a:gd name="T18" fmla="*/ 3 w 6"/>
                <a:gd name="T19" fmla="*/ 1 h 4"/>
                <a:gd name="T20" fmla="*/ 3 w 6"/>
                <a:gd name="T21" fmla="*/ 1 h 4"/>
                <a:gd name="T22" fmla="*/ 5 w 6"/>
                <a:gd name="T23" fmla="*/ 2 h 4"/>
                <a:gd name="T24" fmla="*/ 5 w 6"/>
                <a:gd name="T25" fmla="*/ 2 h 4"/>
                <a:gd name="T26" fmla="*/ 6 w 6"/>
                <a:gd name="T27" fmla="*/ 4 h 4"/>
                <a:gd name="T28" fmla="*/ 6 w 6"/>
                <a:gd name="T29" fmla="*/ 4 h 4"/>
                <a:gd name="T30" fmla="*/ 5 w 6"/>
                <a:gd name="T31" fmla="*/ 4 h 4"/>
                <a:gd name="T32" fmla="*/ 5 w 6"/>
                <a:gd name="T33" fmla="*/ 4 h 4"/>
                <a:gd name="T34" fmla="*/ 4 w 6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36"/>
            <p:cNvSpPr/>
            <p:nvPr/>
          </p:nvSpPr>
          <p:spPr bwMode="auto">
            <a:xfrm>
              <a:off x="2167891" y="2180421"/>
              <a:ext cx="21289" cy="18248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3 h 5"/>
                <a:gd name="T4" fmla="*/ 1 w 6"/>
                <a:gd name="T5" fmla="*/ 3 h 5"/>
                <a:gd name="T6" fmla="*/ 1 w 6"/>
                <a:gd name="T7" fmla="*/ 2 h 5"/>
                <a:gd name="T8" fmla="*/ 1 w 6"/>
                <a:gd name="T9" fmla="*/ 2 h 5"/>
                <a:gd name="T10" fmla="*/ 1 w 6"/>
                <a:gd name="T11" fmla="*/ 2 h 5"/>
                <a:gd name="T12" fmla="*/ 1 w 6"/>
                <a:gd name="T13" fmla="*/ 1 h 5"/>
                <a:gd name="T14" fmla="*/ 1 w 6"/>
                <a:gd name="T15" fmla="*/ 1 h 5"/>
                <a:gd name="T16" fmla="*/ 2 w 6"/>
                <a:gd name="T17" fmla="*/ 1 h 5"/>
                <a:gd name="T18" fmla="*/ 2 w 6"/>
                <a:gd name="T19" fmla="*/ 1 h 5"/>
                <a:gd name="T20" fmla="*/ 3 w 6"/>
                <a:gd name="T21" fmla="*/ 2 h 5"/>
                <a:gd name="T22" fmla="*/ 3 w 6"/>
                <a:gd name="T23" fmla="*/ 2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5 h 5"/>
                <a:gd name="T30" fmla="*/ 6 w 6"/>
                <a:gd name="T31" fmla="*/ 5 h 5"/>
                <a:gd name="T32" fmla="*/ 5 w 6"/>
                <a:gd name="T33" fmla="*/ 5 h 5"/>
                <a:gd name="T34" fmla="*/ 5 w 6"/>
                <a:gd name="T35" fmla="*/ 5 h 5"/>
                <a:gd name="T36" fmla="*/ 4 w 6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2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37"/>
            <p:cNvSpPr/>
            <p:nvPr/>
          </p:nvSpPr>
          <p:spPr bwMode="auto">
            <a:xfrm>
              <a:off x="2257609" y="2194107"/>
              <a:ext cx="21289" cy="18248"/>
            </a:xfrm>
            <a:custGeom>
              <a:avLst/>
              <a:gdLst>
                <a:gd name="T0" fmla="*/ 5 w 6"/>
                <a:gd name="T1" fmla="*/ 5 h 5"/>
                <a:gd name="T2" fmla="*/ 2 w 6"/>
                <a:gd name="T3" fmla="*/ 3 h 5"/>
                <a:gd name="T4" fmla="*/ 2 w 6"/>
                <a:gd name="T5" fmla="*/ 3 h 5"/>
                <a:gd name="T6" fmla="*/ 1 w 6"/>
                <a:gd name="T7" fmla="*/ 2 h 5"/>
                <a:gd name="T8" fmla="*/ 1 w 6"/>
                <a:gd name="T9" fmla="*/ 2 h 5"/>
                <a:gd name="T10" fmla="*/ 1 w 6"/>
                <a:gd name="T11" fmla="*/ 2 h 5"/>
                <a:gd name="T12" fmla="*/ 1 w 6"/>
                <a:gd name="T13" fmla="*/ 1 h 5"/>
                <a:gd name="T14" fmla="*/ 1 w 6"/>
                <a:gd name="T15" fmla="*/ 1 h 5"/>
                <a:gd name="T16" fmla="*/ 2 w 6"/>
                <a:gd name="T17" fmla="*/ 1 h 5"/>
                <a:gd name="T18" fmla="*/ 2 w 6"/>
                <a:gd name="T19" fmla="*/ 1 h 5"/>
                <a:gd name="T20" fmla="*/ 3 w 6"/>
                <a:gd name="T21" fmla="*/ 2 h 5"/>
                <a:gd name="T22" fmla="*/ 3 w 6"/>
                <a:gd name="T23" fmla="*/ 2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5 h 5"/>
                <a:gd name="T34" fmla="*/ 6 w 6"/>
                <a:gd name="T35" fmla="*/ 5 h 5"/>
                <a:gd name="T36" fmla="*/ 5 w 6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4" y="5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41"/>
            <p:cNvSpPr/>
            <p:nvPr/>
          </p:nvSpPr>
          <p:spPr bwMode="auto">
            <a:xfrm>
              <a:off x="2376221" y="2212355"/>
              <a:ext cx="18248" cy="18248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1 h 5"/>
                <a:gd name="T8" fmla="*/ 0 w 5"/>
                <a:gd name="T9" fmla="*/ 1 h 5"/>
                <a:gd name="T10" fmla="*/ 2 w 5"/>
                <a:gd name="T11" fmla="*/ 1 h 5"/>
                <a:gd name="T12" fmla="*/ 2 w 5"/>
                <a:gd name="T13" fmla="*/ 1 h 5"/>
                <a:gd name="T14" fmla="*/ 5 w 5"/>
                <a:gd name="T15" fmla="*/ 3 h 5"/>
                <a:gd name="T16" fmla="*/ 5 w 5"/>
                <a:gd name="T17" fmla="*/ 3 h 5"/>
                <a:gd name="T18" fmla="*/ 5 w 5"/>
                <a:gd name="T19" fmla="*/ 5 h 5"/>
                <a:gd name="T20" fmla="*/ 5 w 5"/>
                <a:gd name="T21" fmla="*/ 5 h 5"/>
                <a:gd name="T22" fmla="*/ 3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44"/>
            <p:cNvSpPr/>
            <p:nvPr/>
          </p:nvSpPr>
          <p:spPr bwMode="auto">
            <a:xfrm>
              <a:off x="2434005" y="2241247"/>
              <a:ext cx="18248" cy="18248"/>
            </a:xfrm>
            <a:custGeom>
              <a:avLst/>
              <a:gdLst>
                <a:gd name="T0" fmla="*/ 3 w 5"/>
                <a:gd name="T1" fmla="*/ 4 h 5"/>
                <a:gd name="T2" fmla="*/ 2 w 5"/>
                <a:gd name="T3" fmla="*/ 4 h 5"/>
                <a:gd name="T4" fmla="*/ 2 w 5"/>
                <a:gd name="T5" fmla="*/ 4 h 5"/>
                <a:gd name="T6" fmla="*/ 0 w 5"/>
                <a:gd name="T7" fmla="*/ 1 h 5"/>
                <a:gd name="T8" fmla="*/ 0 w 5"/>
                <a:gd name="T9" fmla="*/ 1 h 5"/>
                <a:gd name="T10" fmla="*/ 0 w 5"/>
                <a:gd name="T11" fmla="*/ 1 h 5"/>
                <a:gd name="T12" fmla="*/ 1 w 5"/>
                <a:gd name="T13" fmla="*/ 0 h 5"/>
                <a:gd name="T14" fmla="*/ 1 w 5"/>
                <a:gd name="T15" fmla="*/ 0 h 5"/>
                <a:gd name="T16" fmla="*/ 2 w 5"/>
                <a:gd name="T17" fmla="*/ 0 h 5"/>
                <a:gd name="T18" fmla="*/ 2 w 5"/>
                <a:gd name="T19" fmla="*/ 0 h 5"/>
                <a:gd name="T20" fmla="*/ 3 w 5"/>
                <a:gd name="T21" fmla="*/ 2 h 5"/>
                <a:gd name="T22" fmla="*/ 3 w 5"/>
                <a:gd name="T23" fmla="*/ 2 h 5"/>
                <a:gd name="T24" fmla="*/ 4 w 5"/>
                <a:gd name="T25" fmla="*/ 2 h 5"/>
                <a:gd name="T26" fmla="*/ 4 w 5"/>
                <a:gd name="T27" fmla="*/ 2 h 5"/>
                <a:gd name="T28" fmla="*/ 4 w 5"/>
                <a:gd name="T29" fmla="*/ 4 h 5"/>
                <a:gd name="T30" fmla="*/ 4 w 5"/>
                <a:gd name="T31" fmla="*/ 4 h 5"/>
                <a:gd name="T32" fmla="*/ 4 w 5"/>
                <a:gd name="T33" fmla="*/ 4 h 5"/>
                <a:gd name="T34" fmla="*/ 4 w 5"/>
                <a:gd name="T35" fmla="*/ 4 h 5"/>
                <a:gd name="T36" fmla="*/ 3 w 5"/>
                <a:gd name="T3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45"/>
            <p:cNvSpPr/>
            <p:nvPr/>
          </p:nvSpPr>
          <p:spPr bwMode="auto">
            <a:xfrm>
              <a:off x="2394468" y="2291429"/>
              <a:ext cx="21289" cy="18248"/>
            </a:xfrm>
            <a:custGeom>
              <a:avLst/>
              <a:gdLst>
                <a:gd name="T0" fmla="*/ 4 w 6"/>
                <a:gd name="T1" fmla="*/ 4 h 5"/>
                <a:gd name="T2" fmla="*/ 1 w 6"/>
                <a:gd name="T3" fmla="*/ 3 h 5"/>
                <a:gd name="T4" fmla="*/ 1 w 6"/>
                <a:gd name="T5" fmla="*/ 3 h 5"/>
                <a:gd name="T6" fmla="*/ 1 w 6"/>
                <a:gd name="T7" fmla="*/ 2 h 5"/>
                <a:gd name="T8" fmla="*/ 1 w 6"/>
                <a:gd name="T9" fmla="*/ 2 h 5"/>
                <a:gd name="T10" fmla="*/ 1 w 6"/>
                <a:gd name="T11" fmla="*/ 2 h 5"/>
                <a:gd name="T12" fmla="*/ 1 w 6"/>
                <a:gd name="T13" fmla="*/ 0 h 5"/>
                <a:gd name="T14" fmla="*/ 1 w 6"/>
                <a:gd name="T15" fmla="*/ 0 h 5"/>
                <a:gd name="T16" fmla="*/ 2 w 6"/>
                <a:gd name="T17" fmla="*/ 0 h 5"/>
                <a:gd name="T18" fmla="*/ 2 w 6"/>
                <a:gd name="T19" fmla="*/ 0 h 5"/>
                <a:gd name="T20" fmla="*/ 3 w 6"/>
                <a:gd name="T21" fmla="*/ 1 h 5"/>
                <a:gd name="T22" fmla="*/ 3 w 6"/>
                <a:gd name="T23" fmla="*/ 1 h 5"/>
                <a:gd name="T24" fmla="*/ 5 w 6"/>
                <a:gd name="T25" fmla="*/ 3 h 5"/>
                <a:gd name="T26" fmla="*/ 5 w 6"/>
                <a:gd name="T27" fmla="*/ 3 h 5"/>
                <a:gd name="T28" fmla="*/ 5 w 6"/>
                <a:gd name="T29" fmla="*/ 4 h 5"/>
                <a:gd name="T30" fmla="*/ 5 w 6"/>
                <a:gd name="T31" fmla="*/ 4 h 5"/>
                <a:gd name="T32" fmla="*/ 5 w 6"/>
                <a:gd name="T33" fmla="*/ 4 h 5"/>
                <a:gd name="T34" fmla="*/ 5 w 6"/>
                <a:gd name="T35" fmla="*/ 4 h 5"/>
                <a:gd name="T36" fmla="*/ 4 w 6"/>
                <a:gd name="T3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5">
                  <a:moveTo>
                    <a:pt x="4" y="4"/>
                  </a:moveTo>
                  <a:cubicBezTo>
                    <a:pt x="3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46"/>
            <p:cNvSpPr/>
            <p:nvPr/>
          </p:nvSpPr>
          <p:spPr bwMode="auto">
            <a:xfrm>
              <a:off x="2347328" y="2338569"/>
              <a:ext cx="13686" cy="13686"/>
            </a:xfrm>
            <a:custGeom>
              <a:avLst/>
              <a:gdLst>
                <a:gd name="T0" fmla="*/ 2 w 4"/>
                <a:gd name="T1" fmla="*/ 3 h 4"/>
                <a:gd name="T2" fmla="*/ 0 w 4"/>
                <a:gd name="T3" fmla="*/ 2 h 4"/>
                <a:gd name="T4" fmla="*/ 0 w 4"/>
                <a:gd name="T5" fmla="*/ 2 h 4"/>
                <a:gd name="T6" fmla="*/ 0 w 4"/>
                <a:gd name="T7" fmla="*/ 2 h 4"/>
                <a:gd name="T8" fmla="*/ 0 w 4"/>
                <a:gd name="T9" fmla="*/ 0 h 4"/>
                <a:gd name="T10" fmla="*/ 0 w 4"/>
                <a:gd name="T11" fmla="*/ 0 h 4"/>
                <a:gd name="T12" fmla="*/ 2 w 4"/>
                <a:gd name="T13" fmla="*/ 0 h 4"/>
                <a:gd name="T14" fmla="*/ 2 w 4"/>
                <a:gd name="T15" fmla="*/ 0 h 4"/>
                <a:gd name="T16" fmla="*/ 4 w 4"/>
                <a:gd name="T17" fmla="*/ 2 h 4"/>
                <a:gd name="T18" fmla="*/ 4 w 4"/>
                <a:gd name="T19" fmla="*/ 2 h 4"/>
                <a:gd name="T20" fmla="*/ 4 w 4"/>
                <a:gd name="T21" fmla="*/ 3 h 4"/>
                <a:gd name="T22" fmla="*/ 4 w 4"/>
                <a:gd name="T23" fmla="*/ 3 h 4"/>
                <a:gd name="T24" fmla="*/ 2 w 4"/>
                <a:gd name="T2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2" y="3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47"/>
            <p:cNvSpPr/>
            <p:nvPr/>
          </p:nvSpPr>
          <p:spPr bwMode="auto">
            <a:xfrm>
              <a:off x="2300188" y="2267099"/>
              <a:ext cx="18248" cy="18248"/>
            </a:xfrm>
            <a:custGeom>
              <a:avLst/>
              <a:gdLst>
                <a:gd name="T0" fmla="*/ 5 w 5"/>
                <a:gd name="T1" fmla="*/ 5 h 5"/>
                <a:gd name="T2" fmla="*/ 3 w 5"/>
                <a:gd name="T3" fmla="*/ 4 h 5"/>
                <a:gd name="T4" fmla="*/ 3 w 5"/>
                <a:gd name="T5" fmla="*/ 4 h 5"/>
                <a:gd name="T6" fmla="*/ 2 w 5"/>
                <a:gd name="T7" fmla="*/ 3 h 5"/>
                <a:gd name="T8" fmla="*/ 2 w 5"/>
                <a:gd name="T9" fmla="*/ 3 h 5"/>
                <a:gd name="T10" fmla="*/ 1 w 5"/>
                <a:gd name="T11" fmla="*/ 2 h 5"/>
                <a:gd name="T12" fmla="*/ 1 w 5"/>
                <a:gd name="T13" fmla="*/ 2 h 5"/>
                <a:gd name="T14" fmla="*/ 1 w 5"/>
                <a:gd name="T15" fmla="*/ 1 h 5"/>
                <a:gd name="T16" fmla="*/ 1 w 5"/>
                <a:gd name="T17" fmla="*/ 1 h 5"/>
                <a:gd name="T18" fmla="*/ 2 w 5"/>
                <a:gd name="T19" fmla="*/ 0 h 5"/>
                <a:gd name="T20" fmla="*/ 2 w 5"/>
                <a:gd name="T21" fmla="*/ 0 h 5"/>
                <a:gd name="T22" fmla="*/ 4 w 5"/>
                <a:gd name="T23" fmla="*/ 2 h 5"/>
                <a:gd name="T24" fmla="*/ 4 w 5"/>
                <a:gd name="T25" fmla="*/ 2 h 5"/>
                <a:gd name="T26" fmla="*/ 5 w 5"/>
                <a:gd name="T27" fmla="*/ 3 h 5"/>
                <a:gd name="T28" fmla="*/ 5 w 5"/>
                <a:gd name="T29" fmla="*/ 3 h 5"/>
                <a:gd name="T30" fmla="*/ 5 w 5"/>
                <a:gd name="T31" fmla="*/ 4 h 5"/>
                <a:gd name="T32" fmla="*/ 5 w 5"/>
                <a:gd name="T33" fmla="*/ 4 h 5"/>
                <a:gd name="T34" fmla="*/ 5 w 5"/>
                <a:gd name="T3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4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48"/>
            <p:cNvSpPr/>
            <p:nvPr/>
          </p:nvSpPr>
          <p:spPr bwMode="auto">
            <a:xfrm>
              <a:off x="2250006" y="2320322"/>
              <a:ext cx="25851" cy="18248"/>
            </a:xfrm>
            <a:custGeom>
              <a:avLst/>
              <a:gdLst>
                <a:gd name="T0" fmla="*/ 5 w 7"/>
                <a:gd name="T1" fmla="*/ 5 h 5"/>
                <a:gd name="T2" fmla="*/ 1 w 7"/>
                <a:gd name="T3" fmla="*/ 2 h 5"/>
                <a:gd name="T4" fmla="*/ 1 w 7"/>
                <a:gd name="T5" fmla="*/ 2 h 5"/>
                <a:gd name="T6" fmla="*/ 1 w 7"/>
                <a:gd name="T7" fmla="*/ 1 h 5"/>
                <a:gd name="T8" fmla="*/ 1 w 7"/>
                <a:gd name="T9" fmla="*/ 1 h 5"/>
                <a:gd name="T10" fmla="*/ 1 w 7"/>
                <a:gd name="T11" fmla="*/ 1 h 5"/>
                <a:gd name="T12" fmla="*/ 1 w 7"/>
                <a:gd name="T13" fmla="*/ 0 h 5"/>
                <a:gd name="T14" fmla="*/ 1 w 7"/>
                <a:gd name="T15" fmla="*/ 0 h 5"/>
                <a:gd name="T16" fmla="*/ 2 w 7"/>
                <a:gd name="T17" fmla="*/ 0 h 5"/>
                <a:gd name="T18" fmla="*/ 2 w 7"/>
                <a:gd name="T19" fmla="*/ 0 h 5"/>
                <a:gd name="T20" fmla="*/ 3 w 7"/>
                <a:gd name="T21" fmla="*/ 1 h 5"/>
                <a:gd name="T22" fmla="*/ 3 w 7"/>
                <a:gd name="T23" fmla="*/ 1 h 5"/>
                <a:gd name="T24" fmla="*/ 6 w 7"/>
                <a:gd name="T25" fmla="*/ 3 h 5"/>
                <a:gd name="T26" fmla="*/ 6 w 7"/>
                <a:gd name="T27" fmla="*/ 3 h 5"/>
                <a:gd name="T28" fmla="*/ 7 w 7"/>
                <a:gd name="T29" fmla="*/ 5 h 5"/>
                <a:gd name="T30" fmla="*/ 7 w 7"/>
                <a:gd name="T31" fmla="*/ 5 h 5"/>
                <a:gd name="T32" fmla="*/ 7 w 7"/>
                <a:gd name="T33" fmla="*/ 5 h 5"/>
                <a:gd name="T34" fmla="*/ 7 w 7"/>
                <a:gd name="T35" fmla="*/ 5 h 5"/>
                <a:gd name="T36" fmla="*/ 5 w 7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4" y="4"/>
                    <a:pt x="3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56"/>
            <p:cNvSpPr/>
            <p:nvPr/>
          </p:nvSpPr>
          <p:spPr bwMode="auto">
            <a:xfrm>
              <a:off x="2094899" y="2223000"/>
              <a:ext cx="18248" cy="18248"/>
            </a:xfrm>
            <a:custGeom>
              <a:avLst/>
              <a:gdLst>
                <a:gd name="T0" fmla="*/ 5 w 5"/>
                <a:gd name="T1" fmla="*/ 4 h 5"/>
                <a:gd name="T2" fmla="*/ 3 w 5"/>
                <a:gd name="T3" fmla="*/ 4 h 5"/>
                <a:gd name="T4" fmla="*/ 3 w 5"/>
                <a:gd name="T5" fmla="*/ 4 h 5"/>
                <a:gd name="T6" fmla="*/ 3 w 5"/>
                <a:gd name="T7" fmla="*/ 3 h 5"/>
                <a:gd name="T8" fmla="*/ 3 w 5"/>
                <a:gd name="T9" fmla="*/ 3 h 5"/>
                <a:gd name="T10" fmla="*/ 1 w 5"/>
                <a:gd name="T11" fmla="*/ 2 h 5"/>
                <a:gd name="T12" fmla="*/ 1 w 5"/>
                <a:gd name="T13" fmla="*/ 2 h 5"/>
                <a:gd name="T14" fmla="*/ 0 w 5"/>
                <a:gd name="T15" fmla="*/ 1 h 5"/>
                <a:gd name="T16" fmla="*/ 0 w 5"/>
                <a:gd name="T17" fmla="*/ 1 h 5"/>
                <a:gd name="T18" fmla="*/ 2 w 5"/>
                <a:gd name="T19" fmla="*/ 0 h 5"/>
                <a:gd name="T20" fmla="*/ 2 w 5"/>
                <a:gd name="T21" fmla="*/ 0 h 5"/>
                <a:gd name="T22" fmla="*/ 4 w 5"/>
                <a:gd name="T23" fmla="*/ 2 h 5"/>
                <a:gd name="T24" fmla="*/ 4 w 5"/>
                <a:gd name="T25" fmla="*/ 2 h 5"/>
                <a:gd name="T26" fmla="*/ 5 w 5"/>
                <a:gd name="T27" fmla="*/ 3 h 5"/>
                <a:gd name="T28" fmla="*/ 5 w 5"/>
                <a:gd name="T29" fmla="*/ 3 h 5"/>
                <a:gd name="T30" fmla="*/ 5 w 5"/>
                <a:gd name="T31" fmla="*/ 4 h 5"/>
                <a:gd name="T32" fmla="*/ 5 w 5"/>
                <a:gd name="T33" fmla="*/ 4 h 5"/>
                <a:gd name="T34" fmla="*/ 5 w 5"/>
                <a:gd name="T3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60"/>
            <p:cNvSpPr/>
            <p:nvPr/>
          </p:nvSpPr>
          <p:spPr bwMode="auto">
            <a:xfrm>
              <a:off x="2468981" y="2191066"/>
              <a:ext cx="15207" cy="18248"/>
            </a:xfrm>
            <a:custGeom>
              <a:avLst/>
              <a:gdLst>
                <a:gd name="T0" fmla="*/ 3 w 4"/>
                <a:gd name="T1" fmla="*/ 5 h 5"/>
                <a:gd name="T2" fmla="*/ 1 w 4"/>
                <a:gd name="T3" fmla="*/ 4 h 5"/>
                <a:gd name="T4" fmla="*/ 1 w 4"/>
                <a:gd name="T5" fmla="*/ 4 h 5"/>
                <a:gd name="T6" fmla="*/ 0 w 4"/>
                <a:gd name="T7" fmla="*/ 2 h 5"/>
                <a:gd name="T8" fmla="*/ 0 w 4"/>
                <a:gd name="T9" fmla="*/ 2 h 5"/>
                <a:gd name="T10" fmla="*/ 0 w 4"/>
                <a:gd name="T11" fmla="*/ 2 h 5"/>
                <a:gd name="T12" fmla="*/ 0 w 4"/>
                <a:gd name="T13" fmla="*/ 1 h 5"/>
                <a:gd name="T14" fmla="*/ 0 w 4"/>
                <a:gd name="T15" fmla="*/ 1 h 5"/>
                <a:gd name="T16" fmla="*/ 2 w 4"/>
                <a:gd name="T17" fmla="*/ 1 h 5"/>
                <a:gd name="T18" fmla="*/ 2 w 4"/>
                <a:gd name="T19" fmla="*/ 1 h 5"/>
                <a:gd name="T20" fmla="*/ 3 w 4"/>
                <a:gd name="T21" fmla="*/ 3 h 5"/>
                <a:gd name="T22" fmla="*/ 3 w 4"/>
                <a:gd name="T23" fmla="*/ 3 h 5"/>
                <a:gd name="T24" fmla="*/ 3 w 4"/>
                <a:gd name="T25" fmla="*/ 5 h 5"/>
                <a:gd name="T26" fmla="*/ 3 w 4"/>
                <a:gd name="T27" fmla="*/ 5 h 5"/>
                <a:gd name="T28" fmla="*/ 3 w 4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67"/>
            <p:cNvSpPr/>
            <p:nvPr/>
          </p:nvSpPr>
          <p:spPr bwMode="auto">
            <a:xfrm>
              <a:off x="2441609" y="2306636"/>
              <a:ext cx="53223" cy="53223"/>
            </a:xfrm>
            <a:custGeom>
              <a:avLst/>
              <a:gdLst>
                <a:gd name="T0" fmla="*/ 1 w 15"/>
                <a:gd name="T1" fmla="*/ 15 h 15"/>
                <a:gd name="T2" fmla="*/ 1 w 15"/>
                <a:gd name="T3" fmla="*/ 12 h 15"/>
                <a:gd name="T4" fmla="*/ 1 w 15"/>
                <a:gd name="T5" fmla="*/ 12 h 15"/>
                <a:gd name="T6" fmla="*/ 11 w 15"/>
                <a:gd name="T7" fmla="*/ 1 h 15"/>
                <a:gd name="T8" fmla="*/ 11 w 15"/>
                <a:gd name="T9" fmla="*/ 1 h 15"/>
                <a:gd name="T10" fmla="*/ 14 w 15"/>
                <a:gd name="T11" fmla="*/ 1 h 15"/>
                <a:gd name="T12" fmla="*/ 14 w 15"/>
                <a:gd name="T13" fmla="*/ 1 h 15"/>
                <a:gd name="T14" fmla="*/ 14 w 15"/>
                <a:gd name="T15" fmla="*/ 4 h 15"/>
                <a:gd name="T16" fmla="*/ 14 w 15"/>
                <a:gd name="T17" fmla="*/ 4 h 15"/>
                <a:gd name="T18" fmla="*/ 4 w 15"/>
                <a:gd name="T19" fmla="*/ 15 h 15"/>
                <a:gd name="T20" fmla="*/ 4 w 15"/>
                <a:gd name="T21" fmla="*/ 15 h 15"/>
                <a:gd name="T22" fmla="*/ 4 w 15"/>
                <a:gd name="T23" fmla="*/ 15 h 15"/>
                <a:gd name="T24" fmla="*/ 2 w 15"/>
                <a:gd name="T25" fmla="*/ 15 h 15"/>
                <a:gd name="T26" fmla="*/ 2 w 15"/>
                <a:gd name="T27" fmla="*/ 15 h 15"/>
                <a:gd name="T28" fmla="*/ 1 w 15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5">
                  <a:moveTo>
                    <a:pt x="1" y="15"/>
                  </a:move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4" y="9"/>
                    <a:pt x="8" y="4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7"/>
                    <a:pt x="7" y="11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68"/>
            <p:cNvSpPr/>
            <p:nvPr/>
          </p:nvSpPr>
          <p:spPr bwMode="auto">
            <a:xfrm>
              <a:off x="2462898" y="2324883"/>
              <a:ext cx="60826" cy="60826"/>
            </a:xfrm>
            <a:custGeom>
              <a:avLst/>
              <a:gdLst>
                <a:gd name="T0" fmla="*/ 1 w 17"/>
                <a:gd name="T1" fmla="*/ 17 h 17"/>
                <a:gd name="T2" fmla="*/ 1 w 17"/>
                <a:gd name="T3" fmla="*/ 14 h 17"/>
                <a:gd name="T4" fmla="*/ 1 w 17"/>
                <a:gd name="T5" fmla="*/ 14 h 17"/>
                <a:gd name="T6" fmla="*/ 8 w 17"/>
                <a:gd name="T7" fmla="*/ 6 h 17"/>
                <a:gd name="T8" fmla="*/ 8 w 17"/>
                <a:gd name="T9" fmla="*/ 6 h 17"/>
                <a:gd name="T10" fmla="*/ 13 w 17"/>
                <a:gd name="T11" fmla="*/ 2 h 17"/>
                <a:gd name="T12" fmla="*/ 13 w 17"/>
                <a:gd name="T13" fmla="*/ 2 h 17"/>
                <a:gd name="T14" fmla="*/ 16 w 17"/>
                <a:gd name="T15" fmla="*/ 1 h 17"/>
                <a:gd name="T16" fmla="*/ 16 w 17"/>
                <a:gd name="T17" fmla="*/ 1 h 17"/>
                <a:gd name="T18" fmla="*/ 16 w 17"/>
                <a:gd name="T19" fmla="*/ 4 h 17"/>
                <a:gd name="T20" fmla="*/ 16 w 17"/>
                <a:gd name="T21" fmla="*/ 4 h 17"/>
                <a:gd name="T22" fmla="*/ 11 w 17"/>
                <a:gd name="T23" fmla="*/ 9 h 17"/>
                <a:gd name="T24" fmla="*/ 11 w 17"/>
                <a:gd name="T25" fmla="*/ 9 h 17"/>
                <a:gd name="T26" fmla="*/ 3 w 17"/>
                <a:gd name="T27" fmla="*/ 17 h 17"/>
                <a:gd name="T28" fmla="*/ 3 w 17"/>
                <a:gd name="T29" fmla="*/ 17 h 17"/>
                <a:gd name="T30" fmla="*/ 2 w 17"/>
                <a:gd name="T31" fmla="*/ 17 h 17"/>
                <a:gd name="T32" fmla="*/ 2 w 17"/>
                <a:gd name="T33" fmla="*/ 17 h 17"/>
                <a:gd name="T34" fmla="*/ 1 w 17"/>
                <a:gd name="T3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7">
                  <a:moveTo>
                    <a:pt x="1" y="17"/>
                  </a:move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3" y="11"/>
                    <a:pt x="5" y="9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12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5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2"/>
                    <a:pt x="17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6"/>
                    <a:pt x="12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11"/>
                    <a:pt x="6" y="1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69"/>
            <p:cNvSpPr/>
            <p:nvPr/>
          </p:nvSpPr>
          <p:spPr bwMode="auto">
            <a:xfrm>
              <a:off x="2484187" y="2346173"/>
              <a:ext cx="60826" cy="63868"/>
            </a:xfrm>
            <a:custGeom>
              <a:avLst/>
              <a:gdLst>
                <a:gd name="T0" fmla="*/ 0 w 17"/>
                <a:gd name="T1" fmla="*/ 18 h 18"/>
                <a:gd name="T2" fmla="*/ 0 w 17"/>
                <a:gd name="T3" fmla="*/ 15 h 18"/>
                <a:gd name="T4" fmla="*/ 0 w 17"/>
                <a:gd name="T5" fmla="*/ 15 h 18"/>
                <a:gd name="T6" fmla="*/ 13 w 17"/>
                <a:gd name="T7" fmla="*/ 1 h 18"/>
                <a:gd name="T8" fmla="*/ 13 w 17"/>
                <a:gd name="T9" fmla="*/ 1 h 18"/>
                <a:gd name="T10" fmla="*/ 16 w 17"/>
                <a:gd name="T11" fmla="*/ 1 h 18"/>
                <a:gd name="T12" fmla="*/ 16 w 17"/>
                <a:gd name="T13" fmla="*/ 1 h 18"/>
                <a:gd name="T14" fmla="*/ 16 w 17"/>
                <a:gd name="T15" fmla="*/ 4 h 18"/>
                <a:gd name="T16" fmla="*/ 16 w 17"/>
                <a:gd name="T17" fmla="*/ 4 h 18"/>
                <a:gd name="T18" fmla="*/ 3 w 17"/>
                <a:gd name="T19" fmla="*/ 18 h 18"/>
                <a:gd name="T20" fmla="*/ 3 w 17"/>
                <a:gd name="T21" fmla="*/ 18 h 18"/>
                <a:gd name="T22" fmla="*/ 3 w 17"/>
                <a:gd name="T23" fmla="*/ 18 h 18"/>
                <a:gd name="T24" fmla="*/ 2 w 17"/>
                <a:gd name="T25" fmla="*/ 18 h 18"/>
                <a:gd name="T26" fmla="*/ 2 w 17"/>
                <a:gd name="T27" fmla="*/ 18 h 18"/>
                <a:gd name="T28" fmla="*/ 0 w 1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8">
                  <a:moveTo>
                    <a:pt x="0" y="18"/>
                  </a:move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0"/>
                    <a:pt x="9" y="5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2"/>
                    <a:pt x="17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8"/>
                    <a:pt x="8" y="13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0" y="18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70"/>
            <p:cNvSpPr/>
            <p:nvPr/>
          </p:nvSpPr>
          <p:spPr bwMode="auto">
            <a:xfrm>
              <a:off x="2508518" y="2367462"/>
              <a:ext cx="72991" cy="76033"/>
            </a:xfrm>
            <a:custGeom>
              <a:avLst/>
              <a:gdLst>
                <a:gd name="T0" fmla="*/ 1 w 20"/>
                <a:gd name="T1" fmla="*/ 21 h 21"/>
                <a:gd name="T2" fmla="*/ 1 w 20"/>
                <a:gd name="T3" fmla="*/ 18 h 21"/>
                <a:gd name="T4" fmla="*/ 1 w 20"/>
                <a:gd name="T5" fmla="*/ 18 h 21"/>
                <a:gd name="T6" fmla="*/ 16 w 20"/>
                <a:gd name="T7" fmla="*/ 1 h 21"/>
                <a:gd name="T8" fmla="*/ 16 w 20"/>
                <a:gd name="T9" fmla="*/ 1 h 21"/>
                <a:gd name="T10" fmla="*/ 19 w 20"/>
                <a:gd name="T11" fmla="*/ 1 h 21"/>
                <a:gd name="T12" fmla="*/ 19 w 20"/>
                <a:gd name="T13" fmla="*/ 1 h 21"/>
                <a:gd name="T14" fmla="*/ 19 w 20"/>
                <a:gd name="T15" fmla="*/ 4 h 21"/>
                <a:gd name="T16" fmla="*/ 19 w 20"/>
                <a:gd name="T17" fmla="*/ 4 h 21"/>
                <a:gd name="T18" fmla="*/ 4 w 20"/>
                <a:gd name="T19" fmla="*/ 21 h 21"/>
                <a:gd name="T20" fmla="*/ 4 w 20"/>
                <a:gd name="T21" fmla="*/ 21 h 21"/>
                <a:gd name="T22" fmla="*/ 4 w 20"/>
                <a:gd name="T23" fmla="*/ 21 h 21"/>
                <a:gd name="T24" fmla="*/ 2 w 20"/>
                <a:gd name="T25" fmla="*/ 21 h 21"/>
                <a:gd name="T26" fmla="*/ 2 w 20"/>
                <a:gd name="T27" fmla="*/ 21 h 21"/>
                <a:gd name="T28" fmla="*/ 1 w 20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" y="21"/>
                  </a:moveTo>
                  <a:cubicBezTo>
                    <a:pt x="0" y="20"/>
                    <a:pt x="0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6" y="13"/>
                    <a:pt x="10" y="6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2"/>
                    <a:pt x="20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9" y="15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71"/>
            <p:cNvSpPr/>
            <p:nvPr/>
          </p:nvSpPr>
          <p:spPr bwMode="auto">
            <a:xfrm>
              <a:off x="2426402" y="2295991"/>
              <a:ext cx="179437" cy="171834"/>
            </a:xfrm>
            <a:custGeom>
              <a:avLst/>
              <a:gdLst>
                <a:gd name="T0" fmla="*/ 31 w 50"/>
                <a:gd name="T1" fmla="*/ 48 h 48"/>
                <a:gd name="T2" fmla="*/ 29 w 50"/>
                <a:gd name="T3" fmla="*/ 47 h 48"/>
                <a:gd name="T4" fmla="*/ 29 w 50"/>
                <a:gd name="T5" fmla="*/ 47 h 48"/>
                <a:gd name="T6" fmla="*/ 1 w 50"/>
                <a:gd name="T7" fmla="*/ 13 h 48"/>
                <a:gd name="T8" fmla="*/ 1 w 50"/>
                <a:gd name="T9" fmla="*/ 13 h 48"/>
                <a:gd name="T10" fmla="*/ 1 w 50"/>
                <a:gd name="T11" fmla="*/ 10 h 48"/>
                <a:gd name="T12" fmla="*/ 1 w 50"/>
                <a:gd name="T13" fmla="*/ 10 h 48"/>
                <a:gd name="T14" fmla="*/ 4 w 50"/>
                <a:gd name="T15" fmla="*/ 11 h 48"/>
                <a:gd name="T16" fmla="*/ 4 w 50"/>
                <a:gd name="T17" fmla="*/ 11 h 48"/>
                <a:gd name="T18" fmla="*/ 31 w 50"/>
                <a:gd name="T19" fmla="*/ 43 h 48"/>
                <a:gd name="T20" fmla="*/ 45 w 50"/>
                <a:gd name="T21" fmla="*/ 29 h 48"/>
                <a:gd name="T22" fmla="*/ 12 w 50"/>
                <a:gd name="T23" fmla="*/ 4 h 48"/>
                <a:gd name="T24" fmla="*/ 11 w 50"/>
                <a:gd name="T25" fmla="*/ 1 h 48"/>
                <a:gd name="T26" fmla="*/ 11 w 50"/>
                <a:gd name="T27" fmla="*/ 1 h 48"/>
                <a:gd name="T28" fmla="*/ 14 w 50"/>
                <a:gd name="T29" fmla="*/ 0 h 48"/>
                <a:gd name="T30" fmla="*/ 14 w 50"/>
                <a:gd name="T31" fmla="*/ 0 h 48"/>
                <a:gd name="T32" fmla="*/ 50 w 50"/>
                <a:gd name="T33" fmla="*/ 27 h 48"/>
                <a:gd name="T34" fmla="*/ 50 w 50"/>
                <a:gd name="T35" fmla="*/ 28 h 48"/>
                <a:gd name="T36" fmla="*/ 50 w 50"/>
                <a:gd name="T37" fmla="*/ 28 h 48"/>
                <a:gd name="T38" fmla="*/ 50 w 50"/>
                <a:gd name="T39" fmla="*/ 30 h 48"/>
                <a:gd name="T40" fmla="*/ 50 w 50"/>
                <a:gd name="T41" fmla="*/ 30 h 48"/>
                <a:gd name="T42" fmla="*/ 32 w 50"/>
                <a:gd name="T43" fmla="*/ 47 h 48"/>
                <a:gd name="T44" fmla="*/ 31 w 50"/>
                <a:gd name="T45" fmla="*/ 48 h 48"/>
                <a:gd name="T46" fmla="*/ 31 w 50"/>
                <a:gd name="T47" fmla="*/ 48 h 48"/>
                <a:gd name="T48" fmla="*/ 31 w 50"/>
                <a:gd name="T4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48">
                  <a:moveTo>
                    <a:pt x="31" y="48"/>
                  </a:moveTo>
                  <a:cubicBezTo>
                    <a:pt x="30" y="48"/>
                    <a:pt x="30" y="48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3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50" y="29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8"/>
                    <a:pt x="32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641"/>
            <p:cNvSpPr/>
            <p:nvPr/>
          </p:nvSpPr>
          <p:spPr bwMode="auto">
            <a:xfrm>
              <a:off x="1868322" y="2198669"/>
              <a:ext cx="83636" cy="74512"/>
            </a:xfrm>
            <a:custGeom>
              <a:avLst/>
              <a:gdLst>
                <a:gd name="T0" fmla="*/ 0 w 23"/>
                <a:gd name="T1" fmla="*/ 16 h 21"/>
                <a:gd name="T2" fmla="*/ 14 w 23"/>
                <a:gd name="T3" fmla="*/ 5 h 21"/>
                <a:gd name="T4" fmla="*/ 5 w 23"/>
                <a:gd name="T5" fmla="*/ 21 h 21"/>
                <a:gd name="T6" fmla="*/ 0 w 23"/>
                <a:gd name="T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1">
                  <a:moveTo>
                    <a:pt x="0" y="16"/>
                  </a:moveTo>
                  <a:cubicBezTo>
                    <a:pt x="0" y="16"/>
                    <a:pt x="7" y="0"/>
                    <a:pt x="14" y="5"/>
                  </a:cubicBezTo>
                  <a:cubicBezTo>
                    <a:pt x="23" y="11"/>
                    <a:pt x="10" y="19"/>
                    <a:pt x="5" y="2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642"/>
            <p:cNvSpPr>
              <a:spLocks noEditPoints="1"/>
            </p:cNvSpPr>
            <p:nvPr/>
          </p:nvSpPr>
          <p:spPr bwMode="auto">
            <a:xfrm>
              <a:off x="1862239" y="2204752"/>
              <a:ext cx="74512" cy="76033"/>
            </a:xfrm>
            <a:custGeom>
              <a:avLst/>
              <a:gdLst>
                <a:gd name="T0" fmla="*/ 5 w 21"/>
                <a:gd name="T1" fmla="*/ 20 h 21"/>
                <a:gd name="T2" fmla="*/ 1 w 21"/>
                <a:gd name="T3" fmla="*/ 15 h 21"/>
                <a:gd name="T4" fmla="*/ 2 w 21"/>
                <a:gd name="T5" fmla="*/ 14 h 21"/>
                <a:gd name="T6" fmla="*/ 4 w 21"/>
                <a:gd name="T7" fmla="*/ 14 h 21"/>
                <a:gd name="T8" fmla="*/ 2 w 21"/>
                <a:gd name="T9" fmla="*/ 14 h 21"/>
                <a:gd name="T10" fmla="*/ 1 w 21"/>
                <a:gd name="T11" fmla="*/ 15 h 21"/>
                <a:gd name="T12" fmla="*/ 1 w 21"/>
                <a:gd name="T13" fmla="*/ 13 h 21"/>
                <a:gd name="T14" fmla="*/ 1 w 21"/>
                <a:gd name="T15" fmla="*/ 13 h 21"/>
                <a:gd name="T16" fmla="*/ 4 w 21"/>
                <a:gd name="T17" fmla="*/ 7 h 21"/>
                <a:gd name="T18" fmla="*/ 4 w 21"/>
                <a:gd name="T19" fmla="*/ 7 h 21"/>
                <a:gd name="T20" fmla="*/ 13 w 21"/>
                <a:gd name="T21" fmla="*/ 0 h 21"/>
                <a:gd name="T22" fmla="*/ 13 w 21"/>
                <a:gd name="T23" fmla="*/ 0 h 21"/>
                <a:gd name="T24" fmla="*/ 18 w 21"/>
                <a:gd name="T25" fmla="*/ 2 h 21"/>
                <a:gd name="T26" fmla="*/ 18 w 21"/>
                <a:gd name="T27" fmla="*/ 2 h 21"/>
                <a:gd name="T28" fmla="*/ 21 w 21"/>
                <a:gd name="T29" fmla="*/ 8 h 21"/>
                <a:gd name="T30" fmla="*/ 21 w 21"/>
                <a:gd name="T31" fmla="*/ 8 h 21"/>
                <a:gd name="T32" fmla="*/ 7 w 21"/>
                <a:gd name="T33" fmla="*/ 21 h 21"/>
                <a:gd name="T34" fmla="*/ 7 w 21"/>
                <a:gd name="T35" fmla="*/ 21 h 21"/>
                <a:gd name="T36" fmla="*/ 7 w 21"/>
                <a:gd name="T37" fmla="*/ 21 h 21"/>
                <a:gd name="T38" fmla="*/ 7 w 21"/>
                <a:gd name="T39" fmla="*/ 21 h 21"/>
                <a:gd name="T40" fmla="*/ 5 w 21"/>
                <a:gd name="T41" fmla="*/ 20 h 21"/>
                <a:gd name="T42" fmla="*/ 7 w 21"/>
                <a:gd name="T43" fmla="*/ 16 h 21"/>
                <a:gd name="T44" fmla="*/ 17 w 21"/>
                <a:gd name="T45" fmla="*/ 8 h 21"/>
                <a:gd name="T46" fmla="*/ 17 w 21"/>
                <a:gd name="T47" fmla="*/ 8 h 21"/>
                <a:gd name="T48" fmla="*/ 15 w 21"/>
                <a:gd name="T49" fmla="*/ 5 h 21"/>
                <a:gd name="T50" fmla="*/ 15 w 21"/>
                <a:gd name="T51" fmla="*/ 5 h 21"/>
                <a:gd name="T52" fmla="*/ 13 w 21"/>
                <a:gd name="T53" fmla="*/ 4 h 21"/>
                <a:gd name="T54" fmla="*/ 13 w 21"/>
                <a:gd name="T55" fmla="*/ 4 h 21"/>
                <a:gd name="T56" fmla="*/ 7 w 21"/>
                <a:gd name="T57" fmla="*/ 9 h 21"/>
                <a:gd name="T58" fmla="*/ 7 w 21"/>
                <a:gd name="T59" fmla="*/ 9 h 21"/>
                <a:gd name="T60" fmla="*/ 5 w 21"/>
                <a:gd name="T61" fmla="*/ 13 h 21"/>
                <a:gd name="T62" fmla="*/ 5 w 21"/>
                <a:gd name="T63" fmla="*/ 13 h 21"/>
                <a:gd name="T64" fmla="*/ 7 w 21"/>
                <a:gd name="T6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1">
                  <a:moveTo>
                    <a:pt x="5" y="20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0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4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3"/>
                    <a:pt x="21" y="5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5"/>
                    <a:pt x="12" y="19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0"/>
                    <a:pt x="5" y="20"/>
                  </a:cubicBezTo>
                  <a:close/>
                  <a:moveTo>
                    <a:pt x="7" y="16"/>
                  </a:moveTo>
                  <a:cubicBezTo>
                    <a:pt x="11" y="15"/>
                    <a:pt x="18" y="10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9" y="6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6"/>
                    <a:pt x="7" y="16"/>
                    <a:pt x="7" y="1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643"/>
            <p:cNvSpPr/>
            <p:nvPr/>
          </p:nvSpPr>
          <p:spPr bwMode="auto">
            <a:xfrm>
              <a:off x="1815099" y="2183463"/>
              <a:ext cx="68429" cy="68429"/>
            </a:xfrm>
            <a:custGeom>
              <a:avLst/>
              <a:gdLst>
                <a:gd name="T0" fmla="*/ 6 w 19"/>
                <a:gd name="T1" fmla="*/ 19 h 19"/>
                <a:gd name="T2" fmla="*/ 8 w 19"/>
                <a:gd name="T3" fmla="*/ 1 h 19"/>
                <a:gd name="T4" fmla="*/ 12 w 19"/>
                <a:gd name="T5" fmla="*/ 19 h 19"/>
                <a:gd name="T6" fmla="*/ 6 w 19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6" y="19"/>
                  </a:moveTo>
                  <a:cubicBezTo>
                    <a:pt x="6" y="19"/>
                    <a:pt x="0" y="3"/>
                    <a:pt x="8" y="1"/>
                  </a:cubicBezTo>
                  <a:cubicBezTo>
                    <a:pt x="19" y="0"/>
                    <a:pt x="16" y="14"/>
                    <a:pt x="12" y="19"/>
                  </a:cubicBezTo>
                  <a:lnTo>
                    <a:pt x="6" y="19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644"/>
            <p:cNvSpPr>
              <a:spLocks noEditPoints="1"/>
            </p:cNvSpPr>
            <p:nvPr/>
          </p:nvSpPr>
          <p:spPr bwMode="auto">
            <a:xfrm>
              <a:off x="1822702" y="2180421"/>
              <a:ext cx="53223" cy="79074"/>
            </a:xfrm>
            <a:custGeom>
              <a:avLst/>
              <a:gdLst>
                <a:gd name="T0" fmla="*/ 10 w 15"/>
                <a:gd name="T1" fmla="*/ 22 h 22"/>
                <a:gd name="T2" fmla="*/ 4 w 15"/>
                <a:gd name="T3" fmla="*/ 22 h 22"/>
                <a:gd name="T4" fmla="*/ 4 w 15"/>
                <a:gd name="T5" fmla="*/ 20 h 22"/>
                <a:gd name="T6" fmla="*/ 6 w 15"/>
                <a:gd name="T7" fmla="*/ 19 h 22"/>
                <a:gd name="T8" fmla="*/ 4 w 15"/>
                <a:gd name="T9" fmla="*/ 20 h 22"/>
                <a:gd name="T10" fmla="*/ 4 w 15"/>
                <a:gd name="T11" fmla="*/ 22 h 22"/>
                <a:gd name="T12" fmla="*/ 2 w 15"/>
                <a:gd name="T13" fmla="*/ 20 h 22"/>
                <a:gd name="T14" fmla="*/ 2 w 15"/>
                <a:gd name="T15" fmla="*/ 20 h 22"/>
                <a:gd name="T16" fmla="*/ 0 w 15"/>
                <a:gd name="T17" fmla="*/ 9 h 22"/>
                <a:gd name="T18" fmla="*/ 0 w 15"/>
                <a:gd name="T19" fmla="*/ 9 h 22"/>
                <a:gd name="T20" fmla="*/ 6 w 15"/>
                <a:gd name="T21" fmla="*/ 0 h 22"/>
                <a:gd name="T22" fmla="*/ 6 w 15"/>
                <a:gd name="T23" fmla="*/ 0 h 22"/>
                <a:gd name="T24" fmla="*/ 8 w 15"/>
                <a:gd name="T25" fmla="*/ 0 h 22"/>
                <a:gd name="T26" fmla="*/ 8 w 15"/>
                <a:gd name="T27" fmla="*/ 0 h 22"/>
                <a:gd name="T28" fmla="*/ 14 w 15"/>
                <a:gd name="T29" fmla="*/ 3 h 22"/>
                <a:gd name="T30" fmla="*/ 14 w 15"/>
                <a:gd name="T31" fmla="*/ 3 h 22"/>
                <a:gd name="T32" fmla="*/ 15 w 15"/>
                <a:gd name="T33" fmla="*/ 9 h 22"/>
                <a:gd name="T34" fmla="*/ 15 w 15"/>
                <a:gd name="T35" fmla="*/ 9 h 22"/>
                <a:gd name="T36" fmla="*/ 12 w 15"/>
                <a:gd name="T37" fmla="*/ 21 h 22"/>
                <a:gd name="T38" fmla="*/ 12 w 15"/>
                <a:gd name="T39" fmla="*/ 21 h 22"/>
                <a:gd name="T40" fmla="*/ 10 w 15"/>
                <a:gd name="T41" fmla="*/ 22 h 22"/>
                <a:gd name="T42" fmla="*/ 10 w 15"/>
                <a:gd name="T43" fmla="*/ 22 h 22"/>
                <a:gd name="T44" fmla="*/ 10 w 15"/>
                <a:gd name="T45" fmla="*/ 22 h 22"/>
                <a:gd name="T46" fmla="*/ 9 w 15"/>
                <a:gd name="T47" fmla="*/ 18 h 22"/>
                <a:gd name="T48" fmla="*/ 11 w 15"/>
                <a:gd name="T49" fmla="*/ 9 h 22"/>
                <a:gd name="T50" fmla="*/ 11 w 15"/>
                <a:gd name="T51" fmla="*/ 9 h 22"/>
                <a:gd name="T52" fmla="*/ 8 w 15"/>
                <a:gd name="T53" fmla="*/ 4 h 22"/>
                <a:gd name="T54" fmla="*/ 8 w 15"/>
                <a:gd name="T55" fmla="*/ 4 h 22"/>
                <a:gd name="T56" fmla="*/ 7 w 15"/>
                <a:gd name="T57" fmla="*/ 4 h 22"/>
                <a:gd name="T58" fmla="*/ 7 w 15"/>
                <a:gd name="T59" fmla="*/ 4 h 22"/>
                <a:gd name="T60" fmla="*/ 4 w 15"/>
                <a:gd name="T61" fmla="*/ 9 h 22"/>
                <a:gd name="T62" fmla="*/ 4 w 15"/>
                <a:gd name="T63" fmla="*/ 9 h 22"/>
                <a:gd name="T64" fmla="*/ 5 w 15"/>
                <a:gd name="T65" fmla="*/ 18 h 22"/>
                <a:gd name="T66" fmla="*/ 5 w 15"/>
                <a:gd name="T67" fmla="*/ 18 h 22"/>
                <a:gd name="T68" fmla="*/ 9 w 15"/>
                <a:gd name="T6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2">
                  <a:moveTo>
                    <a:pt x="10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3" y="1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5"/>
                    <a:pt x="15" y="7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4"/>
                    <a:pt x="14" y="18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9" y="18"/>
                  </a:moveTo>
                  <a:cubicBezTo>
                    <a:pt x="10" y="16"/>
                    <a:pt x="11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6"/>
                    <a:pt x="11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5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5" y="1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18"/>
                    <a:pt x="9" y="18"/>
                    <a:pt x="9" y="1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645"/>
            <p:cNvSpPr/>
            <p:nvPr/>
          </p:nvSpPr>
          <p:spPr bwMode="auto">
            <a:xfrm>
              <a:off x="1754273" y="2194107"/>
              <a:ext cx="71471" cy="79074"/>
            </a:xfrm>
            <a:custGeom>
              <a:avLst/>
              <a:gdLst>
                <a:gd name="T0" fmla="*/ 16 w 20"/>
                <a:gd name="T1" fmla="*/ 22 h 22"/>
                <a:gd name="T2" fmla="*/ 5 w 20"/>
                <a:gd name="T3" fmla="*/ 8 h 22"/>
                <a:gd name="T4" fmla="*/ 20 w 20"/>
                <a:gd name="T5" fmla="*/ 17 h 22"/>
                <a:gd name="T6" fmla="*/ 16 w 20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2">
                  <a:moveTo>
                    <a:pt x="16" y="22"/>
                  </a:moveTo>
                  <a:cubicBezTo>
                    <a:pt x="16" y="22"/>
                    <a:pt x="0" y="15"/>
                    <a:pt x="5" y="8"/>
                  </a:cubicBezTo>
                  <a:cubicBezTo>
                    <a:pt x="11" y="0"/>
                    <a:pt x="19" y="12"/>
                    <a:pt x="20" y="17"/>
                  </a:cubicBezTo>
                  <a:lnTo>
                    <a:pt x="16" y="22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646"/>
            <p:cNvSpPr>
              <a:spLocks noEditPoints="1"/>
            </p:cNvSpPr>
            <p:nvPr/>
          </p:nvSpPr>
          <p:spPr bwMode="auto">
            <a:xfrm>
              <a:off x="1760355" y="2204752"/>
              <a:ext cx="76033" cy="76033"/>
            </a:xfrm>
            <a:custGeom>
              <a:avLst/>
              <a:gdLst>
                <a:gd name="T0" fmla="*/ 13 w 21"/>
                <a:gd name="T1" fmla="*/ 21 h 21"/>
                <a:gd name="T2" fmla="*/ 7 w 21"/>
                <a:gd name="T3" fmla="*/ 17 h 21"/>
                <a:gd name="T4" fmla="*/ 7 w 21"/>
                <a:gd name="T5" fmla="*/ 17 h 21"/>
                <a:gd name="T6" fmla="*/ 0 w 21"/>
                <a:gd name="T7" fmla="*/ 8 h 21"/>
                <a:gd name="T8" fmla="*/ 0 w 21"/>
                <a:gd name="T9" fmla="*/ 8 h 21"/>
                <a:gd name="T10" fmla="*/ 1 w 21"/>
                <a:gd name="T11" fmla="*/ 3 h 21"/>
                <a:gd name="T12" fmla="*/ 1 w 21"/>
                <a:gd name="T13" fmla="*/ 3 h 21"/>
                <a:gd name="T14" fmla="*/ 8 w 21"/>
                <a:gd name="T15" fmla="*/ 0 h 21"/>
                <a:gd name="T16" fmla="*/ 8 w 21"/>
                <a:gd name="T17" fmla="*/ 0 h 21"/>
                <a:gd name="T18" fmla="*/ 20 w 21"/>
                <a:gd name="T19" fmla="*/ 14 h 21"/>
                <a:gd name="T20" fmla="*/ 20 w 21"/>
                <a:gd name="T21" fmla="*/ 14 h 21"/>
                <a:gd name="T22" fmla="*/ 20 w 21"/>
                <a:gd name="T23" fmla="*/ 16 h 21"/>
                <a:gd name="T24" fmla="*/ 20 w 21"/>
                <a:gd name="T25" fmla="*/ 16 h 21"/>
                <a:gd name="T26" fmla="*/ 15 w 21"/>
                <a:gd name="T27" fmla="*/ 20 h 21"/>
                <a:gd name="T28" fmla="*/ 14 w 21"/>
                <a:gd name="T29" fmla="*/ 21 h 21"/>
                <a:gd name="T30" fmla="*/ 14 w 21"/>
                <a:gd name="T31" fmla="*/ 21 h 21"/>
                <a:gd name="T32" fmla="*/ 13 w 21"/>
                <a:gd name="T33" fmla="*/ 21 h 21"/>
                <a:gd name="T34" fmla="*/ 14 w 21"/>
                <a:gd name="T35" fmla="*/ 19 h 21"/>
                <a:gd name="T36" fmla="*/ 14 w 21"/>
                <a:gd name="T37" fmla="*/ 17 h 21"/>
                <a:gd name="T38" fmla="*/ 14 w 21"/>
                <a:gd name="T39" fmla="*/ 19 h 21"/>
                <a:gd name="T40" fmla="*/ 8 w 21"/>
                <a:gd name="T41" fmla="*/ 4 h 21"/>
                <a:gd name="T42" fmla="*/ 5 w 21"/>
                <a:gd name="T43" fmla="*/ 6 h 21"/>
                <a:gd name="T44" fmla="*/ 5 w 21"/>
                <a:gd name="T45" fmla="*/ 6 h 21"/>
                <a:gd name="T46" fmla="*/ 4 w 21"/>
                <a:gd name="T47" fmla="*/ 8 h 21"/>
                <a:gd name="T48" fmla="*/ 4 w 21"/>
                <a:gd name="T49" fmla="*/ 8 h 21"/>
                <a:gd name="T50" fmla="*/ 9 w 21"/>
                <a:gd name="T51" fmla="*/ 14 h 21"/>
                <a:gd name="T52" fmla="*/ 9 w 21"/>
                <a:gd name="T53" fmla="*/ 14 h 21"/>
                <a:gd name="T54" fmla="*/ 13 w 21"/>
                <a:gd name="T55" fmla="*/ 16 h 21"/>
                <a:gd name="T56" fmla="*/ 13 w 21"/>
                <a:gd name="T57" fmla="*/ 16 h 21"/>
                <a:gd name="T58" fmla="*/ 16 w 21"/>
                <a:gd name="T59" fmla="*/ 14 h 21"/>
                <a:gd name="T60" fmla="*/ 8 w 21"/>
                <a:gd name="T61" fmla="*/ 4 h 21"/>
                <a:gd name="T62" fmla="*/ 8 w 21"/>
                <a:gd name="T63" fmla="*/ 4 h 21"/>
                <a:gd name="T64" fmla="*/ 8 w 21"/>
                <a:gd name="T6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1">
                  <a:moveTo>
                    <a:pt x="13" y="21"/>
                  </a:moveTo>
                  <a:cubicBezTo>
                    <a:pt x="13" y="21"/>
                    <a:pt x="10" y="19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" y="0"/>
                    <a:pt x="19" y="9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close/>
                  <a:moveTo>
                    <a:pt x="14" y="19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9"/>
                    <a:pt x="14" y="19"/>
                    <a:pt x="14" y="19"/>
                  </a:cubicBezTo>
                  <a:close/>
                  <a:moveTo>
                    <a:pt x="8" y="4"/>
                  </a:moveTo>
                  <a:cubicBezTo>
                    <a:pt x="7" y="4"/>
                    <a:pt x="6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6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0"/>
                    <a:pt x="11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647"/>
            <p:cNvSpPr/>
            <p:nvPr/>
          </p:nvSpPr>
          <p:spPr bwMode="auto">
            <a:xfrm>
              <a:off x="1739066" y="2262537"/>
              <a:ext cx="68429" cy="68429"/>
            </a:xfrm>
            <a:custGeom>
              <a:avLst/>
              <a:gdLst>
                <a:gd name="T0" fmla="*/ 19 w 19"/>
                <a:gd name="T1" fmla="*/ 12 h 19"/>
                <a:gd name="T2" fmla="*/ 1 w 19"/>
                <a:gd name="T3" fmla="*/ 10 h 19"/>
                <a:gd name="T4" fmla="*/ 19 w 19"/>
                <a:gd name="T5" fmla="*/ 6 h 19"/>
                <a:gd name="T6" fmla="*/ 19 w 19"/>
                <a:gd name="T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19" y="12"/>
                  </a:moveTo>
                  <a:cubicBezTo>
                    <a:pt x="19" y="12"/>
                    <a:pt x="2" y="19"/>
                    <a:pt x="1" y="10"/>
                  </a:cubicBezTo>
                  <a:cubicBezTo>
                    <a:pt x="0" y="0"/>
                    <a:pt x="14" y="2"/>
                    <a:pt x="19" y="6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648"/>
            <p:cNvSpPr>
              <a:spLocks noEditPoints="1"/>
            </p:cNvSpPr>
            <p:nvPr/>
          </p:nvSpPr>
          <p:spPr bwMode="auto">
            <a:xfrm>
              <a:off x="1736025" y="2267099"/>
              <a:ext cx="79074" cy="53223"/>
            </a:xfrm>
            <a:custGeom>
              <a:avLst/>
              <a:gdLst>
                <a:gd name="T0" fmla="*/ 0 w 22"/>
                <a:gd name="T1" fmla="*/ 9 h 15"/>
                <a:gd name="T2" fmla="*/ 0 w 22"/>
                <a:gd name="T3" fmla="*/ 7 h 15"/>
                <a:gd name="T4" fmla="*/ 0 w 22"/>
                <a:gd name="T5" fmla="*/ 7 h 15"/>
                <a:gd name="T6" fmla="*/ 3 w 22"/>
                <a:gd name="T7" fmla="*/ 1 h 15"/>
                <a:gd name="T8" fmla="*/ 3 w 22"/>
                <a:gd name="T9" fmla="*/ 1 h 15"/>
                <a:gd name="T10" fmla="*/ 9 w 22"/>
                <a:gd name="T11" fmla="*/ 0 h 15"/>
                <a:gd name="T12" fmla="*/ 9 w 22"/>
                <a:gd name="T13" fmla="*/ 0 h 15"/>
                <a:gd name="T14" fmla="*/ 21 w 22"/>
                <a:gd name="T15" fmla="*/ 3 h 15"/>
                <a:gd name="T16" fmla="*/ 21 w 22"/>
                <a:gd name="T17" fmla="*/ 3 h 15"/>
                <a:gd name="T18" fmla="*/ 22 w 22"/>
                <a:gd name="T19" fmla="*/ 5 h 15"/>
                <a:gd name="T20" fmla="*/ 22 w 22"/>
                <a:gd name="T21" fmla="*/ 5 h 15"/>
                <a:gd name="T22" fmla="*/ 22 w 22"/>
                <a:gd name="T23" fmla="*/ 11 h 15"/>
                <a:gd name="T24" fmla="*/ 20 w 22"/>
                <a:gd name="T25" fmla="*/ 13 h 15"/>
                <a:gd name="T26" fmla="*/ 20 w 22"/>
                <a:gd name="T27" fmla="*/ 13 h 15"/>
                <a:gd name="T28" fmla="*/ 9 w 22"/>
                <a:gd name="T29" fmla="*/ 15 h 15"/>
                <a:gd name="T30" fmla="*/ 9 w 22"/>
                <a:gd name="T31" fmla="*/ 15 h 15"/>
                <a:gd name="T32" fmla="*/ 9 w 22"/>
                <a:gd name="T33" fmla="*/ 15 h 15"/>
                <a:gd name="T34" fmla="*/ 9 w 22"/>
                <a:gd name="T35" fmla="*/ 15 h 15"/>
                <a:gd name="T36" fmla="*/ 0 w 22"/>
                <a:gd name="T37" fmla="*/ 9 h 15"/>
                <a:gd name="T38" fmla="*/ 9 w 22"/>
                <a:gd name="T39" fmla="*/ 4 h 15"/>
                <a:gd name="T40" fmla="*/ 4 w 22"/>
                <a:gd name="T41" fmla="*/ 7 h 15"/>
                <a:gd name="T42" fmla="*/ 4 w 22"/>
                <a:gd name="T43" fmla="*/ 7 h 15"/>
                <a:gd name="T44" fmla="*/ 4 w 22"/>
                <a:gd name="T45" fmla="*/ 8 h 15"/>
                <a:gd name="T46" fmla="*/ 4 w 22"/>
                <a:gd name="T47" fmla="*/ 8 h 15"/>
                <a:gd name="T48" fmla="*/ 9 w 22"/>
                <a:gd name="T49" fmla="*/ 11 h 15"/>
                <a:gd name="T50" fmla="*/ 9 w 22"/>
                <a:gd name="T51" fmla="*/ 11 h 15"/>
                <a:gd name="T52" fmla="*/ 18 w 22"/>
                <a:gd name="T53" fmla="*/ 10 h 15"/>
                <a:gd name="T54" fmla="*/ 18 w 22"/>
                <a:gd name="T55" fmla="*/ 10 h 15"/>
                <a:gd name="T56" fmla="*/ 18 w 22"/>
                <a:gd name="T57" fmla="*/ 6 h 15"/>
                <a:gd name="T58" fmla="*/ 9 w 22"/>
                <a:gd name="T59" fmla="*/ 4 h 15"/>
                <a:gd name="T60" fmla="*/ 9 w 22"/>
                <a:gd name="T61" fmla="*/ 4 h 15"/>
                <a:gd name="T62" fmla="*/ 9 w 22"/>
                <a:gd name="T6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15">
                  <a:moveTo>
                    <a:pt x="0" y="9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1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15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5" y="15"/>
                    <a:pt x="1" y="14"/>
                    <a:pt x="0" y="9"/>
                  </a:cubicBezTo>
                  <a:close/>
                  <a:moveTo>
                    <a:pt x="9" y="4"/>
                  </a:moveTo>
                  <a:cubicBezTo>
                    <a:pt x="6" y="4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6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2" y="11"/>
                    <a:pt x="16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649"/>
            <p:cNvSpPr/>
            <p:nvPr/>
          </p:nvSpPr>
          <p:spPr bwMode="auto">
            <a:xfrm>
              <a:off x="1746670" y="2317280"/>
              <a:ext cx="82115" cy="76033"/>
            </a:xfrm>
            <a:custGeom>
              <a:avLst/>
              <a:gdLst>
                <a:gd name="T0" fmla="*/ 23 w 23"/>
                <a:gd name="T1" fmla="*/ 5 h 21"/>
                <a:gd name="T2" fmla="*/ 9 w 23"/>
                <a:gd name="T3" fmla="*/ 15 h 21"/>
                <a:gd name="T4" fmla="*/ 18 w 23"/>
                <a:gd name="T5" fmla="*/ 0 h 21"/>
                <a:gd name="T6" fmla="*/ 23 w 23"/>
                <a:gd name="T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1">
                  <a:moveTo>
                    <a:pt x="23" y="5"/>
                  </a:moveTo>
                  <a:cubicBezTo>
                    <a:pt x="23" y="5"/>
                    <a:pt x="16" y="21"/>
                    <a:pt x="9" y="15"/>
                  </a:cubicBezTo>
                  <a:cubicBezTo>
                    <a:pt x="0" y="9"/>
                    <a:pt x="13" y="1"/>
                    <a:pt x="18" y="0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650"/>
            <p:cNvSpPr>
              <a:spLocks noEditPoints="1"/>
            </p:cNvSpPr>
            <p:nvPr/>
          </p:nvSpPr>
          <p:spPr bwMode="auto">
            <a:xfrm>
              <a:off x="1760355" y="2309677"/>
              <a:ext cx="76033" cy="71471"/>
            </a:xfrm>
            <a:custGeom>
              <a:avLst/>
              <a:gdLst>
                <a:gd name="T0" fmla="*/ 3 w 21"/>
                <a:gd name="T1" fmla="*/ 19 h 20"/>
                <a:gd name="T2" fmla="*/ 0 w 21"/>
                <a:gd name="T3" fmla="*/ 13 h 20"/>
                <a:gd name="T4" fmla="*/ 0 w 21"/>
                <a:gd name="T5" fmla="*/ 13 h 20"/>
                <a:gd name="T6" fmla="*/ 14 w 21"/>
                <a:gd name="T7" fmla="*/ 0 h 20"/>
                <a:gd name="T8" fmla="*/ 14 w 21"/>
                <a:gd name="T9" fmla="*/ 0 h 20"/>
                <a:gd name="T10" fmla="*/ 16 w 21"/>
                <a:gd name="T11" fmla="*/ 0 h 20"/>
                <a:gd name="T12" fmla="*/ 16 w 21"/>
                <a:gd name="T13" fmla="*/ 0 h 20"/>
                <a:gd name="T14" fmla="*/ 20 w 21"/>
                <a:gd name="T15" fmla="*/ 5 h 20"/>
                <a:gd name="T16" fmla="*/ 19 w 21"/>
                <a:gd name="T17" fmla="*/ 7 h 20"/>
                <a:gd name="T18" fmla="*/ 20 w 21"/>
                <a:gd name="T19" fmla="*/ 5 h 20"/>
                <a:gd name="T20" fmla="*/ 20 w 21"/>
                <a:gd name="T21" fmla="*/ 7 h 20"/>
                <a:gd name="T22" fmla="*/ 20 w 21"/>
                <a:gd name="T23" fmla="*/ 7 h 20"/>
                <a:gd name="T24" fmla="*/ 17 w 21"/>
                <a:gd name="T25" fmla="*/ 14 h 20"/>
                <a:gd name="T26" fmla="*/ 17 w 21"/>
                <a:gd name="T27" fmla="*/ 14 h 20"/>
                <a:gd name="T28" fmla="*/ 8 w 21"/>
                <a:gd name="T29" fmla="*/ 20 h 20"/>
                <a:gd name="T30" fmla="*/ 8 w 21"/>
                <a:gd name="T31" fmla="*/ 20 h 20"/>
                <a:gd name="T32" fmla="*/ 8 w 21"/>
                <a:gd name="T33" fmla="*/ 20 h 20"/>
                <a:gd name="T34" fmla="*/ 8 w 21"/>
                <a:gd name="T35" fmla="*/ 20 h 20"/>
                <a:gd name="T36" fmla="*/ 3 w 21"/>
                <a:gd name="T37" fmla="*/ 19 h 20"/>
                <a:gd name="T38" fmla="*/ 4 w 21"/>
                <a:gd name="T39" fmla="*/ 13 h 20"/>
                <a:gd name="T40" fmla="*/ 6 w 21"/>
                <a:gd name="T41" fmla="*/ 16 h 20"/>
                <a:gd name="T42" fmla="*/ 6 w 21"/>
                <a:gd name="T43" fmla="*/ 16 h 20"/>
                <a:gd name="T44" fmla="*/ 8 w 21"/>
                <a:gd name="T45" fmla="*/ 16 h 20"/>
                <a:gd name="T46" fmla="*/ 8 w 21"/>
                <a:gd name="T47" fmla="*/ 16 h 20"/>
                <a:gd name="T48" fmla="*/ 14 w 21"/>
                <a:gd name="T49" fmla="*/ 11 h 20"/>
                <a:gd name="T50" fmla="*/ 14 w 21"/>
                <a:gd name="T51" fmla="*/ 11 h 20"/>
                <a:gd name="T52" fmla="*/ 16 w 21"/>
                <a:gd name="T53" fmla="*/ 7 h 20"/>
                <a:gd name="T54" fmla="*/ 16 w 21"/>
                <a:gd name="T55" fmla="*/ 7 h 20"/>
                <a:gd name="T56" fmla="*/ 14 w 21"/>
                <a:gd name="T57" fmla="*/ 4 h 20"/>
                <a:gd name="T58" fmla="*/ 4 w 21"/>
                <a:gd name="T5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0">
                  <a:moveTo>
                    <a:pt x="3" y="19"/>
                  </a:moveTo>
                  <a:cubicBezTo>
                    <a:pt x="1" y="17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9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19" y="10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7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0"/>
                    <a:pt x="5" y="20"/>
                    <a:pt x="3" y="19"/>
                  </a:cubicBezTo>
                  <a:close/>
                  <a:moveTo>
                    <a:pt x="4" y="13"/>
                  </a:moveTo>
                  <a:cubicBezTo>
                    <a:pt x="4" y="13"/>
                    <a:pt x="4" y="14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2" y="14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5"/>
                    <a:pt x="3" y="10"/>
                    <a:pt x="4" y="1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651"/>
            <p:cNvSpPr/>
            <p:nvPr/>
          </p:nvSpPr>
          <p:spPr bwMode="auto">
            <a:xfrm>
              <a:off x="1815099" y="2335528"/>
              <a:ext cx="68429" cy="68429"/>
            </a:xfrm>
            <a:custGeom>
              <a:avLst/>
              <a:gdLst>
                <a:gd name="T0" fmla="*/ 13 w 19"/>
                <a:gd name="T1" fmla="*/ 1 h 19"/>
                <a:gd name="T2" fmla="*/ 11 w 19"/>
                <a:gd name="T3" fmla="*/ 18 h 19"/>
                <a:gd name="T4" fmla="*/ 7 w 19"/>
                <a:gd name="T5" fmla="*/ 0 h 19"/>
                <a:gd name="T6" fmla="*/ 13 w 19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13" y="1"/>
                  </a:moveTo>
                  <a:cubicBezTo>
                    <a:pt x="13" y="1"/>
                    <a:pt x="19" y="17"/>
                    <a:pt x="11" y="18"/>
                  </a:cubicBezTo>
                  <a:cubicBezTo>
                    <a:pt x="0" y="19"/>
                    <a:pt x="3" y="5"/>
                    <a:pt x="7" y="0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652"/>
            <p:cNvSpPr>
              <a:spLocks noEditPoints="1"/>
            </p:cNvSpPr>
            <p:nvPr/>
          </p:nvSpPr>
          <p:spPr bwMode="auto">
            <a:xfrm>
              <a:off x="1822702" y="2327925"/>
              <a:ext cx="53223" cy="79074"/>
            </a:xfrm>
            <a:custGeom>
              <a:avLst/>
              <a:gdLst>
                <a:gd name="T0" fmla="*/ 1 w 15"/>
                <a:gd name="T1" fmla="*/ 19 h 22"/>
                <a:gd name="T2" fmla="*/ 0 w 15"/>
                <a:gd name="T3" fmla="*/ 13 h 22"/>
                <a:gd name="T4" fmla="*/ 0 w 15"/>
                <a:gd name="T5" fmla="*/ 13 h 22"/>
                <a:gd name="T6" fmla="*/ 3 w 15"/>
                <a:gd name="T7" fmla="*/ 1 h 22"/>
                <a:gd name="T8" fmla="*/ 3 w 15"/>
                <a:gd name="T9" fmla="*/ 1 h 22"/>
                <a:gd name="T10" fmla="*/ 5 w 15"/>
                <a:gd name="T11" fmla="*/ 0 h 22"/>
                <a:gd name="T12" fmla="*/ 5 w 15"/>
                <a:gd name="T13" fmla="*/ 0 h 22"/>
                <a:gd name="T14" fmla="*/ 11 w 15"/>
                <a:gd name="T15" fmla="*/ 1 h 22"/>
                <a:gd name="T16" fmla="*/ 11 w 15"/>
                <a:gd name="T17" fmla="*/ 3 h 22"/>
                <a:gd name="T18" fmla="*/ 11 w 15"/>
                <a:gd name="T19" fmla="*/ 1 h 22"/>
                <a:gd name="T20" fmla="*/ 13 w 15"/>
                <a:gd name="T21" fmla="*/ 2 h 22"/>
                <a:gd name="T22" fmla="*/ 13 w 15"/>
                <a:gd name="T23" fmla="*/ 2 h 22"/>
                <a:gd name="T24" fmla="*/ 15 w 15"/>
                <a:gd name="T25" fmla="*/ 13 h 22"/>
                <a:gd name="T26" fmla="*/ 15 w 15"/>
                <a:gd name="T27" fmla="*/ 13 h 22"/>
                <a:gd name="T28" fmla="*/ 9 w 15"/>
                <a:gd name="T29" fmla="*/ 22 h 22"/>
                <a:gd name="T30" fmla="*/ 9 w 15"/>
                <a:gd name="T31" fmla="*/ 22 h 22"/>
                <a:gd name="T32" fmla="*/ 7 w 15"/>
                <a:gd name="T33" fmla="*/ 22 h 22"/>
                <a:gd name="T34" fmla="*/ 7 w 15"/>
                <a:gd name="T35" fmla="*/ 22 h 22"/>
                <a:gd name="T36" fmla="*/ 7 w 15"/>
                <a:gd name="T37" fmla="*/ 22 h 22"/>
                <a:gd name="T38" fmla="*/ 7 w 15"/>
                <a:gd name="T39" fmla="*/ 22 h 22"/>
                <a:gd name="T40" fmla="*/ 1 w 15"/>
                <a:gd name="T41" fmla="*/ 19 h 22"/>
                <a:gd name="T42" fmla="*/ 4 w 15"/>
                <a:gd name="T43" fmla="*/ 13 h 22"/>
                <a:gd name="T44" fmla="*/ 7 w 15"/>
                <a:gd name="T45" fmla="*/ 18 h 22"/>
                <a:gd name="T46" fmla="*/ 7 w 15"/>
                <a:gd name="T47" fmla="*/ 18 h 22"/>
                <a:gd name="T48" fmla="*/ 8 w 15"/>
                <a:gd name="T49" fmla="*/ 18 h 22"/>
                <a:gd name="T50" fmla="*/ 8 w 15"/>
                <a:gd name="T51" fmla="*/ 18 h 22"/>
                <a:gd name="T52" fmla="*/ 11 w 15"/>
                <a:gd name="T53" fmla="*/ 13 h 22"/>
                <a:gd name="T54" fmla="*/ 11 w 15"/>
                <a:gd name="T55" fmla="*/ 13 h 22"/>
                <a:gd name="T56" fmla="*/ 10 w 15"/>
                <a:gd name="T57" fmla="*/ 4 h 22"/>
                <a:gd name="T58" fmla="*/ 10 w 15"/>
                <a:gd name="T59" fmla="*/ 4 h 22"/>
                <a:gd name="T60" fmla="*/ 6 w 15"/>
                <a:gd name="T61" fmla="*/ 4 h 22"/>
                <a:gd name="T62" fmla="*/ 4 w 15"/>
                <a:gd name="T6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" h="22">
                  <a:moveTo>
                    <a:pt x="1" y="19"/>
                  </a:moveTo>
                  <a:cubicBezTo>
                    <a:pt x="0" y="17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1" y="4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5" y="8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7"/>
                    <a:pt x="14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1" y="19"/>
                  </a:cubicBezTo>
                  <a:close/>
                  <a:moveTo>
                    <a:pt x="4" y="13"/>
                  </a:moveTo>
                  <a:cubicBezTo>
                    <a:pt x="4" y="16"/>
                    <a:pt x="4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1" y="18"/>
                    <a:pt x="11" y="16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0"/>
                    <a:pt x="10" y="6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6"/>
                    <a:pt x="4" y="10"/>
                    <a:pt x="4" y="1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653"/>
            <p:cNvSpPr/>
            <p:nvPr/>
          </p:nvSpPr>
          <p:spPr bwMode="auto">
            <a:xfrm>
              <a:off x="1868322" y="2312718"/>
              <a:ext cx="76033" cy="83636"/>
            </a:xfrm>
            <a:custGeom>
              <a:avLst/>
              <a:gdLst>
                <a:gd name="T0" fmla="*/ 5 w 21"/>
                <a:gd name="T1" fmla="*/ 0 h 23"/>
                <a:gd name="T2" fmla="*/ 16 w 21"/>
                <a:gd name="T3" fmla="*/ 15 h 23"/>
                <a:gd name="T4" fmla="*/ 0 w 21"/>
                <a:gd name="T5" fmla="*/ 5 h 23"/>
                <a:gd name="T6" fmla="*/ 5 w 21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3">
                  <a:moveTo>
                    <a:pt x="5" y="0"/>
                  </a:moveTo>
                  <a:cubicBezTo>
                    <a:pt x="5" y="0"/>
                    <a:pt x="21" y="8"/>
                    <a:pt x="16" y="15"/>
                  </a:cubicBezTo>
                  <a:cubicBezTo>
                    <a:pt x="10" y="23"/>
                    <a:pt x="2" y="10"/>
                    <a:pt x="0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654"/>
            <p:cNvSpPr>
              <a:spLocks noEditPoints="1"/>
            </p:cNvSpPr>
            <p:nvPr/>
          </p:nvSpPr>
          <p:spPr bwMode="auto">
            <a:xfrm>
              <a:off x="1862239" y="2306636"/>
              <a:ext cx="74512" cy="74512"/>
            </a:xfrm>
            <a:custGeom>
              <a:avLst/>
              <a:gdLst>
                <a:gd name="T0" fmla="*/ 13 w 21"/>
                <a:gd name="T1" fmla="*/ 21 h 21"/>
                <a:gd name="T2" fmla="*/ 1 w 21"/>
                <a:gd name="T3" fmla="*/ 7 h 21"/>
                <a:gd name="T4" fmla="*/ 1 w 21"/>
                <a:gd name="T5" fmla="*/ 7 h 21"/>
                <a:gd name="T6" fmla="*/ 1 w 21"/>
                <a:gd name="T7" fmla="*/ 5 h 21"/>
                <a:gd name="T8" fmla="*/ 1 w 21"/>
                <a:gd name="T9" fmla="*/ 5 h 21"/>
                <a:gd name="T10" fmla="*/ 6 w 21"/>
                <a:gd name="T11" fmla="*/ 1 h 21"/>
                <a:gd name="T12" fmla="*/ 8 w 21"/>
                <a:gd name="T13" fmla="*/ 1 h 21"/>
                <a:gd name="T14" fmla="*/ 8 w 21"/>
                <a:gd name="T15" fmla="*/ 1 h 21"/>
                <a:gd name="T16" fmla="*/ 14 w 21"/>
                <a:gd name="T17" fmla="*/ 4 h 21"/>
                <a:gd name="T18" fmla="*/ 14 w 21"/>
                <a:gd name="T19" fmla="*/ 4 h 21"/>
                <a:gd name="T20" fmla="*/ 21 w 21"/>
                <a:gd name="T21" fmla="*/ 14 h 21"/>
                <a:gd name="T22" fmla="*/ 21 w 21"/>
                <a:gd name="T23" fmla="*/ 14 h 21"/>
                <a:gd name="T24" fmla="*/ 20 w 21"/>
                <a:gd name="T25" fmla="*/ 18 h 21"/>
                <a:gd name="T26" fmla="*/ 20 w 21"/>
                <a:gd name="T27" fmla="*/ 18 h 21"/>
                <a:gd name="T28" fmla="*/ 13 w 21"/>
                <a:gd name="T29" fmla="*/ 21 h 21"/>
                <a:gd name="T30" fmla="*/ 13 w 21"/>
                <a:gd name="T31" fmla="*/ 21 h 21"/>
                <a:gd name="T32" fmla="*/ 13 w 21"/>
                <a:gd name="T33" fmla="*/ 21 h 21"/>
                <a:gd name="T34" fmla="*/ 13 w 21"/>
                <a:gd name="T35" fmla="*/ 17 h 21"/>
                <a:gd name="T36" fmla="*/ 16 w 21"/>
                <a:gd name="T37" fmla="*/ 15 h 21"/>
                <a:gd name="T38" fmla="*/ 16 w 21"/>
                <a:gd name="T39" fmla="*/ 15 h 21"/>
                <a:gd name="T40" fmla="*/ 17 w 21"/>
                <a:gd name="T41" fmla="*/ 14 h 21"/>
                <a:gd name="T42" fmla="*/ 17 w 21"/>
                <a:gd name="T43" fmla="*/ 14 h 21"/>
                <a:gd name="T44" fmla="*/ 12 w 21"/>
                <a:gd name="T45" fmla="*/ 7 h 21"/>
                <a:gd name="T46" fmla="*/ 12 w 21"/>
                <a:gd name="T47" fmla="*/ 7 h 21"/>
                <a:gd name="T48" fmla="*/ 8 w 21"/>
                <a:gd name="T49" fmla="*/ 5 h 21"/>
                <a:gd name="T50" fmla="*/ 8 w 21"/>
                <a:gd name="T51" fmla="*/ 5 h 21"/>
                <a:gd name="T52" fmla="*/ 5 w 21"/>
                <a:gd name="T53" fmla="*/ 8 h 21"/>
                <a:gd name="T54" fmla="*/ 13 w 21"/>
                <a:gd name="T5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21">
                  <a:moveTo>
                    <a:pt x="13" y="21"/>
                  </a:moveTo>
                  <a:cubicBezTo>
                    <a:pt x="6" y="21"/>
                    <a:pt x="2" y="12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1" y="2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6"/>
                    <a:pt x="21" y="9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6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lose/>
                  <a:moveTo>
                    <a:pt x="13" y="17"/>
                  </a:moveTo>
                  <a:cubicBezTo>
                    <a:pt x="14" y="17"/>
                    <a:pt x="15" y="17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2"/>
                    <a:pt x="15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11" y="18"/>
                    <a:pt x="13" y="1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655"/>
            <p:cNvSpPr/>
            <p:nvPr/>
          </p:nvSpPr>
          <p:spPr bwMode="auto">
            <a:xfrm>
              <a:off x="1889611" y="2259495"/>
              <a:ext cx="68429" cy="68429"/>
            </a:xfrm>
            <a:custGeom>
              <a:avLst/>
              <a:gdLst>
                <a:gd name="T0" fmla="*/ 0 w 19"/>
                <a:gd name="T1" fmla="*/ 6 h 19"/>
                <a:gd name="T2" fmla="*/ 18 w 19"/>
                <a:gd name="T3" fmla="*/ 9 h 19"/>
                <a:gd name="T4" fmla="*/ 0 w 19"/>
                <a:gd name="T5" fmla="*/ 13 h 19"/>
                <a:gd name="T6" fmla="*/ 0 w 19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6"/>
                  </a:moveTo>
                  <a:cubicBezTo>
                    <a:pt x="0" y="6"/>
                    <a:pt x="17" y="0"/>
                    <a:pt x="18" y="9"/>
                  </a:cubicBezTo>
                  <a:cubicBezTo>
                    <a:pt x="19" y="19"/>
                    <a:pt x="5" y="16"/>
                    <a:pt x="0" y="1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656"/>
            <p:cNvSpPr>
              <a:spLocks noEditPoints="1"/>
            </p:cNvSpPr>
            <p:nvPr/>
          </p:nvSpPr>
          <p:spPr bwMode="auto">
            <a:xfrm>
              <a:off x="1883529" y="2267099"/>
              <a:ext cx="79074" cy="57785"/>
            </a:xfrm>
            <a:custGeom>
              <a:avLst/>
              <a:gdLst>
                <a:gd name="T0" fmla="*/ 1 w 22"/>
                <a:gd name="T1" fmla="*/ 12 h 16"/>
                <a:gd name="T2" fmla="*/ 0 w 22"/>
                <a:gd name="T3" fmla="*/ 10 h 16"/>
                <a:gd name="T4" fmla="*/ 0 w 22"/>
                <a:gd name="T5" fmla="*/ 10 h 16"/>
                <a:gd name="T6" fmla="*/ 0 w 22"/>
                <a:gd name="T7" fmla="*/ 4 h 16"/>
                <a:gd name="T8" fmla="*/ 2 w 22"/>
                <a:gd name="T9" fmla="*/ 2 h 16"/>
                <a:gd name="T10" fmla="*/ 2 w 22"/>
                <a:gd name="T11" fmla="*/ 2 h 16"/>
                <a:gd name="T12" fmla="*/ 13 w 22"/>
                <a:gd name="T13" fmla="*/ 0 h 16"/>
                <a:gd name="T14" fmla="*/ 13 w 22"/>
                <a:gd name="T15" fmla="*/ 0 h 16"/>
                <a:gd name="T16" fmla="*/ 22 w 22"/>
                <a:gd name="T17" fmla="*/ 6 h 16"/>
                <a:gd name="T18" fmla="*/ 22 w 22"/>
                <a:gd name="T19" fmla="*/ 6 h 16"/>
                <a:gd name="T20" fmla="*/ 22 w 22"/>
                <a:gd name="T21" fmla="*/ 8 h 16"/>
                <a:gd name="T22" fmla="*/ 22 w 22"/>
                <a:gd name="T23" fmla="*/ 8 h 16"/>
                <a:gd name="T24" fmla="*/ 19 w 22"/>
                <a:gd name="T25" fmla="*/ 14 h 16"/>
                <a:gd name="T26" fmla="*/ 19 w 22"/>
                <a:gd name="T27" fmla="*/ 14 h 16"/>
                <a:gd name="T28" fmla="*/ 13 w 22"/>
                <a:gd name="T29" fmla="*/ 16 h 16"/>
                <a:gd name="T30" fmla="*/ 13 w 22"/>
                <a:gd name="T31" fmla="*/ 16 h 16"/>
                <a:gd name="T32" fmla="*/ 1 w 22"/>
                <a:gd name="T33" fmla="*/ 12 h 16"/>
                <a:gd name="T34" fmla="*/ 13 w 22"/>
                <a:gd name="T35" fmla="*/ 12 h 16"/>
                <a:gd name="T36" fmla="*/ 18 w 22"/>
                <a:gd name="T37" fmla="*/ 8 h 16"/>
                <a:gd name="T38" fmla="*/ 18 w 22"/>
                <a:gd name="T39" fmla="*/ 8 h 16"/>
                <a:gd name="T40" fmla="*/ 18 w 22"/>
                <a:gd name="T41" fmla="*/ 7 h 16"/>
                <a:gd name="T42" fmla="*/ 18 w 22"/>
                <a:gd name="T43" fmla="*/ 7 h 16"/>
                <a:gd name="T44" fmla="*/ 13 w 22"/>
                <a:gd name="T45" fmla="*/ 4 h 16"/>
                <a:gd name="T46" fmla="*/ 13 w 22"/>
                <a:gd name="T47" fmla="*/ 4 h 16"/>
                <a:gd name="T48" fmla="*/ 4 w 22"/>
                <a:gd name="T49" fmla="*/ 5 h 16"/>
                <a:gd name="T50" fmla="*/ 4 w 22"/>
                <a:gd name="T51" fmla="*/ 5 h 16"/>
                <a:gd name="T52" fmla="*/ 4 w 22"/>
                <a:gd name="T53" fmla="*/ 9 h 16"/>
                <a:gd name="T54" fmla="*/ 13 w 22"/>
                <a:gd name="T5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16">
                  <a:moveTo>
                    <a:pt x="1" y="12"/>
                  </a:moveTo>
                  <a:cubicBezTo>
                    <a:pt x="0" y="12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7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21" y="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10"/>
                    <a:pt x="21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5"/>
                    <a:pt x="15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8" y="16"/>
                    <a:pt x="4" y="14"/>
                    <a:pt x="1" y="12"/>
                  </a:cubicBezTo>
                  <a:close/>
                  <a:moveTo>
                    <a:pt x="13" y="12"/>
                  </a:moveTo>
                  <a:cubicBezTo>
                    <a:pt x="16" y="11"/>
                    <a:pt x="18" y="11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5"/>
                    <a:pt x="16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4"/>
                    <a:pt x="6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11"/>
                    <a:pt x="10" y="12"/>
                    <a:pt x="13" y="1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657"/>
            <p:cNvSpPr/>
            <p:nvPr/>
          </p:nvSpPr>
          <p:spPr bwMode="auto">
            <a:xfrm>
              <a:off x="1775562" y="2227562"/>
              <a:ext cx="139900" cy="118611"/>
            </a:xfrm>
            <a:custGeom>
              <a:avLst/>
              <a:gdLst>
                <a:gd name="T0" fmla="*/ 29 w 39"/>
                <a:gd name="T1" fmla="*/ 10 h 33"/>
                <a:gd name="T2" fmla="*/ 11 w 39"/>
                <a:gd name="T3" fmla="*/ 10 h 33"/>
                <a:gd name="T4" fmla="*/ 20 w 39"/>
                <a:gd name="T5" fmla="*/ 33 h 33"/>
                <a:gd name="T6" fmla="*/ 29 w 39"/>
                <a:gd name="T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3">
                  <a:moveTo>
                    <a:pt x="29" y="10"/>
                  </a:moveTo>
                  <a:cubicBezTo>
                    <a:pt x="29" y="10"/>
                    <a:pt x="22" y="0"/>
                    <a:pt x="11" y="10"/>
                  </a:cubicBezTo>
                  <a:cubicBezTo>
                    <a:pt x="0" y="20"/>
                    <a:pt x="12" y="33"/>
                    <a:pt x="20" y="33"/>
                  </a:cubicBezTo>
                  <a:cubicBezTo>
                    <a:pt x="28" y="33"/>
                    <a:pt x="39" y="20"/>
                    <a:pt x="2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658"/>
            <p:cNvSpPr>
              <a:spLocks noEditPoints="1"/>
            </p:cNvSpPr>
            <p:nvPr/>
          </p:nvSpPr>
          <p:spPr bwMode="auto">
            <a:xfrm>
              <a:off x="1789248" y="2241248"/>
              <a:ext cx="112529" cy="111008"/>
            </a:xfrm>
            <a:custGeom>
              <a:avLst/>
              <a:gdLst>
                <a:gd name="T0" fmla="*/ 0 w 31"/>
                <a:gd name="T1" fmla="*/ 15 h 31"/>
                <a:gd name="T2" fmla="*/ 6 w 31"/>
                <a:gd name="T3" fmla="*/ 5 h 31"/>
                <a:gd name="T4" fmla="*/ 6 w 31"/>
                <a:gd name="T5" fmla="*/ 5 h 31"/>
                <a:gd name="T6" fmla="*/ 17 w 31"/>
                <a:gd name="T7" fmla="*/ 0 h 31"/>
                <a:gd name="T8" fmla="*/ 17 w 31"/>
                <a:gd name="T9" fmla="*/ 0 h 31"/>
                <a:gd name="T10" fmla="*/ 26 w 31"/>
                <a:gd name="T11" fmla="*/ 5 h 31"/>
                <a:gd name="T12" fmla="*/ 26 w 31"/>
                <a:gd name="T13" fmla="*/ 5 h 31"/>
                <a:gd name="T14" fmla="*/ 31 w 31"/>
                <a:gd name="T15" fmla="*/ 15 h 31"/>
                <a:gd name="T16" fmla="*/ 31 w 31"/>
                <a:gd name="T17" fmla="*/ 15 h 31"/>
                <a:gd name="T18" fmla="*/ 16 w 31"/>
                <a:gd name="T19" fmla="*/ 31 h 31"/>
                <a:gd name="T20" fmla="*/ 16 w 31"/>
                <a:gd name="T21" fmla="*/ 31 h 31"/>
                <a:gd name="T22" fmla="*/ 16 w 31"/>
                <a:gd name="T23" fmla="*/ 31 h 31"/>
                <a:gd name="T24" fmla="*/ 16 w 31"/>
                <a:gd name="T25" fmla="*/ 31 h 31"/>
                <a:gd name="T26" fmla="*/ 0 w 31"/>
                <a:gd name="T27" fmla="*/ 15 h 31"/>
                <a:gd name="T28" fmla="*/ 8 w 31"/>
                <a:gd name="T29" fmla="*/ 8 h 31"/>
                <a:gd name="T30" fmla="*/ 4 w 31"/>
                <a:gd name="T31" fmla="*/ 15 h 31"/>
                <a:gd name="T32" fmla="*/ 4 w 31"/>
                <a:gd name="T33" fmla="*/ 15 h 31"/>
                <a:gd name="T34" fmla="*/ 8 w 31"/>
                <a:gd name="T35" fmla="*/ 23 h 31"/>
                <a:gd name="T36" fmla="*/ 8 w 31"/>
                <a:gd name="T37" fmla="*/ 23 h 31"/>
                <a:gd name="T38" fmla="*/ 16 w 31"/>
                <a:gd name="T39" fmla="*/ 27 h 31"/>
                <a:gd name="T40" fmla="*/ 16 w 31"/>
                <a:gd name="T41" fmla="*/ 27 h 31"/>
                <a:gd name="T42" fmla="*/ 16 w 31"/>
                <a:gd name="T43" fmla="*/ 27 h 31"/>
                <a:gd name="T44" fmla="*/ 16 w 31"/>
                <a:gd name="T45" fmla="*/ 27 h 31"/>
                <a:gd name="T46" fmla="*/ 27 w 31"/>
                <a:gd name="T47" fmla="*/ 15 h 31"/>
                <a:gd name="T48" fmla="*/ 27 w 31"/>
                <a:gd name="T49" fmla="*/ 15 h 31"/>
                <a:gd name="T50" fmla="*/ 24 w 31"/>
                <a:gd name="T51" fmla="*/ 7 h 31"/>
                <a:gd name="T52" fmla="*/ 24 w 31"/>
                <a:gd name="T53" fmla="*/ 7 h 31"/>
                <a:gd name="T54" fmla="*/ 25 w 31"/>
                <a:gd name="T55" fmla="*/ 6 h 31"/>
                <a:gd name="T56" fmla="*/ 23 w 31"/>
                <a:gd name="T57" fmla="*/ 7 h 31"/>
                <a:gd name="T58" fmla="*/ 22 w 31"/>
                <a:gd name="T59" fmla="*/ 5 h 31"/>
                <a:gd name="T60" fmla="*/ 22 w 31"/>
                <a:gd name="T61" fmla="*/ 5 h 31"/>
                <a:gd name="T62" fmla="*/ 17 w 31"/>
                <a:gd name="T63" fmla="*/ 4 h 31"/>
                <a:gd name="T64" fmla="*/ 17 w 31"/>
                <a:gd name="T65" fmla="*/ 4 h 31"/>
                <a:gd name="T66" fmla="*/ 8 w 31"/>
                <a:gd name="T67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1">
                  <a:moveTo>
                    <a:pt x="0" y="15"/>
                  </a:moveTo>
                  <a:cubicBezTo>
                    <a:pt x="0" y="11"/>
                    <a:pt x="2" y="8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1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6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8"/>
                    <a:pt x="31" y="11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23"/>
                    <a:pt x="23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8" y="31"/>
                    <a:pt x="1" y="24"/>
                    <a:pt x="0" y="15"/>
                  </a:cubicBezTo>
                  <a:close/>
                  <a:moveTo>
                    <a:pt x="8" y="8"/>
                  </a:moveTo>
                  <a:cubicBezTo>
                    <a:pt x="5" y="10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6" y="21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1" y="26"/>
                    <a:pt x="14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1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2"/>
                    <a:pt x="26" y="1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19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2" y="5"/>
                    <a:pt x="8" y="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4F9C584-5870-4D85-958F-7F0AF6C4D938}"/>
              </a:ext>
            </a:extLst>
          </p:cNvPr>
          <p:cNvSpPr/>
          <p:nvPr/>
        </p:nvSpPr>
        <p:spPr>
          <a:xfrm>
            <a:off x="304800" y="291153"/>
            <a:ext cx="11582400" cy="6248400"/>
          </a:xfrm>
          <a:custGeom>
            <a:avLst/>
            <a:gdLst>
              <a:gd name="connsiteX0" fmla="*/ 0 w 17373600"/>
              <a:gd name="connsiteY0" fmla="*/ 0 h 9372600"/>
              <a:gd name="connsiteX1" fmla="*/ 17373600 w 17373600"/>
              <a:gd name="connsiteY1" fmla="*/ 0 h 9372600"/>
              <a:gd name="connsiteX2" fmla="*/ 17373600 w 17373600"/>
              <a:gd name="connsiteY2" fmla="*/ 9372600 h 9372600"/>
              <a:gd name="connsiteX3" fmla="*/ 0 w 17373600"/>
              <a:gd name="connsiteY3" fmla="*/ 9372600 h 9372600"/>
              <a:gd name="connsiteX4" fmla="*/ 0 w 17373600"/>
              <a:gd name="connsiteY4" fmla="*/ 0 h 937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stroke="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sd="101832881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2400300" y="41081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3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29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9172" y="570683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(Ngô Hoài Chung)</a:t>
            </a:r>
          </a:p>
        </p:txBody>
      </p:sp>
      <p:sp>
        <p:nvSpPr>
          <p:cNvPr id="18" name="Oval 17"/>
          <p:cNvSpPr/>
          <p:nvPr/>
        </p:nvSpPr>
        <p:spPr>
          <a:xfrm>
            <a:off x="349724" y="1168627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349724" y="3534939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6296736" y="1157210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6301854" y="3534938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103907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4F9C584-5870-4D85-958F-7F0AF6C4D938}"/>
              </a:ext>
            </a:extLst>
          </p:cNvPr>
          <p:cNvSpPr/>
          <p:nvPr/>
        </p:nvSpPr>
        <p:spPr>
          <a:xfrm>
            <a:off x="304800" y="291153"/>
            <a:ext cx="11582400" cy="6248400"/>
          </a:xfrm>
          <a:custGeom>
            <a:avLst/>
            <a:gdLst>
              <a:gd name="connsiteX0" fmla="*/ 0 w 17373600"/>
              <a:gd name="connsiteY0" fmla="*/ 0 h 9372600"/>
              <a:gd name="connsiteX1" fmla="*/ 17373600 w 17373600"/>
              <a:gd name="connsiteY1" fmla="*/ 0 h 9372600"/>
              <a:gd name="connsiteX2" fmla="*/ 17373600 w 17373600"/>
              <a:gd name="connsiteY2" fmla="*/ 9372600 h 9372600"/>
              <a:gd name="connsiteX3" fmla="*/ 0 w 17373600"/>
              <a:gd name="connsiteY3" fmla="*/ 9372600 h 9372600"/>
              <a:gd name="connsiteX4" fmla="*/ 0 w 17373600"/>
              <a:gd name="connsiteY4" fmla="*/ 0 h 937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stroke="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sd="101832881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2400300" y="41081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3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 sống qua bão lũ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29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9172" y="570683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(Ngô Hoài Chung)</a:t>
            </a:r>
          </a:p>
        </p:txBody>
      </p:sp>
      <p:sp>
        <p:nvSpPr>
          <p:cNvPr id="18" name="Oval 17"/>
          <p:cNvSpPr/>
          <p:nvPr/>
        </p:nvSpPr>
        <p:spPr>
          <a:xfrm>
            <a:off x="349724" y="1168627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349724" y="3534939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6296736" y="1157210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6301854" y="3534938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3" name="Picture 2" descr="Thóc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48" l="28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13" y="861151"/>
            <a:ext cx="1137422" cy="8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ánh đồng Lúa Mùa Bù Nguyên Liệu, Cánh đồng Lúa, Bù Nhìn, Mùa Thu Hoạch  Hình nền Vector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06" y="1526242"/>
            <a:ext cx="1388907" cy="7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29050" y="2296762"/>
            <a:ext cx="2003115" cy="379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0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Nằm mơ thấy trời giông bão là điềm lành hay dữ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84" y="2675981"/>
            <a:ext cx="1660716" cy="7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ắng buổi sáng có làm tổn thương da không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68" y="3421059"/>
            <a:ext cx="2252782" cy="8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02694" y="4169454"/>
            <a:ext cx="1697719" cy="446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0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dk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04" y="4615543"/>
            <a:ext cx="1738531" cy="11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hóc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48" l="28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127" y="3340911"/>
            <a:ext cx="1137422" cy="8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9499847" y="4662966"/>
            <a:ext cx="1153640" cy="446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0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496458" y="5163718"/>
            <a:ext cx="3461828" cy="446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0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841085" y="4178944"/>
            <a:ext cx="2026180" cy="446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0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uyện cây lê 4 mùa và bài học thấm thía người cha gửi đến các con - Eva tá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47" y="1715498"/>
            <a:ext cx="1437200" cy="5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9182667" y="1238520"/>
            <a:ext cx="1238146" cy="446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0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039092" y="2296762"/>
            <a:ext cx="1381721" cy="446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0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555933" y="2754457"/>
            <a:ext cx="1725665" cy="446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0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35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39" y="1450472"/>
            <a:ext cx="10668592" cy="3657321"/>
          </a:xfrm>
          <a:prstGeom prst="rect">
            <a:avLst/>
          </a:prstGeom>
        </p:spPr>
      </p:pic>
      <p:sp>
        <p:nvSpPr>
          <p:cNvPr id="3" name="Rectangle 33"/>
          <p:cNvSpPr/>
          <p:nvPr/>
        </p:nvSpPr>
        <p:spPr>
          <a:xfrm>
            <a:off x="3556209" y="1667566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532738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3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56375" y="-1483"/>
            <a:ext cx="11479250" cy="7043727"/>
            <a:chOff x="4591306" y="613472"/>
            <a:chExt cx="3655113" cy="13438766"/>
          </a:xfrm>
        </p:grpSpPr>
        <p:sp>
          <p:nvSpPr>
            <p:cNvPr id="4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86710" y="1138510"/>
            <a:ext cx="11047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 nào trong bài thơ cho thấy hạt thóc tự kể chuyện về mình?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575" y="1876437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3175" y="1876437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  <a:p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392071" y="2306472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78423" y="4424149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78423" y="4876800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8423" y="5286232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78423" y="5707277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31122" y="2734101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31122" y="3593910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31122" y="4424149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66646" y="5286232"/>
            <a:ext cx="3815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60059" y="1583449"/>
            <a:ext cx="4640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24227" y="1578384"/>
            <a:ext cx="2091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57424" y="1558986"/>
            <a:ext cx="485757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24227" y="1583449"/>
            <a:ext cx="2091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83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F9C584-5870-4D85-958F-7F0AF6C4D938}"/>
              </a:ext>
            </a:extLst>
          </p:cNvPr>
          <p:cNvSpPr/>
          <p:nvPr/>
        </p:nvSpPr>
        <p:spPr>
          <a:xfrm>
            <a:off x="304800" y="291153"/>
            <a:ext cx="11582400" cy="6248400"/>
          </a:xfrm>
          <a:custGeom>
            <a:avLst/>
            <a:gdLst>
              <a:gd name="connsiteX0" fmla="*/ 0 w 17373600"/>
              <a:gd name="connsiteY0" fmla="*/ 0 h 9372600"/>
              <a:gd name="connsiteX1" fmla="*/ 17373600 w 17373600"/>
              <a:gd name="connsiteY1" fmla="*/ 0 h 9372600"/>
              <a:gd name="connsiteX2" fmla="*/ 17373600 w 17373600"/>
              <a:gd name="connsiteY2" fmla="*/ 9372600 h 9372600"/>
              <a:gd name="connsiteX3" fmla="*/ 0 w 17373600"/>
              <a:gd name="connsiteY3" fmla="*/ 9372600 h 9372600"/>
              <a:gd name="connsiteX4" fmla="*/ 0 w 17373600"/>
              <a:gd name="connsiteY4" fmla="*/ 0 h 937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stroke="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sd="101832881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E414AC-0629-4C0C-AB22-57E03A49DF00}"/>
              </a:ext>
            </a:extLst>
          </p:cNvPr>
          <p:cNvGrpSpPr/>
          <p:nvPr/>
        </p:nvGrpSpPr>
        <p:grpSpPr>
          <a:xfrm>
            <a:off x="900058" y="777668"/>
            <a:ext cx="10442888" cy="4794665"/>
            <a:chOff x="948057" y="915721"/>
            <a:chExt cx="10710541" cy="49897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DC3C9A4-5341-454B-B21A-7CA1685A4CEA}"/>
                </a:ext>
              </a:extLst>
            </p:cNvPr>
            <p:cNvGrpSpPr/>
            <p:nvPr/>
          </p:nvGrpSpPr>
          <p:grpSpPr>
            <a:xfrm rot="10800000">
              <a:off x="948057" y="915722"/>
              <a:ext cx="10710541" cy="4989777"/>
              <a:chOff x="351005" y="819152"/>
              <a:chExt cx="8381718" cy="4224586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1D67BAD9-7CC5-4D8F-91A3-D7835CD09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>
                <a:off x="352499" y="819152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B1377F8E-2AE1-4A2D-934F-1C94571BED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 flipV="1">
                <a:off x="351005" y="2924983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BEC370-242D-4D50-B027-521E09867B1A}"/>
                </a:ext>
              </a:extLst>
            </p:cNvPr>
            <p:cNvSpPr/>
            <p:nvPr/>
          </p:nvSpPr>
          <p:spPr>
            <a:xfrm>
              <a:off x="1587991" y="1320381"/>
              <a:ext cx="9586769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851">
                <a:defRPr/>
              </a:pP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Hai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5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lang="en-US" sz="4000" b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2024</a:t>
              </a:r>
              <a:endParaRPr lang="en-US" sz="40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883540-3DFD-4493-808F-7A7261EEE967}"/>
                </a:ext>
              </a:extLst>
            </p:cNvPr>
            <p:cNvSpPr/>
            <p:nvPr/>
          </p:nvSpPr>
          <p:spPr>
            <a:xfrm>
              <a:off x="4439604" y="2104611"/>
              <a:ext cx="3431938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851">
                <a:defRPr/>
              </a:pPr>
              <a:r>
                <a:rPr lang="en-US" sz="4400" b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Tiếng Việt</a:t>
              </a:r>
              <a:endPara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4E5F25-4DF1-473D-AC2A-7E5D96E4D70A}"/>
                </a:ext>
              </a:extLst>
            </p:cNvPr>
            <p:cNvSpPr/>
            <p:nvPr/>
          </p:nvSpPr>
          <p:spPr>
            <a:xfrm>
              <a:off x="3125791" y="2939922"/>
              <a:ext cx="5640971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851">
                <a:defRPr/>
              </a:pPr>
              <a:endPara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3B96AB-E5FF-47FB-A32D-4D0E3C07C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B51BDABB-35D8-4091-9DC6-F9C874EBE377}"/>
              </a:ext>
            </a:extLst>
          </p:cNvPr>
          <p:cNvSpPr/>
          <p:nvPr/>
        </p:nvSpPr>
        <p:spPr>
          <a:xfrm>
            <a:off x="9722857" y="4874556"/>
            <a:ext cx="1929268" cy="1112695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3200" b="1" ker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31, 32</a:t>
            </a:r>
            <a:endParaRPr lang="en-US" sz="320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3428284" y="2711404"/>
            <a:ext cx="48799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24851">
              <a:defRPr/>
            </a:pPr>
            <a:r>
              <a:rPr lang="en-US" sz="4400" b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Đọc: Hạt thóc</a:t>
            </a:r>
            <a:endParaRPr lang="en-US" sz="4400" b="1" dirty="0">
              <a:solidFill>
                <a:srgbClr val="660066"/>
              </a:solidFill>
              <a:latin typeface="HP001 4 hàng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11310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219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977382" y="309544"/>
            <a:ext cx="10471699" cy="5851935"/>
            <a:chOff x="4591306" y="613472"/>
            <a:chExt cx="3655113" cy="13438766"/>
          </a:xfrm>
        </p:grpSpPr>
        <p:sp>
          <p:nvSpPr>
            <p:cNvPr id="220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1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2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0765698">
            <a:off x="1001309" y="2589967"/>
            <a:ext cx="821288" cy="770580"/>
            <a:chOff x="5881332" y="267437"/>
            <a:chExt cx="1140491" cy="1049252"/>
          </a:xfrm>
        </p:grpSpPr>
        <p:sp>
          <p:nvSpPr>
            <p:cNvPr id="47" name="Freeform 265"/>
            <p:cNvSpPr/>
            <p:nvPr/>
          </p:nvSpPr>
          <p:spPr bwMode="auto">
            <a:xfrm>
              <a:off x="6036438" y="396693"/>
              <a:ext cx="790741" cy="798344"/>
            </a:xfrm>
            <a:custGeom>
              <a:avLst/>
              <a:gdLst>
                <a:gd name="T0" fmla="*/ 157 w 220"/>
                <a:gd name="T1" fmla="*/ 25 h 222"/>
                <a:gd name="T2" fmla="*/ 214 w 220"/>
                <a:gd name="T3" fmla="*/ 117 h 222"/>
                <a:gd name="T4" fmla="*/ 61 w 220"/>
                <a:gd name="T5" fmla="*/ 179 h 222"/>
                <a:gd name="T6" fmla="*/ 38 w 220"/>
                <a:gd name="T7" fmla="*/ 37 h 222"/>
                <a:gd name="T8" fmla="*/ 157 w 220"/>
                <a:gd name="T9" fmla="*/ 2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22">
                  <a:moveTo>
                    <a:pt x="157" y="25"/>
                  </a:moveTo>
                  <a:cubicBezTo>
                    <a:pt x="157" y="25"/>
                    <a:pt x="220" y="47"/>
                    <a:pt x="214" y="117"/>
                  </a:cubicBezTo>
                  <a:cubicBezTo>
                    <a:pt x="207" y="187"/>
                    <a:pt x="122" y="222"/>
                    <a:pt x="61" y="179"/>
                  </a:cubicBezTo>
                  <a:cubicBezTo>
                    <a:pt x="0" y="136"/>
                    <a:pt x="3" y="74"/>
                    <a:pt x="38" y="37"/>
                  </a:cubicBezTo>
                  <a:cubicBezTo>
                    <a:pt x="73" y="0"/>
                    <a:pt x="132" y="12"/>
                    <a:pt x="157" y="25"/>
                  </a:cubicBez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66"/>
            <p:cNvSpPr/>
            <p:nvPr/>
          </p:nvSpPr>
          <p:spPr bwMode="auto">
            <a:xfrm>
              <a:off x="6042521" y="402775"/>
              <a:ext cx="742080" cy="719270"/>
            </a:xfrm>
            <a:custGeom>
              <a:avLst/>
              <a:gdLst>
                <a:gd name="T0" fmla="*/ 153 w 206"/>
                <a:gd name="T1" fmla="*/ 40 h 200"/>
                <a:gd name="T2" fmla="*/ 188 w 206"/>
                <a:gd name="T3" fmla="*/ 123 h 200"/>
                <a:gd name="T4" fmla="*/ 40 w 206"/>
                <a:gd name="T5" fmla="*/ 132 h 200"/>
                <a:gd name="T6" fmla="*/ 153 w 206"/>
                <a:gd name="T7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00">
                  <a:moveTo>
                    <a:pt x="153" y="40"/>
                  </a:moveTo>
                  <a:cubicBezTo>
                    <a:pt x="153" y="40"/>
                    <a:pt x="206" y="65"/>
                    <a:pt x="188" y="123"/>
                  </a:cubicBezTo>
                  <a:cubicBezTo>
                    <a:pt x="171" y="181"/>
                    <a:pt x="78" y="200"/>
                    <a:pt x="40" y="132"/>
                  </a:cubicBezTo>
                  <a:cubicBezTo>
                    <a:pt x="0" y="59"/>
                    <a:pt x="94" y="0"/>
                    <a:pt x="153" y="40"/>
                  </a:cubicBezTo>
                  <a:close/>
                </a:path>
              </a:pathLst>
            </a:custGeom>
            <a:solidFill>
              <a:srgbClr val="F27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67"/>
            <p:cNvSpPr/>
            <p:nvPr/>
          </p:nvSpPr>
          <p:spPr bwMode="auto">
            <a:xfrm>
              <a:off x="6586916" y="726675"/>
              <a:ext cx="53223" cy="65388"/>
            </a:xfrm>
            <a:custGeom>
              <a:avLst/>
              <a:gdLst>
                <a:gd name="T0" fmla="*/ 11 w 15"/>
                <a:gd name="T1" fmla="*/ 3 h 18"/>
                <a:gd name="T2" fmla="*/ 14 w 15"/>
                <a:gd name="T3" fmla="*/ 12 h 18"/>
                <a:gd name="T4" fmla="*/ 1 w 15"/>
                <a:gd name="T5" fmla="*/ 13 h 18"/>
                <a:gd name="T6" fmla="*/ 11 w 15"/>
                <a:gd name="T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11" y="3"/>
                  </a:moveTo>
                  <a:cubicBezTo>
                    <a:pt x="11" y="3"/>
                    <a:pt x="15" y="7"/>
                    <a:pt x="14" y="12"/>
                  </a:cubicBezTo>
                  <a:cubicBezTo>
                    <a:pt x="13" y="17"/>
                    <a:pt x="3" y="18"/>
                    <a:pt x="1" y="13"/>
                  </a:cubicBezTo>
                  <a:cubicBezTo>
                    <a:pt x="0" y="7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68"/>
            <p:cNvSpPr/>
            <p:nvPr/>
          </p:nvSpPr>
          <p:spPr bwMode="auto">
            <a:xfrm>
              <a:off x="6284305" y="618708"/>
              <a:ext cx="50182" cy="62347"/>
            </a:xfrm>
            <a:custGeom>
              <a:avLst/>
              <a:gdLst>
                <a:gd name="T0" fmla="*/ 10 w 14"/>
                <a:gd name="T1" fmla="*/ 3 h 17"/>
                <a:gd name="T2" fmla="*/ 12 w 14"/>
                <a:gd name="T3" fmla="*/ 12 h 17"/>
                <a:gd name="T4" fmla="*/ 1 w 14"/>
                <a:gd name="T5" fmla="*/ 12 h 17"/>
                <a:gd name="T6" fmla="*/ 10 w 14"/>
                <a:gd name="T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10" y="3"/>
                  </a:moveTo>
                  <a:cubicBezTo>
                    <a:pt x="10" y="3"/>
                    <a:pt x="14" y="7"/>
                    <a:pt x="12" y="12"/>
                  </a:cubicBezTo>
                  <a:cubicBezTo>
                    <a:pt x="11" y="17"/>
                    <a:pt x="2" y="17"/>
                    <a:pt x="1" y="12"/>
                  </a:cubicBezTo>
                  <a:cubicBezTo>
                    <a:pt x="0" y="7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69"/>
            <p:cNvSpPr/>
            <p:nvPr/>
          </p:nvSpPr>
          <p:spPr bwMode="auto">
            <a:xfrm>
              <a:off x="6553461" y="813352"/>
              <a:ext cx="97322" cy="82115"/>
            </a:xfrm>
            <a:custGeom>
              <a:avLst/>
              <a:gdLst>
                <a:gd name="T0" fmla="*/ 19 w 27"/>
                <a:gd name="T1" fmla="*/ 4 h 23"/>
                <a:gd name="T2" fmla="*/ 24 w 27"/>
                <a:gd name="T3" fmla="*/ 15 h 23"/>
                <a:gd name="T4" fmla="*/ 3 w 27"/>
                <a:gd name="T5" fmla="*/ 13 h 23"/>
                <a:gd name="T6" fmla="*/ 19 w 27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19" y="4"/>
                  </a:moveTo>
                  <a:cubicBezTo>
                    <a:pt x="19" y="4"/>
                    <a:pt x="27" y="6"/>
                    <a:pt x="24" y="15"/>
                  </a:cubicBezTo>
                  <a:cubicBezTo>
                    <a:pt x="20" y="23"/>
                    <a:pt x="6" y="22"/>
                    <a:pt x="3" y="13"/>
                  </a:cubicBezTo>
                  <a:cubicBezTo>
                    <a:pt x="0" y="4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70"/>
            <p:cNvSpPr/>
            <p:nvPr/>
          </p:nvSpPr>
          <p:spPr bwMode="auto">
            <a:xfrm>
              <a:off x="6212834" y="694741"/>
              <a:ext cx="89719" cy="79074"/>
            </a:xfrm>
            <a:custGeom>
              <a:avLst/>
              <a:gdLst>
                <a:gd name="T0" fmla="*/ 17 w 25"/>
                <a:gd name="T1" fmla="*/ 4 h 22"/>
                <a:gd name="T2" fmla="*/ 22 w 25"/>
                <a:gd name="T3" fmla="*/ 14 h 22"/>
                <a:gd name="T4" fmla="*/ 2 w 25"/>
                <a:gd name="T5" fmla="*/ 13 h 22"/>
                <a:gd name="T6" fmla="*/ 17 w 25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2">
                  <a:moveTo>
                    <a:pt x="17" y="4"/>
                  </a:moveTo>
                  <a:cubicBezTo>
                    <a:pt x="17" y="4"/>
                    <a:pt x="25" y="7"/>
                    <a:pt x="22" y="14"/>
                  </a:cubicBezTo>
                  <a:cubicBezTo>
                    <a:pt x="19" y="22"/>
                    <a:pt x="5" y="21"/>
                    <a:pt x="2" y="13"/>
                  </a:cubicBezTo>
                  <a:cubicBezTo>
                    <a:pt x="0" y="5"/>
                    <a:pt x="10" y="0"/>
                    <a:pt x="17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71"/>
            <p:cNvSpPr/>
            <p:nvPr/>
          </p:nvSpPr>
          <p:spPr bwMode="auto">
            <a:xfrm>
              <a:off x="6255413" y="734278"/>
              <a:ext cx="337585" cy="218974"/>
            </a:xfrm>
            <a:custGeom>
              <a:avLst/>
              <a:gdLst>
                <a:gd name="T0" fmla="*/ 41 w 94"/>
                <a:gd name="T1" fmla="*/ 58 h 61"/>
                <a:gd name="T2" fmla="*/ 0 w 94"/>
                <a:gd name="T3" fmla="*/ 12 h 61"/>
                <a:gd name="T4" fmla="*/ 0 w 94"/>
                <a:gd name="T5" fmla="*/ 12 h 61"/>
                <a:gd name="T6" fmla="*/ 1 w 94"/>
                <a:gd name="T7" fmla="*/ 2 h 61"/>
                <a:gd name="T8" fmla="*/ 1 w 94"/>
                <a:gd name="T9" fmla="*/ 2 h 61"/>
                <a:gd name="T10" fmla="*/ 4 w 94"/>
                <a:gd name="T11" fmla="*/ 1 h 61"/>
                <a:gd name="T12" fmla="*/ 4 w 94"/>
                <a:gd name="T13" fmla="*/ 1 h 61"/>
                <a:gd name="T14" fmla="*/ 5 w 94"/>
                <a:gd name="T15" fmla="*/ 3 h 61"/>
                <a:gd name="T16" fmla="*/ 5 w 94"/>
                <a:gd name="T17" fmla="*/ 3 h 61"/>
                <a:gd name="T18" fmla="*/ 4 w 94"/>
                <a:gd name="T19" fmla="*/ 12 h 61"/>
                <a:gd name="T20" fmla="*/ 4 w 94"/>
                <a:gd name="T21" fmla="*/ 12 h 61"/>
                <a:gd name="T22" fmla="*/ 42 w 94"/>
                <a:gd name="T23" fmla="*/ 54 h 61"/>
                <a:gd name="T24" fmla="*/ 42 w 94"/>
                <a:gd name="T25" fmla="*/ 54 h 61"/>
                <a:gd name="T26" fmla="*/ 58 w 94"/>
                <a:gd name="T27" fmla="*/ 57 h 61"/>
                <a:gd name="T28" fmla="*/ 58 w 94"/>
                <a:gd name="T29" fmla="*/ 57 h 61"/>
                <a:gd name="T30" fmla="*/ 83 w 94"/>
                <a:gd name="T31" fmla="*/ 46 h 61"/>
                <a:gd name="T32" fmla="*/ 83 w 94"/>
                <a:gd name="T33" fmla="*/ 46 h 61"/>
                <a:gd name="T34" fmla="*/ 90 w 94"/>
                <a:gd name="T35" fmla="*/ 35 h 61"/>
                <a:gd name="T36" fmla="*/ 90 w 94"/>
                <a:gd name="T37" fmla="*/ 35 h 61"/>
                <a:gd name="T38" fmla="*/ 90 w 94"/>
                <a:gd name="T39" fmla="*/ 35 h 61"/>
                <a:gd name="T40" fmla="*/ 92 w 94"/>
                <a:gd name="T41" fmla="*/ 33 h 61"/>
                <a:gd name="T42" fmla="*/ 92 w 94"/>
                <a:gd name="T43" fmla="*/ 33 h 61"/>
                <a:gd name="T44" fmla="*/ 93 w 94"/>
                <a:gd name="T45" fmla="*/ 36 h 61"/>
                <a:gd name="T46" fmla="*/ 93 w 94"/>
                <a:gd name="T47" fmla="*/ 36 h 61"/>
                <a:gd name="T48" fmla="*/ 58 w 94"/>
                <a:gd name="T49" fmla="*/ 61 h 61"/>
                <a:gd name="T50" fmla="*/ 58 w 94"/>
                <a:gd name="T51" fmla="*/ 61 h 61"/>
                <a:gd name="T52" fmla="*/ 58 w 94"/>
                <a:gd name="T53" fmla="*/ 61 h 61"/>
                <a:gd name="T54" fmla="*/ 58 w 94"/>
                <a:gd name="T55" fmla="*/ 61 h 61"/>
                <a:gd name="T56" fmla="*/ 41 w 94"/>
                <a:gd name="T57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61">
                  <a:moveTo>
                    <a:pt x="41" y="58"/>
                  </a:moveTo>
                  <a:cubicBezTo>
                    <a:pt x="8" y="49"/>
                    <a:pt x="0" y="2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26"/>
                    <a:pt x="11" y="4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8" y="56"/>
                    <a:pt x="53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1" y="57"/>
                    <a:pt x="78" y="51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8" y="40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4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4"/>
                    <a:pt x="94" y="35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6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1"/>
                    <a:pt x="47" y="60"/>
                    <a:pt x="41" y="58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72"/>
            <p:cNvSpPr/>
            <p:nvPr/>
          </p:nvSpPr>
          <p:spPr bwMode="auto">
            <a:xfrm>
              <a:off x="6039480" y="1071864"/>
              <a:ext cx="60826" cy="79074"/>
            </a:xfrm>
            <a:custGeom>
              <a:avLst/>
              <a:gdLst>
                <a:gd name="T0" fmla="*/ 15 w 17"/>
                <a:gd name="T1" fmla="*/ 0 h 22"/>
                <a:gd name="T2" fmla="*/ 0 w 17"/>
                <a:gd name="T3" fmla="*/ 22 h 22"/>
                <a:gd name="T4" fmla="*/ 16 w 17"/>
                <a:gd name="T5" fmla="*/ 1 h 22"/>
                <a:gd name="T6" fmla="*/ 12 w 17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2">
                  <a:moveTo>
                    <a:pt x="15" y="0"/>
                  </a:moveTo>
                  <a:cubicBezTo>
                    <a:pt x="8" y="3"/>
                    <a:pt x="1" y="14"/>
                    <a:pt x="0" y="22"/>
                  </a:cubicBezTo>
                  <a:cubicBezTo>
                    <a:pt x="9" y="20"/>
                    <a:pt x="17" y="10"/>
                    <a:pt x="16" y="1"/>
                  </a:cubicBezTo>
                  <a:cubicBezTo>
                    <a:pt x="14" y="0"/>
                    <a:pt x="14" y="1"/>
                    <a:pt x="12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73"/>
            <p:cNvSpPr/>
            <p:nvPr/>
          </p:nvSpPr>
          <p:spPr bwMode="auto">
            <a:xfrm>
              <a:off x="6600601" y="291767"/>
              <a:ext cx="54744" cy="89719"/>
            </a:xfrm>
            <a:custGeom>
              <a:avLst/>
              <a:gdLst>
                <a:gd name="T0" fmla="*/ 5 w 15"/>
                <a:gd name="T1" fmla="*/ 25 h 25"/>
                <a:gd name="T2" fmla="*/ 14 w 15"/>
                <a:gd name="T3" fmla="*/ 0 h 25"/>
                <a:gd name="T4" fmla="*/ 3 w 15"/>
                <a:gd name="T5" fmla="*/ 24 h 25"/>
                <a:gd name="T6" fmla="*/ 7 w 15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5">
                  <a:moveTo>
                    <a:pt x="5" y="25"/>
                  </a:moveTo>
                  <a:cubicBezTo>
                    <a:pt x="11" y="20"/>
                    <a:pt x="15" y="8"/>
                    <a:pt x="14" y="0"/>
                  </a:cubicBezTo>
                  <a:cubicBezTo>
                    <a:pt x="5" y="4"/>
                    <a:pt x="0" y="15"/>
                    <a:pt x="3" y="24"/>
                  </a:cubicBezTo>
                  <a:cubicBezTo>
                    <a:pt x="5" y="25"/>
                    <a:pt x="5" y="24"/>
                    <a:pt x="7" y="23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74"/>
            <p:cNvSpPr/>
            <p:nvPr/>
          </p:nvSpPr>
          <p:spPr bwMode="auto">
            <a:xfrm>
              <a:off x="5881332" y="662807"/>
              <a:ext cx="92760" cy="50182"/>
            </a:xfrm>
            <a:custGeom>
              <a:avLst/>
              <a:gdLst>
                <a:gd name="T0" fmla="*/ 26 w 26"/>
                <a:gd name="T1" fmla="*/ 10 h 14"/>
                <a:gd name="T2" fmla="*/ 0 w 26"/>
                <a:gd name="T3" fmla="*/ 4 h 14"/>
                <a:gd name="T4" fmla="*/ 24 w 26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4">
                  <a:moveTo>
                    <a:pt x="26" y="10"/>
                  </a:moveTo>
                  <a:cubicBezTo>
                    <a:pt x="20" y="6"/>
                    <a:pt x="6" y="0"/>
                    <a:pt x="0" y="4"/>
                  </a:cubicBezTo>
                  <a:cubicBezTo>
                    <a:pt x="3" y="11"/>
                    <a:pt x="19" y="14"/>
                    <a:pt x="24" y="9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75"/>
            <p:cNvSpPr/>
            <p:nvPr/>
          </p:nvSpPr>
          <p:spPr bwMode="auto">
            <a:xfrm>
              <a:off x="6507842" y="1226970"/>
              <a:ext cx="45620" cy="89719"/>
            </a:xfrm>
            <a:custGeom>
              <a:avLst/>
              <a:gdLst>
                <a:gd name="T0" fmla="*/ 1 w 13"/>
                <a:gd name="T1" fmla="*/ 0 h 25"/>
                <a:gd name="T2" fmla="*/ 9 w 13"/>
                <a:gd name="T3" fmla="*/ 25 h 25"/>
                <a:gd name="T4" fmla="*/ 1 w 13"/>
                <a:gd name="T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5">
                  <a:moveTo>
                    <a:pt x="1" y="0"/>
                  </a:moveTo>
                  <a:cubicBezTo>
                    <a:pt x="0" y="7"/>
                    <a:pt x="3" y="21"/>
                    <a:pt x="9" y="25"/>
                  </a:cubicBezTo>
                  <a:cubicBezTo>
                    <a:pt x="13" y="19"/>
                    <a:pt x="8" y="4"/>
                    <a:pt x="1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76"/>
            <p:cNvSpPr/>
            <p:nvPr/>
          </p:nvSpPr>
          <p:spPr bwMode="auto">
            <a:xfrm>
              <a:off x="6766353" y="1115963"/>
              <a:ext cx="65388" cy="74512"/>
            </a:xfrm>
            <a:custGeom>
              <a:avLst/>
              <a:gdLst>
                <a:gd name="T0" fmla="*/ 2 w 18"/>
                <a:gd name="T1" fmla="*/ 0 h 21"/>
                <a:gd name="T2" fmla="*/ 18 w 18"/>
                <a:gd name="T3" fmla="*/ 21 h 21"/>
                <a:gd name="T4" fmla="*/ 0 w 18"/>
                <a:gd name="T5" fmla="*/ 2 h 21"/>
                <a:gd name="T6" fmla="*/ 5 w 18"/>
                <a:gd name="T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2" y="0"/>
                  </a:moveTo>
                  <a:cubicBezTo>
                    <a:pt x="9" y="3"/>
                    <a:pt x="16" y="14"/>
                    <a:pt x="18" y="21"/>
                  </a:cubicBezTo>
                  <a:cubicBezTo>
                    <a:pt x="8" y="20"/>
                    <a:pt x="0" y="11"/>
                    <a:pt x="0" y="2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77"/>
            <p:cNvSpPr/>
            <p:nvPr/>
          </p:nvSpPr>
          <p:spPr bwMode="auto">
            <a:xfrm>
              <a:off x="6916898" y="608064"/>
              <a:ext cx="104925" cy="57785"/>
            </a:xfrm>
            <a:custGeom>
              <a:avLst/>
              <a:gdLst>
                <a:gd name="T0" fmla="*/ 0 w 29"/>
                <a:gd name="T1" fmla="*/ 6 h 16"/>
                <a:gd name="T2" fmla="*/ 29 w 29"/>
                <a:gd name="T3" fmla="*/ 5 h 16"/>
                <a:gd name="T4" fmla="*/ 0 w 29"/>
                <a:gd name="T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0" y="6"/>
                  </a:moveTo>
                  <a:cubicBezTo>
                    <a:pt x="7" y="0"/>
                    <a:pt x="21" y="1"/>
                    <a:pt x="29" y="5"/>
                  </a:cubicBezTo>
                  <a:cubicBezTo>
                    <a:pt x="28" y="16"/>
                    <a:pt x="0" y="14"/>
                    <a:pt x="0" y="6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78"/>
            <p:cNvSpPr/>
            <p:nvPr/>
          </p:nvSpPr>
          <p:spPr bwMode="auto">
            <a:xfrm>
              <a:off x="6118554" y="267437"/>
              <a:ext cx="76033" cy="106446"/>
            </a:xfrm>
            <a:custGeom>
              <a:avLst/>
              <a:gdLst>
                <a:gd name="T0" fmla="*/ 19 w 21"/>
                <a:gd name="T1" fmla="*/ 28 h 30"/>
                <a:gd name="T2" fmla="*/ 10 w 21"/>
                <a:gd name="T3" fmla="*/ 0 h 30"/>
                <a:gd name="T4" fmla="*/ 19 w 21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0">
                  <a:moveTo>
                    <a:pt x="19" y="28"/>
                  </a:moveTo>
                  <a:cubicBezTo>
                    <a:pt x="21" y="19"/>
                    <a:pt x="16" y="6"/>
                    <a:pt x="10" y="0"/>
                  </a:cubicBezTo>
                  <a:cubicBezTo>
                    <a:pt x="0" y="4"/>
                    <a:pt x="10" y="30"/>
                    <a:pt x="19" y="28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03153" y="1190309"/>
            <a:ext cx="7168950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hạt thóc, tự giới thiệu về mình.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</a:p>
          <a:p>
            <a:pPr>
              <a:lnSpc>
                <a:spcPct val="150000"/>
              </a:lnSpc>
            </a:pPr>
            <a:r>
              <a:rPr 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(…)</a:t>
            </a:r>
          </a:p>
          <a:p>
            <a:pPr>
              <a:lnSpc>
                <a:spcPct val="150000"/>
              </a:lnSpc>
            </a:pPr>
            <a:r>
              <a:rPr 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từ (…)</a:t>
            </a:r>
          </a:p>
          <a:p>
            <a:pPr>
              <a:lnSpc>
                <a:spcPct val="150000"/>
              </a:lnSpc>
            </a:pPr>
            <a:r>
              <a:rPr 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ích vì (…)</a:t>
            </a:r>
          </a:p>
        </p:txBody>
      </p:sp>
      <p:grpSp>
        <p:nvGrpSpPr>
          <p:cNvPr id="188" name="组合 45"/>
          <p:cNvGrpSpPr/>
          <p:nvPr/>
        </p:nvGrpSpPr>
        <p:grpSpPr>
          <a:xfrm rot="20765698">
            <a:off x="988161" y="3274719"/>
            <a:ext cx="821288" cy="770580"/>
            <a:chOff x="5881332" y="267437"/>
            <a:chExt cx="1140491" cy="1049252"/>
          </a:xfrm>
        </p:grpSpPr>
        <p:sp>
          <p:nvSpPr>
            <p:cNvPr id="189" name="Freeform 265"/>
            <p:cNvSpPr/>
            <p:nvPr/>
          </p:nvSpPr>
          <p:spPr bwMode="auto">
            <a:xfrm>
              <a:off x="6036438" y="396693"/>
              <a:ext cx="790741" cy="798344"/>
            </a:xfrm>
            <a:custGeom>
              <a:avLst/>
              <a:gdLst>
                <a:gd name="T0" fmla="*/ 157 w 220"/>
                <a:gd name="T1" fmla="*/ 25 h 222"/>
                <a:gd name="T2" fmla="*/ 214 w 220"/>
                <a:gd name="T3" fmla="*/ 117 h 222"/>
                <a:gd name="T4" fmla="*/ 61 w 220"/>
                <a:gd name="T5" fmla="*/ 179 h 222"/>
                <a:gd name="T6" fmla="*/ 38 w 220"/>
                <a:gd name="T7" fmla="*/ 37 h 222"/>
                <a:gd name="T8" fmla="*/ 157 w 220"/>
                <a:gd name="T9" fmla="*/ 2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22">
                  <a:moveTo>
                    <a:pt x="157" y="25"/>
                  </a:moveTo>
                  <a:cubicBezTo>
                    <a:pt x="157" y="25"/>
                    <a:pt x="220" y="47"/>
                    <a:pt x="214" y="117"/>
                  </a:cubicBezTo>
                  <a:cubicBezTo>
                    <a:pt x="207" y="187"/>
                    <a:pt x="122" y="222"/>
                    <a:pt x="61" y="179"/>
                  </a:cubicBezTo>
                  <a:cubicBezTo>
                    <a:pt x="0" y="136"/>
                    <a:pt x="3" y="74"/>
                    <a:pt x="38" y="37"/>
                  </a:cubicBezTo>
                  <a:cubicBezTo>
                    <a:pt x="73" y="0"/>
                    <a:pt x="132" y="12"/>
                    <a:pt x="157" y="25"/>
                  </a:cubicBez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66"/>
            <p:cNvSpPr/>
            <p:nvPr/>
          </p:nvSpPr>
          <p:spPr bwMode="auto">
            <a:xfrm>
              <a:off x="6042521" y="402775"/>
              <a:ext cx="742080" cy="719270"/>
            </a:xfrm>
            <a:custGeom>
              <a:avLst/>
              <a:gdLst>
                <a:gd name="T0" fmla="*/ 153 w 206"/>
                <a:gd name="T1" fmla="*/ 40 h 200"/>
                <a:gd name="T2" fmla="*/ 188 w 206"/>
                <a:gd name="T3" fmla="*/ 123 h 200"/>
                <a:gd name="T4" fmla="*/ 40 w 206"/>
                <a:gd name="T5" fmla="*/ 132 h 200"/>
                <a:gd name="T6" fmla="*/ 153 w 206"/>
                <a:gd name="T7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00">
                  <a:moveTo>
                    <a:pt x="153" y="40"/>
                  </a:moveTo>
                  <a:cubicBezTo>
                    <a:pt x="153" y="40"/>
                    <a:pt x="206" y="65"/>
                    <a:pt x="188" y="123"/>
                  </a:cubicBezTo>
                  <a:cubicBezTo>
                    <a:pt x="171" y="181"/>
                    <a:pt x="78" y="200"/>
                    <a:pt x="40" y="132"/>
                  </a:cubicBezTo>
                  <a:cubicBezTo>
                    <a:pt x="0" y="59"/>
                    <a:pt x="94" y="0"/>
                    <a:pt x="153" y="40"/>
                  </a:cubicBezTo>
                  <a:close/>
                </a:path>
              </a:pathLst>
            </a:custGeom>
            <a:solidFill>
              <a:srgbClr val="F27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67"/>
            <p:cNvSpPr/>
            <p:nvPr/>
          </p:nvSpPr>
          <p:spPr bwMode="auto">
            <a:xfrm>
              <a:off x="6586916" y="726675"/>
              <a:ext cx="53223" cy="65388"/>
            </a:xfrm>
            <a:custGeom>
              <a:avLst/>
              <a:gdLst>
                <a:gd name="T0" fmla="*/ 11 w 15"/>
                <a:gd name="T1" fmla="*/ 3 h 18"/>
                <a:gd name="T2" fmla="*/ 14 w 15"/>
                <a:gd name="T3" fmla="*/ 12 h 18"/>
                <a:gd name="T4" fmla="*/ 1 w 15"/>
                <a:gd name="T5" fmla="*/ 13 h 18"/>
                <a:gd name="T6" fmla="*/ 11 w 15"/>
                <a:gd name="T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11" y="3"/>
                  </a:moveTo>
                  <a:cubicBezTo>
                    <a:pt x="11" y="3"/>
                    <a:pt x="15" y="7"/>
                    <a:pt x="14" y="12"/>
                  </a:cubicBezTo>
                  <a:cubicBezTo>
                    <a:pt x="13" y="17"/>
                    <a:pt x="3" y="18"/>
                    <a:pt x="1" y="13"/>
                  </a:cubicBezTo>
                  <a:cubicBezTo>
                    <a:pt x="0" y="7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68"/>
            <p:cNvSpPr/>
            <p:nvPr/>
          </p:nvSpPr>
          <p:spPr bwMode="auto">
            <a:xfrm>
              <a:off x="6284305" y="618708"/>
              <a:ext cx="50182" cy="62347"/>
            </a:xfrm>
            <a:custGeom>
              <a:avLst/>
              <a:gdLst>
                <a:gd name="T0" fmla="*/ 10 w 14"/>
                <a:gd name="T1" fmla="*/ 3 h 17"/>
                <a:gd name="T2" fmla="*/ 12 w 14"/>
                <a:gd name="T3" fmla="*/ 12 h 17"/>
                <a:gd name="T4" fmla="*/ 1 w 14"/>
                <a:gd name="T5" fmla="*/ 12 h 17"/>
                <a:gd name="T6" fmla="*/ 10 w 14"/>
                <a:gd name="T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10" y="3"/>
                  </a:moveTo>
                  <a:cubicBezTo>
                    <a:pt x="10" y="3"/>
                    <a:pt x="14" y="7"/>
                    <a:pt x="12" y="12"/>
                  </a:cubicBezTo>
                  <a:cubicBezTo>
                    <a:pt x="11" y="17"/>
                    <a:pt x="2" y="17"/>
                    <a:pt x="1" y="12"/>
                  </a:cubicBezTo>
                  <a:cubicBezTo>
                    <a:pt x="0" y="7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69"/>
            <p:cNvSpPr/>
            <p:nvPr/>
          </p:nvSpPr>
          <p:spPr bwMode="auto">
            <a:xfrm>
              <a:off x="6553461" y="813352"/>
              <a:ext cx="97322" cy="82115"/>
            </a:xfrm>
            <a:custGeom>
              <a:avLst/>
              <a:gdLst>
                <a:gd name="T0" fmla="*/ 19 w 27"/>
                <a:gd name="T1" fmla="*/ 4 h 23"/>
                <a:gd name="T2" fmla="*/ 24 w 27"/>
                <a:gd name="T3" fmla="*/ 15 h 23"/>
                <a:gd name="T4" fmla="*/ 3 w 27"/>
                <a:gd name="T5" fmla="*/ 13 h 23"/>
                <a:gd name="T6" fmla="*/ 19 w 27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19" y="4"/>
                  </a:moveTo>
                  <a:cubicBezTo>
                    <a:pt x="19" y="4"/>
                    <a:pt x="27" y="6"/>
                    <a:pt x="24" y="15"/>
                  </a:cubicBezTo>
                  <a:cubicBezTo>
                    <a:pt x="20" y="23"/>
                    <a:pt x="6" y="22"/>
                    <a:pt x="3" y="13"/>
                  </a:cubicBezTo>
                  <a:cubicBezTo>
                    <a:pt x="0" y="4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70"/>
            <p:cNvSpPr/>
            <p:nvPr/>
          </p:nvSpPr>
          <p:spPr bwMode="auto">
            <a:xfrm>
              <a:off x="6212834" y="694741"/>
              <a:ext cx="89719" cy="79074"/>
            </a:xfrm>
            <a:custGeom>
              <a:avLst/>
              <a:gdLst>
                <a:gd name="T0" fmla="*/ 17 w 25"/>
                <a:gd name="T1" fmla="*/ 4 h 22"/>
                <a:gd name="T2" fmla="*/ 22 w 25"/>
                <a:gd name="T3" fmla="*/ 14 h 22"/>
                <a:gd name="T4" fmla="*/ 2 w 25"/>
                <a:gd name="T5" fmla="*/ 13 h 22"/>
                <a:gd name="T6" fmla="*/ 17 w 25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2">
                  <a:moveTo>
                    <a:pt x="17" y="4"/>
                  </a:moveTo>
                  <a:cubicBezTo>
                    <a:pt x="17" y="4"/>
                    <a:pt x="25" y="7"/>
                    <a:pt x="22" y="14"/>
                  </a:cubicBezTo>
                  <a:cubicBezTo>
                    <a:pt x="19" y="22"/>
                    <a:pt x="5" y="21"/>
                    <a:pt x="2" y="13"/>
                  </a:cubicBezTo>
                  <a:cubicBezTo>
                    <a:pt x="0" y="5"/>
                    <a:pt x="10" y="0"/>
                    <a:pt x="17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71"/>
            <p:cNvSpPr/>
            <p:nvPr/>
          </p:nvSpPr>
          <p:spPr bwMode="auto">
            <a:xfrm>
              <a:off x="6255413" y="734278"/>
              <a:ext cx="337585" cy="218974"/>
            </a:xfrm>
            <a:custGeom>
              <a:avLst/>
              <a:gdLst>
                <a:gd name="T0" fmla="*/ 41 w 94"/>
                <a:gd name="T1" fmla="*/ 58 h 61"/>
                <a:gd name="T2" fmla="*/ 0 w 94"/>
                <a:gd name="T3" fmla="*/ 12 h 61"/>
                <a:gd name="T4" fmla="*/ 0 w 94"/>
                <a:gd name="T5" fmla="*/ 12 h 61"/>
                <a:gd name="T6" fmla="*/ 1 w 94"/>
                <a:gd name="T7" fmla="*/ 2 h 61"/>
                <a:gd name="T8" fmla="*/ 1 w 94"/>
                <a:gd name="T9" fmla="*/ 2 h 61"/>
                <a:gd name="T10" fmla="*/ 4 w 94"/>
                <a:gd name="T11" fmla="*/ 1 h 61"/>
                <a:gd name="T12" fmla="*/ 4 w 94"/>
                <a:gd name="T13" fmla="*/ 1 h 61"/>
                <a:gd name="T14" fmla="*/ 5 w 94"/>
                <a:gd name="T15" fmla="*/ 3 h 61"/>
                <a:gd name="T16" fmla="*/ 5 w 94"/>
                <a:gd name="T17" fmla="*/ 3 h 61"/>
                <a:gd name="T18" fmla="*/ 4 w 94"/>
                <a:gd name="T19" fmla="*/ 12 h 61"/>
                <a:gd name="T20" fmla="*/ 4 w 94"/>
                <a:gd name="T21" fmla="*/ 12 h 61"/>
                <a:gd name="T22" fmla="*/ 42 w 94"/>
                <a:gd name="T23" fmla="*/ 54 h 61"/>
                <a:gd name="T24" fmla="*/ 42 w 94"/>
                <a:gd name="T25" fmla="*/ 54 h 61"/>
                <a:gd name="T26" fmla="*/ 58 w 94"/>
                <a:gd name="T27" fmla="*/ 57 h 61"/>
                <a:gd name="T28" fmla="*/ 58 w 94"/>
                <a:gd name="T29" fmla="*/ 57 h 61"/>
                <a:gd name="T30" fmla="*/ 83 w 94"/>
                <a:gd name="T31" fmla="*/ 46 h 61"/>
                <a:gd name="T32" fmla="*/ 83 w 94"/>
                <a:gd name="T33" fmla="*/ 46 h 61"/>
                <a:gd name="T34" fmla="*/ 90 w 94"/>
                <a:gd name="T35" fmla="*/ 35 h 61"/>
                <a:gd name="T36" fmla="*/ 90 w 94"/>
                <a:gd name="T37" fmla="*/ 35 h 61"/>
                <a:gd name="T38" fmla="*/ 90 w 94"/>
                <a:gd name="T39" fmla="*/ 35 h 61"/>
                <a:gd name="T40" fmla="*/ 92 w 94"/>
                <a:gd name="T41" fmla="*/ 33 h 61"/>
                <a:gd name="T42" fmla="*/ 92 w 94"/>
                <a:gd name="T43" fmla="*/ 33 h 61"/>
                <a:gd name="T44" fmla="*/ 93 w 94"/>
                <a:gd name="T45" fmla="*/ 36 h 61"/>
                <a:gd name="T46" fmla="*/ 93 w 94"/>
                <a:gd name="T47" fmla="*/ 36 h 61"/>
                <a:gd name="T48" fmla="*/ 58 w 94"/>
                <a:gd name="T49" fmla="*/ 61 h 61"/>
                <a:gd name="T50" fmla="*/ 58 w 94"/>
                <a:gd name="T51" fmla="*/ 61 h 61"/>
                <a:gd name="T52" fmla="*/ 58 w 94"/>
                <a:gd name="T53" fmla="*/ 61 h 61"/>
                <a:gd name="T54" fmla="*/ 58 w 94"/>
                <a:gd name="T55" fmla="*/ 61 h 61"/>
                <a:gd name="T56" fmla="*/ 41 w 94"/>
                <a:gd name="T57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61">
                  <a:moveTo>
                    <a:pt x="41" y="58"/>
                  </a:moveTo>
                  <a:cubicBezTo>
                    <a:pt x="8" y="49"/>
                    <a:pt x="0" y="2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26"/>
                    <a:pt x="11" y="4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8" y="56"/>
                    <a:pt x="53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1" y="57"/>
                    <a:pt x="78" y="51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8" y="40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4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4"/>
                    <a:pt x="94" y="35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6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1"/>
                    <a:pt x="47" y="60"/>
                    <a:pt x="41" y="58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72"/>
            <p:cNvSpPr/>
            <p:nvPr/>
          </p:nvSpPr>
          <p:spPr bwMode="auto">
            <a:xfrm>
              <a:off x="6039480" y="1071864"/>
              <a:ext cx="60826" cy="79074"/>
            </a:xfrm>
            <a:custGeom>
              <a:avLst/>
              <a:gdLst>
                <a:gd name="T0" fmla="*/ 15 w 17"/>
                <a:gd name="T1" fmla="*/ 0 h 22"/>
                <a:gd name="T2" fmla="*/ 0 w 17"/>
                <a:gd name="T3" fmla="*/ 22 h 22"/>
                <a:gd name="T4" fmla="*/ 16 w 17"/>
                <a:gd name="T5" fmla="*/ 1 h 22"/>
                <a:gd name="T6" fmla="*/ 12 w 17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2">
                  <a:moveTo>
                    <a:pt x="15" y="0"/>
                  </a:moveTo>
                  <a:cubicBezTo>
                    <a:pt x="8" y="3"/>
                    <a:pt x="1" y="14"/>
                    <a:pt x="0" y="22"/>
                  </a:cubicBezTo>
                  <a:cubicBezTo>
                    <a:pt x="9" y="20"/>
                    <a:pt x="17" y="10"/>
                    <a:pt x="16" y="1"/>
                  </a:cubicBezTo>
                  <a:cubicBezTo>
                    <a:pt x="14" y="0"/>
                    <a:pt x="14" y="1"/>
                    <a:pt x="12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73"/>
            <p:cNvSpPr/>
            <p:nvPr/>
          </p:nvSpPr>
          <p:spPr bwMode="auto">
            <a:xfrm>
              <a:off x="6600601" y="291767"/>
              <a:ext cx="54744" cy="89719"/>
            </a:xfrm>
            <a:custGeom>
              <a:avLst/>
              <a:gdLst>
                <a:gd name="T0" fmla="*/ 5 w 15"/>
                <a:gd name="T1" fmla="*/ 25 h 25"/>
                <a:gd name="T2" fmla="*/ 14 w 15"/>
                <a:gd name="T3" fmla="*/ 0 h 25"/>
                <a:gd name="T4" fmla="*/ 3 w 15"/>
                <a:gd name="T5" fmla="*/ 24 h 25"/>
                <a:gd name="T6" fmla="*/ 7 w 15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5">
                  <a:moveTo>
                    <a:pt x="5" y="25"/>
                  </a:moveTo>
                  <a:cubicBezTo>
                    <a:pt x="11" y="20"/>
                    <a:pt x="15" y="8"/>
                    <a:pt x="14" y="0"/>
                  </a:cubicBezTo>
                  <a:cubicBezTo>
                    <a:pt x="5" y="4"/>
                    <a:pt x="0" y="15"/>
                    <a:pt x="3" y="24"/>
                  </a:cubicBezTo>
                  <a:cubicBezTo>
                    <a:pt x="5" y="25"/>
                    <a:pt x="5" y="24"/>
                    <a:pt x="7" y="23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74"/>
            <p:cNvSpPr/>
            <p:nvPr/>
          </p:nvSpPr>
          <p:spPr bwMode="auto">
            <a:xfrm>
              <a:off x="5881332" y="662807"/>
              <a:ext cx="92760" cy="50182"/>
            </a:xfrm>
            <a:custGeom>
              <a:avLst/>
              <a:gdLst>
                <a:gd name="T0" fmla="*/ 26 w 26"/>
                <a:gd name="T1" fmla="*/ 10 h 14"/>
                <a:gd name="T2" fmla="*/ 0 w 26"/>
                <a:gd name="T3" fmla="*/ 4 h 14"/>
                <a:gd name="T4" fmla="*/ 24 w 26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4">
                  <a:moveTo>
                    <a:pt x="26" y="10"/>
                  </a:moveTo>
                  <a:cubicBezTo>
                    <a:pt x="20" y="6"/>
                    <a:pt x="6" y="0"/>
                    <a:pt x="0" y="4"/>
                  </a:cubicBezTo>
                  <a:cubicBezTo>
                    <a:pt x="3" y="11"/>
                    <a:pt x="19" y="14"/>
                    <a:pt x="24" y="9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75"/>
            <p:cNvSpPr/>
            <p:nvPr/>
          </p:nvSpPr>
          <p:spPr bwMode="auto">
            <a:xfrm>
              <a:off x="6507842" y="1226970"/>
              <a:ext cx="45620" cy="89719"/>
            </a:xfrm>
            <a:custGeom>
              <a:avLst/>
              <a:gdLst>
                <a:gd name="T0" fmla="*/ 1 w 13"/>
                <a:gd name="T1" fmla="*/ 0 h 25"/>
                <a:gd name="T2" fmla="*/ 9 w 13"/>
                <a:gd name="T3" fmla="*/ 25 h 25"/>
                <a:gd name="T4" fmla="*/ 1 w 13"/>
                <a:gd name="T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5">
                  <a:moveTo>
                    <a:pt x="1" y="0"/>
                  </a:moveTo>
                  <a:cubicBezTo>
                    <a:pt x="0" y="7"/>
                    <a:pt x="3" y="21"/>
                    <a:pt x="9" y="25"/>
                  </a:cubicBezTo>
                  <a:cubicBezTo>
                    <a:pt x="13" y="19"/>
                    <a:pt x="8" y="4"/>
                    <a:pt x="1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76"/>
            <p:cNvSpPr/>
            <p:nvPr/>
          </p:nvSpPr>
          <p:spPr bwMode="auto">
            <a:xfrm>
              <a:off x="6766353" y="1115963"/>
              <a:ext cx="65388" cy="74512"/>
            </a:xfrm>
            <a:custGeom>
              <a:avLst/>
              <a:gdLst>
                <a:gd name="T0" fmla="*/ 2 w 18"/>
                <a:gd name="T1" fmla="*/ 0 h 21"/>
                <a:gd name="T2" fmla="*/ 18 w 18"/>
                <a:gd name="T3" fmla="*/ 21 h 21"/>
                <a:gd name="T4" fmla="*/ 0 w 18"/>
                <a:gd name="T5" fmla="*/ 2 h 21"/>
                <a:gd name="T6" fmla="*/ 5 w 18"/>
                <a:gd name="T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2" y="0"/>
                  </a:moveTo>
                  <a:cubicBezTo>
                    <a:pt x="9" y="3"/>
                    <a:pt x="16" y="14"/>
                    <a:pt x="18" y="21"/>
                  </a:cubicBezTo>
                  <a:cubicBezTo>
                    <a:pt x="8" y="20"/>
                    <a:pt x="0" y="11"/>
                    <a:pt x="0" y="2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77"/>
            <p:cNvSpPr/>
            <p:nvPr/>
          </p:nvSpPr>
          <p:spPr bwMode="auto">
            <a:xfrm>
              <a:off x="6916898" y="608064"/>
              <a:ext cx="104925" cy="57785"/>
            </a:xfrm>
            <a:custGeom>
              <a:avLst/>
              <a:gdLst>
                <a:gd name="T0" fmla="*/ 0 w 29"/>
                <a:gd name="T1" fmla="*/ 6 h 16"/>
                <a:gd name="T2" fmla="*/ 29 w 29"/>
                <a:gd name="T3" fmla="*/ 5 h 16"/>
                <a:gd name="T4" fmla="*/ 0 w 29"/>
                <a:gd name="T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0" y="6"/>
                  </a:moveTo>
                  <a:cubicBezTo>
                    <a:pt x="7" y="0"/>
                    <a:pt x="21" y="1"/>
                    <a:pt x="29" y="5"/>
                  </a:cubicBezTo>
                  <a:cubicBezTo>
                    <a:pt x="28" y="16"/>
                    <a:pt x="0" y="14"/>
                    <a:pt x="0" y="6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78"/>
            <p:cNvSpPr/>
            <p:nvPr/>
          </p:nvSpPr>
          <p:spPr bwMode="auto">
            <a:xfrm>
              <a:off x="6118554" y="267437"/>
              <a:ext cx="76033" cy="106446"/>
            </a:xfrm>
            <a:custGeom>
              <a:avLst/>
              <a:gdLst>
                <a:gd name="T0" fmla="*/ 19 w 21"/>
                <a:gd name="T1" fmla="*/ 28 h 30"/>
                <a:gd name="T2" fmla="*/ 10 w 21"/>
                <a:gd name="T3" fmla="*/ 0 h 30"/>
                <a:gd name="T4" fmla="*/ 19 w 21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0">
                  <a:moveTo>
                    <a:pt x="19" y="28"/>
                  </a:moveTo>
                  <a:cubicBezTo>
                    <a:pt x="21" y="19"/>
                    <a:pt x="16" y="6"/>
                    <a:pt x="10" y="0"/>
                  </a:cubicBezTo>
                  <a:cubicBezTo>
                    <a:pt x="0" y="4"/>
                    <a:pt x="10" y="30"/>
                    <a:pt x="19" y="28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3" name="组合 45"/>
          <p:cNvGrpSpPr/>
          <p:nvPr/>
        </p:nvGrpSpPr>
        <p:grpSpPr>
          <a:xfrm rot="20765698">
            <a:off x="1004035" y="3966232"/>
            <a:ext cx="821288" cy="770580"/>
            <a:chOff x="5881332" y="267437"/>
            <a:chExt cx="1140491" cy="1049252"/>
          </a:xfrm>
        </p:grpSpPr>
        <p:sp>
          <p:nvSpPr>
            <p:cNvPr id="204" name="Freeform 265"/>
            <p:cNvSpPr/>
            <p:nvPr/>
          </p:nvSpPr>
          <p:spPr bwMode="auto">
            <a:xfrm>
              <a:off x="6036438" y="396693"/>
              <a:ext cx="790741" cy="798344"/>
            </a:xfrm>
            <a:custGeom>
              <a:avLst/>
              <a:gdLst>
                <a:gd name="T0" fmla="*/ 157 w 220"/>
                <a:gd name="T1" fmla="*/ 25 h 222"/>
                <a:gd name="T2" fmla="*/ 214 w 220"/>
                <a:gd name="T3" fmla="*/ 117 h 222"/>
                <a:gd name="T4" fmla="*/ 61 w 220"/>
                <a:gd name="T5" fmla="*/ 179 h 222"/>
                <a:gd name="T6" fmla="*/ 38 w 220"/>
                <a:gd name="T7" fmla="*/ 37 h 222"/>
                <a:gd name="T8" fmla="*/ 157 w 220"/>
                <a:gd name="T9" fmla="*/ 2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22">
                  <a:moveTo>
                    <a:pt x="157" y="25"/>
                  </a:moveTo>
                  <a:cubicBezTo>
                    <a:pt x="157" y="25"/>
                    <a:pt x="220" y="47"/>
                    <a:pt x="214" y="117"/>
                  </a:cubicBezTo>
                  <a:cubicBezTo>
                    <a:pt x="207" y="187"/>
                    <a:pt x="122" y="222"/>
                    <a:pt x="61" y="179"/>
                  </a:cubicBezTo>
                  <a:cubicBezTo>
                    <a:pt x="0" y="136"/>
                    <a:pt x="3" y="74"/>
                    <a:pt x="38" y="37"/>
                  </a:cubicBezTo>
                  <a:cubicBezTo>
                    <a:pt x="73" y="0"/>
                    <a:pt x="132" y="12"/>
                    <a:pt x="157" y="25"/>
                  </a:cubicBez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66"/>
            <p:cNvSpPr/>
            <p:nvPr/>
          </p:nvSpPr>
          <p:spPr bwMode="auto">
            <a:xfrm>
              <a:off x="6042521" y="402775"/>
              <a:ext cx="742080" cy="719270"/>
            </a:xfrm>
            <a:custGeom>
              <a:avLst/>
              <a:gdLst>
                <a:gd name="T0" fmla="*/ 153 w 206"/>
                <a:gd name="T1" fmla="*/ 40 h 200"/>
                <a:gd name="T2" fmla="*/ 188 w 206"/>
                <a:gd name="T3" fmla="*/ 123 h 200"/>
                <a:gd name="T4" fmla="*/ 40 w 206"/>
                <a:gd name="T5" fmla="*/ 132 h 200"/>
                <a:gd name="T6" fmla="*/ 153 w 206"/>
                <a:gd name="T7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00">
                  <a:moveTo>
                    <a:pt x="153" y="40"/>
                  </a:moveTo>
                  <a:cubicBezTo>
                    <a:pt x="153" y="40"/>
                    <a:pt x="206" y="65"/>
                    <a:pt x="188" y="123"/>
                  </a:cubicBezTo>
                  <a:cubicBezTo>
                    <a:pt x="171" y="181"/>
                    <a:pt x="78" y="200"/>
                    <a:pt x="40" y="132"/>
                  </a:cubicBezTo>
                  <a:cubicBezTo>
                    <a:pt x="0" y="59"/>
                    <a:pt x="94" y="0"/>
                    <a:pt x="153" y="40"/>
                  </a:cubicBezTo>
                  <a:close/>
                </a:path>
              </a:pathLst>
            </a:custGeom>
            <a:solidFill>
              <a:srgbClr val="F27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67"/>
            <p:cNvSpPr/>
            <p:nvPr/>
          </p:nvSpPr>
          <p:spPr bwMode="auto">
            <a:xfrm>
              <a:off x="6586916" y="726675"/>
              <a:ext cx="53223" cy="65388"/>
            </a:xfrm>
            <a:custGeom>
              <a:avLst/>
              <a:gdLst>
                <a:gd name="T0" fmla="*/ 11 w 15"/>
                <a:gd name="T1" fmla="*/ 3 h 18"/>
                <a:gd name="T2" fmla="*/ 14 w 15"/>
                <a:gd name="T3" fmla="*/ 12 h 18"/>
                <a:gd name="T4" fmla="*/ 1 w 15"/>
                <a:gd name="T5" fmla="*/ 13 h 18"/>
                <a:gd name="T6" fmla="*/ 11 w 15"/>
                <a:gd name="T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11" y="3"/>
                  </a:moveTo>
                  <a:cubicBezTo>
                    <a:pt x="11" y="3"/>
                    <a:pt x="15" y="7"/>
                    <a:pt x="14" y="12"/>
                  </a:cubicBezTo>
                  <a:cubicBezTo>
                    <a:pt x="13" y="17"/>
                    <a:pt x="3" y="18"/>
                    <a:pt x="1" y="13"/>
                  </a:cubicBezTo>
                  <a:cubicBezTo>
                    <a:pt x="0" y="7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68"/>
            <p:cNvSpPr/>
            <p:nvPr/>
          </p:nvSpPr>
          <p:spPr bwMode="auto">
            <a:xfrm>
              <a:off x="6284305" y="618708"/>
              <a:ext cx="50182" cy="62347"/>
            </a:xfrm>
            <a:custGeom>
              <a:avLst/>
              <a:gdLst>
                <a:gd name="T0" fmla="*/ 10 w 14"/>
                <a:gd name="T1" fmla="*/ 3 h 17"/>
                <a:gd name="T2" fmla="*/ 12 w 14"/>
                <a:gd name="T3" fmla="*/ 12 h 17"/>
                <a:gd name="T4" fmla="*/ 1 w 14"/>
                <a:gd name="T5" fmla="*/ 12 h 17"/>
                <a:gd name="T6" fmla="*/ 10 w 14"/>
                <a:gd name="T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10" y="3"/>
                  </a:moveTo>
                  <a:cubicBezTo>
                    <a:pt x="10" y="3"/>
                    <a:pt x="14" y="7"/>
                    <a:pt x="12" y="12"/>
                  </a:cubicBezTo>
                  <a:cubicBezTo>
                    <a:pt x="11" y="17"/>
                    <a:pt x="2" y="17"/>
                    <a:pt x="1" y="12"/>
                  </a:cubicBezTo>
                  <a:cubicBezTo>
                    <a:pt x="0" y="7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69"/>
            <p:cNvSpPr/>
            <p:nvPr/>
          </p:nvSpPr>
          <p:spPr bwMode="auto">
            <a:xfrm>
              <a:off x="6553461" y="813352"/>
              <a:ext cx="97322" cy="82115"/>
            </a:xfrm>
            <a:custGeom>
              <a:avLst/>
              <a:gdLst>
                <a:gd name="T0" fmla="*/ 19 w 27"/>
                <a:gd name="T1" fmla="*/ 4 h 23"/>
                <a:gd name="T2" fmla="*/ 24 w 27"/>
                <a:gd name="T3" fmla="*/ 15 h 23"/>
                <a:gd name="T4" fmla="*/ 3 w 27"/>
                <a:gd name="T5" fmla="*/ 13 h 23"/>
                <a:gd name="T6" fmla="*/ 19 w 27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19" y="4"/>
                  </a:moveTo>
                  <a:cubicBezTo>
                    <a:pt x="19" y="4"/>
                    <a:pt x="27" y="6"/>
                    <a:pt x="24" y="15"/>
                  </a:cubicBezTo>
                  <a:cubicBezTo>
                    <a:pt x="20" y="23"/>
                    <a:pt x="6" y="22"/>
                    <a:pt x="3" y="13"/>
                  </a:cubicBezTo>
                  <a:cubicBezTo>
                    <a:pt x="0" y="4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70"/>
            <p:cNvSpPr/>
            <p:nvPr/>
          </p:nvSpPr>
          <p:spPr bwMode="auto">
            <a:xfrm>
              <a:off x="6212834" y="694741"/>
              <a:ext cx="89719" cy="79074"/>
            </a:xfrm>
            <a:custGeom>
              <a:avLst/>
              <a:gdLst>
                <a:gd name="T0" fmla="*/ 17 w 25"/>
                <a:gd name="T1" fmla="*/ 4 h 22"/>
                <a:gd name="T2" fmla="*/ 22 w 25"/>
                <a:gd name="T3" fmla="*/ 14 h 22"/>
                <a:gd name="T4" fmla="*/ 2 w 25"/>
                <a:gd name="T5" fmla="*/ 13 h 22"/>
                <a:gd name="T6" fmla="*/ 17 w 25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2">
                  <a:moveTo>
                    <a:pt x="17" y="4"/>
                  </a:moveTo>
                  <a:cubicBezTo>
                    <a:pt x="17" y="4"/>
                    <a:pt x="25" y="7"/>
                    <a:pt x="22" y="14"/>
                  </a:cubicBezTo>
                  <a:cubicBezTo>
                    <a:pt x="19" y="22"/>
                    <a:pt x="5" y="21"/>
                    <a:pt x="2" y="13"/>
                  </a:cubicBezTo>
                  <a:cubicBezTo>
                    <a:pt x="0" y="5"/>
                    <a:pt x="10" y="0"/>
                    <a:pt x="17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71"/>
            <p:cNvSpPr/>
            <p:nvPr/>
          </p:nvSpPr>
          <p:spPr bwMode="auto">
            <a:xfrm>
              <a:off x="6255413" y="734278"/>
              <a:ext cx="337585" cy="218974"/>
            </a:xfrm>
            <a:custGeom>
              <a:avLst/>
              <a:gdLst>
                <a:gd name="T0" fmla="*/ 41 w 94"/>
                <a:gd name="T1" fmla="*/ 58 h 61"/>
                <a:gd name="T2" fmla="*/ 0 w 94"/>
                <a:gd name="T3" fmla="*/ 12 h 61"/>
                <a:gd name="T4" fmla="*/ 0 w 94"/>
                <a:gd name="T5" fmla="*/ 12 h 61"/>
                <a:gd name="T6" fmla="*/ 1 w 94"/>
                <a:gd name="T7" fmla="*/ 2 h 61"/>
                <a:gd name="T8" fmla="*/ 1 w 94"/>
                <a:gd name="T9" fmla="*/ 2 h 61"/>
                <a:gd name="T10" fmla="*/ 4 w 94"/>
                <a:gd name="T11" fmla="*/ 1 h 61"/>
                <a:gd name="T12" fmla="*/ 4 w 94"/>
                <a:gd name="T13" fmla="*/ 1 h 61"/>
                <a:gd name="T14" fmla="*/ 5 w 94"/>
                <a:gd name="T15" fmla="*/ 3 h 61"/>
                <a:gd name="T16" fmla="*/ 5 w 94"/>
                <a:gd name="T17" fmla="*/ 3 h 61"/>
                <a:gd name="T18" fmla="*/ 4 w 94"/>
                <a:gd name="T19" fmla="*/ 12 h 61"/>
                <a:gd name="T20" fmla="*/ 4 w 94"/>
                <a:gd name="T21" fmla="*/ 12 h 61"/>
                <a:gd name="T22" fmla="*/ 42 w 94"/>
                <a:gd name="T23" fmla="*/ 54 h 61"/>
                <a:gd name="T24" fmla="*/ 42 w 94"/>
                <a:gd name="T25" fmla="*/ 54 h 61"/>
                <a:gd name="T26" fmla="*/ 58 w 94"/>
                <a:gd name="T27" fmla="*/ 57 h 61"/>
                <a:gd name="T28" fmla="*/ 58 w 94"/>
                <a:gd name="T29" fmla="*/ 57 h 61"/>
                <a:gd name="T30" fmla="*/ 83 w 94"/>
                <a:gd name="T31" fmla="*/ 46 h 61"/>
                <a:gd name="T32" fmla="*/ 83 w 94"/>
                <a:gd name="T33" fmla="*/ 46 h 61"/>
                <a:gd name="T34" fmla="*/ 90 w 94"/>
                <a:gd name="T35" fmla="*/ 35 h 61"/>
                <a:gd name="T36" fmla="*/ 90 w 94"/>
                <a:gd name="T37" fmla="*/ 35 h 61"/>
                <a:gd name="T38" fmla="*/ 90 w 94"/>
                <a:gd name="T39" fmla="*/ 35 h 61"/>
                <a:gd name="T40" fmla="*/ 92 w 94"/>
                <a:gd name="T41" fmla="*/ 33 h 61"/>
                <a:gd name="T42" fmla="*/ 92 w 94"/>
                <a:gd name="T43" fmla="*/ 33 h 61"/>
                <a:gd name="T44" fmla="*/ 93 w 94"/>
                <a:gd name="T45" fmla="*/ 36 h 61"/>
                <a:gd name="T46" fmla="*/ 93 w 94"/>
                <a:gd name="T47" fmla="*/ 36 h 61"/>
                <a:gd name="T48" fmla="*/ 58 w 94"/>
                <a:gd name="T49" fmla="*/ 61 h 61"/>
                <a:gd name="T50" fmla="*/ 58 w 94"/>
                <a:gd name="T51" fmla="*/ 61 h 61"/>
                <a:gd name="T52" fmla="*/ 58 w 94"/>
                <a:gd name="T53" fmla="*/ 61 h 61"/>
                <a:gd name="T54" fmla="*/ 58 w 94"/>
                <a:gd name="T55" fmla="*/ 61 h 61"/>
                <a:gd name="T56" fmla="*/ 41 w 94"/>
                <a:gd name="T57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61">
                  <a:moveTo>
                    <a:pt x="41" y="58"/>
                  </a:moveTo>
                  <a:cubicBezTo>
                    <a:pt x="8" y="49"/>
                    <a:pt x="0" y="2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26"/>
                    <a:pt x="11" y="4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8" y="56"/>
                    <a:pt x="53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1" y="57"/>
                    <a:pt x="78" y="51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8" y="40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4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4"/>
                    <a:pt x="94" y="35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6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1"/>
                    <a:pt x="47" y="60"/>
                    <a:pt x="41" y="58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72"/>
            <p:cNvSpPr/>
            <p:nvPr/>
          </p:nvSpPr>
          <p:spPr bwMode="auto">
            <a:xfrm>
              <a:off x="6039480" y="1071864"/>
              <a:ext cx="60826" cy="79074"/>
            </a:xfrm>
            <a:custGeom>
              <a:avLst/>
              <a:gdLst>
                <a:gd name="T0" fmla="*/ 15 w 17"/>
                <a:gd name="T1" fmla="*/ 0 h 22"/>
                <a:gd name="T2" fmla="*/ 0 w 17"/>
                <a:gd name="T3" fmla="*/ 22 h 22"/>
                <a:gd name="T4" fmla="*/ 16 w 17"/>
                <a:gd name="T5" fmla="*/ 1 h 22"/>
                <a:gd name="T6" fmla="*/ 12 w 17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2">
                  <a:moveTo>
                    <a:pt x="15" y="0"/>
                  </a:moveTo>
                  <a:cubicBezTo>
                    <a:pt x="8" y="3"/>
                    <a:pt x="1" y="14"/>
                    <a:pt x="0" y="22"/>
                  </a:cubicBezTo>
                  <a:cubicBezTo>
                    <a:pt x="9" y="20"/>
                    <a:pt x="17" y="10"/>
                    <a:pt x="16" y="1"/>
                  </a:cubicBezTo>
                  <a:cubicBezTo>
                    <a:pt x="14" y="0"/>
                    <a:pt x="14" y="1"/>
                    <a:pt x="12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73"/>
            <p:cNvSpPr/>
            <p:nvPr/>
          </p:nvSpPr>
          <p:spPr bwMode="auto">
            <a:xfrm>
              <a:off x="6600601" y="291767"/>
              <a:ext cx="54744" cy="89719"/>
            </a:xfrm>
            <a:custGeom>
              <a:avLst/>
              <a:gdLst>
                <a:gd name="T0" fmla="*/ 5 w 15"/>
                <a:gd name="T1" fmla="*/ 25 h 25"/>
                <a:gd name="T2" fmla="*/ 14 w 15"/>
                <a:gd name="T3" fmla="*/ 0 h 25"/>
                <a:gd name="T4" fmla="*/ 3 w 15"/>
                <a:gd name="T5" fmla="*/ 24 h 25"/>
                <a:gd name="T6" fmla="*/ 7 w 15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5">
                  <a:moveTo>
                    <a:pt x="5" y="25"/>
                  </a:moveTo>
                  <a:cubicBezTo>
                    <a:pt x="11" y="20"/>
                    <a:pt x="15" y="8"/>
                    <a:pt x="14" y="0"/>
                  </a:cubicBezTo>
                  <a:cubicBezTo>
                    <a:pt x="5" y="4"/>
                    <a:pt x="0" y="15"/>
                    <a:pt x="3" y="24"/>
                  </a:cubicBezTo>
                  <a:cubicBezTo>
                    <a:pt x="5" y="25"/>
                    <a:pt x="5" y="24"/>
                    <a:pt x="7" y="23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74"/>
            <p:cNvSpPr/>
            <p:nvPr/>
          </p:nvSpPr>
          <p:spPr bwMode="auto">
            <a:xfrm>
              <a:off x="5881332" y="662807"/>
              <a:ext cx="92760" cy="50182"/>
            </a:xfrm>
            <a:custGeom>
              <a:avLst/>
              <a:gdLst>
                <a:gd name="T0" fmla="*/ 26 w 26"/>
                <a:gd name="T1" fmla="*/ 10 h 14"/>
                <a:gd name="T2" fmla="*/ 0 w 26"/>
                <a:gd name="T3" fmla="*/ 4 h 14"/>
                <a:gd name="T4" fmla="*/ 24 w 26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4">
                  <a:moveTo>
                    <a:pt x="26" y="10"/>
                  </a:moveTo>
                  <a:cubicBezTo>
                    <a:pt x="20" y="6"/>
                    <a:pt x="6" y="0"/>
                    <a:pt x="0" y="4"/>
                  </a:cubicBezTo>
                  <a:cubicBezTo>
                    <a:pt x="3" y="11"/>
                    <a:pt x="19" y="14"/>
                    <a:pt x="24" y="9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75"/>
            <p:cNvSpPr/>
            <p:nvPr/>
          </p:nvSpPr>
          <p:spPr bwMode="auto">
            <a:xfrm>
              <a:off x="6507842" y="1226970"/>
              <a:ext cx="45620" cy="89719"/>
            </a:xfrm>
            <a:custGeom>
              <a:avLst/>
              <a:gdLst>
                <a:gd name="T0" fmla="*/ 1 w 13"/>
                <a:gd name="T1" fmla="*/ 0 h 25"/>
                <a:gd name="T2" fmla="*/ 9 w 13"/>
                <a:gd name="T3" fmla="*/ 25 h 25"/>
                <a:gd name="T4" fmla="*/ 1 w 13"/>
                <a:gd name="T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5">
                  <a:moveTo>
                    <a:pt x="1" y="0"/>
                  </a:moveTo>
                  <a:cubicBezTo>
                    <a:pt x="0" y="7"/>
                    <a:pt x="3" y="21"/>
                    <a:pt x="9" y="25"/>
                  </a:cubicBezTo>
                  <a:cubicBezTo>
                    <a:pt x="13" y="19"/>
                    <a:pt x="8" y="4"/>
                    <a:pt x="1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76"/>
            <p:cNvSpPr/>
            <p:nvPr/>
          </p:nvSpPr>
          <p:spPr bwMode="auto">
            <a:xfrm>
              <a:off x="6766353" y="1115963"/>
              <a:ext cx="65388" cy="74512"/>
            </a:xfrm>
            <a:custGeom>
              <a:avLst/>
              <a:gdLst>
                <a:gd name="T0" fmla="*/ 2 w 18"/>
                <a:gd name="T1" fmla="*/ 0 h 21"/>
                <a:gd name="T2" fmla="*/ 18 w 18"/>
                <a:gd name="T3" fmla="*/ 21 h 21"/>
                <a:gd name="T4" fmla="*/ 0 w 18"/>
                <a:gd name="T5" fmla="*/ 2 h 21"/>
                <a:gd name="T6" fmla="*/ 5 w 18"/>
                <a:gd name="T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2" y="0"/>
                  </a:moveTo>
                  <a:cubicBezTo>
                    <a:pt x="9" y="3"/>
                    <a:pt x="16" y="14"/>
                    <a:pt x="18" y="21"/>
                  </a:cubicBezTo>
                  <a:cubicBezTo>
                    <a:pt x="8" y="20"/>
                    <a:pt x="0" y="11"/>
                    <a:pt x="0" y="2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77"/>
            <p:cNvSpPr/>
            <p:nvPr/>
          </p:nvSpPr>
          <p:spPr bwMode="auto">
            <a:xfrm>
              <a:off x="6916898" y="608064"/>
              <a:ext cx="104925" cy="57785"/>
            </a:xfrm>
            <a:custGeom>
              <a:avLst/>
              <a:gdLst>
                <a:gd name="T0" fmla="*/ 0 w 29"/>
                <a:gd name="T1" fmla="*/ 6 h 16"/>
                <a:gd name="T2" fmla="*/ 29 w 29"/>
                <a:gd name="T3" fmla="*/ 5 h 16"/>
                <a:gd name="T4" fmla="*/ 0 w 29"/>
                <a:gd name="T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0" y="6"/>
                  </a:moveTo>
                  <a:cubicBezTo>
                    <a:pt x="7" y="0"/>
                    <a:pt x="21" y="1"/>
                    <a:pt x="29" y="5"/>
                  </a:cubicBezTo>
                  <a:cubicBezTo>
                    <a:pt x="28" y="16"/>
                    <a:pt x="0" y="14"/>
                    <a:pt x="0" y="6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78"/>
            <p:cNvSpPr/>
            <p:nvPr/>
          </p:nvSpPr>
          <p:spPr bwMode="auto">
            <a:xfrm>
              <a:off x="6118554" y="267437"/>
              <a:ext cx="76033" cy="106446"/>
            </a:xfrm>
            <a:custGeom>
              <a:avLst/>
              <a:gdLst>
                <a:gd name="T0" fmla="*/ 19 w 21"/>
                <a:gd name="T1" fmla="*/ 28 h 30"/>
                <a:gd name="T2" fmla="*/ 10 w 21"/>
                <a:gd name="T3" fmla="*/ 0 h 30"/>
                <a:gd name="T4" fmla="*/ 19 w 21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0">
                  <a:moveTo>
                    <a:pt x="19" y="28"/>
                  </a:moveTo>
                  <a:cubicBezTo>
                    <a:pt x="21" y="19"/>
                    <a:pt x="16" y="6"/>
                    <a:pt x="10" y="0"/>
                  </a:cubicBezTo>
                  <a:cubicBezTo>
                    <a:pt x="0" y="4"/>
                    <a:pt x="10" y="30"/>
                    <a:pt x="19" y="28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23" name="Picture 2" descr="Thóc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48" l="28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053">
            <a:off x="10305316" y="5008888"/>
            <a:ext cx="1742065" cy="13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Thóc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48" l="28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561" flipH="1">
            <a:off x="9559747" y="5086360"/>
            <a:ext cx="1608623" cy="13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" descr="Thóc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48" l="28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053">
            <a:off x="918640" y="5015773"/>
            <a:ext cx="1742065" cy="13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" descr="Thóc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48" l="28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561" flipH="1">
            <a:off x="173071" y="5093245"/>
            <a:ext cx="1608623" cy="13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Connector 60"/>
          <p:cNvCxnSpPr/>
          <p:nvPr/>
        </p:nvCxnSpPr>
        <p:spPr>
          <a:xfrm>
            <a:off x="2369636" y="1856405"/>
            <a:ext cx="277557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401713" y="1856405"/>
            <a:ext cx="341474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0" y="-223358"/>
            <a:ext cx="10766099" cy="670441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1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3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36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Rounded Rectangle 522"/>
          <p:cNvSpPr/>
          <p:nvPr/>
        </p:nvSpPr>
        <p:spPr>
          <a:xfrm>
            <a:off x="323850" y="209550"/>
            <a:ext cx="11506200" cy="6362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80208" y="1890922"/>
            <a:ext cx="4156381" cy="3830505"/>
            <a:chOff x="1591563" y="1745514"/>
            <a:chExt cx="4882824" cy="4481371"/>
          </a:xfrm>
        </p:grpSpPr>
        <p:sp>
          <p:nvSpPr>
            <p:cNvPr id="3" name="Line 302"/>
            <p:cNvSpPr>
              <a:spLocks noChangeShapeType="1"/>
            </p:cNvSpPr>
            <p:nvPr/>
          </p:nvSpPr>
          <p:spPr bwMode="auto">
            <a:xfrm>
              <a:off x="5128607" y="56627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" name="Line 303"/>
            <p:cNvSpPr>
              <a:spLocks noChangeShapeType="1"/>
            </p:cNvSpPr>
            <p:nvPr/>
          </p:nvSpPr>
          <p:spPr bwMode="auto">
            <a:xfrm>
              <a:off x="5128607" y="56627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5" name="Freeform 900"/>
            <p:cNvSpPr>
              <a:spLocks noEditPoints="1"/>
            </p:cNvSpPr>
            <p:nvPr/>
          </p:nvSpPr>
          <p:spPr bwMode="auto">
            <a:xfrm>
              <a:off x="1591563" y="1745514"/>
              <a:ext cx="4882824" cy="4481371"/>
            </a:xfrm>
            <a:custGeom>
              <a:avLst/>
              <a:gdLst>
                <a:gd name="T0" fmla="*/ 1322 w 1357"/>
                <a:gd name="T1" fmla="*/ 560 h 1246"/>
                <a:gd name="T2" fmla="*/ 714 w 1357"/>
                <a:gd name="T3" fmla="*/ 19 h 1246"/>
                <a:gd name="T4" fmla="*/ 125 w 1357"/>
                <a:gd name="T5" fmla="*/ 433 h 1246"/>
                <a:gd name="T6" fmla="*/ 700 w 1357"/>
                <a:gd name="T7" fmla="*/ 1227 h 1246"/>
                <a:gd name="T8" fmla="*/ 1322 w 1357"/>
                <a:gd name="T9" fmla="*/ 560 h 1246"/>
                <a:gd name="T10" fmla="*/ 803 w 1357"/>
                <a:gd name="T11" fmla="*/ 1161 h 1246"/>
                <a:gd name="T12" fmla="*/ 175 w 1357"/>
                <a:gd name="T13" fmla="*/ 534 h 1246"/>
                <a:gd name="T14" fmla="*/ 742 w 1357"/>
                <a:gd name="T15" fmla="*/ 86 h 1246"/>
                <a:gd name="T16" fmla="*/ 1266 w 1357"/>
                <a:gd name="T17" fmla="*/ 568 h 1246"/>
                <a:gd name="T18" fmla="*/ 803 w 1357"/>
                <a:gd name="T19" fmla="*/ 1161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7" h="1246">
                  <a:moveTo>
                    <a:pt x="1322" y="560"/>
                  </a:moveTo>
                  <a:cubicBezTo>
                    <a:pt x="1287" y="261"/>
                    <a:pt x="1166" y="24"/>
                    <a:pt x="714" y="19"/>
                  </a:cubicBezTo>
                  <a:cubicBezTo>
                    <a:pt x="714" y="19"/>
                    <a:pt x="259" y="0"/>
                    <a:pt x="125" y="433"/>
                  </a:cubicBezTo>
                  <a:cubicBezTo>
                    <a:pt x="0" y="834"/>
                    <a:pt x="203" y="1208"/>
                    <a:pt x="700" y="1227"/>
                  </a:cubicBezTo>
                  <a:cubicBezTo>
                    <a:pt x="1198" y="1246"/>
                    <a:pt x="1357" y="858"/>
                    <a:pt x="1322" y="560"/>
                  </a:cubicBezTo>
                  <a:close/>
                  <a:moveTo>
                    <a:pt x="803" y="1161"/>
                  </a:moveTo>
                  <a:cubicBezTo>
                    <a:pt x="464" y="1179"/>
                    <a:pt x="89" y="986"/>
                    <a:pt x="175" y="534"/>
                  </a:cubicBezTo>
                  <a:cubicBezTo>
                    <a:pt x="261" y="81"/>
                    <a:pt x="742" y="86"/>
                    <a:pt x="742" y="86"/>
                  </a:cubicBezTo>
                  <a:cubicBezTo>
                    <a:pt x="1023" y="76"/>
                    <a:pt x="1243" y="264"/>
                    <a:pt x="1266" y="568"/>
                  </a:cubicBezTo>
                  <a:cubicBezTo>
                    <a:pt x="1288" y="872"/>
                    <a:pt x="1149" y="1142"/>
                    <a:pt x="803" y="1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6" name="Freeform 901"/>
            <p:cNvSpPr/>
            <p:nvPr/>
          </p:nvSpPr>
          <p:spPr bwMode="auto">
            <a:xfrm>
              <a:off x="1912421" y="2017711"/>
              <a:ext cx="4314099" cy="3968910"/>
            </a:xfrm>
            <a:custGeom>
              <a:avLst/>
              <a:gdLst>
                <a:gd name="T0" fmla="*/ 653 w 1199"/>
                <a:gd name="T1" fmla="*/ 10 h 1103"/>
                <a:gd name="T2" fmla="*/ 86 w 1199"/>
                <a:gd name="T3" fmla="*/ 458 h 1103"/>
                <a:gd name="T4" fmla="*/ 714 w 1199"/>
                <a:gd name="T5" fmla="*/ 1085 h 1103"/>
                <a:gd name="T6" fmla="*/ 1177 w 1199"/>
                <a:gd name="T7" fmla="*/ 492 h 1103"/>
                <a:gd name="T8" fmla="*/ 653 w 1199"/>
                <a:gd name="T9" fmla="*/ 1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1103">
                  <a:moveTo>
                    <a:pt x="653" y="10"/>
                  </a:moveTo>
                  <a:cubicBezTo>
                    <a:pt x="653" y="10"/>
                    <a:pt x="172" y="5"/>
                    <a:pt x="86" y="458"/>
                  </a:cubicBezTo>
                  <a:cubicBezTo>
                    <a:pt x="0" y="910"/>
                    <a:pt x="375" y="1103"/>
                    <a:pt x="714" y="1085"/>
                  </a:cubicBezTo>
                  <a:cubicBezTo>
                    <a:pt x="1060" y="1066"/>
                    <a:pt x="1199" y="796"/>
                    <a:pt x="1177" y="492"/>
                  </a:cubicBezTo>
                  <a:cubicBezTo>
                    <a:pt x="1154" y="188"/>
                    <a:pt x="934" y="0"/>
                    <a:pt x="653" y="10"/>
                  </a:cubicBezTo>
                  <a:close/>
                </a:path>
              </a:pathLst>
            </a:custGeom>
            <a:solidFill>
              <a:srgbClr val="7FC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7" name="Freeform 902"/>
            <p:cNvSpPr>
              <a:spLocks noEditPoints="1"/>
            </p:cNvSpPr>
            <p:nvPr/>
          </p:nvSpPr>
          <p:spPr bwMode="auto">
            <a:xfrm>
              <a:off x="2167891" y="2043562"/>
              <a:ext cx="3997803" cy="3891357"/>
            </a:xfrm>
            <a:custGeom>
              <a:avLst/>
              <a:gdLst>
                <a:gd name="T0" fmla="*/ 189 w 1111"/>
                <a:gd name="T1" fmla="*/ 960 h 1082"/>
                <a:gd name="T2" fmla="*/ 0 w 1111"/>
                <a:gd name="T3" fmla="*/ 577 h 1082"/>
                <a:gd name="T4" fmla="*/ 0 w 1111"/>
                <a:gd name="T5" fmla="*/ 577 h 1082"/>
                <a:gd name="T6" fmla="*/ 12 w 1111"/>
                <a:gd name="T7" fmla="*/ 450 h 1082"/>
                <a:gd name="T8" fmla="*/ 12 w 1111"/>
                <a:gd name="T9" fmla="*/ 450 h 1082"/>
                <a:gd name="T10" fmla="*/ 321 w 1111"/>
                <a:gd name="T11" fmla="*/ 58 h 1082"/>
                <a:gd name="T12" fmla="*/ 321 w 1111"/>
                <a:gd name="T13" fmla="*/ 58 h 1082"/>
                <a:gd name="T14" fmla="*/ 581 w 1111"/>
                <a:gd name="T15" fmla="*/ 0 h 1082"/>
                <a:gd name="T16" fmla="*/ 581 w 1111"/>
                <a:gd name="T17" fmla="*/ 0 h 1082"/>
                <a:gd name="T18" fmla="*/ 582 w 1111"/>
                <a:gd name="T19" fmla="*/ 0 h 1082"/>
                <a:gd name="T20" fmla="*/ 582 w 1111"/>
                <a:gd name="T21" fmla="*/ 0 h 1082"/>
                <a:gd name="T22" fmla="*/ 582 w 1111"/>
                <a:gd name="T23" fmla="*/ 0 h 1082"/>
                <a:gd name="T24" fmla="*/ 604 w 1111"/>
                <a:gd name="T25" fmla="*/ 0 h 1082"/>
                <a:gd name="T26" fmla="*/ 604 w 1111"/>
                <a:gd name="T27" fmla="*/ 0 h 1082"/>
                <a:gd name="T28" fmla="*/ 1109 w 1111"/>
                <a:gd name="T29" fmla="*/ 485 h 1082"/>
                <a:gd name="T30" fmla="*/ 1109 w 1111"/>
                <a:gd name="T31" fmla="*/ 485 h 1082"/>
                <a:gd name="T32" fmla="*/ 1111 w 1111"/>
                <a:gd name="T33" fmla="*/ 548 h 1082"/>
                <a:gd name="T34" fmla="*/ 1111 w 1111"/>
                <a:gd name="T35" fmla="*/ 548 h 1082"/>
                <a:gd name="T36" fmla="*/ 643 w 1111"/>
                <a:gd name="T37" fmla="*/ 1081 h 1082"/>
                <a:gd name="T38" fmla="*/ 643 w 1111"/>
                <a:gd name="T39" fmla="*/ 1081 h 1082"/>
                <a:gd name="T40" fmla="*/ 598 w 1111"/>
                <a:gd name="T41" fmla="*/ 1082 h 1082"/>
                <a:gd name="T42" fmla="*/ 598 w 1111"/>
                <a:gd name="T43" fmla="*/ 1082 h 1082"/>
                <a:gd name="T44" fmla="*/ 189 w 1111"/>
                <a:gd name="T45" fmla="*/ 960 h 1082"/>
                <a:gd name="T46" fmla="*/ 323 w 1111"/>
                <a:gd name="T47" fmla="*/ 64 h 1082"/>
                <a:gd name="T48" fmla="*/ 18 w 1111"/>
                <a:gd name="T49" fmla="*/ 451 h 1082"/>
                <a:gd name="T50" fmla="*/ 18 w 1111"/>
                <a:gd name="T51" fmla="*/ 451 h 1082"/>
                <a:gd name="T52" fmla="*/ 6 w 1111"/>
                <a:gd name="T53" fmla="*/ 577 h 1082"/>
                <a:gd name="T54" fmla="*/ 6 w 1111"/>
                <a:gd name="T55" fmla="*/ 577 h 1082"/>
                <a:gd name="T56" fmla="*/ 192 w 1111"/>
                <a:gd name="T57" fmla="*/ 955 h 1082"/>
                <a:gd name="T58" fmla="*/ 192 w 1111"/>
                <a:gd name="T59" fmla="*/ 955 h 1082"/>
                <a:gd name="T60" fmla="*/ 598 w 1111"/>
                <a:gd name="T61" fmla="*/ 1076 h 1082"/>
                <a:gd name="T62" fmla="*/ 598 w 1111"/>
                <a:gd name="T63" fmla="*/ 1076 h 1082"/>
                <a:gd name="T64" fmla="*/ 642 w 1111"/>
                <a:gd name="T65" fmla="*/ 1075 h 1082"/>
                <a:gd name="T66" fmla="*/ 642 w 1111"/>
                <a:gd name="T67" fmla="*/ 1075 h 1082"/>
                <a:gd name="T68" fmla="*/ 1105 w 1111"/>
                <a:gd name="T69" fmla="*/ 548 h 1082"/>
                <a:gd name="T70" fmla="*/ 1105 w 1111"/>
                <a:gd name="T71" fmla="*/ 548 h 1082"/>
                <a:gd name="T72" fmla="*/ 1103 w 1111"/>
                <a:gd name="T73" fmla="*/ 485 h 1082"/>
                <a:gd name="T74" fmla="*/ 1103 w 1111"/>
                <a:gd name="T75" fmla="*/ 485 h 1082"/>
                <a:gd name="T76" fmla="*/ 604 w 1111"/>
                <a:gd name="T77" fmla="*/ 6 h 1082"/>
                <a:gd name="T78" fmla="*/ 604 w 1111"/>
                <a:gd name="T79" fmla="*/ 6 h 1082"/>
                <a:gd name="T80" fmla="*/ 582 w 1111"/>
                <a:gd name="T81" fmla="*/ 6 h 1082"/>
                <a:gd name="T82" fmla="*/ 582 w 1111"/>
                <a:gd name="T83" fmla="*/ 6 h 1082"/>
                <a:gd name="T84" fmla="*/ 582 w 1111"/>
                <a:gd name="T85" fmla="*/ 3 h 1082"/>
                <a:gd name="T86" fmla="*/ 582 w 1111"/>
                <a:gd name="T87" fmla="*/ 6 h 1082"/>
                <a:gd name="T88" fmla="*/ 581 w 1111"/>
                <a:gd name="T89" fmla="*/ 6 h 1082"/>
                <a:gd name="T90" fmla="*/ 581 w 1111"/>
                <a:gd name="T91" fmla="*/ 6 h 1082"/>
                <a:gd name="T92" fmla="*/ 581 w 1111"/>
                <a:gd name="T93" fmla="*/ 6 h 1082"/>
                <a:gd name="T94" fmla="*/ 581 w 1111"/>
                <a:gd name="T95" fmla="*/ 6 h 1082"/>
                <a:gd name="T96" fmla="*/ 323 w 1111"/>
                <a:gd name="T97" fmla="*/ 64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1" h="1082">
                  <a:moveTo>
                    <a:pt x="189" y="960"/>
                  </a:moveTo>
                  <a:cubicBezTo>
                    <a:pt x="76" y="877"/>
                    <a:pt x="0" y="750"/>
                    <a:pt x="0" y="577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537"/>
                    <a:pt x="4" y="495"/>
                    <a:pt x="12" y="450"/>
                  </a:cubicBezTo>
                  <a:cubicBezTo>
                    <a:pt x="12" y="450"/>
                    <a:pt x="12" y="450"/>
                    <a:pt x="12" y="450"/>
                  </a:cubicBezTo>
                  <a:cubicBezTo>
                    <a:pt x="54" y="228"/>
                    <a:pt x="192" y="115"/>
                    <a:pt x="321" y="58"/>
                  </a:cubicBezTo>
                  <a:cubicBezTo>
                    <a:pt x="321" y="58"/>
                    <a:pt x="321" y="58"/>
                    <a:pt x="321" y="58"/>
                  </a:cubicBezTo>
                  <a:cubicBezTo>
                    <a:pt x="450" y="2"/>
                    <a:pt x="570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9" y="0"/>
                    <a:pt x="597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876" y="0"/>
                    <a:pt x="1086" y="187"/>
                    <a:pt x="1109" y="485"/>
                  </a:cubicBezTo>
                  <a:cubicBezTo>
                    <a:pt x="1109" y="485"/>
                    <a:pt x="1109" y="485"/>
                    <a:pt x="1109" y="485"/>
                  </a:cubicBezTo>
                  <a:cubicBezTo>
                    <a:pt x="1110" y="506"/>
                    <a:pt x="1111" y="527"/>
                    <a:pt x="1111" y="548"/>
                  </a:cubicBezTo>
                  <a:cubicBezTo>
                    <a:pt x="1111" y="548"/>
                    <a:pt x="1111" y="548"/>
                    <a:pt x="1111" y="548"/>
                  </a:cubicBezTo>
                  <a:cubicBezTo>
                    <a:pt x="1111" y="827"/>
                    <a:pt x="967" y="1063"/>
                    <a:pt x="643" y="1081"/>
                  </a:cubicBezTo>
                  <a:cubicBezTo>
                    <a:pt x="643" y="1081"/>
                    <a:pt x="643" y="1081"/>
                    <a:pt x="643" y="1081"/>
                  </a:cubicBezTo>
                  <a:cubicBezTo>
                    <a:pt x="628" y="1082"/>
                    <a:pt x="613" y="1082"/>
                    <a:pt x="598" y="1082"/>
                  </a:cubicBezTo>
                  <a:cubicBezTo>
                    <a:pt x="598" y="1082"/>
                    <a:pt x="598" y="1082"/>
                    <a:pt x="598" y="1082"/>
                  </a:cubicBezTo>
                  <a:cubicBezTo>
                    <a:pt x="451" y="1082"/>
                    <a:pt x="302" y="1043"/>
                    <a:pt x="189" y="960"/>
                  </a:cubicBezTo>
                  <a:close/>
                  <a:moveTo>
                    <a:pt x="323" y="64"/>
                  </a:moveTo>
                  <a:cubicBezTo>
                    <a:pt x="195" y="120"/>
                    <a:pt x="60" y="231"/>
                    <a:pt x="18" y="451"/>
                  </a:cubicBezTo>
                  <a:cubicBezTo>
                    <a:pt x="18" y="451"/>
                    <a:pt x="18" y="451"/>
                    <a:pt x="18" y="451"/>
                  </a:cubicBezTo>
                  <a:cubicBezTo>
                    <a:pt x="10" y="496"/>
                    <a:pt x="6" y="538"/>
                    <a:pt x="6" y="577"/>
                  </a:cubicBezTo>
                  <a:cubicBezTo>
                    <a:pt x="6" y="577"/>
                    <a:pt x="6" y="577"/>
                    <a:pt x="6" y="577"/>
                  </a:cubicBezTo>
                  <a:cubicBezTo>
                    <a:pt x="6" y="749"/>
                    <a:pt x="81" y="873"/>
                    <a:pt x="192" y="955"/>
                  </a:cubicBezTo>
                  <a:cubicBezTo>
                    <a:pt x="192" y="955"/>
                    <a:pt x="192" y="955"/>
                    <a:pt x="192" y="955"/>
                  </a:cubicBezTo>
                  <a:cubicBezTo>
                    <a:pt x="304" y="1037"/>
                    <a:pt x="452" y="1076"/>
                    <a:pt x="598" y="1076"/>
                  </a:cubicBezTo>
                  <a:cubicBezTo>
                    <a:pt x="598" y="1076"/>
                    <a:pt x="598" y="1076"/>
                    <a:pt x="598" y="1076"/>
                  </a:cubicBezTo>
                  <a:cubicBezTo>
                    <a:pt x="613" y="1076"/>
                    <a:pt x="628" y="1076"/>
                    <a:pt x="642" y="1075"/>
                  </a:cubicBezTo>
                  <a:cubicBezTo>
                    <a:pt x="642" y="1075"/>
                    <a:pt x="642" y="1075"/>
                    <a:pt x="642" y="1075"/>
                  </a:cubicBezTo>
                  <a:cubicBezTo>
                    <a:pt x="963" y="1057"/>
                    <a:pt x="1105" y="825"/>
                    <a:pt x="1105" y="548"/>
                  </a:cubicBezTo>
                  <a:cubicBezTo>
                    <a:pt x="1105" y="548"/>
                    <a:pt x="1105" y="548"/>
                    <a:pt x="1105" y="548"/>
                  </a:cubicBezTo>
                  <a:cubicBezTo>
                    <a:pt x="1105" y="527"/>
                    <a:pt x="1104" y="506"/>
                    <a:pt x="1103" y="485"/>
                  </a:cubicBezTo>
                  <a:cubicBezTo>
                    <a:pt x="1103" y="485"/>
                    <a:pt x="1103" y="485"/>
                    <a:pt x="1103" y="485"/>
                  </a:cubicBezTo>
                  <a:cubicBezTo>
                    <a:pt x="1080" y="190"/>
                    <a:pt x="87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597" y="6"/>
                    <a:pt x="589" y="6"/>
                    <a:pt x="582" y="6"/>
                  </a:cubicBezTo>
                  <a:cubicBezTo>
                    <a:pt x="582" y="6"/>
                    <a:pt x="582" y="6"/>
                    <a:pt x="582" y="6"/>
                  </a:cubicBezTo>
                  <a:cubicBezTo>
                    <a:pt x="582" y="3"/>
                    <a:pt x="582" y="3"/>
                    <a:pt x="582" y="3"/>
                  </a:cubicBezTo>
                  <a:cubicBezTo>
                    <a:pt x="582" y="6"/>
                    <a:pt x="582" y="6"/>
                    <a:pt x="582" y="6"/>
                  </a:cubicBezTo>
                  <a:cubicBezTo>
                    <a:pt x="582" y="6"/>
                    <a:pt x="582" y="6"/>
                    <a:pt x="581" y="6"/>
                  </a:cubicBezTo>
                  <a:cubicBezTo>
                    <a:pt x="581" y="6"/>
                    <a:pt x="581" y="6"/>
                    <a:pt x="581" y="6"/>
                  </a:cubicBezTo>
                  <a:cubicBezTo>
                    <a:pt x="581" y="6"/>
                    <a:pt x="581" y="6"/>
                    <a:pt x="581" y="6"/>
                  </a:cubicBezTo>
                  <a:cubicBezTo>
                    <a:pt x="581" y="6"/>
                    <a:pt x="581" y="6"/>
                    <a:pt x="581" y="6"/>
                  </a:cubicBezTo>
                  <a:cubicBezTo>
                    <a:pt x="570" y="6"/>
                    <a:pt x="450" y="8"/>
                    <a:pt x="323" y="6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8" name="Freeform 903"/>
            <p:cNvSpPr/>
            <p:nvPr/>
          </p:nvSpPr>
          <p:spPr bwMode="auto">
            <a:xfrm>
              <a:off x="2955591" y="5357070"/>
              <a:ext cx="150545" cy="279801"/>
            </a:xfrm>
            <a:custGeom>
              <a:avLst/>
              <a:gdLst>
                <a:gd name="T0" fmla="*/ 0 w 99"/>
                <a:gd name="T1" fmla="*/ 16 h 184"/>
                <a:gd name="T2" fmla="*/ 40 w 99"/>
                <a:gd name="T3" fmla="*/ 184 h 184"/>
                <a:gd name="T4" fmla="*/ 99 w 99"/>
                <a:gd name="T5" fmla="*/ 134 h 184"/>
                <a:gd name="T6" fmla="*/ 90 w 99"/>
                <a:gd name="T7" fmla="*/ 0 h 184"/>
                <a:gd name="T8" fmla="*/ 0 w 99"/>
                <a:gd name="T9" fmla="*/ 1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84">
                  <a:moveTo>
                    <a:pt x="0" y="16"/>
                  </a:moveTo>
                  <a:lnTo>
                    <a:pt x="40" y="184"/>
                  </a:lnTo>
                  <a:lnTo>
                    <a:pt x="99" y="134"/>
                  </a:lnTo>
                  <a:lnTo>
                    <a:pt x="9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7A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9" name="Freeform 904"/>
            <p:cNvSpPr/>
            <p:nvPr/>
          </p:nvSpPr>
          <p:spPr bwMode="auto">
            <a:xfrm>
              <a:off x="2354932" y="2420684"/>
              <a:ext cx="3550730" cy="1593647"/>
            </a:xfrm>
            <a:custGeom>
              <a:avLst/>
              <a:gdLst>
                <a:gd name="T0" fmla="*/ 222 w 987"/>
                <a:gd name="T1" fmla="*/ 56 h 443"/>
                <a:gd name="T2" fmla="*/ 198 w 987"/>
                <a:gd name="T3" fmla="*/ 135 h 443"/>
                <a:gd name="T4" fmla="*/ 293 w 987"/>
                <a:gd name="T5" fmla="*/ 267 h 443"/>
                <a:gd name="T6" fmla="*/ 529 w 987"/>
                <a:gd name="T7" fmla="*/ 286 h 443"/>
                <a:gd name="T8" fmla="*/ 668 w 987"/>
                <a:gd name="T9" fmla="*/ 320 h 443"/>
                <a:gd name="T10" fmla="*/ 766 w 987"/>
                <a:gd name="T11" fmla="*/ 326 h 443"/>
                <a:gd name="T12" fmla="*/ 868 w 987"/>
                <a:gd name="T13" fmla="*/ 361 h 443"/>
                <a:gd name="T14" fmla="*/ 981 w 987"/>
                <a:gd name="T15" fmla="*/ 376 h 443"/>
                <a:gd name="T16" fmla="*/ 982 w 987"/>
                <a:gd name="T17" fmla="*/ 378 h 443"/>
                <a:gd name="T18" fmla="*/ 933 w 987"/>
                <a:gd name="T19" fmla="*/ 420 h 443"/>
                <a:gd name="T20" fmla="*/ 878 w 987"/>
                <a:gd name="T21" fmla="*/ 407 h 443"/>
                <a:gd name="T22" fmla="*/ 824 w 987"/>
                <a:gd name="T23" fmla="*/ 429 h 443"/>
                <a:gd name="T24" fmla="*/ 794 w 987"/>
                <a:gd name="T25" fmla="*/ 440 h 443"/>
                <a:gd name="T26" fmla="*/ 750 w 987"/>
                <a:gd name="T27" fmla="*/ 428 h 443"/>
                <a:gd name="T28" fmla="*/ 685 w 987"/>
                <a:gd name="T29" fmla="*/ 375 h 443"/>
                <a:gd name="T30" fmla="*/ 577 w 987"/>
                <a:gd name="T31" fmla="*/ 338 h 443"/>
                <a:gd name="T32" fmla="*/ 402 w 987"/>
                <a:gd name="T33" fmla="*/ 382 h 443"/>
                <a:gd name="T34" fmla="*/ 336 w 987"/>
                <a:gd name="T35" fmla="*/ 328 h 443"/>
                <a:gd name="T36" fmla="*/ 227 w 987"/>
                <a:gd name="T37" fmla="*/ 309 h 443"/>
                <a:gd name="T38" fmla="*/ 124 w 987"/>
                <a:gd name="T39" fmla="*/ 273 h 443"/>
                <a:gd name="T40" fmla="*/ 5 w 987"/>
                <a:gd name="T41" fmla="*/ 310 h 443"/>
                <a:gd name="T42" fmla="*/ 61 w 987"/>
                <a:gd name="T43" fmla="*/ 162 h 443"/>
                <a:gd name="T44" fmla="*/ 129 w 987"/>
                <a:gd name="T45" fmla="*/ 90 h 443"/>
                <a:gd name="T46" fmla="*/ 200 w 987"/>
                <a:gd name="T47" fmla="*/ 35 h 443"/>
                <a:gd name="T48" fmla="*/ 222 w 987"/>
                <a:gd name="T49" fmla="*/ 5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7" h="443">
                  <a:moveTo>
                    <a:pt x="222" y="56"/>
                  </a:moveTo>
                  <a:cubicBezTo>
                    <a:pt x="215" y="81"/>
                    <a:pt x="208" y="109"/>
                    <a:pt x="198" y="135"/>
                  </a:cubicBezTo>
                  <a:cubicBezTo>
                    <a:pt x="171" y="205"/>
                    <a:pt x="237" y="243"/>
                    <a:pt x="293" y="267"/>
                  </a:cubicBezTo>
                  <a:cubicBezTo>
                    <a:pt x="370" y="299"/>
                    <a:pt x="449" y="284"/>
                    <a:pt x="529" y="286"/>
                  </a:cubicBezTo>
                  <a:cubicBezTo>
                    <a:pt x="577" y="287"/>
                    <a:pt x="624" y="304"/>
                    <a:pt x="668" y="320"/>
                  </a:cubicBezTo>
                  <a:cubicBezTo>
                    <a:pt x="706" y="334"/>
                    <a:pt x="729" y="322"/>
                    <a:pt x="766" y="326"/>
                  </a:cubicBezTo>
                  <a:cubicBezTo>
                    <a:pt x="802" y="329"/>
                    <a:pt x="835" y="348"/>
                    <a:pt x="868" y="361"/>
                  </a:cubicBezTo>
                  <a:cubicBezTo>
                    <a:pt x="904" y="375"/>
                    <a:pt x="944" y="366"/>
                    <a:pt x="981" y="376"/>
                  </a:cubicBezTo>
                  <a:cubicBezTo>
                    <a:pt x="981" y="377"/>
                    <a:pt x="981" y="378"/>
                    <a:pt x="982" y="378"/>
                  </a:cubicBezTo>
                  <a:cubicBezTo>
                    <a:pt x="987" y="398"/>
                    <a:pt x="943" y="415"/>
                    <a:pt x="933" y="420"/>
                  </a:cubicBezTo>
                  <a:cubicBezTo>
                    <a:pt x="898" y="438"/>
                    <a:pt x="909" y="417"/>
                    <a:pt x="878" y="407"/>
                  </a:cubicBezTo>
                  <a:cubicBezTo>
                    <a:pt x="852" y="399"/>
                    <a:pt x="841" y="414"/>
                    <a:pt x="824" y="429"/>
                  </a:cubicBezTo>
                  <a:cubicBezTo>
                    <a:pt x="810" y="441"/>
                    <a:pt x="818" y="443"/>
                    <a:pt x="794" y="440"/>
                  </a:cubicBezTo>
                  <a:cubicBezTo>
                    <a:pt x="780" y="437"/>
                    <a:pt x="762" y="434"/>
                    <a:pt x="750" y="428"/>
                  </a:cubicBezTo>
                  <a:cubicBezTo>
                    <a:pt x="725" y="417"/>
                    <a:pt x="709" y="391"/>
                    <a:pt x="685" y="375"/>
                  </a:cubicBezTo>
                  <a:cubicBezTo>
                    <a:pt x="652" y="353"/>
                    <a:pt x="616" y="343"/>
                    <a:pt x="577" y="338"/>
                  </a:cubicBezTo>
                  <a:cubicBezTo>
                    <a:pt x="512" y="331"/>
                    <a:pt x="452" y="339"/>
                    <a:pt x="402" y="382"/>
                  </a:cubicBezTo>
                  <a:cubicBezTo>
                    <a:pt x="370" y="365"/>
                    <a:pt x="377" y="329"/>
                    <a:pt x="336" y="328"/>
                  </a:cubicBezTo>
                  <a:cubicBezTo>
                    <a:pt x="294" y="328"/>
                    <a:pt x="267" y="328"/>
                    <a:pt x="227" y="309"/>
                  </a:cubicBezTo>
                  <a:cubicBezTo>
                    <a:pt x="195" y="293"/>
                    <a:pt x="160" y="274"/>
                    <a:pt x="124" y="273"/>
                  </a:cubicBezTo>
                  <a:cubicBezTo>
                    <a:pt x="82" y="271"/>
                    <a:pt x="45" y="303"/>
                    <a:pt x="5" y="310"/>
                  </a:cubicBezTo>
                  <a:cubicBezTo>
                    <a:pt x="0" y="263"/>
                    <a:pt x="33" y="197"/>
                    <a:pt x="61" y="162"/>
                  </a:cubicBezTo>
                  <a:cubicBezTo>
                    <a:pt x="81" y="137"/>
                    <a:pt x="106" y="113"/>
                    <a:pt x="129" y="90"/>
                  </a:cubicBezTo>
                  <a:cubicBezTo>
                    <a:pt x="145" y="73"/>
                    <a:pt x="176" y="35"/>
                    <a:pt x="200" y="35"/>
                  </a:cubicBezTo>
                  <a:cubicBezTo>
                    <a:pt x="200" y="35"/>
                    <a:pt x="238" y="0"/>
                    <a:pt x="222" y="56"/>
                  </a:cubicBezTo>
                  <a:close/>
                </a:path>
              </a:pathLst>
            </a:custGeom>
            <a:solidFill>
              <a:srgbClr val="97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0" name="Freeform 905"/>
            <p:cNvSpPr/>
            <p:nvPr/>
          </p:nvSpPr>
          <p:spPr bwMode="auto">
            <a:xfrm>
              <a:off x="3300779" y="4989071"/>
              <a:ext cx="1911464" cy="816592"/>
            </a:xfrm>
            <a:custGeom>
              <a:avLst/>
              <a:gdLst>
                <a:gd name="T0" fmla="*/ 0 w 531"/>
                <a:gd name="T1" fmla="*/ 137 h 227"/>
                <a:gd name="T2" fmla="*/ 129 w 531"/>
                <a:gd name="T3" fmla="*/ 194 h 227"/>
                <a:gd name="T4" fmla="*/ 200 w 531"/>
                <a:gd name="T5" fmla="*/ 192 h 227"/>
                <a:gd name="T6" fmla="*/ 271 w 531"/>
                <a:gd name="T7" fmla="*/ 213 h 227"/>
                <a:gd name="T8" fmla="*/ 435 w 531"/>
                <a:gd name="T9" fmla="*/ 211 h 227"/>
                <a:gd name="T10" fmla="*/ 531 w 531"/>
                <a:gd name="T11" fmla="*/ 155 h 227"/>
                <a:gd name="T12" fmla="*/ 364 w 531"/>
                <a:gd name="T13" fmla="*/ 191 h 227"/>
                <a:gd name="T14" fmla="*/ 230 w 531"/>
                <a:gd name="T15" fmla="*/ 139 h 227"/>
                <a:gd name="T16" fmla="*/ 174 w 531"/>
                <a:gd name="T17" fmla="*/ 23 h 227"/>
                <a:gd name="T18" fmla="*/ 124 w 531"/>
                <a:gd name="T19" fmla="*/ 133 h 227"/>
                <a:gd name="T20" fmla="*/ 51 w 531"/>
                <a:gd name="T21" fmla="*/ 109 h 227"/>
                <a:gd name="T22" fmla="*/ 0 w 531"/>
                <a:gd name="T23" fmla="*/ 13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1" h="227">
                  <a:moveTo>
                    <a:pt x="0" y="137"/>
                  </a:moveTo>
                  <a:cubicBezTo>
                    <a:pt x="17" y="187"/>
                    <a:pt x="85" y="194"/>
                    <a:pt x="129" y="194"/>
                  </a:cubicBezTo>
                  <a:cubicBezTo>
                    <a:pt x="152" y="194"/>
                    <a:pt x="178" y="189"/>
                    <a:pt x="200" y="192"/>
                  </a:cubicBezTo>
                  <a:cubicBezTo>
                    <a:pt x="223" y="195"/>
                    <a:pt x="248" y="207"/>
                    <a:pt x="271" y="213"/>
                  </a:cubicBezTo>
                  <a:cubicBezTo>
                    <a:pt x="322" y="226"/>
                    <a:pt x="384" y="227"/>
                    <a:pt x="435" y="211"/>
                  </a:cubicBezTo>
                  <a:cubicBezTo>
                    <a:pt x="464" y="201"/>
                    <a:pt x="516" y="185"/>
                    <a:pt x="531" y="155"/>
                  </a:cubicBezTo>
                  <a:cubicBezTo>
                    <a:pt x="475" y="148"/>
                    <a:pt x="423" y="194"/>
                    <a:pt x="364" y="191"/>
                  </a:cubicBezTo>
                  <a:cubicBezTo>
                    <a:pt x="320" y="190"/>
                    <a:pt x="259" y="178"/>
                    <a:pt x="230" y="139"/>
                  </a:cubicBezTo>
                  <a:cubicBezTo>
                    <a:pt x="214" y="116"/>
                    <a:pt x="216" y="0"/>
                    <a:pt x="174" y="23"/>
                  </a:cubicBezTo>
                  <a:cubicBezTo>
                    <a:pt x="129" y="47"/>
                    <a:pt x="196" y="137"/>
                    <a:pt x="124" y="133"/>
                  </a:cubicBezTo>
                  <a:cubicBezTo>
                    <a:pt x="99" y="132"/>
                    <a:pt x="75" y="110"/>
                    <a:pt x="51" y="109"/>
                  </a:cubicBezTo>
                  <a:cubicBezTo>
                    <a:pt x="26" y="109"/>
                    <a:pt x="16" y="121"/>
                    <a:pt x="0" y="137"/>
                  </a:cubicBezTo>
                </a:path>
              </a:pathLst>
            </a:custGeom>
            <a:solidFill>
              <a:srgbClr val="97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1" name="Freeform 906"/>
            <p:cNvSpPr/>
            <p:nvPr/>
          </p:nvSpPr>
          <p:spPr bwMode="auto">
            <a:xfrm>
              <a:off x="3258201" y="2928583"/>
              <a:ext cx="697981" cy="553519"/>
            </a:xfrm>
            <a:custGeom>
              <a:avLst/>
              <a:gdLst>
                <a:gd name="T0" fmla="*/ 0 w 194"/>
                <a:gd name="T1" fmla="*/ 0 h 154"/>
                <a:gd name="T2" fmla="*/ 10 w 194"/>
                <a:gd name="T3" fmla="*/ 47 h 154"/>
                <a:gd name="T4" fmla="*/ 186 w 194"/>
                <a:gd name="T5" fmla="*/ 154 h 154"/>
                <a:gd name="T6" fmla="*/ 194 w 194"/>
                <a:gd name="T7" fmla="*/ 106 h 154"/>
                <a:gd name="T8" fmla="*/ 0 w 19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54">
                  <a:moveTo>
                    <a:pt x="0" y="0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94" y="106"/>
                    <a:pt x="194" y="106"/>
                    <a:pt x="194" y="106"/>
                  </a:cubicBezTo>
                  <a:cubicBezTo>
                    <a:pt x="194" y="106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87A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2" name="Freeform 907"/>
            <p:cNvSpPr/>
            <p:nvPr/>
          </p:nvSpPr>
          <p:spPr bwMode="auto">
            <a:xfrm>
              <a:off x="3927289" y="3270731"/>
              <a:ext cx="1388358" cy="211371"/>
            </a:xfrm>
            <a:custGeom>
              <a:avLst/>
              <a:gdLst>
                <a:gd name="T0" fmla="*/ 10 w 386"/>
                <a:gd name="T1" fmla="*/ 11 h 59"/>
                <a:gd name="T2" fmla="*/ 0 w 386"/>
                <a:gd name="T3" fmla="*/ 59 h 59"/>
                <a:gd name="T4" fmla="*/ 377 w 386"/>
                <a:gd name="T5" fmla="*/ 44 h 59"/>
                <a:gd name="T6" fmla="*/ 386 w 386"/>
                <a:gd name="T7" fmla="*/ 0 h 59"/>
                <a:gd name="T8" fmla="*/ 10 w 386"/>
                <a:gd name="T9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59">
                  <a:moveTo>
                    <a:pt x="10" y="11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377" y="44"/>
                    <a:pt x="377" y="44"/>
                    <a:pt x="377" y="44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28" y="16"/>
                    <a:pt x="10" y="11"/>
                  </a:cubicBezTo>
                  <a:close/>
                </a:path>
              </a:pathLst>
            </a:custGeom>
            <a:solidFill>
              <a:srgbClr val="7C9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3" name="Freeform 908"/>
            <p:cNvSpPr/>
            <p:nvPr/>
          </p:nvSpPr>
          <p:spPr bwMode="auto">
            <a:xfrm>
              <a:off x="5291317" y="3273772"/>
              <a:ext cx="545915" cy="428825"/>
            </a:xfrm>
            <a:custGeom>
              <a:avLst/>
              <a:gdLst>
                <a:gd name="T0" fmla="*/ 23 w 359"/>
                <a:gd name="T1" fmla="*/ 0 h 282"/>
                <a:gd name="T2" fmla="*/ 0 w 359"/>
                <a:gd name="T3" fmla="*/ 102 h 282"/>
                <a:gd name="T4" fmla="*/ 317 w 359"/>
                <a:gd name="T5" fmla="*/ 282 h 282"/>
                <a:gd name="T6" fmla="*/ 359 w 359"/>
                <a:gd name="T7" fmla="*/ 168 h 282"/>
                <a:gd name="T8" fmla="*/ 23 w 359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282">
                  <a:moveTo>
                    <a:pt x="23" y="0"/>
                  </a:moveTo>
                  <a:lnTo>
                    <a:pt x="0" y="102"/>
                  </a:lnTo>
                  <a:lnTo>
                    <a:pt x="317" y="282"/>
                  </a:lnTo>
                  <a:lnTo>
                    <a:pt x="359" y="16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7A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4" name="Freeform 909"/>
            <p:cNvSpPr/>
            <p:nvPr/>
          </p:nvSpPr>
          <p:spPr bwMode="auto">
            <a:xfrm>
              <a:off x="5780968" y="3381739"/>
              <a:ext cx="334544" cy="313255"/>
            </a:xfrm>
            <a:custGeom>
              <a:avLst/>
              <a:gdLst>
                <a:gd name="T0" fmla="*/ 93 w 93"/>
                <a:gd name="T1" fmla="*/ 0 h 87"/>
                <a:gd name="T2" fmla="*/ 16 w 93"/>
                <a:gd name="T3" fmla="*/ 41 h 87"/>
                <a:gd name="T4" fmla="*/ 0 w 93"/>
                <a:gd name="T5" fmla="*/ 87 h 87"/>
                <a:gd name="T6" fmla="*/ 75 w 93"/>
                <a:gd name="T7" fmla="*/ 43 h 87"/>
                <a:gd name="T8" fmla="*/ 93 w 93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7">
                  <a:moveTo>
                    <a:pt x="93" y="0"/>
                  </a:moveTo>
                  <a:cubicBezTo>
                    <a:pt x="93" y="0"/>
                    <a:pt x="21" y="43"/>
                    <a:pt x="16" y="4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75" y="43"/>
                    <a:pt x="75" y="43"/>
                    <a:pt x="75" y="43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7C9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5" name="Freeform 910"/>
            <p:cNvSpPr/>
            <p:nvPr/>
          </p:nvSpPr>
          <p:spPr bwMode="auto">
            <a:xfrm>
              <a:off x="2947987" y="5051418"/>
              <a:ext cx="197685" cy="319338"/>
            </a:xfrm>
            <a:custGeom>
              <a:avLst/>
              <a:gdLst>
                <a:gd name="T0" fmla="*/ 81 w 130"/>
                <a:gd name="T1" fmla="*/ 0 h 210"/>
                <a:gd name="T2" fmla="*/ 0 w 130"/>
                <a:gd name="T3" fmla="*/ 210 h 210"/>
                <a:gd name="T4" fmla="*/ 97 w 130"/>
                <a:gd name="T5" fmla="*/ 194 h 210"/>
                <a:gd name="T6" fmla="*/ 130 w 130"/>
                <a:gd name="T7" fmla="*/ 75 h 210"/>
                <a:gd name="T8" fmla="*/ 81 w 130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10">
                  <a:moveTo>
                    <a:pt x="81" y="0"/>
                  </a:moveTo>
                  <a:lnTo>
                    <a:pt x="0" y="210"/>
                  </a:lnTo>
                  <a:lnTo>
                    <a:pt x="97" y="194"/>
                  </a:lnTo>
                  <a:lnTo>
                    <a:pt x="130" y="7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7C9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6" name="Freeform 911"/>
            <p:cNvSpPr/>
            <p:nvPr/>
          </p:nvSpPr>
          <p:spPr bwMode="auto">
            <a:xfrm>
              <a:off x="3066598" y="4824841"/>
              <a:ext cx="486610" cy="340627"/>
            </a:xfrm>
            <a:custGeom>
              <a:avLst/>
              <a:gdLst>
                <a:gd name="T0" fmla="*/ 0 w 135"/>
                <a:gd name="T1" fmla="*/ 61 h 95"/>
                <a:gd name="T2" fmla="*/ 22 w 135"/>
                <a:gd name="T3" fmla="*/ 95 h 95"/>
                <a:gd name="T4" fmla="*/ 135 w 135"/>
                <a:gd name="T5" fmla="*/ 32 h 95"/>
                <a:gd name="T6" fmla="*/ 119 w 135"/>
                <a:gd name="T7" fmla="*/ 0 h 95"/>
                <a:gd name="T8" fmla="*/ 0 w 135"/>
                <a:gd name="T9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95">
                  <a:moveTo>
                    <a:pt x="0" y="61"/>
                  </a:moveTo>
                  <a:cubicBezTo>
                    <a:pt x="22" y="95"/>
                    <a:pt x="22" y="95"/>
                    <a:pt x="22" y="95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7" y="57"/>
                    <a:pt x="0" y="61"/>
                  </a:cubicBezTo>
                  <a:close/>
                </a:path>
              </a:pathLst>
            </a:custGeom>
            <a:solidFill>
              <a:srgbClr val="87A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7" name="Freeform 912"/>
            <p:cNvSpPr/>
            <p:nvPr/>
          </p:nvSpPr>
          <p:spPr bwMode="auto">
            <a:xfrm>
              <a:off x="3495423" y="4625635"/>
              <a:ext cx="208330" cy="313255"/>
            </a:xfrm>
            <a:custGeom>
              <a:avLst/>
              <a:gdLst>
                <a:gd name="T0" fmla="*/ 102 w 137"/>
                <a:gd name="T1" fmla="*/ 0 h 206"/>
                <a:gd name="T2" fmla="*/ 0 w 137"/>
                <a:gd name="T3" fmla="*/ 131 h 206"/>
                <a:gd name="T4" fmla="*/ 38 w 137"/>
                <a:gd name="T5" fmla="*/ 206 h 206"/>
                <a:gd name="T6" fmla="*/ 137 w 137"/>
                <a:gd name="T7" fmla="*/ 67 h 206"/>
                <a:gd name="T8" fmla="*/ 102 w 137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06">
                  <a:moveTo>
                    <a:pt x="102" y="0"/>
                  </a:moveTo>
                  <a:lnTo>
                    <a:pt x="0" y="131"/>
                  </a:lnTo>
                  <a:lnTo>
                    <a:pt x="38" y="206"/>
                  </a:lnTo>
                  <a:lnTo>
                    <a:pt x="137" y="67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7C9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8" name="Freeform 913"/>
            <p:cNvSpPr/>
            <p:nvPr/>
          </p:nvSpPr>
          <p:spPr bwMode="auto">
            <a:xfrm>
              <a:off x="3650530" y="4003687"/>
              <a:ext cx="85157" cy="723832"/>
            </a:xfrm>
            <a:custGeom>
              <a:avLst/>
              <a:gdLst>
                <a:gd name="T0" fmla="*/ 9 w 24"/>
                <a:gd name="T1" fmla="*/ 0 h 201"/>
                <a:gd name="T2" fmla="*/ 0 w 24"/>
                <a:gd name="T3" fmla="*/ 173 h 201"/>
                <a:gd name="T4" fmla="*/ 15 w 24"/>
                <a:gd name="T5" fmla="*/ 201 h 201"/>
                <a:gd name="T6" fmla="*/ 24 w 24"/>
                <a:gd name="T7" fmla="*/ 50 h 201"/>
                <a:gd name="T8" fmla="*/ 9 w 24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1">
                  <a:moveTo>
                    <a:pt x="9" y="0"/>
                  </a:moveTo>
                  <a:cubicBezTo>
                    <a:pt x="9" y="0"/>
                    <a:pt x="11" y="100"/>
                    <a:pt x="0" y="173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24" y="50"/>
                    <a:pt x="24" y="50"/>
                    <a:pt x="24" y="5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87A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9" name="Freeform 914"/>
            <p:cNvSpPr/>
            <p:nvPr/>
          </p:nvSpPr>
          <p:spPr bwMode="auto">
            <a:xfrm>
              <a:off x="3948579" y="3974794"/>
              <a:ext cx="205288" cy="231140"/>
            </a:xfrm>
            <a:custGeom>
              <a:avLst/>
              <a:gdLst>
                <a:gd name="T0" fmla="*/ 0 w 135"/>
                <a:gd name="T1" fmla="*/ 0 h 152"/>
                <a:gd name="T2" fmla="*/ 14 w 135"/>
                <a:gd name="T3" fmla="*/ 67 h 152"/>
                <a:gd name="T4" fmla="*/ 125 w 135"/>
                <a:gd name="T5" fmla="*/ 152 h 152"/>
                <a:gd name="T6" fmla="*/ 135 w 135"/>
                <a:gd name="T7" fmla="*/ 81 h 152"/>
                <a:gd name="T8" fmla="*/ 0 w 135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52">
                  <a:moveTo>
                    <a:pt x="0" y="0"/>
                  </a:moveTo>
                  <a:lnTo>
                    <a:pt x="14" y="67"/>
                  </a:lnTo>
                  <a:lnTo>
                    <a:pt x="125" y="152"/>
                  </a:lnTo>
                  <a:lnTo>
                    <a:pt x="135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0" name="Freeform 915"/>
            <p:cNvSpPr/>
            <p:nvPr/>
          </p:nvSpPr>
          <p:spPr bwMode="auto">
            <a:xfrm>
              <a:off x="4150826" y="3953505"/>
              <a:ext cx="232660" cy="255470"/>
            </a:xfrm>
            <a:custGeom>
              <a:avLst/>
              <a:gdLst>
                <a:gd name="T0" fmla="*/ 65 w 65"/>
                <a:gd name="T1" fmla="*/ 0 h 71"/>
                <a:gd name="T2" fmla="*/ 1 w 65"/>
                <a:gd name="T3" fmla="*/ 40 h 71"/>
                <a:gd name="T4" fmla="*/ 0 w 65"/>
                <a:gd name="T5" fmla="*/ 71 h 71"/>
                <a:gd name="T6" fmla="*/ 62 w 65"/>
                <a:gd name="T7" fmla="*/ 27 h 71"/>
                <a:gd name="T8" fmla="*/ 65 w 65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1">
                  <a:moveTo>
                    <a:pt x="65" y="0"/>
                  </a:moveTo>
                  <a:cubicBezTo>
                    <a:pt x="65" y="0"/>
                    <a:pt x="11" y="38"/>
                    <a:pt x="1" y="4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62" y="27"/>
                    <a:pt x="62" y="27"/>
                    <a:pt x="62" y="27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87A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1" name="Freeform 916"/>
            <p:cNvSpPr/>
            <p:nvPr/>
          </p:nvSpPr>
          <p:spPr bwMode="auto">
            <a:xfrm>
              <a:off x="4156908" y="3705638"/>
              <a:ext cx="129256" cy="100363"/>
            </a:xfrm>
            <a:custGeom>
              <a:avLst/>
              <a:gdLst>
                <a:gd name="T0" fmla="*/ 85 w 85"/>
                <a:gd name="T1" fmla="*/ 50 h 66"/>
                <a:gd name="T2" fmla="*/ 55 w 85"/>
                <a:gd name="T3" fmla="*/ 0 h 66"/>
                <a:gd name="T4" fmla="*/ 0 w 85"/>
                <a:gd name="T5" fmla="*/ 19 h 66"/>
                <a:gd name="T6" fmla="*/ 26 w 85"/>
                <a:gd name="T7" fmla="*/ 66 h 66"/>
                <a:gd name="T8" fmla="*/ 85 w 85"/>
                <a:gd name="T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6">
                  <a:moveTo>
                    <a:pt x="85" y="50"/>
                  </a:moveTo>
                  <a:lnTo>
                    <a:pt x="55" y="0"/>
                  </a:lnTo>
                  <a:lnTo>
                    <a:pt x="0" y="19"/>
                  </a:lnTo>
                  <a:lnTo>
                    <a:pt x="26" y="66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2" name="Freeform 917"/>
            <p:cNvSpPr/>
            <p:nvPr/>
          </p:nvSpPr>
          <p:spPr bwMode="auto">
            <a:xfrm>
              <a:off x="4013967" y="3734531"/>
              <a:ext cx="182479" cy="118611"/>
            </a:xfrm>
            <a:custGeom>
              <a:avLst/>
              <a:gdLst>
                <a:gd name="T0" fmla="*/ 51 w 51"/>
                <a:gd name="T1" fmla="*/ 20 h 33"/>
                <a:gd name="T2" fmla="*/ 40 w 51"/>
                <a:gd name="T3" fmla="*/ 0 h 33"/>
                <a:gd name="T4" fmla="*/ 2 w 51"/>
                <a:gd name="T5" fmla="*/ 12 h 33"/>
                <a:gd name="T6" fmla="*/ 0 w 51"/>
                <a:gd name="T7" fmla="*/ 17 h 33"/>
                <a:gd name="T8" fmla="*/ 7 w 51"/>
                <a:gd name="T9" fmla="*/ 33 h 33"/>
                <a:gd name="T10" fmla="*/ 51 w 51"/>
                <a:gd name="T1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3">
                  <a:moveTo>
                    <a:pt x="51" y="2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4"/>
                    <a:pt x="0" y="17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51" y="2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3" name="Freeform 918"/>
            <p:cNvSpPr/>
            <p:nvPr/>
          </p:nvSpPr>
          <p:spPr bwMode="auto">
            <a:xfrm>
              <a:off x="4038297" y="3806002"/>
              <a:ext cx="231140" cy="173355"/>
            </a:xfrm>
            <a:custGeom>
              <a:avLst/>
              <a:gdLst>
                <a:gd name="T0" fmla="*/ 0 w 152"/>
                <a:gd name="T1" fmla="*/ 31 h 114"/>
                <a:gd name="T2" fmla="*/ 43 w 152"/>
                <a:gd name="T3" fmla="*/ 114 h 114"/>
                <a:gd name="T4" fmla="*/ 152 w 152"/>
                <a:gd name="T5" fmla="*/ 88 h 114"/>
                <a:gd name="T6" fmla="*/ 104 w 152"/>
                <a:gd name="T7" fmla="*/ 0 h 114"/>
                <a:gd name="T8" fmla="*/ 0 w 152"/>
                <a:gd name="T9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14">
                  <a:moveTo>
                    <a:pt x="0" y="31"/>
                  </a:moveTo>
                  <a:lnTo>
                    <a:pt x="43" y="114"/>
                  </a:lnTo>
                  <a:lnTo>
                    <a:pt x="152" y="88"/>
                  </a:lnTo>
                  <a:lnTo>
                    <a:pt x="104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4" name="Freeform 919"/>
            <p:cNvSpPr/>
            <p:nvPr/>
          </p:nvSpPr>
          <p:spPr bwMode="auto">
            <a:xfrm>
              <a:off x="3980512" y="3795357"/>
              <a:ext cx="57785" cy="71471"/>
            </a:xfrm>
            <a:custGeom>
              <a:avLst/>
              <a:gdLst>
                <a:gd name="T0" fmla="*/ 9 w 16"/>
                <a:gd name="T1" fmla="*/ 0 h 20"/>
                <a:gd name="T2" fmla="*/ 0 w 16"/>
                <a:gd name="T3" fmla="*/ 20 h 20"/>
                <a:gd name="T4" fmla="*/ 16 w 16"/>
                <a:gd name="T5" fmla="*/ 16 h 20"/>
                <a:gd name="T6" fmla="*/ 9 w 1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0">
                  <a:moveTo>
                    <a:pt x="9" y="0"/>
                  </a:moveTo>
                  <a:cubicBezTo>
                    <a:pt x="7" y="5"/>
                    <a:pt x="3" y="13"/>
                    <a:pt x="0" y="20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5" name="Freeform 920"/>
            <p:cNvSpPr/>
            <p:nvPr/>
          </p:nvSpPr>
          <p:spPr bwMode="auto">
            <a:xfrm>
              <a:off x="4196445" y="3781671"/>
              <a:ext cx="176396" cy="158148"/>
            </a:xfrm>
            <a:custGeom>
              <a:avLst/>
              <a:gdLst>
                <a:gd name="T0" fmla="*/ 48 w 116"/>
                <a:gd name="T1" fmla="*/ 104 h 104"/>
                <a:gd name="T2" fmla="*/ 116 w 116"/>
                <a:gd name="T3" fmla="*/ 87 h 104"/>
                <a:gd name="T4" fmla="*/ 59 w 116"/>
                <a:gd name="T5" fmla="*/ 0 h 104"/>
                <a:gd name="T6" fmla="*/ 0 w 116"/>
                <a:gd name="T7" fmla="*/ 16 h 104"/>
                <a:gd name="T8" fmla="*/ 48 w 116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04">
                  <a:moveTo>
                    <a:pt x="48" y="104"/>
                  </a:moveTo>
                  <a:lnTo>
                    <a:pt x="116" y="87"/>
                  </a:lnTo>
                  <a:lnTo>
                    <a:pt x="59" y="0"/>
                  </a:lnTo>
                  <a:lnTo>
                    <a:pt x="0" y="16"/>
                  </a:lnTo>
                  <a:lnTo>
                    <a:pt x="48" y="104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6" name="Freeform 921"/>
            <p:cNvSpPr/>
            <p:nvPr/>
          </p:nvSpPr>
          <p:spPr bwMode="auto">
            <a:xfrm>
              <a:off x="4269437" y="3913968"/>
              <a:ext cx="121652" cy="86677"/>
            </a:xfrm>
            <a:custGeom>
              <a:avLst/>
              <a:gdLst>
                <a:gd name="T0" fmla="*/ 29 w 34"/>
                <a:gd name="T1" fmla="*/ 0 h 24"/>
                <a:gd name="T2" fmla="*/ 0 w 34"/>
                <a:gd name="T3" fmla="*/ 7 h 24"/>
                <a:gd name="T4" fmla="*/ 10 w 34"/>
                <a:gd name="T5" fmla="*/ 24 h 24"/>
                <a:gd name="T6" fmla="*/ 34 w 34"/>
                <a:gd name="T7" fmla="*/ 7 h 24"/>
                <a:gd name="T8" fmla="*/ 29 w 3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29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23" y="15"/>
                    <a:pt x="34" y="7"/>
                    <a:pt x="34" y="7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7" name="Freeform 922"/>
            <p:cNvSpPr/>
            <p:nvPr/>
          </p:nvSpPr>
          <p:spPr bwMode="auto">
            <a:xfrm>
              <a:off x="4103685" y="3939819"/>
              <a:ext cx="200727" cy="153586"/>
            </a:xfrm>
            <a:custGeom>
              <a:avLst/>
              <a:gdLst>
                <a:gd name="T0" fmla="*/ 0 w 56"/>
                <a:gd name="T1" fmla="*/ 11 h 43"/>
                <a:gd name="T2" fmla="*/ 15 w 56"/>
                <a:gd name="T3" fmla="*/ 43 h 43"/>
                <a:gd name="T4" fmla="*/ 16 w 56"/>
                <a:gd name="T5" fmla="*/ 43 h 43"/>
                <a:gd name="T6" fmla="*/ 56 w 56"/>
                <a:gd name="T7" fmla="*/ 17 h 43"/>
                <a:gd name="T8" fmla="*/ 46 w 56"/>
                <a:gd name="T9" fmla="*/ 0 h 43"/>
                <a:gd name="T10" fmla="*/ 0 w 56"/>
                <a:gd name="T11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3">
                  <a:moveTo>
                    <a:pt x="0" y="11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8" y="43"/>
                    <a:pt x="39" y="29"/>
                    <a:pt x="56" y="17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8" name="Freeform 923"/>
            <p:cNvSpPr/>
            <p:nvPr/>
          </p:nvSpPr>
          <p:spPr bwMode="auto">
            <a:xfrm>
              <a:off x="3940975" y="3853142"/>
              <a:ext cx="162710" cy="150545"/>
            </a:xfrm>
            <a:custGeom>
              <a:avLst/>
              <a:gdLst>
                <a:gd name="T0" fmla="*/ 27 w 45"/>
                <a:gd name="T1" fmla="*/ 0 h 42"/>
                <a:gd name="T2" fmla="*/ 11 w 45"/>
                <a:gd name="T3" fmla="*/ 4 h 42"/>
                <a:gd name="T4" fmla="*/ 1 w 45"/>
                <a:gd name="T5" fmla="*/ 31 h 42"/>
                <a:gd name="T6" fmla="*/ 15 w 45"/>
                <a:gd name="T7" fmla="*/ 42 h 42"/>
                <a:gd name="T8" fmla="*/ 45 w 45"/>
                <a:gd name="T9" fmla="*/ 35 h 42"/>
                <a:gd name="T10" fmla="*/ 27 w 45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2">
                  <a:moveTo>
                    <a:pt x="27" y="0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5" y="17"/>
                    <a:pt x="0" y="29"/>
                    <a:pt x="1" y="31"/>
                  </a:cubicBezTo>
                  <a:cubicBezTo>
                    <a:pt x="1" y="32"/>
                    <a:pt x="7" y="36"/>
                    <a:pt x="15" y="42"/>
                  </a:cubicBezTo>
                  <a:cubicBezTo>
                    <a:pt x="45" y="35"/>
                    <a:pt x="45" y="35"/>
                    <a:pt x="45" y="3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9" name="Freeform 924"/>
            <p:cNvSpPr/>
            <p:nvPr/>
          </p:nvSpPr>
          <p:spPr bwMode="auto">
            <a:xfrm>
              <a:off x="3995719" y="3979356"/>
              <a:ext cx="161189" cy="114049"/>
            </a:xfrm>
            <a:custGeom>
              <a:avLst/>
              <a:gdLst>
                <a:gd name="T0" fmla="*/ 0 w 45"/>
                <a:gd name="T1" fmla="*/ 7 h 32"/>
                <a:gd name="T2" fmla="*/ 45 w 45"/>
                <a:gd name="T3" fmla="*/ 32 h 32"/>
                <a:gd name="T4" fmla="*/ 30 w 45"/>
                <a:gd name="T5" fmla="*/ 0 h 32"/>
                <a:gd name="T6" fmla="*/ 0 w 45"/>
                <a:gd name="T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2">
                  <a:moveTo>
                    <a:pt x="0" y="7"/>
                  </a:moveTo>
                  <a:cubicBezTo>
                    <a:pt x="17" y="17"/>
                    <a:pt x="42" y="32"/>
                    <a:pt x="45" y="32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0" name="Freeform 925"/>
            <p:cNvSpPr/>
            <p:nvPr/>
          </p:nvSpPr>
          <p:spPr bwMode="auto">
            <a:xfrm>
              <a:off x="2513080" y="4503982"/>
              <a:ext cx="474444" cy="561122"/>
            </a:xfrm>
            <a:custGeom>
              <a:avLst/>
              <a:gdLst>
                <a:gd name="T0" fmla="*/ 0 w 132"/>
                <a:gd name="T1" fmla="*/ 79 h 156"/>
                <a:gd name="T2" fmla="*/ 52 w 132"/>
                <a:gd name="T3" fmla="*/ 156 h 156"/>
                <a:gd name="T4" fmla="*/ 132 w 132"/>
                <a:gd name="T5" fmla="*/ 79 h 156"/>
                <a:gd name="T6" fmla="*/ 88 w 132"/>
                <a:gd name="T7" fmla="*/ 0 h 156"/>
                <a:gd name="T8" fmla="*/ 0 w 132"/>
                <a:gd name="T9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6">
                  <a:moveTo>
                    <a:pt x="0" y="79"/>
                  </a:moveTo>
                  <a:cubicBezTo>
                    <a:pt x="15" y="105"/>
                    <a:pt x="32" y="131"/>
                    <a:pt x="52" y="156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1" name="Freeform 926"/>
            <p:cNvSpPr/>
            <p:nvPr/>
          </p:nvSpPr>
          <p:spPr bwMode="auto">
            <a:xfrm>
              <a:off x="2354932" y="4198331"/>
              <a:ext cx="474444" cy="590014"/>
            </a:xfrm>
            <a:custGeom>
              <a:avLst/>
              <a:gdLst>
                <a:gd name="T0" fmla="*/ 85 w 132"/>
                <a:gd name="T1" fmla="*/ 0 h 164"/>
                <a:gd name="T2" fmla="*/ 0 w 132"/>
                <a:gd name="T3" fmla="*/ 74 h 164"/>
                <a:gd name="T4" fmla="*/ 44 w 132"/>
                <a:gd name="T5" fmla="*/ 164 h 164"/>
                <a:gd name="T6" fmla="*/ 132 w 132"/>
                <a:gd name="T7" fmla="*/ 85 h 164"/>
                <a:gd name="T8" fmla="*/ 85 w 132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4">
                  <a:moveTo>
                    <a:pt x="85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12" y="103"/>
                    <a:pt x="26" y="133"/>
                    <a:pt x="44" y="164"/>
                  </a:cubicBezTo>
                  <a:cubicBezTo>
                    <a:pt x="132" y="85"/>
                    <a:pt x="132" y="85"/>
                    <a:pt x="132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2" name="Freeform 927"/>
            <p:cNvSpPr/>
            <p:nvPr/>
          </p:nvSpPr>
          <p:spPr bwMode="auto">
            <a:xfrm>
              <a:off x="3469572" y="4126860"/>
              <a:ext cx="212892" cy="517023"/>
            </a:xfrm>
            <a:custGeom>
              <a:avLst/>
              <a:gdLst>
                <a:gd name="T0" fmla="*/ 45 w 59"/>
                <a:gd name="T1" fmla="*/ 144 h 144"/>
                <a:gd name="T2" fmla="*/ 50 w 59"/>
                <a:gd name="T3" fmla="*/ 139 h 144"/>
                <a:gd name="T4" fmla="*/ 59 w 59"/>
                <a:gd name="T5" fmla="*/ 24 h 144"/>
                <a:gd name="T6" fmla="*/ 59 w 59"/>
                <a:gd name="T7" fmla="*/ 0 h 144"/>
                <a:gd name="T8" fmla="*/ 0 w 59"/>
                <a:gd name="T9" fmla="*/ 57 h 144"/>
                <a:gd name="T10" fmla="*/ 45 w 59"/>
                <a:gd name="T1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44">
                  <a:moveTo>
                    <a:pt x="45" y="144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50" y="139"/>
                    <a:pt x="58" y="77"/>
                    <a:pt x="59" y="24"/>
                  </a:cubicBezTo>
                  <a:cubicBezTo>
                    <a:pt x="59" y="14"/>
                    <a:pt x="59" y="7"/>
                    <a:pt x="59" y="0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45" y="144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3" name="Freeform 928"/>
            <p:cNvSpPr/>
            <p:nvPr/>
          </p:nvSpPr>
          <p:spPr bwMode="auto">
            <a:xfrm>
              <a:off x="2260651" y="3974794"/>
              <a:ext cx="399932" cy="489651"/>
            </a:xfrm>
            <a:custGeom>
              <a:avLst/>
              <a:gdLst>
                <a:gd name="T0" fmla="*/ 76 w 111"/>
                <a:gd name="T1" fmla="*/ 0 h 136"/>
                <a:gd name="T2" fmla="*/ 0 w 111"/>
                <a:gd name="T3" fmla="*/ 64 h 136"/>
                <a:gd name="T4" fmla="*/ 26 w 111"/>
                <a:gd name="T5" fmla="*/ 136 h 136"/>
                <a:gd name="T6" fmla="*/ 111 w 111"/>
                <a:gd name="T7" fmla="*/ 62 h 136"/>
                <a:gd name="T8" fmla="*/ 76 w 111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6">
                  <a:moveTo>
                    <a:pt x="76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7" y="86"/>
                    <a:pt x="15" y="110"/>
                    <a:pt x="26" y="136"/>
                  </a:cubicBezTo>
                  <a:cubicBezTo>
                    <a:pt x="111" y="62"/>
                    <a:pt x="111" y="62"/>
                    <a:pt x="111" y="6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4" name="Freeform 929"/>
            <p:cNvSpPr/>
            <p:nvPr/>
          </p:nvSpPr>
          <p:spPr bwMode="auto">
            <a:xfrm>
              <a:off x="3232350" y="4330628"/>
              <a:ext cx="399932" cy="550477"/>
            </a:xfrm>
            <a:custGeom>
              <a:avLst/>
              <a:gdLst>
                <a:gd name="T0" fmla="*/ 0 w 263"/>
                <a:gd name="T1" fmla="*/ 150 h 362"/>
                <a:gd name="T2" fmla="*/ 107 w 263"/>
                <a:gd name="T3" fmla="*/ 362 h 362"/>
                <a:gd name="T4" fmla="*/ 144 w 263"/>
                <a:gd name="T5" fmla="*/ 341 h 362"/>
                <a:gd name="T6" fmla="*/ 194 w 263"/>
                <a:gd name="T7" fmla="*/ 296 h 362"/>
                <a:gd name="T8" fmla="*/ 263 w 263"/>
                <a:gd name="T9" fmla="*/ 206 h 362"/>
                <a:gd name="T10" fmla="*/ 156 w 263"/>
                <a:gd name="T11" fmla="*/ 0 h 362"/>
                <a:gd name="T12" fmla="*/ 0 w 263"/>
                <a:gd name="T13" fmla="*/ 15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362">
                  <a:moveTo>
                    <a:pt x="0" y="150"/>
                  </a:moveTo>
                  <a:lnTo>
                    <a:pt x="107" y="362"/>
                  </a:lnTo>
                  <a:lnTo>
                    <a:pt x="144" y="341"/>
                  </a:lnTo>
                  <a:lnTo>
                    <a:pt x="194" y="296"/>
                  </a:lnTo>
                  <a:lnTo>
                    <a:pt x="263" y="206"/>
                  </a:lnTo>
                  <a:lnTo>
                    <a:pt x="156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5" name="Freeform 930"/>
            <p:cNvSpPr/>
            <p:nvPr/>
          </p:nvSpPr>
          <p:spPr bwMode="auto">
            <a:xfrm>
              <a:off x="2987524" y="4558726"/>
              <a:ext cx="407536" cy="466841"/>
            </a:xfrm>
            <a:custGeom>
              <a:avLst/>
              <a:gdLst>
                <a:gd name="T0" fmla="*/ 0 w 268"/>
                <a:gd name="T1" fmla="*/ 151 h 307"/>
                <a:gd name="T2" fmla="*/ 88 w 268"/>
                <a:gd name="T3" fmla="*/ 307 h 307"/>
                <a:gd name="T4" fmla="*/ 268 w 268"/>
                <a:gd name="T5" fmla="*/ 212 h 307"/>
                <a:gd name="T6" fmla="*/ 161 w 268"/>
                <a:gd name="T7" fmla="*/ 0 h 307"/>
                <a:gd name="T8" fmla="*/ 0 w 268"/>
                <a:gd name="T9" fmla="*/ 15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7">
                  <a:moveTo>
                    <a:pt x="0" y="151"/>
                  </a:moveTo>
                  <a:lnTo>
                    <a:pt x="88" y="307"/>
                  </a:lnTo>
                  <a:lnTo>
                    <a:pt x="268" y="212"/>
                  </a:lnTo>
                  <a:lnTo>
                    <a:pt x="161" y="0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6" name="Freeform 931"/>
            <p:cNvSpPr/>
            <p:nvPr/>
          </p:nvSpPr>
          <p:spPr bwMode="auto">
            <a:xfrm>
              <a:off x="2829376" y="4269801"/>
              <a:ext cx="402974" cy="518543"/>
            </a:xfrm>
            <a:custGeom>
              <a:avLst/>
              <a:gdLst>
                <a:gd name="T0" fmla="*/ 170 w 265"/>
                <a:gd name="T1" fmla="*/ 0 h 341"/>
                <a:gd name="T2" fmla="*/ 0 w 265"/>
                <a:gd name="T3" fmla="*/ 154 h 341"/>
                <a:gd name="T4" fmla="*/ 104 w 265"/>
                <a:gd name="T5" fmla="*/ 341 h 341"/>
                <a:gd name="T6" fmla="*/ 265 w 265"/>
                <a:gd name="T7" fmla="*/ 190 h 341"/>
                <a:gd name="T8" fmla="*/ 170 w 265"/>
                <a:gd name="T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41">
                  <a:moveTo>
                    <a:pt x="170" y="0"/>
                  </a:moveTo>
                  <a:lnTo>
                    <a:pt x="0" y="154"/>
                  </a:lnTo>
                  <a:lnTo>
                    <a:pt x="104" y="341"/>
                  </a:lnTo>
                  <a:lnTo>
                    <a:pt x="265" y="19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7" name="Freeform 932"/>
            <p:cNvSpPr/>
            <p:nvPr/>
          </p:nvSpPr>
          <p:spPr bwMode="auto">
            <a:xfrm>
              <a:off x="3087888" y="4053868"/>
              <a:ext cx="381684" cy="504858"/>
            </a:xfrm>
            <a:custGeom>
              <a:avLst/>
              <a:gdLst>
                <a:gd name="T0" fmla="*/ 95 w 251"/>
                <a:gd name="T1" fmla="*/ 332 h 332"/>
                <a:gd name="T2" fmla="*/ 251 w 251"/>
                <a:gd name="T3" fmla="*/ 182 h 332"/>
                <a:gd name="T4" fmla="*/ 159 w 251"/>
                <a:gd name="T5" fmla="*/ 0 h 332"/>
                <a:gd name="T6" fmla="*/ 0 w 251"/>
                <a:gd name="T7" fmla="*/ 142 h 332"/>
                <a:gd name="T8" fmla="*/ 95 w 251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332">
                  <a:moveTo>
                    <a:pt x="95" y="332"/>
                  </a:moveTo>
                  <a:lnTo>
                    <a:pt x="251" y="182"/>
                  </a:lnTo>
                  <a:lnTo>
                    <a:pt x="159" y="0"/>
                  </a:lnTo>
                  <a:lnTo>
                    <a:pt x="0" y="142"/>
                  </a:lnTo>
                  <a:lnTo>
                    <a:pt x="95" y="332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8" name="Freeform 933"/>
            <p:cNvSpPr/>
            <p:nvPr/>
          </p:nvSpPr>
          <p:spPr bwMode="auto">
            <a:xfrm>
              <a:off x="3451324" y="4780742"/>
              <a:ext cx="76033" cy="68429"/>
            </a:xfrm>
            <a:custGeom>
              <a:avLst/>
              <a:gdLst>
                <a:gd name="T0" fmla="*/ 24 w 50"/>
                <a:gd name="T1" fmla="*/ 33 h 45"/>
                <a:gd name="T2" fmla="*/ 50 w 50"/>
                <a:gd name="T3" fmla="*/ 0 h 45"/>
                <a:gd name="T4" fmla="*/ 0 w 50"/>
                <a:gd name="T5" fmla="*/ 45 h 45"/>
                <a:gd name="T6" fmla="*/ 24 w 50"/>
                <a:gd name="T7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5">
                  <a:moveTo>
                    <a:pt x="24" y="33"/>
                  </a:moveTo>
                  <a:lnTo>
                    <a:pt x="50" y="0"/>
                  </a:lnTo>
                  <a:lnTo>
                    <a:pt x="0" y="45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9" name="Freeform 934"/>
            <p:cNvSpPr/>
            <p:nvPr/>
          </p:nvSpPr>
          <p:spPr bwMode="auto">
            <a:xfrm>
              <a:off x="2934301" y="3752779"/>
              <a:ext cx="395370" cy="517023"/>
            </a:xfrm>
            <a:custGeom>
              <a:avLst/>
              <a:gdLst>
                <a:gd name="T0" fmla="*/ 260 w 260"/>
                <a:gd name="T1" fmla="*/ 198 h 340"/>
                <a:gd name="T2" fmla="*/ 158 w 260"/>
                <a:gd name="T3" fmla="*/ 0 h 340"/>
                <a:gd name="T4" fmla="*/ 0 w 260"/>
                <a:gd name="T5" fmla="*/ 134 h 340"/>
                <a:gd name="T6" fmla="*/ 101 w 260"/>
                <a:gd name="T7" fmla="*/ 340 h 340"/>
                <a:gd name="T8" fmla="*/ 260 w 260"/>
                <a:gd name="T9" fmla="*/ 19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40">
                  <a:moveTo>
                    <a:pt x="260" y="198"/>
                  </a:moveTo>
                  <a:lnTo>
                    <a:pt x="158" y="0"/>
                  </a:lnTo>
                  <a:lnTo>
                    <a:pt x="0" y="134"/>
                  </a:lnTo>
                  <a:lnTo>
                    <a:pt x="101" y="340"/>
                  </a:lnTo>
                  <a:lnTo>
                    <a:pt x="260" y="198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0" name="Freeform 935"/>
            <p:cNvSpPr/>
            <p:nvPr/>
          </p:nvSpPr>
          <p:spPr bwMode="auto">
            <a:xfrm>
              <a:off x="2534369" y="3729969"/>
              <a:ext cx="399932" cy="468362"/>
            </a:xfrm>
            <a:custGeom>
              <a:avLst/>
              <a:gdLst>
                <a:gd name="T0" fmla="*/ 263 w 263"/>
                <a:gd name="T1" fmla="*/ 149 h 308"/>
                <a:gd name="T2" fmla="*/ 189 w 263"/>
                <a:gd name="T3" fmla="*/ 0 h 308"/>
                <a:gd name="T4" fmla="*/ 0 w 263"/>
                <a:gd name="T5" fmla="*/ 161 h 308"/>
                <a:gd name="T6" fmla="*/ 83 w 263"/>
                <a:gd name="T7" fmla="*/ 308 h 308"/>
                <a:gd name="T8" fmla="*/ 263 w 263"/>
                <a:gd name="T9" fmla="*/ 14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08">
                  <a:moveTo>
                    <a:pt x="263" y="149"/>
                  </a:moveTo>
                  <a:lnTo>
                    <a:pt x="189" y="0"/>
                  </a:lnTo>
                  <a:lnTo>
                    <a:pt x="0" y="161"/>
                  </a:lnTo>
                  <a:lnTo>
                    <a:pt x="83" y="308"/>
                  </a:lnTo>
                  <a:lnTo>
                    <a:pt x="263" y="149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1" name="Freeform 936"/>
            <p:cNvSpPr/>
            <p:nvPr/>
          </p:nvSpPr>
          <p:spPr bwMode="auto">
            <a:xfrm>
              <a:off x="2660584" y="3956546"/>
              <a:ext cx="427304" cy="547436"/>
            </a:xfrm>
            <a:custGeom>
              <a:avLst/>
              <a:gdLst>
                <a:gd name="T0" fmla="*/ 111 w 281"/>
                <a:gd name="T1" fmla="*/ 360 h 360"/>
                <a:gd name="T2" fmla="*/ 281 w 281"/>
                <a:gd name="T3" fmla="*/ 206 h 360"/>
                <a:gd name="T4" fmla="*/ 180 w 281"/>
                <a:gd name="T5" fmla="*/ 0 h 360"/>
                <a:gd name="T6" fmla="*/ 0 w 281"/>
                <a:gd name="T7" fmla="*/ 159 h 360"/>
                <a:gd name="T8" fmla="*/ 111 w 281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60">
                  <a:moveTo>
                    <a:pt x="111" y="360"/>
                  </a:moveTo>
                  <a:lnTo>
                    <a:pt x="281" y="206"/>
                  </a:lnTo>
                  <a:lnTo>
                    <a:pt x="180" y="0"/>
                  </a:lnTo>
                  <a:lnTo>
                    <a:pt x="0" y="159"/>
                  </a:lnTo>
                  <a:lnTo>
                    <a:pt x="111" y="360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2" name="Freeform 937"/>
            <p:cNvSpPr/>
            <p:nvPr/>
          </p:nvSpPr>
          <p:spPr bwMode="auto">
            <a:xfrm>
              <a:off x="2736616" y="5312971"/>
              <a:ext cx="279801" cy="323900"/>
            </a:xfrm>
            <a:custGeom>
              <a:avLst/>
              <a:gdLst>
                <a:gd name="T0" fmla="*/ 0 w 78"/>
                <a:gd name="T1" fmla="*/ 54 h 90"/>
                <a:gd name="T2" fmla="*/ 78 w 78"/>
                <a:gd name="T3" fmla="*/ 90 h 90"/>
                <a:gd name="T4" fmla="*/ 59 w 78"/>
                <a:gd name="T5" fmla="*/ 16 h 90"/>
                <a:gd name="T6" fmla="*/ 64 w 78"/>
                <a:gd name="T7" fmla="*/ 4 h 90"/>
                <a:gd name="T8" fmla="*/ 59 w 78"/>
                <a:gd name="T9" fmla="*/ 0 h 90"/>
                <a:gd name="T10" fmla="*/ 0 w 78"/>
                <a:gd name="T11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90">
                  <a:moveTo>
                    <a:pt x="0" y="54"/>
                  </a:moveTo>
                  <a:cubicBezTo>
                    <a:pt x="43" y="81"/>
                    <a:pt x="78" y="90"/>
                    <a:pt x="78" y="9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2" y="3"/>
                    <a:pt x="60" y="2"/>
                    <a:pt x="59" y="0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3" name="Freeform 938"/>
            <p:cNvSpPr/>
            <p:nvPr/>
          </p:nvSpPr>
          <p:spPr bwMode="auto">
            <a:xfrm>
              <a:off x="2157247" y="4464445"/>
              <a:ext cx="355833" cy="529188"/>
            </a:xfrm>
            <a:custGeom>
              <a:avLst/>
              <a:gdLst>
                <a:gd name="T0" fmla="*/ 55 w 99"/>
                <a:gd name="T1" fmla="*/ 0 h 147"/>
                <a:gd name="T2" fmla="*/ 0 w 99"/>
                <a:gd name="T3" fmla="*/ 48 h 147"/>
                <a:gd name="T4" fmla="*/ 35 w 99"/>
                <a:gd name="T5" fmla="*/ 147 h 147"/>
                <a:gd name="T6" fmla="*/ 99 w 99"/>
                <a:gd name="T7" fmla="*/ 90 h 147"/>
                <a:gd name="T8" fmla="*/ 55 w 99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47">
                  <a:moveTo>
                    <a:pt x="55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7" y="84"/>
                    <a:pt x="19" y="116"/>
                    <a:pt x="35" y="147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1" y="59"/>
                    <a:pt x="67" y="29"/>
                    <a:pt x="55" y="0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4" name="Freeform 939"/>
            <p:cNvSpPr/>
            <p:nvPr/>
          </p:nvSpPr>
          <p:spPr bwMode="auto">
            <a:xfrm>
              <a:off x="2110106" y="4205934"/>
              <a:ext cx="244826" cy="431866"/>
            </a:xfrm>
            <a:custGeom>
              <a:avLst/>
              <a:gdLst>
                <a:gd name="T0" fmla="*/ 42 w 68"/>
                <a:gd name="T1" fmla="*/ 0 h 120"/>
                <a:gd name="T2" fmla="*/ 0 w 68"/>
                <a:gd name="T3" fmla="*/ 36 h 120"/>
                <a:gd name="T4" fmla="*/ 13 w 68"/>
                <a:gd name="T5" fmla="*/ 120 h 120"/>
                <a:gd name="T6" fmla="*/ 68 w 68"/>
                <a:gd name="T7" fmla="*/ 72 h 120"/>
                <a:gd name="T8" fmla="*/ 42 w 6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20">
                  <a:moveTo>
                    <a:pt x="42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" y="67"/>
                    <a:pt x="7" y="95"/>
                    <a:pt x="13" y="12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57" y="46"/>
                    <a:pt x="49" y="22"/>
                    <a:pt x="42" y="0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5" name="Freeform 940"/>
            <p:cNvSpPr/>
            <p:nvPr/>
          </p:nvSpPr>
          <p:spPr bwMode="auto">
            <a:xfrm>
              <a:off x="2281940" y="4788345"/>
              <a:ext cx="418180" cy="489651"/>
            </a:xfrm>
            <a:custGeom>
              <a:avLst/>
              <a:gdLst>
                <a:gd name="T0" fmla="*/ 64 w 116"/>
                <a:gd name="T1" fmla="*/ 0 h 136"/>
                <a:gd name="T2" fmla="*/ 0 w 116"/>
                <a:gd name="T3" fmla="*/ 57 h 136"/>
                <a:gd name="T4" fmla="*/ 51 w 116"/>
                <a:gd name="T5" fmla="*/ 133 h 136"/>
                <a:gd name="T6" fmla="*/ 54 w 116"/>
                <a:gd name="T7" fmla="*/ 136 h 136"/>
                <a:gd name="T8" fmla="*/ 116 w 116"/>
                <a:gd name="T9" fmla="*/ 77 h 136"/>
                <a:gd name="T10" fmla="*/ 64 w 116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36">
                  <a:moveTo>
                    <a:pt x="64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3" y="83"/>
                    <a:pt x="30" y="108"/>
                    <a:pt x="51" y="133"/>
                  </a:cubicBezTo>
                  <a:cubicBezTo>
                    <a:pt x="52" y="134"/>
                    <a:pt x="53" y="135"/>
                    <a:pt x="54" y="136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96" y="52"/>
                    <a:pt x="79" y="26"/>
                    <a:pt x="64" y="0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6" name="Freeform 941"/>
            <p:cNvSpPr/>
            <p:nvPr/>
          </p:nvSpPr>
          <p:spPr bwMode="auto">
            <a:xfrm>
              <a:off x="2105544" y="3935257"/>
              <a:ext cx="155107" cy="399932"/>
            </a:xfrm>
            <a:custGeom>
              <a:avLst/>
              <a:gdLst>
                <a:gd name="T0" fmla="*/ 23 w 43"/>
                <a:gd name="T1" fmla="*/ 0 h 111"/>
                <a:gd name="T2" fmla="*/ 7 w 43"/>
                <a:gd name="T3" fmla="*/ 12 h 111"/>
                <a:gd name="T4" fmla="*/ 1 w 43"/>
                <a:gd name="T5" fmla="*/ 106 h 111"/>
                <a:gd name="T6" fmla="*/ 1 w 43"/>
                <a:gd name="T7" fmla="*/ 111 h 111"/>
                <a:gd name="T8" fmla="*/ 43 w 43"/>
                <a:gd name="T9" fmla="*/ 75 h 111"/>
                <a:gd name="T10" fmla="*/ 23 w 43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1">
                  <a:moveTo>
                    <a:pt x="23" y="0"/>
                  </a:moveTo>
                  <a:cubicBezTo>
                    <a:pt x="13" y="7"/>
                    <a:pt x="7" y="12"/>
                    <a:pt x="7" y="12"/>
                  </a:cubicBezTo>
                  <a:cubicBezTo>
                    <a:pt x="0" y="26"/>
                    <a:pt x="1" y="106"/>
                    <a:pt x="1" y="106"/>
                  </a:cubicBezTo>
                  <a:cubicBezTo>
                    <a:pt x="1" y="107"/>
                    <a:pt x="1" y="109"/>
                    <a:pt x="1" y="111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3" y="44"/>
                    <a:pt x="27" y="18"/>
                    <a:pt x="23" y="0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7" name="Freeform 942"/>
            <p:cNvSpPr/>
            <p:nvPr/>
          </p:nvSpPr>
          <p:spPr bwMode="auto">
            <a:xfrm>
              <a:off x="2700121" y="4788345"/>
              <a:ext cx="421222" cy="524626"/>
            </a:xfrm>
            <a:custGeom>
              <a:avLst/>
              <a:gdLst>
                <a:gd name="T0" fmla="*/ 117 w 117"/>
                <a:gd name="T1" fmla="*/ 66 h 146"/>
                <a:gd name="T2" fmla="*/ 80 w 117"/>
                <a:gd name="T3" fmla="*/ 0 h 146"/>
                <a:gd name="T4" fmla="*/ 0 w 117"/>
                <a:gd name="T5" fmla="*/ 77 h 146"/>
                <a:gd name="T6" fmla="*/ 69 w 117"/>
                <a:gd name="T7" fmla="*/ 146 h 146"/>
                <a:gd name="T8" fmla="*/ 78 w 117"/>
                <a:gd name="T9" fmla="*/ 137 h 146"/>
                <a:gd name="T10" fmla="*/ 103 w 117"/>
                <a:gd name="T11" fmla="*/ 73 h 146"/>
                <a:gd name="T12" fmla="*/ 117 w 117"/>
                <a:gd name="T13" fmla="*/ 6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46">
                  <a:moveTo>
                    <a:pt x="117" y="6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0" y="102"/>
                    <a:pt x="43" y="125"/>
                    <a:pt x="69" y="146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103" y="73"/>
                    <a:pt x="103" y="73"/>
                    <a:pt x="103" y="73"/>
                  </a:cubicBezTo>
                  <a:lnTo>
                    <a:pt x="117" y="66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8" name="Freeform 943"/>
            <p:cNvSpPr/>
            <p:nvPr/>
          </p:nvSpPr>
          <p:spPr bwMode="auto">
            <a:xfrm>
              <a:off x="2947987" y="5281037"/>
              <a:ext cx="31934" cy="47140"/>
            </a:xfrm>
            <a:custGeom>
              <a:avLst/>
              <a:gdLst>
                <a:gd name="T0" fmla="*/ 5 w 9"/>
                <a:gd name="T1" fmla="*/ 13 h 13"/>
                <a:gd name="T2" fmla="*/ 9 w 9"/>
                <a:gd name="T3" fmla="*/ 0 h 13"/>
                <a:gd name="T4" fmla="*/ 0 w 9"/>
                <a:gd name="T5" fmla="*/ 9 h 13"/>
                <a:gd name="T6" fmla="*/ 5 w 9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5" y="1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3" y="12"/>
                    <a:pt x="5" y="13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49" name="Freeform 944"/>
            <p:cNvSpPr/>
            <p:nvPr/>
          </p:nvSpPr>
          <p:spPr bwMode="auto">
            <a:xfrm>
              <a:off x="2476584" y="5065104"/>
              <a:ext cx="471403" cy="442511"/>
            </a:xfrm>
            <a:custGeom>
              <a:avLst/>
              <a:gdLst>
                <a:gd name="T0" fmla="*/ 62 w 131"/>
                <a:gd name="T1" fmla="*/ 0 h 123"/>
                <a:gd name="T2" fmla="*/ 0 w 131"/>
                <a:gd name="T3" fmla="*/ 59 h 123"/>
                <a:gd name="T4" fmla="*/ 72 w 131"/>
                <a:gd name="T5" fmla="*/ 123 h 123"/>
                <a:gd name="T6" fmla="*/ 131 w 131"/>
                <a:gd name="T7" fmla="*/ 69 h 123"/>
                <a:gd name="T8" fmla="*/ 62 w 13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3">
                  <a:moveTo>
                    <a:pt x="62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23" y="87"/>
                    <a:pt x="49" y="108"/>
                    <a:pt x="72" y="123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05" y="48"/>
                    <a:pt x="82" y="25"/>
                    <a:pt x="62" y="0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50" name="Freeform 945"/>
            <p:cNvSpPr/>
            <p:nvPr/>
          </p:nvSpPr>
          <p:spPr bwMode="auto">
            <a:xfrm>
              <a:off x="3174565" y="3590068"/>
              <a:ext cx="392329" cy="463800"/>
            </a:xfrm>
            <a:custGeom>
              <a:avLst/>
              <a:gdLst>
                <a:gd name="T0" fmla="*/ 43 w 109"/>
                <a:gd name="T1" fmla="*/ 129 h 129"/>
                <a:gd name="T2" fmla="*/ 109 w 109"/>
                <a:gd name="T3" fmla="*/ 70 h 129"/>
                <a:gd name="T4" fmla="*/ 51 w 109"/>
                <a:gd name="T5" fmla="*/ 0 h 129"/>
                <a:gd name="T6" fmla="*/ 0 w 109"/>
                <a:gd name="T7" fmla="*/ 45 h 129"/>
                <a:gd name="T8" fmla="*/ 43 w 109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29">
                  <a:moveTo>
                    <a:pt x="43" y="129"/>
                  </a:moveTo>
                  <a:cubicBezTo>
                    <a:pt x="109" y="70"/>
                    <a:pt x="109" y="70"/>
                    <a:pt x="109" y="70"/>
                  </a:cubicBezTo>
                  <a:cubicBezTo>
                    <a:pt x="88" y="43"/>
                    <a:pt x="60" y="10"/>
                    <a:pt x="51" y="0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43" y="129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51" name="Freeform 946"/>
            <p:cNvSpPr/>
            <p:nvPr/>
          </p:nvSpPr>
          <p:spPr bwMode="auto">
            <a:xfrm>
              <a:off x="2189180" y="3769506"/>
              <a:ext cx="345189" cy="436428"/>
            </a:xfrm>
            <a:custGeom>
              <a:avLst/>
              <a:gdLst>
                <a:gd name="T0" fmla="*/ 96 w 96"/>
                <a:gd name="T1" fmla="*/ 57 h 121"/>
                <a:gd name="T2" fmla="*/ 65 w 96"/>
                <a:gd name="T3" fmla="*/ 0 h 121"/>
                <a:gd name="T4" fmla="*/ 0 w 96"/>
                <a:gd name="T5" fmla="*/ 46 h 121"/>
                <a:gd name="T6" fmla="*/ 20 w 96"/>
                <a:gd name="T7" fmla="*/ 121 h 121"/>
                <a:gd name="T8" fmla="*/ 96 w 96"/>
                <a:gd name="T9" fmla="*/ 5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1">
                  <a:moveTo>
                    <a:pt x="96" y="57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41" y="17"/>
                    <a:pt x="16" y="35"/>
                    <a:pt x="0" y="46"/>
                  </a:cubicBezTo>
                  <a:cubicBezTo>
                    <a:pt x="4" y="64"/>
                    <a:pt x="10" y="90"/>
                    <a:pt x="20" y="121"/>
                  </a:cubicBezTo>
                  <a:lnTo>
                    <a:pt x="96" y="57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52" name="Freeform 947"/>
            <p:cNvSpPr/>
            <p:nvPr/>
          </p:nvSpPr>
          <p:spPr bwMode="auto">
            <a:xfrm>
              <a:off x="3092450" y="3576383"/>
              <a:ext cx="266115" cy="176396"/>
            </a:xfrm>
            <a:custGeom>
              <a:avLst/>
              <a:gdLst>
                <a:gd name="T0" fmla="*/ 74 w 74"/>
                <a:gd name="T1" fmla="*/ 4 h 49"/>
                <a:gd name="T2" fmla="*/ 72 w 74"/>
                <a:gd name="T3" fmla="*/ 0 h 49"/>
                <a:gd name="T4" fmla="*/ 0 w 74"/>
                <a:gd name="T5" fmla="*/ 5 h 49"/>
                <a:gd name="T6" fmla="*/ 23 w 74"/>
                <a:gd name="T7" fmla="*/ 49 h 49"/>
                <a:gd name="T8" fmla="*/ 74 w 74"/>
                <a:gd name="T9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9">
                  <a:moveTo>
                    <a:pt x="74" y="4"/>
                  </a:moveTo>
                  <a:cubicBezTo>
                    <a:pt x="73" y="1"/>
                    <a:pt x="72" y="0"/>
                    <a:pt x="72" y="0"/>
                  </a:cubicBezTo>
                  <a:cubicBezTo>
                    <a:pt x="72" y="0"/>
                    <a:pt x="39" y="2"/>
                    <a:pt x="0" y="5"/>
                  </a:cubicBezTo>
                  <a:cubicBezTo>
                    <a:pt x="23" y="49"/>
                    <a:pt x="23" y="49"/>
                    <a:pt x="23" y="49"/>
                  </a:cubicBezTo>
                  <a:lnTo>
                    <a:pt x="74" y="4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53" name="Freeform 948"/>
            <p:cNvSpPr/>
            <p:nvPr/>
          </p:nvSpPr>
          <p:spPr bwMode="auto">
            <a:xfrm>
              <a:off x="3329672" y="3842497"/>
              <a:ext cx="355833" cy="488130"/>
            </a:xfrm>
            <a:custGeom>
              <a:avLst/>
              <a:gdLst>
                <a:gd name="T0" fmla="*/ 39 w 99"/>
                <a:gd name="T1" fmla="*/ 136 h 136"/>
                <a:gd name="T2" fmla="*/ 98 w 99"/>
                <a:gd name="T3" fmla="*/ 79 h 136"/>
                <a:gd name="T4" fmla="*/ 96 w 99"/>
                <a:gd name="T5" fmla="*/ 39 h 136"/>
                <a:gd name="T6" fmla="*/ 66 w 99"/>
                <a:gd name="T7" fmla="*/ 0 h 136"/>
                <a:gd name="T8" fmla="*/ 0 w 99"/>
                <a:gd name="T9" fmla="*/ 59 h 136"/>
                <a:gd name="T10" fmla="*/ 39 w 99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36">
                  <a:moveTo>
                    <a:pt x="39" y="136"/>
                  </a:moveTo>
                  <a:cubicBezTo>
                    <a:pt x="98" y="79"/>
                    <a:pt x="98" y="79"/>
                    <a:pt x="98" y="79"/>
                  </a:cubicBezTo>
                  <a:cubicBezTo>
                    <a:pt x="99" y="48"/>
                    <a:pt x="97" y="44"/>
                    <a:pt x="96" y="39"/>
                  </a:cubicBezTo>
                  <a:cubicBezTo>
                    <a:pt x="96" y="37"/>
                    <a:pt x="83" y="20"/>
                    <a:pt x="66" y="0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39" y="136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54" name="Freeform 949"/>
            <p:cNvSpPr/>
            <p:nvPr/>
          </p:nvSpPr>
          <p:spPr bwMode="auto">
            <a:xfrm>
              <a:off x="2821773" y="3594630"/>
              <a:ext cx="352792" cy="361916"/>
            </a:xfrm>
            <a:custGeom>
              <a:avLst/>
              <a:gdLst>
                <a:gd name="T0" fmla="*/ 31 w 98"/>
                <a:gd name="T1" fmla="*/ 101 h 101"/>
                <a:gd name="T2" fmla="*/ 98 w 98"/>
                <a:gd name="T3" fmla="*/ 44 h 101"/>
                <a:gd name="T4" fmla="*/ 75 w 98"/>
                <a:gd name="T5" fmla="*/ 0 h 101"/>
                <a:gd name="T6" fmla="*/ 42 w 98"/>
                <a:gd name="T7" fmla="*/ 2 h 101"/>
                <a:gd name="T8" fmla="*/ 0 w 98"/>
                <a:gd name="T9" fmla="*/ 38 h 101"/>
                <a:gd name="T10" fmla="*/ 31 w 98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1">
                  <a:moveTo>
                    <a:pt x="31" y="101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4" y="1"/>
                    <a:pt x="53" y="2"/>
                    <a:pt x="42" y="2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55" name="Freeform 950"/>
            <p:cNvSpPr/>
            <p:nvPr/>
          </p:nvSpPr>
          <p:spPr bwMode="auto">
            <a:xfrm>
              <a:off x="2763988" y="3600713"/>
              <a:ext cx="209850" cy="129256"/>
            </a:xfrm>
            <a:custGeom>
              <a:avLst/>
              <a:gdLst>
                <a:gd name="T0" fmla="*/ 58 w 58"/>
                <a:gd name="T1" fmla="*/ 0 h 36"/>
                <a:gd name="T2" fmla="*/ 0 w 58"/>
                <a:gd name="T3" fmla="*/ 5 h 36"/>
                <a:gd name="T4" fmla="*/ 16 w 58"/>
                <a:gd name="T5" fmla="*/ 36 h 36"/>
                <a:gd name="T6" fmla="*/ 58 w 5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6">
                  <a:moveTo>
                    <a:pt x="58" y="0"/>
                  </a:moveTo>
                  <a:cubicBezTo>
                    <a:pt x="37" y="2"/>
                    <a:pt x="17" y="3"/>
                    <a:pt x="0" y="5"/>
                  </a:cubicBezTo>
                  <a:cubicBezTo>
                    <a:pt x="16" y="36"/>
                    <a:pt x="16" y="36"/>
                    <a:pt x="16" y="3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56" name="Freeform 951"/>
            <p:cNvSpPr/>
            <p:nvPr/>
          </p:nvSpPr>
          <p:spPr bwMode="auto">
            <a:xfrm>
              <a:off x="2423361" y="3618961"/>
              <a:ext cx="398412" cy="355833"/>
            </a:xfrm>
            <a:custGeom>
              <a:avLst/>
              <a:gdLst>
                <a:gd name="T0" fmla="*/ 111 w 111"/>
                <a:gd name="T1" fmla="*/ 31 h 99"/>
                <a:gd name="T2" fmla="*/ 95 w 111"/>
                <a:gd name="T3" fmla="*/ 0 h 99"/>
                <a:gd name="T4" fmla="*/ 56 w 111"/>
                <a:gd name="T5" fmla="*/ 3 h 99"/>
                <a:gd name="T6" fmla="*/ 0 w 111"/>
                <a:gd name="T7" fmla="*/ 42 h 99"/>
                <a:gd name="T8" fmla="*/ 31 w 111"/>
                <a:gd name="T9" fmla="*/ 99 h 99"/>
                <a:gd name="T10" fmla="*/ 111 w 111"/>
                <a:gd name="T11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99">
                  <a:moveTo>
                    <a:pt x="111" y="31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72" y="1"/>
                    <a:pt x="56" y="3"/>
                    <a:pt x="56" y="3"/>
                  </a:cubicBezTo>
                  <a:cubicBezTo>
                    <a:pt x="55" y="3"/>
                    <a:pt x="29" y="22"/>
                    <a:pt x="0" y="42"/>
                  </a:cubicBezTo>
                  <a:cubicBezTo>
                    <a:pt x="31" y="99"/>
                    <a:pt x="31" y="99"/>
                    <a:pt x="31" y="99"/>
                  </a:cubicBezTo>
                  <a:lnTo>
                    <a:pt x="111" y="31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57" name="Freeform 952"/>
            <p:cNvSpPr/>
            <p:nvPr/>
          </p:nvSpPr>
          <p:spPr bwMode="auto">
            <a:xfrm>
              <a:off x="5014558" y="4741205"/>
              <a:ext cx="326941" cy="378643"/>
            </a:xfrm>
            <a:custGeom>
              <a:avLst/>
              <a:gdLst>
                <a:gd name="T0" fmla="*/ 0 w 215"/>
                <a:gd name="T1" fmla="*/ 95 h 249"/>
                <a:gd name="T2" fmla="*/ 87 w 215"/>
                <a:gd name="T3" fmla="*/ 249 h 249"/>
                <a:gd name="T4" fmla="*/ 215 w 215"/>
                <a:gd name="T5" fmla="*/ 154 h 249"/>
                <a:gd name="T6" fmla="*/ 137 w 215"/>
                <a:gd name="T7" fmla="*/ 0 h 249"/>
                <a:gd name="T8" fmla="*/ 0 w 215"/>
                <a:gd name="T9" fmla="*/ 9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49">
                  <a:moveTo>
                    <a:pt x="0" y="95"/>
                  </a:moveTo>
                  <a:lnTo>
                    <a:pt x="87" y="249"/>
                  </a:lnTo>
                  <a:lnTo>
                    <a:pt x="215" y="154"/>
                  </a:lnTo>
                  <a:lnTo>
                    <a:pt x="137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58" name="Freeform 953"/>
            <p:cNvSpPr/>
            <p:nvPr/>
          </p:nvSpPr>
          <p:spPr bwMode="auto">
            <a:xfrm>
              <a:off x="4988707" y="4195289"/>
              <a:ext cx="302610" cy="311734"/>
            </a:xfrm>
            <a:custGeom>
              <a:avLst/>
              <a:gdLst>
                <a:gd name="T0" fmla="*/ 78 w 199"/>
                <a:gd name="T1" fmla="*/ 205 h 205"/>
                <a:gd name="T2" fmla="*/ 199 w 199"/>
                <a:gd name="T3" fmla="*/ 127 h 205"/>
                <a:gd name="T4" fmla="*/ 76 w 199"/>
                <a:gd name="T5" fmla="*/ 0 h 205"/>
                <a:gd name="T6" fmla="*/ 0 w 199"/>
                <a:gd name="T7" fmla="*/ 52 h 205"/>
                <a:gd name="T8" fmla="*/ 78 w 199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05">
                  <a:moveTo>
                    <a:pt x="78" y="205"/>
                  </a:moveTo>
                  <a:lnTo>
                    <a:pt x="199" y="127"/>
                  </a:lnTo>
                  <a:lnTo>
                    <a:pt x="76" y="0"/>
                  </a:lnTo>
                  <a:lnTo>
                    <a:pt x="0" y="52"/>
                  </a:lnTo>
                  <a:lnTo>
                    <a:pt x="78" y="205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59" name="Freeform 954"/>
            <p:cNvSpPr/>
            <p:nvPr/>
          </p:nvSpPr>
          <p:spPr bwMode="auto">
            <a:xfrm>
              <a:off x="4657204" y="5014923"/>
              <a:ext cx="313255" cy="352792"/>
            </a:xfrm>
            <a:custGeom>
              <a:avLst/>
              <a:gdLst>
                <a:gd name="T0" fmla="*/ 0 w 206"/>
                <a:gd name="T1" fmla="*/ 76 h 232"/>
                <a:gd name="T2" fmla="*/ 104 w 206"/>
                <a:gd name="T3" fmla="*/ 232 h 232"/>
                <a:gd name="T4" fmla="*/ 206 w 206"/>
                <a:gd name="T5" fmla="*/ 156 h 232"/>
                <a:gd name="T6" fmla="*/ 109 w 206"/>
                <a:gd name="T7" fmla="*/ 0 h 232"/>
                <a:gd name="T8" fmla="*/ 0 w 206"/>
                <a:gd name="T9" fmla="*/ 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32">
                  <a:moveTo>
                    <a:pt x="0" y="76"/>
                  </a:moveTo>
                  <a:lnTo>
                    <a:pt x="104" y="232"/>
                  </a:lnTo>
                  <a:lnTo>
                    <a:pt x="206" y="156"/>
                  </a:lnTo>
                  <a:lnTo>
                    <a:pt x="109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60" name="Freeform 955"/>
            <p:cNvSpPr/>
            <p:nvPr/>
          </p:nvSpPr>
          <p:spPr bwMode="auto">
            <a:xfrm>
              <a:off x="5222888" y="4630197"/>
              <a:ext cx="215933" cy="345189"/>
            </a:xfrm>
            <a:custGeom>
              <a:avLst/>
              <a:gdLst>
                <a:gd name="T0" fmla="*/ 78 w 142"/>
                <a:gd name="T1" fmla="*/ 227 h 227"/>
                <a:gd name="T2" fmla="*/ 142 w 142"/>
                <a:gd name="T3" fmla="*/ 180 h 227"/>
                <a:gd name="T4" fmla="*/ 104 w 142"/>
                <a:gd name="T5" fmla="*/ 0 h 227"/>
                <a:gd name="T6" fmla="*/ 0 w 142"/>
                <a:gd name="T7" fmla="*/ 73 h 227"/>
                <a:gd name="T8" fmla="*/ 78 w 142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27">
                  <a:moveTo>
                    <a:pt x="78" y="227"/>
                  </a:moveTo>
                  <a:lnTo>
                    <a:pt x="142" y="180"/>
                  </a:lnTo>
                  <a:lnTo>
                    <a:pt x="104" y="0"/>
                  </a:lnTo>
                  <a:lnTo>
                    <a:pt x="0" y="73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61" name="Freeform 956"/>
            <p:cNvSpPr/>
            <p:nvPr/>
          </p:nvSpPr>
          <p:spPr bwMode="auto">
            <a:xfrm>
              <a:off x="4509700" y="4791386"/>
              <a:ext cx="313255" cy="339106"/>
            </a:xfrm>
            <a:custGeom>
              <a:avLst/>
              <a:gdLst>
                <a:gd name="T0" fmla="*/ 111 w 206"/>
                <a:gd name="T1" fmla="*/ 0 h 223"/>
                <a:gd name="T2" fmla="*/ 0 w 206"/>
                <a:gd name="T3" fmla="*/ 76 h 223"/>
                <a:gd name="T4" fmla="*/ 97 w 206"/>
                <a:gd name="T5" fmla="*/ 223 h 223"/>
                <a:gd name="T6" fmla="*/ 206 w 206"/>
                <a:gd name="T7" fmla="*/ 147 h 223"/>
                <a:gd name="T8" fmla="*/ 111 w 206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23">
                  <a:moveTo>
                    <a:pt x="111" y="0"/>
                  </a:moveTo>
                  <a:lnTo>
                    <a:pt x="0" y="76"/>
                  </a:lnTo>
                  <a:lnTo>
                    <a:pt x="97" y="223"/>
                  </a:lnTo>
                  <a:lnTo>
                    <a:pt x="206" y="14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62" name="Freeform 957"/>
            <p:cNvSpPr/>
            <p:nvPr/>
          </p:nvSpPr>
          <p:spPr bwMode="auto">
            <a:xfrm>
              <a:off x="5107318" y="4388413"/>
              <a:ext cx="273718" cy="352792"/>
            </a:xfrm>
            <a:custGeom>
              <a:avLst/>
              <a:gdLst>
                <a:gd name="T0" fmla="*/ 76 w 180"/>
                <a:gd name="T1" fmla="*/ 232 h 232"/>
                <a:gd name="T2" fmla="*/ 180 w 180"/>
                <a:gd name="T3" fmla="*/ 159 h 232"/>
                <a:gd name="T4" fmla="*/ 154 w 180"/>
                <a:gd name="T5" fmla="*/ 36 h 232"/>
                <a:gd name="T6" fmla="*/ 121 w 180"/>
                <a:gd name="T7" fmla="*/ 0 h 232"/>
                <a:gd name="T8" fmla="*/ 0 w 180"/>
                <a:gd name="T9" fmla="*/ 78 h 232"/>
                <a:gd name="T10" fmla="*/ 76 w 180"/>
                <a:gd name="T1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32">
                  <a:moveTo>
                    <a:pt x="76" y="232"/>
                  </a:moveTo>
                  <a:lnTo>
                    <a:pt x="180" y="159"/>
                  </a:lnTo>
                  <a:lnTo>
                    <a:pt x="154" y="36"/>
                  </a:lnTo>
                  <a:lnTo>
                    <a:pt x="121" y="0"/>
                  </a:lnTo>
                  <a:lnTo>
                    <a:pt x="0" y="78"/>
                  </a:lnTo>
                  <a:lnTo>
                    <a:pt x="76" y="232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63" name="Freeform 958"/>
            <p:cNvSpPr/>
            <p:nvPr/>
          </p:nvSpPr>
          <p:spPr bwMode="auto">
            <a:xfrm>
              <a:off x="4822955" y="4885667"/>
              <a:ext cx="323900" cy="366478"/>
            </a:xfrm>
            <a:custGeom>
              <a:avLst/>
              <a:gdLst>
                <a:gd name="T0" fmla="*/ 0 w 213"/>
                <a:gd name="T1" fmla="*/ 85 h 241"/>
                <a:gd name="T2" fmla="*/ 97 w 213"/>
                <a:gd name="T3" fmla="*/ 241 h 241"/>
                <a:gd name="T4" fmla="*/ 213 w 213"/>
                <a:gd name="T5" fmla="*/ 154 h 241"/>
                <a:gd name="T6" fmla="*/ 126 w 213"/>
                <a:gd name="T7" fmla="*/ 0 h 241"/>
                <a:gd name="T8" fmla="*/ 0 w 213"/>
                <a:gd name="T9" fmla="*/ 8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41">
                  <a:moveTo>
                    <a:pt x="0" y="85"/>
                  </a:moveTo>
                  <a:lnTo>
                    <a:pt x="97" y="241"/>
                  </a:lnTo>
                  <a:lnTo>
                    <a:pt x="213" y="154"/>
                  </a:lnTo>
                  <a:lnTo>
                    <a:pt x="126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64" name="Freeform 959"/>
            <p:cNvSpPr/>
            <p:nvPr/>
          </p:nvSpPr>
          <p:spPr bwMode="auto">
            <a:xfrm>
              <a:off x="4751485" y="4274363"/>
              <a:ext cx="355833" cy="384726"/>
            </a:xfrm>
            <a:custGeom>
              <a:avLst/>
              <a:gdLst>
                <a:gd name="T0" fmla="*/ 234 w 234"/>
                <a:gd name="T1" fmla="*/ 153 h 253"/>
                <a:gd name="T2" fmla="*/ 156 w 234"/>
                <a:gd name="T3" fmla="*/ 0 h 253"/>
                <a:gd name="T4" fmla="*/ 0 w 234"/>
                <a:gd name="T5" fmla="*/ 106 h 253"/>
                <a:gd name="T6" fmla="*/ 85 w 234"/>
                <a:gd name="T7" fmla="*/ 253 h 253"/>
                <a:gd name="T8" fmla="*/ 234 w 234"/>
                <a:gd name="T9" fmla="*/ 1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53">
                  <a:moveTo>
                    <a:pt x="234" y="153"/>
                  </a:moveTo>
                  <a:lnTo>
                    <a:pt x="156" y="0"/>
                  </a:lnTo>
                  <a:lnTo>
                    <a:pt x="0" y="106"/>
                  </a:lnTo>
                  <a:lnTo>
                    <a:pt x="85" y="253"/>
                  </a:lnTo>
                  <a:lnTo>
                    <a:pt x="234" y="153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65" name="Freeform 960"/>
            <p:cNvSpPr/>
            <p:nvPr/>
          </p:nvSpPr>
          <p:spPr bwMode="auto">
            <a:xfrm>
              <a:off x="4293767" y="4906956"/>
              <a:ext cx="363437" cy="377123"/>
            </a:xfrm>
            <a:custGeom>
              <a:avLst/>
              <a:gdLst>
                <a:gd name="T0" fmla="*/ 0 w 239"/>
                <a:gd name="T1" fmla="*/ 95 h 248"/>
                <a:gd name="T2" fmla="*/ 88 w 239"/>
                <a:gd name="T3" fmla="*/ 248 h 248"/>
                <a:gd name="T4" fmla="*/ 239 w 239"/>
                <a:gd name="T5" fmla="*/ 147 h 248"/>
                <a:gd name="T6" fmla="*/ 142 w 239"/>
                <a:gd name="T7" fmla="*/ 0 h 248"/>
                <a:gd name="T8" fmla="*/ 0 w 239"/>
                <a:gd name="T9" fmla="*/ 9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8">
                  <a:moveTo>
                    <a:pt x="0" y="95"/>
                  </a:moveTo>
                  <a:lnTo>
                    <a:pt x="88" y="248"/>
                  </a:lnTo>
                  <a:lnTo>
                    <a:pt x="239" y="147"/>
                  </a:lnTo>
                  <a:lnTo>
                    <a:pt x="142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66" name="Freeform 961"/>
            <p:cNvSpPr/>
            <p:nvPr/>
          </p:nvSpPr>
          <p:spPr bwMode="auto">
            <a:xfrm>
              <a:off x="4543155" y="4435553"/>
              <a:ext cx="337585" cy="355833"/>
            </a:xfrm>
            <a:custGeom>
              <a:avLst/>
              <a:gdLst>
                <a:gd name="T0" fmla="*/ 222 w 222"/>
                <a:gd name="T1" fmla="*/ 147 h 234"/>
                <a:gd name="T2" fmla="*/ 137 w 222"/>
                <a:gd name="T3" fmla="*/ 0 h 234"/>
                <a:gd name="T4" fmla="*/ 0 w 222"/>
                <a:gd name="T5" fmla="*/ 92 h 234"/>
                <a:gd name="T6" fmla="*/ 89 w 222"/>
                <a:gd name="T7" fmla="*/ 234 h 234"/>
                <a:gd name="T8" fmla="*/ 222 w 222"/>
                <a:gd name="T9" fmla="*/ 14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34">
                  <a:moveTo>
                    <a:pt x="222" y="147"/>
                  </a:moveTo>
                  <a:lnTo>
                    <a:pt x="137" y="0"/>
                  </a:lnTo>
                  <a:lnTo>
                    <a:pt x="0" y="92"/>
                  </a:lnTo>
                  <a:lnTo>
                    <a:pt x="89" y="234"/>
                  </a:lnTo>
                  <a:lnTo>
                    <a:pt x="222" y="147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67" name="Freeform 962"/>
            <p:cNvSpPr/>
            <p:nvPr/>
          </p:nvSpPr>
          <p:spPr bwMode="auto">
            <a:xfrm>
              <a:off x="4880740" y="4507024"/>
              <a:ext cx="342147" cy="378643"/>
            </a:xfrm>
            <a:custGeom>
              <a:avLst/>
              <a:gdLst>
                <a:gd name="T0" fmla="*/ 88 w 225"/>
                <a:gd name="T1" fmla="*/ 249 h 249"/>
                <a:gd name="T2" fmla="*/ 225 w 225"/>
                <a:gd name="T3" fmla="*/ 154 h 249"/>
                <a:gd name="T4" fmla="*/ 149 w 225"/>
                <a:gd name="T5" fmla="*/ 0 h 249"/>
                <a:gd name="T6" fmla="*/ 0 w 225"/>
                <a:gd name="T7" fmla="*/ 100 h 249"/>
                <a:gd name="T8" fmla="*/ 88 w 225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49">
                  <a:moveTo>
                    <a:pt x="88" y="249"/>
                  </a:moveTo>
                  <a:lnTo>
                    <a:pt x="225" y="154"/>
                  </a:lnTo>
                  <a:lnTo>
                    <a:pt x="149" y="0"/>
                  </a:lnTo>
                  <a:lnTo>
                    <a:pt x="0" y="100"/>
                  </a:lnTo>
                  <a:lnTo>
                    <a:pt x="88" y="249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68" name="Freeform 963"/>
            <p:cNvSpPr/>
            <p:nvPr/>
          </p:nvSpPr>
          <p:spPr bwMode="auto">
            <a:xfrm>
              <a:off x="4167553" y="4694064"/>
              <a:ext cx="342147" cy="357354"/>
            </a:xfrm>
            <a:custGeom>
              <a:avLst/>
              <a:gdLst>
                <a:gd name="T0" fmla="*/ 133 w 225"/>
                <a:gd name="T1" fmla="*/ 0 h 235"/>
                <a:gd name="T2" fmla="*/ 0 w 225"/>
                <a:gd name="T3" fmla="*/ 90 h 235"/>
                <a:gd name="T4" fmla="*/ 83 w 225"/>
                <a:gd name="T5" fmla="*/ 235 h 235"/>
                <a:gd name="T6" fmla="*/ 225 w 225"/>
                <a:gd name="T7" fmla="*/ 140 h 235"/>
                <a:gd name="T8" fmla="*/ 133 w 225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35">
                  <a:moveTo>
                    <a:pt x="133" y="0"/>
                  </a:moveTo>
                  <a:lnTo>
                    <a:pt x="0" y="90"/>
                  </a:lnTo>
                  <a:lnTo>
                    <a:pt x="83" y="235"/>
                  </a:lnTo>
                  <a:lnTo>
                    <a:pt x="225" y="14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69" name="Freeform 964"/>
            <p:cNvSpPr/>
            <p:nvPr/>
          </p:nvSpPr>
          <p:spPr bwMode="auto">
            <a:xfrm>
              <a:off x="4369800" y="4575453"/>
              <a:ext cx="308693" cy="331503"/>
            </a:xfrm>
            <a:custGeom>
              <a:avLst/>
              <a:gdLst>
                <a:gd name="T0" fmla="*/ 203 w 203"/>
                <a:gd name="T1" fmla="*/ 142 h 218"/>
                <a:gd name="T2" fmla="*/ 114 w 203"/>
                <a:gd name="T3" fmla="*/ 0 h 218"/>
                <a:gd name="T4" fmla="*/ 0 w 203"/>
                <a:gd name="T5" fmla="*/ 78 h 218"/>
                <a:gd name="T6" fmla="*/ 92 w 203"/>
                <a:gd name="T7" fmla="*/ 218 h 218"/>
                <a:gd name="T8" fmla="*/ 203 w 203"/>
                <a:gd name="T9" fmla="*/ 14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18">
                  <a:moveTo>
                    <a:pt x="203" y="142"/>
                  </a:moveTo>
                  <a:lnTo>
                    <a:pt x="114" y="0"/>
                  </a:lnTo>
                  <a:lnTo>
                    <a:pt x="0" y="78"/>
                  </a:lnTo>
                  <a:lnTo>
                    <a:pt x="92" y="218"/>
                  </a:lnTo>
                  <a:lnTo>
                    <a:pt x="203" y="142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70" name="Freeform 965"/>
            <p:cNvSpPr/>
            <p:nvPr/>
          </p:nvSpPr>
          <p:spPr bwMode="auto">
            <a:xfrm>
              <a:off x="4678493" y="4659089"/>
              <a:ext cx="336065" cy="355833"/>
            </a:xfrm>
            <a:custGeom>
              <a:avLst/>
              <a:gdLst>
                <a:gd name="T0" fmla="*/ 0 w 221"/>
                <a:gd name="T1" fmla="*/ 87 h 234"/>
                <a:gd name="T2" fmla="*/ 95 w 221"/>
                <a:gd name="T3" fmla="*/ 234 h 234"/>
                <a:gd name="T4" fmla="*/ 221 w 221"/>
                <a:gd name="T5" fmla="*/ 149 h 234"/>
                <a:gd name="T6" fmla="*/ 133 w 221"/>
                <a:gd name="T7" fmla="*/ 0 h 234"/>
                <a:gd name="T8" fmla="*/ 0 w 221"/>
                <a:gd name="T9" fmla="*/ 8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4">
                  <a:moveTo>
                    <a:pt x="0" y="87"/>
                  </a:moveTo>
                  <a:lnTo>
                    <a:pt x="95" y="234"/>
                  </a:lnTo>
                  <a:lnTo>
                    <a:pt x="221" y="149"/>
                  </a:lnTo>
                  <a:lnTo>
                    <a:pt x="133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71" name="Freeform 966"/>
            <p:cNvSpPr/>
            <p:nvPr/>
          </p:nvSpPr>
          <p:spPr bwMode="auto">
            <a:xfrm>
              <a:off x="4283123" y="5284079"/>
              <a:ext cx="247867" cy="180958"/>
            </a:xfrm>
            <a:custGeom>
              <a:avLst/>
              <a:gdLst>
                <a:gd name="T0" fmla="*/ 0 w 69"/>
                <a:gd name="T1" fmla="*/ 28 h 50"/>
                <a:gd name="T2" fmla="*/ 13 w 69"/>
                <a:gd name="T3" fmla="*/ 45 h 50"/>
                <a:gd name="T4" fmla="*/ 69 w 69"/>
                <a:gd name="T5" fmla="*/ 50 h 50"/>
                <a:gd name="T6" fmla="*/ 40 w 69"/>
                <a:gd name="T7" fmla="*/ 0 h 50"/>
                <a:gd name="T8" fmla="*/ 0 w 69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0">
                  <a:moveTo>
                    <a:pt x="0" y="28"/>
                  </a:moveTo>
                  <a:cubicBezTo>
                    <a:pt x="8" y="38"/>
                    <a:pt x="13" y="45"/>
                    <a:pt x="13" y="45"/>
                  </a:cubicBezTo>
                  <a:cubicBezTo>
                    <a:pt x="14" y="46"/>
                    <a:pt x="40" y="48"/>
                    <a:pt x="69" y="5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72" name="Freeform 967"/>
            <p:cNvSpPr/>
            <p:nvPr/>
          </p:nvSpPr>
          <p:spPr bwMode="auto">
            <a:xfrm>
              <a:off x="4917236" y="4093405"/>
              <a:ext cx="187041" cy="180958"/>
            </a:xfrm>
            <a:custGeom>
              <a:avLst/>
              <a:gdLst>
                <a:gd name="T0" fmla="*/ 52 w 52"/>
                <a:gd name="T1" fmla="*/ 28 h 50"/>
                <a:gd name="T2" fmla="*/ 26 w 52"/>
                <a:gd name="T3" fmla="*/ 0 h 50"/>
                <a:gd name="T4" fmla="*/ 0 w 52"/>
                <a:gd name="T5" fmla="*/ 9 h 50"/>
                <a:gd name="T6" fmla="*/ 20 w 52"/>
                <a:gd name="T7" fmla="*/ 50 h 50"/>
                <a:gd name="T8" fmla="*/ 52 w 52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0">
                  <a:moveTo>
                    <a:pt x="52" y="28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6" y="4"/>
                    <a:pt x="0" y="9"/>
                  </a:cubicBezTo>
                  <a:cubicBezTo>
                    <a:pt x="20" y="50"/>
                    <a:pt x="20" y="50"/>
                    <a:pt x="20" y="50"/>
                  </a:cubicBezTo>
                  <a:lnTo>
                    <a:pt x="52" y="28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73" name="Freeform 968"/>
            <p:cNvSpPr/>
            <p:nvPr/>
          </p:nvSpPr>
          <p:spPr bwMode="auto">
            <a:xfrm>
              <a:off x="4427585" y="5130492"/>
              <a:ext cx="387767" cy="345189"/>
            </a:xfrm>
            <a:custGeom>
              <a:avLst/>
              <a:gdLst>
                <a:gd name="T0" fmla="*/ 64 w 108"/>
                <a:gd name="T1" fmla="*/ 0 h 96"/>
                <a:gd name="T2" fmla="*/ 0 w 108"/>
                <a:gd name="T3" fmla="*/ 43 h 96"/>
                <a:gd name="T4" fmla="*/ 29 w 108"/>
                <a:gd name="T5" fmla="*/ 93 h 96"/>
                <a:gd name="T6" fmla="*/ 68 w 108"/>
                <a:gd name="T7" fmla="*/ 96 h 96"/>
                <a:gd name="T8" fmla="*/ 108 w 108"/>
                <a:gd name="T9" fmla="*/ 66 h 96"/>
                <a:gd name="T10" fmla="*/ 64 w 108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96">
                  <a:moveTo>
                    <a:pt x="64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42" y="94"/>
                    <a:pt x="55" y="95"/>
                    <a:pt x="68" y="96"/>
                  </a:cubicBezTo>
                  <a:cubicBezTo>
                    <a:pt x="108" y="66"/>
                    <a:pt x="108" y="66"/>
                    <a:pt x="108" y="6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74" name="Freeform 969"/>
            <p:cNvSpPr/>
            <p:nvPr/>
          </p:nvSpPr>
          <p:spPr bwMode="auto">
            <a:xfrm>
              <a:off x="4672411" y="5367715"/>
              <a:ext cx="218974" cy="121652"/>
            </a:xfrm>
            <a:custGeom>
              <a:avLst/>
              <a:gdLst>
                <a:gd name="T0" fmla="*/ 0 w 61"/>
                <a:gd name="T1" fmla="*/ 30 h 34"/>
                <a:gd name="T2" fmla="*/ 57 w 61"/>
                <a:gd name="T3" fmla="*/ 34 h 34"/>
                <a:gd name="T4" fmla="*/ 61 w 61"/>
                <a:gd name="T5" fmla="*/ 31 h 34"/>
                <a:gd name="T6" fmla="*/ 40 w 61"/>
                <a:gd name="T7" fmla="*/ 0 h 34"/>
                <a:gd name="T8" fmla="*/ 0 w 61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4">
                  <a:moveTo>
                    <a:pt x="0" y="30"/>
                  </a:moveTo>
                  <a:cubicBezTo>
                    <a:pt x="30" y="32"/>
                    <a:pt x="56" y="34"/>
                    <a:pt x="57" y="34"/>
                  </a:cubicBezTo>
                  <a:cubicBezTo>
                    <a:pt x="57" y="34"/>
                    <a:pt x="59" y="33"/>
                    <a:pt x="61" y="31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75" name="Freeform 970"/>
            <p:cNvSpPr/>
            <p:nvPr/>
          </p:nvSpPr>
          <p:spPr bwMode="auto">
            <a:xfrm>
              <a:off x="5341499" y="4903915"/>
              <a:ext cx="118611" cy="161189"/>
            </a:xfrm>
            <a:custGeom>
              <a:avLst/>
              <a:gdLst>
                <a:gd name="T0" fmla="*/ 27 w 33"/>
                <a:gd name="T1" fmla="*/ 0 h 45"/>
                <a:gd name="T2" fmla="*/ 0 w 33"/>
                <a:gd name="T3" fmla="*/ 20 h 45"/>
                <a:gd name="T4" fmla="*/ 12 w 33"/>
                <a:gd name="T5" fmla="*/ 45 h 45"/>
                <a:gd name="T6" fmla="*/ 33 w 33"/>
                <a:gd name="T7" fmla="*/ 27 h 45"/>
                <a:gd name="T8" fmla="*/ 27 w 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27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25" y="34"/>
                    <a:pt x="33" y="27"/>
                    <a:pt x="33" y="2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76" name="Freeform 971"/>
            <p:cNvSpPr/>
            <p:nvPr/>
          </p:nvSpPr>
          <p:spPr bwMode="auto">
            <a:xfrm>
              <a:off x="4970459" y="5119848"/>
              <a:ext cx="234181" cy="237222"/>
            </a:xfrm>
            <a:custGeom>
              <a:avLst/>
              <a:gdLst>
                <a:gd name="T0" fmla="*/ 0 w 65"/>
                <a:gd name="T1" fmla="*/ 37 h 66"/>
                <a:gd name="T2" fmla="*/ 19 w 65"/>
                <a:gd name="T3" fmla="*/ 66 h 66"/>
                <a:gd name="T4" fmla="*/ 65 w 65"/>
                <a:gd name="T5" fmla="*/ 27 h 66"/>
                <a:gd name="T6" fmla="*/ 49 w 65"/>
                <a:gd name="T7" fmla="*/ 0 h 66"/>
                <a:gd name="T8" fmla="*/ 0 w 65"/>
                <a:gd name="T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6">
                  <a:moveTo>
                    <a:pt x="0" y="37"/>
                  </a:moveTo>
                  <a:cubicBezTo>
                    <a:pt x="19" y="66"/>
                    <a:pt x="19" y="66"/>
                    <a:pt x="19" y="66"/>
                  </a:cubicBezTo>
                  <a:cubicBezTo>
                    <a:pt x="33" y="54"/>
                    <a:pt x="49" y="41"/>
                    <a:pt x="65" y="27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77" name="Freeform 972"/>
            <p:cNvSpPr/>
            <p:nvPr/>
          </p:nvSpPr>
          <p:spPr bwMode="auto">
            <a:xfrm>
              <a:off x="5146855" y="4975385"/>
              <a:ext cx="237222" cy="240264"/>
            </a:xfrm>
            <a:custGeom>
              <a:avLst/>
              <a:gdLst>
                <a:gd name="T0" fmla="*/ 0 w 66"/>
                <a:gd name="T1" fmla="*/ 40 h 67"/>
                <a:gd name="T2" fmla="*/ 16 w 66"/>
                <a:gd name="T3" fmla="*/ 67 h 67"/>
                <a:gd name="T4" fmla="*/ 66 w 66"/>
                <a:gd name="T5" fmla="*/ 25 h 67"/>
                <a:gd name="T6" fmla="*/ 54 w 66"/>
                <a:gd name="T7" fmla="*/ 0 h 67"/>
                <a:gd name="T8" fmla="*/ 0 w 66"/>
                <a:gd name="T9" fmla="*/ 4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40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35" y="51"/>
                    <a:pt x="53" y="36"/>
                    <a:pt x="66" y="25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78" name="Freeform 973"/>
            <p:cNvSpPr/>
            <p:nvPr/>
          </p:nvSpPr>
          <p:spPr bwMode="auto">
            <a:xfrm>
              <a:off x="4815352" y="5252145"/>
              <a:ext cx="223536" cy="226578"/>
            </a:xfrm>
            <a:custGeom>
              <a:avLst/>
              <a:gdLst>
                <a:gd name="T0" fmla="*/ 0 w 62"/>
                <a:gd name="T1" fmla="*/ 32 h 63"/>
                <a:gd name="T2" fmla="*/ 21 w 62"/>
                <a:gd name="T3" fmla="*/ 63 h 63"/>
                <a:gd name="T4" fmla="*/ 62 w 62"/>
                <a:gd name="T5" fmla="*/ 29 h 63"/>
                <a:gd name="T6" fmla="*/ 43 w 62"/>
                <a:gd name="T7" fmla="*/ 0 h 63"/>
                <a:gd name="T8" fmla="*/ 0 w 62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0" y="32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8" y="58"/>
                    <a:pt x="43" y="45"/>
                    <a:pt x="62" y="29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79" name="Freeform 974"/>
            <p:cNvSpPr/>
            <p:nvPr/>
          </p:nvSpPr>
          <p:spPr bwMode="auto">
            <a:xfrm>
              <a:off x="4394131" y="4224182"/>
              <a:ext cx="357354" cy="351271"/>
            </a:xfrm>
            <a:custGeom>
              <a:avLst/>
              <a:gdLst>
                <a:gd name="T0" fmla="*/ 99 w 99"/>
                <a:gd name="T1" fmla="*/ 59 h 98"/>
                <a:gd name="T2" fmla="*/ 66 w 99"/>
                <a:gd name="T3" fmla="*/ 0 h 98"/>
                <a:gd name="T4" fmla="*/ 5 w 99"/>
                <a:gd name="T5" fmla="*/ 23 h 98"/>
                <a:gd name="T6" fmla="*/ 0 w 99"/>
                <a:gd name="T7" fmla="*/ 33 h 98"/>
                <a:gd name="T8" fmla="*/ 41 w 99"/>
                <a:gd name="T9" fmla="*/ 98 h 98"/>
                <a:gd name="T10" fmla="*/ 99 w 99"/>
                <a:gd name="T11" fmla="*/ 5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8">
                  <a:moveTo>
                    <a:pt x="99" y="59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33" y="12"/>
                    <a:pt x="5" y="22"/>
                    <a:pt x="5" y="23"/>
                  </a:cubicBezTo>
                  <a:cubicBezTo>
                    <a:pt x="4" y="23"/>
                    <a:pt x="3" y="27"/>
                    <a:pt x="0" y="33"/>
                  </a:cubicBezTo>
                  <a:cubicBezTo>
                    <a:pt x="41" y="98"/>
                    <a:pt x="41" y="98"/>
                    <a:pt x="41" y="98"/>
                  </a:cubicBezTo>
                  <a:lnTo>
                    <a:pt x="99" y="59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80" name="Freeform 975"/>
            <p:cNvSpPr/>
            <p:nvPr/>
          </p:nvSpPr>
          <p:spPr bwMode="auto">
            <a:xfrm>
              <a:off x="4283123" y="4342793"/>
              <a:ext cx="260032" cy="351271"/>
            </a:xfrm>
            <a:custGeom>
              <a:avLst/>
              <a:gdLst>
                <a:gd name="T0" fmla="*/ 72 w 72"/>
                <a:gd name="T1" fmla="*/ 65 h 98"/>
                <a:gd name="T2" fmla="*/ 31 w 72"/>
                <a:gd name="T3" fmla="*/ 0 h 98"/>
                <a:gd name="T4" fmla="*/ 0 w 72"/>
                <a:gd name="T5" fmla="*/ 64 h 98"/>
                <a:gd name="T6" fmla="*/ 24 w 72"/>
                <a:gd name="T7" fmla="*/ 98 h 98"/>
                <a:gd name="T8" fmla="*/ 72 w 72"/>
                <a:gd name="T9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8">
                  <a:moveTo>
                    <a:pt x="72" y="65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5" y="13"/>
                    <a:pt x="13" y="37"/>
                    <a:pt x="0" y="64"/>
                  </a:cubicBezTo>
                  <a:cubicBezTo>
                    <a:pt x="24" y="98"/>
                    <a:pt x="24" y="98"/>
                    <a:pt x="24" y="98"/>
                  </a:cubicBezTo>
                  <a:lnTo>
                    <a:pt x="72" y="65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81" name="Freeform 976"/>
            <p:cNvSpPr/>
            <p:nvPr/>
          </p:nvSpPr>
          <p:spPr bwMode="auto">
            <a:xfrm>
              <a:off x="4632874" y="4126860"/>
              <a:ext cx="355833" cy="308693"/>
            </a:xfrm>
            <a:custGeom>
              <a:avLst/>
              <a:gdLst>
                <a:gd name="T0" fmla="*/ 99 w 99"/>
                <a:gd name="T1" fmla="*/ 41 h 86"/>
                <a:gd name="T2" fmla="*/ 79 w 99"/>
                <a:gd name="T3" fmla="*/ 0 h 86"/>
                <a:gd name="T4" fmla="*/ 0 w 99"/>
                <a:gd name="T5" fmla="*/ 27 h 86"/>
                <a:gd name="T6" fmla="*/ 33 w 99"/>
                <a:gd name="T7" fmla="*/ 86 h 86"/>
                <a:gd name="T8" fmla="*/ 99 w 99"/>
                <a:gd name="T9" fmla="*/ 4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6">
                  <a:moveTo>
                    <a:pt x="99" y="41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58" y="7"/>
                    <a:pt x="27" y="18"/>
                    <a:pt x="0" y="27"/>
                  </a:cubicBezTo>
                  <a:cubicBezTo>
                    <a:pt x="33" y="86"/>
                    <a:pt x="33" y="86"/>
                    <a:pt x="33" y="86"/>
                  </a:cubicBezTo>
                  <a:lnTo>
                    <a:pt x="99" y="41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82" name="Freeform 977"/>
            <p:cNvSpPr/>
            <p:nvPr/>
          </p:nvSpPr>
          <p:spPr bwMode="auto">
            <a:xfrm>
              <a:off x="4164512" y="4572412"/>
              <a:ext cx="205288" cy="258511"/>
            </a:xfrm>
            <a:custGeom>
              <a:avLst/>
              <a:gdLst>
                <a:gd name="T0" fmla="*/ 57 w 57"/>
                <a:gd name="T1" fmla="*/ 34 h 72"/>
                <a:gd name="T2" fmla="*/ 33 w 57"/>
                <a:gd name="T3" fmla="*/ 0 h 72"/>
                <a:gd name="T4" fmla="*/ 0 w 57"/>
                <a:gd name="T5" fmla="*/ 71 h 72"/>
                <a:gd name="T6" fmla="*/ 1 w 57"/>
                <a:gd name="T7" fmla="*/ 72 h 72"/>
                <a:gd name="T8" fmla="*/ 57 w 57"/>
                <a:gd name="T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72">
                  <a:moveTo>
                    <a:pt x="57" y="34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2" y="23"/>
                    <a:pt x="10" y="48"/>
                    <a:pt x="0" y="71"/>
                  </a:cubicBezTo>
                  <a:cubicBezTo>
                    <a:pt x="1" y="72"/>
                    <a:pt x="1" y="72"/>
                    <a:pt x="1" y="72"/>
                  </a:cubicBezTo>
                  <a:lnTo>
                    <a:pt x="57" y="34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83" name="Freeform 978"/>
            <p:cNvSpPr/>
            <p:nvPr/>
          </p:nvSpPr>
          <p:spPr bwMode="auto">
            <a:xfrm>
              <a:off x="4121933" y="5051418"/>
              <a:ext cx="305652" cy="334544"/>
            </a:xfrm>
            <a:custGeom>
              <a:avLst/>
              <a:gdLst>
                <a:gd name="T0" fmla="*/ 48 w 85"/>
                <a:gd name="T1" fmla="*/ 0 h 93"/>
                <a:gd name="T2" fmla="*/ 0 w 85"/>
                <a:gd name="T3" fmla="*/ 32 h 93"/>
                <a:gd name="T4" fmla="*/ 45 w 85"/>
                <a:gd name="T5" fmla="*/ 93 h 93"/>
                <a:gd name="T6" fmla="*/ 85 w 85"/>
                <a:gd name="T7" fmla="*/ 65 h 93"/>
                <a:gd name="T8" fmla="*/ 48 w 8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48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4" y="51"/>
                    <a:pt x="32" y="76"/>
                    <a:pt x="45" y="93"/>
                  </a:cubicBezTo>
                  <a:cubicBezTo>
                    <a:pt x="85" y="65"/>
                    <a:pt x="85" y="65"/>
                    <a:pt x="85" y="65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84" name="Freeform 979"/>
            <p:cNvSpPr/>
            <p:nvPr/>
          </p:nvSpPr>
          <p:spPr bwMode="auto">
            <a:xfrm>
              <a:off x="4045901" y="4830923"/>
              <a:ext cx="247867" cy="334544"/>
            </a:xfrm>
            <a:custGeom>
              <a:avLst/>
              <a:gdLst>
                <a:gd name="T0" fmla="*/ 34 w 69"/>
                <a:gd name="T1" fmla="*/ 0 h 93"/>
                <a:gd name="T2" fmla="*/ 31 w 69"/>
                <a:gd name="T3" fmla="*/ 2 h 93"/>
                <a:gd name="T4" fmla="*/ 0 w 69"/>
                <a:gd name="T5" fmla="*/ 66 h 93"/>
                <a:gd name="T6" fmla="*/ 21 w 69"/>
                <a:gd name="T7" fmla="*/ 93 h 93"/>
                <a:gd name="T8" fmla="*/ 69 w 69"/>
                <a:gd name="T9" fmla="*/ 61 h 93"/>
                <a:gd name="T10" fmla="*/ 34 w 69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3">
                  <a:moveTo>
                    <a:pt x="34" y="0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14" y="38"/>
                    <a:pt x="0" y="66"/>
                    <a:pt x="0" y="66"/>
                  </a:cubicBezTo>
                  <a:cubicBezTo>
                    <a:pt x="0" y="66"/>
                    <a:pt x="9" y="78"/>
                    <a:pt x="21" y="93"/>
                  </a:cubicBezTo>
                  <a:cubicBezTo>
                    <a:pt x="69" y="61"/>
                    <a:pt x="69" y="61"/>
                    <a:pt x="69" y="6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85" name="Freeform 980"/>
            <p:cNvSpPr/>
            <p:nvPr/>
          </p:nvSpPr>
          <p:spPr bwMode="auto">
            <a:xfrm>
              <a:off x="4156908" y="4827882"/>
              <a:ext cx="10645" cy="10645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1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86" name="Freeform 981"/>
            <p:cNvSpPr/>
            <p:nvPr/>
          </p:nvSpPr>
          <p:spPr bwMode="auto">
            <a:xfrm>
              <a:off x="4064148" y="5083352"/>
              <a:ext cx="266115" cy="495734"/>
            </a:xfrm>
            <a:custGeom>
              <a:avLst/>
              <a:gdLst>
                <a:gd name="T0" fmla="*/ 0 w 74"/>
                <a:gd name="T1" fmla="*/ 0 h 138"/>
                <a:gd name="T2" fmla="*/ 2 w 74"/>
                <a:gd name="T3" fmla="*/ 37 h 138"/>
                <a:gd name="T4" fmla="*/ 70 w 74"/>
                <a:gd name="T5" fmla="*/ 138 h 138"/>
                <a:gd name="T6" fmla="*/ 74 w 74"/>
                <a:gd name="T7" fmla="*/ 101 h 138"/>
                <a:gd name="T8" fmla="*/ 0 w 74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38">
                  <a:moveTo>
                    <a:pt x="0" y="0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1"/>
                    <a:pt x="15" y="25"/>
                    <a:pt x="0" y="0"/>
                  </a:cubicBezTo>
                  <a:close/>
                </a:path>
              </a:pathLst>
            </a:custGeom>
            <a:solidFill>
              <a:srgbClr val="87A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87" name="Freeform 982"/>
            <p:cNvSpPr/>
            <p:nvPr/>
          </p:nvSpPr>
          <p:spPr bwMode="auto">
            <a:xfrm>
              <a:off x="4315057" y="5446789"/>
              <a:ext cx="555039" cy="182479"/>
            </a:xfrm>
            <a:custGeom>
              <a:avLst/>
              <a:gdLst>
                <a:gd name="T0" fmla="*/ 4 w 154"/>
                <a:gd name="T1" fmla="*/ 0 h 51"/>
                <a:gd name="T2" fmla="*/ 0 w 154"/>
                <a:gd name="T3" fmla="*/ 37 h 51"/>
                <a:gd name="T4" fmla="*/ 151 w 154"/>
                <a:gd name="T5" fmla="*/ 51 h 51"/>
                <a:gd name="T6" fmla="*/ 154 w 154"/>
                <a:gd name="T7" fmla="*/ 12 h 51"/>
                <a:gd name="T8" fmla="*/ 4 w 15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51">
                  <a:moveTo>
                    <a:pt x="4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2"/>
                    <a:pt x="12" y="9"/>
                    <a:pt x="4" y="0"/>
                  </a:cubicBezTo>
                  <a:close/>
                </a:path>
              </a:pathLst>
            </a:custGeom>
            <a:solidFill>
              <a:srgbClr val="7C9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88" name="Freeform 983"/>
            <p:cNvSpPr/>
            <p:nvPr/>
          </p:nvSpPr>
          <p:spPr bwMode="auto">
            <a:xfrm>
              <a:off x="4854889" y="5004278"/>
              <a:ext cx="597618" cy="618907"/>
            </a:xfrm>
            <a:custGeom>
              <a:avLst/>
              <a:gdLst>
                <a:gd name="T0" fmla="*/ 393 w 393"/>
                <a:gd name="T1" fmla="*/ 0 h 407"/>
                <a:gd name="T2" fmla="*/ 10 w 393"/>
                <a:gd name="T3" fmla="*/ 319 h 407"/>
                <a:gd name="T4" fmla="*/ 0 w 393"/>
                <a:gd name="T5" fmla="*/ 407 h 407"/>
                <a:gd name="T6" fmla="*/ 355 w 393"/>
                <a:gd name="T7" fmla="*/ 135 h 407"/>
                <a:gd name="T8" fmla="*/ 393 w 393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407">
                  <a:moveTo>
                    <a:pt x="393" y="0"/>
                  </a:moveTo>
                  <a:lnTo>
                    <a:pt x="10" y="319"/>
                  </a:lnTo>
                  <a:lnTo>
                    <a:pt x="0" y="407"/>
                  </a:lnTo>
                  <a:lnTo>
                    <a:pt x="355" y="13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87A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89" name="Freeform 984"/>
            <p:cNvSpPr/>
            <p:nvPr/>
          </p:nvSpPr>
          <p:spPr bwMode="auto">
            <a:xfrm>
              <a:off x="4596378" y="2546899"/>
              <a:ext cx="424263" cy="355833"/>
            </a:xfrm>
            <a:custGeom>
              <a:avLst/>
              <a:gdLst>
                <a:gd name="T0" fmla="*/ 97 w 118"/>
                <a:gd name="T1" fmla="*/ 0 h 99"/>
                <a:gd name="T2" fmla="*/ 0 w 118"/>
                <a:gd name="T3" fmla="*/ 13 h 99"/>
                <a:gd name="T4" fmla="*/ 17 w 118"/>
                <a:gd name="T5" fmla="*/ 99 h 99"/>
                <a:gd name="T6" fmla="*/ 118 w 118"/>
                <a:gd name="T7" fmla="*/ 89 h 99"/>
                <a:gd name="T8" fmla="*/ 97 w 118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9">
                  <a:moveTo>
                    <a:pt x="97" y="0"/>
                  </a:moveTo>
                  <a:cubicBezTo>
                    <a:pt x="66" y="4"/>
                    <a:pt x="33" y="8"/>
                    <a:pt x="0" y="13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51" y="95"/>
                    <a:pt x="85" y="92"/>
                    <a:pt x="118" y="89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90" name="Freeform 985"/>
            <p:cNvSpPr/>
            <p:nvPr/>
          </p:nvSpPr>
          <p:spPr bwMode="auto">
            <a:xfrm>
              <a:off x="5020641" y="2841906"/>
              <a:ext cx="402974" cy="406015"/>
            </a:xfrm>
            <a:custGeom>
              <a:avLst/>
              <a:gdLst>
                <a:gd name="T0" fmla="*/ 0 w 112"/>
                <a:gd name="T1" fmla="*/ 7 h 113"/>
                <a:gd name="T2" fmla="*/ 26 w 112"/>
                <a:gd name="T3" fmla="*/ 113 h 113"/>
                <a:gd name="T4" fmla="*/ 112 w 112"/>
                <a:gd name="T5" fmla="*/ 105 h 113"/>
                <a:gd name="T6" fmla="*/ 85 w 112"/>
                <a:gd name="T7" fmla="*/ 0 h 113"/>
                <a:gd name="T8" fmla="*/ 0 w 112"/>
                <a:gd name="T9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3">
                  <a:moveTo>
                    <a:pt x="0" y="7"/>
                  </a:moveTo>
                  <a:cubicBezTo>
                    <a:pt x="26" y="113"/>
                    <a:pt x="26" y="113"/>
                    <a:pt x="26" y="113"/>
                  </a:cubicBezTo>
                  <a:cubicBezTo>
                    <a:pt x="54" y="111"/>
                    <a:pt x="83" y="108"/>
                    <a:pt x="112" y="105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57" y="2"/>
                    <a:pt x="29" y="4"/>
                    <a:pt x="0" y="7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91" name="Freeform 986"/>
            <p:cNvSpPr/>
            <p:nvPr/>
          </p:nvSpPr>
          <p:spPr bwMode="auto">
            <a:xfrm>
              <a:off x="5146855" y="2151528"/>
              <a:ext cx="389288" cy="360395"/>
            </a:xfrm>
            <a:custGeom>
              <a:avLst/>
              <a:gdLst>
                <a:gd name="T0" fmla="*/ 108 w 108"/>
                <a:gd name="T1" fmla="*/ 92 h 100"/>
                <a:gd name="T2" fmla="*/ 100 w 108"/>
                <a:gd name="T3" fmla="*/ 56 h 100"/>
                <a:gd name="T4" fmla="*/ 0 w 108"/>
                <a:gd name="T5" fmla="*/ 0 h 100"/>
                <a:gd name="T6" fmla="*/ 26 w 108"/>
                <a:gd name="T7" fmla="*/ 100 h 100"/>
                <a:gd name="T8" fmla="*/ 108 w 108"/>
                <a:gd name="T9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0">
                  <a:moveTo>
                    <a:pt x="108" y="92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71" y="34"/>
                    <a:pt x="38" y="16"/>
                    <a:pt x="0" y="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56" y="97"/>
                    <a:pt x="84" y="94"/>
                    <a:pt x="108" y="92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92" name="Freeform 987"/>
            <p:cNvSpPr/>
            <p:nvPr/>
          </p:nvSpPr>
          <p:spPr bwMode="auto">
            <a:xfrm>
              <a:off x="3922727" y="2641180"/>
              <a:ext cx="389288" cy="337585"/>
            </a:xfrm>
            <a:custGeom>
              <a:avLst/>
              <a:gdLst>
                <a:gd name="T0" fmla="*/ 0 w 108"/>
                <a:gd name="T1" fmla="*/ 14 h 94"/>
                <a:gd name="T2" fmla="*/ 20 w 108"/>
                <a:gd name="T3" fmla="*/ 94 h 94"/>
                <a:gd name="T4" fmla="*/ 108 w 108"/>
                <a:gd name="T5" fmla="*/ 83 h 94"/>
                <a:gd name="T6" fmla="*/ 92 w 108"/>
                <a:gd name="T7" fmla="*/ 0 h 94"/>
                <a:gd name="T8" fmla="*/ 0 w 108"/>
                <a:gd name="T9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4">
                  <a:moveTo>
                    <a:pt x="0" y="14"/>
                  </a:moveTo>
                  <a:cubicBezTo>
                    <a:pt x="20" y="94"/>
                    <a:pt x="20" y="94"/>
                    <a:pt x="20" y="94"/>
                  </a:cubicBezTo>
                  <a:cubicBezTo>
                    <a:pt x="48" y="91"/>
                    <a:pt x="78" y="87"/>
                    <a:pt x="108" y="83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0" y="5"/>
                    <a:pt x="29" y="10"/>
                    <a:pt x="0" y="14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93" name="Freeform 988"/>
            <p:cNvSpPr/>
            <p:nvPr/>
          </p:nvSpPr>
          <p:spPr bwMode="auto">
            <a:xfrm>
              <a:off x="4657204" y="2867757"/>
              <a:ext cx="457717" cy="421222"/>
            </a:xfrm>
            <a:custGeom>
              <a:avLst/>
              <a:gdLst>
                <a:gd name="T0" fmla="*/ 0 w 127"/>
                <a:gd name="T1" fmla="*/ 10 h 117"/>
                <a:gd name="T2" fmla="*/ 21 w 127"/>
                <a:gd name="T3" fmla="*/ 117 h 117"/>
                <a:gd name="T4" fmla="*/ 127 w 127"/>
                <a:gd name="T5" fmla="*/ 106 h 117"/>
                <a:gd name="T6" fmla="*/ 101 w 127"/>
                <a:gd name="T7" fmla="*/ 0 h 117"/>
                <a:gd name="T8" fmla="*/ 0 w 127"/>
                <a:gd name="T9" fmla="*/ 1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7">
                  <a:moveTo>
                    <a:pt x="0" y="10"/>
                  </a:moveTo>
                  <a:cubicBezTo>
                    <a:pt x="21" y="117"/>
                    <a:pt x="21" y="117"/>
                    <a:pt x="21" y="117"/>
                  </a:cubicBezTo>
                  <a:cubicBezTo>
                    <a:pt x="55" y="114"/>
                    <a:pt x="91" y="110"/>
                    <a:pt x="127" y="106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8" y="3"/>
                    <a:pt x="34" y="6"/>
                    <a:pt x="0" y="10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94" name="Freeform 989"/>
            <p:cNvSpPr/>
            <p:nvPr/>
          </p:nvSpPr>
          <p:spPr bwMode="auto">
            <a:xfrm>
              <a:off x="5536143" y="2475428"/>
              <a:ext cx="323900" cy="352792"/>
            </a:xfrm>
            <a:custGeom>
              <a:avLst/>
              <a:gdLst>
                <a:gd name="T0" fmla="*/ 21 w 90"/>
                <a:gd name="T1" fmla="*/ 98 h 98"/>
                <a:gd name="T2" fmla="*/ 90 w 90"/>
                <a:gd name="T3" fmla="*/ 97 h 98"/>
                <a:gd name="T4" fmla="*/ 84 w 90"/>
                <a:gd name="T5" fmla="*/ 60 h 98"/>
                <a:gd name="T6" fmla="*/ 83 w 90"/>
                <a:gd name="T7" fmla="*/ 59 h 98"/>
                <a:gd name="T8" fmla="*/ 33 w 90"/>
                <a:gd name="T9" fmla="*/ 0 h 98"/>
                <a:gd name="T10" fmla="*/ 0 w 90"/>
                <a:gd name="T11" fmla="*/ 2 h 98"/>
                <a:gd name="T12" fmla="*/ 21 w 90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8">
                  <a:moveTo>
                    <a:pt x="21" y="98"/>
                  </a:moveTo>
                  <a:cubicBezTo>
                    <a:pt x="45" y="97"/>
                    <a:pt x="69" y="97"/>
                    <a:pt x="90" y="9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3" y="60"/>
                    <a:pt x="83" y="59"/>
                    <a:pt x="83" y="59"/>
                  </a:cubicBezTo>
                  <a:cubicBezTo>
                    <a:pt x="68" y="38"/>
                    <a:pt x="52" y="18"/>
                    <a:pt x="33" y="0"/>
                  </a:cubicBezTo>
                  <a:cubicBezTo>
                    <a:pt x="23" y="0"/>
                    <a:pt x="12" y="1"/>
                    <a:pt x="0" y="2"/>
                  </a:cubicBezTo>
                  <a:lnTo>
                    <a:pt x="21" y="98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95" name="Freeform 990"/>
            <p:cNvSpPr/>
            <p:nvPr/>
          </p:nvSpPr>
          <p:spPr bwMode="auto">
            <a:xfrm>
              <a:off x="5507250" y="2352255"/>
              <a:ext cx="147504" cy="130776"/>
            </a:xfrm>
            <a:custGeom>
              <a:avLst/>
              <a:gdLst>
                <a:gd name="T0" fmla="*/ 41 w 41"/>
                <a:gd name="T1" fmla="*/ 34 h 36"/>
                <a:gd name="T2" fmla="*/ 0 w 41"/>
                <a:gd name="T3" fmla="*/ 0 h 36"/>
                <a:gd name="T4" fmla="*/ 8 w 41"/>
                <a:gd name="T5" fmla="*/ 36 h 36"/>
                <a:gd name="T6" fmla="*/ 41 w 41"/>
                <a:gd name="T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41" y="34"/>
                  </a:moveTo>
                  <a:cubicBezTo>
                    <a:pt x="28" y="22"/>
                    <a:pt x="15" y="11"/>
                    <a:pt x="0" y="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35"/>
                    <a:pt x="31" y="34"/>
                    <a:pt x="41" y="34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96" name="Freeform 991"/>
            <p:cNvSpPr/>
            <p:nvPr/>
          </p:nvSpPr>
          <p:spPr bwMode="auto">
            <a:xfrm>
              <a:off x="5326292" y="2828220"/>
              <a:ext cx="363437" cy="392329"/>
            </a:xfrm>
            <a:custGeom>
              <a:avLst/>
              <a:gdLst>
                <a:gd name="T0" fmla="*/ 0 w 101"/>
                <a:gd name="T1" fmla="*/ 4 h 109"/>
                <a:gd name="T2" fmla="*/ 27 w 101"/>
                <a:gd name="T3" fmla="*/ 109 h 109"/>
                <a:gd name="T4" fmla="*/ 101 w 101"/>
                <a:gd name="T5" fmla="*/ 103 h 109"/>
                <a:gd name="T6" fmla="*/ 79 w 101"/>
                <a:gd name="T7" fmla="*/ 0 h 109"/>
                <a:gd name="T8" fmla="*/ 0 w 101"/>
                <a:gd name="T9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9">
                  <a:moveTo>
                    <a:pt x="0" y="4"/>
                  </a:moveTo>
                  <a:cubicBezTo>
                    <a:pt x="27" y="109"/>
                    <a:pt x="27" y="109"/>
                    <a:pt x="27" y="109"/>
                  </a:cubicBezTo>
                  <a:cubicBezTo>
                    <a:pt x="52" y="107"/>
                    <a:pt x="77" y="105"/>
                    <a:pt x="101" y="10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4" y="1"/>
                    <a:pt x="27" y="2"/>
                    <a:pt x="0" y="4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97" name="Freeform 992"/>
            <p:cNvSpPr/>
            <p:nvPr/>
          </p:nvSpPr>
          <p:spPr bwMode="auto">
            <a:xfrm>
              <a:off x="5610655" y="2823658"/>
              <a:ext cx="313255" cy="374081"/>
            </a:xfrm>
            <a:custGeom>
              <a:avLst/>
              <a:gdLst>
                <a:gd name="T0" fmla="*/ 0 w 87"/>
                <a:gd name="T1" fmla="*/ 1 h 104"/>
                <a:gd name="T2" fmla="*/ 22 w 87"/>
                <a:gd name="T3" fmla="*/ 104 h 104"/>
                <a:gd name="T4" fmla="*/ 87 w 87"/>
                <a:gd name="T5" fmla="*/ 99 h 104"/>
                <a:gd name="T6" fmla="*/ 69 w 87"/>
                <a:gd name="T7" fmla="*/ 0 h 104"/>
                <a:gd name="T8" fmla="*/ 0 w 87"/>
                <a:gd name="T9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4">
                  <a:moveTo>
                    <a:pt x="0" y="1"/>
                  </a:moveTo>
                  <a:cubicBezTo>
                    <a:pt x="22" y="104"/>
                    <a:pt x="22" y="104"/>
                    <a:pt x="22" y="104"/>
                  </a:cubicBezTo>
                  <a:cubicBezTo>
                    <a:pt x="45" y="102"/>
                    <a:pt x="67" y="100"/>
                    <a:pt x="87" y="9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8" y="0"/>
                    <a:pt x="24" y="0"/>
                    <a:pt x="0" y="1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98" name="Freeform 993"/>
            <p:cNvSpPr/>
            <p:nvPr/>
          </p:nvSpPr>
          <p:spPr bwMode="auto">
            <a:xfrm>
              <a:off x="4254230" y="2594039"/>
              <a:ext cx="402974" cy="345189"/>
            </a:xfrm>
            <a:custGeom>
              <a:avLst/>
              <a:gdLst>
                <a:gd name="T0" fmla="*/ 0 w 112"/>
                <a:gd name="T1" fmla="*/ 13 h 96"/>
                <a:gd name="T2" fmla="*/ 16 w 112"/>
                <a:gd name="T3" fmla="*/ 96 h 96"/>
                <a:gd name="T4" fmla="*/ 112 w 112"/>
                <a:gd name="T5" fmla="*/ 86 h 96"/>
                <a:gd name="T6" fmla="*/ 95 w 112"/>
                <a:gd name="T7" fmla="*/ 0 h 96"/>
                <a:gd name="T8" fmla="*/ 0 w 112"/>
                <a:gd name="T9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6">
                  <a:moveTo>
                    <a:pt x="0" y="13"/>
                  </a:moveTo>
                  <a:cubicBezTo>
                    <a:pt x="16" y="96"/>
                    <a:pt x="16" y="96"/>
                    <a:pt x="16" y="96"/>
                  </a:cubicBezTo>
                  <a:cubicBezTo>
                    <a:pt x="48" y="93"/>
                    <a:pt x="80" y="89"/>
                    <a:pt x="112" y="86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63" y="4"/>
                    <a:pt x="31" y="9"/>
                    <a:pt x="0" y="13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99" name="Freeform 994"/>
            <p:cNvSpPr/>
            <p:nvPr/>
          </p:nvSpPr>
          <p:spPr bwMode="auto">
            <a:xfrm>
              <a:off x="4946129" y="2511924"/>
              <a:ext cx="380164" cy="355833"/>
            </a:xfrm>
            <a:custGeom>
              <a:avLst/>
              <a:gdLst>
                <a:gd name="T0" fmla="*/ 106 w 106"/>
                <a:gd name="T1" fmla="*/ 92 h 99"/>
                <a:gd name="T2" fmla="*/ 82 w 106"/>
                <a:gd name="T3" fmla="*/ 0 h 99"/>
                <a:gd name="T4" fmla="*/ 0 w 106"/>
                <a:gd name="T5" fmla="*/ 10 h 99"/>
                <a:gd name="T6" fmla="*/ 21 w 106"/>
                <a:gd name="T7" fmla="*/ 99 h 99"/>
                <a:gd name="T8" fmla="*/ 106 w 106"/>
                <a:gd name="T9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9">
                  <a:moveTo>
                    <a:pt x="106" y="92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56" y="3"/>
                    <a:pt x="29" y="6"/>
                    <a:pt x="0" y="10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50" y="96"/>
                    <a:pt x="78" y="94"/>
                    <a:pt x="106" y="92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00" name="Freeform 995"/>
            <p:cNvSpPr/>
            <p:nvPr/>
          </p:nvSpPr>
          <p:spPr bwMode="auto">
            <a:xfrm>
              <a:off x="5241136" y="2483031"/>
              <a:ext cx="369519" cy="358875"/>
            </a:xfrm>
            <a:custGeom>
              <a:avLst/>
              <a:gdLst>
                <a:gd name="T0" fmla="*/ 103 w 103"/>
                <a:gd name="T1" fmla="*/ 96 h 100"/>
                <a:gd name="T2" fmla="*/ 82 w 103"/>
                <a:gd name="T3" fmla="*/ 0 h 100"/>
                <a:gd name="T4" fmla="*/ 0 w 103"/>
                <a:gd name="T5" fmla="*/ 8 h 100"/>
                <a:gd name="T6" fmla="*/ 24 w 103"/>
                <a:gd name="T7" fmla="*/ 100 h 100"/>
                <a:gd name="T8" fmla="*/ 103 w 103"/>
                <a:gd name="T9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103" y="96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58" y="2"/>
                    <a:pt x="30" y="5"/>
                    <a:pt x="0" y="8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51" y="98"/>
                    <a:pt x="78" y="97"/>
                    <a:pt x="103" y="96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01" name="Freeform 996"/>
            <p:cNvSpPr/>
            <p:nvPr/>
          </p:nvSpPr>
          <p:spPr bwMode="auto">
            <a:xfrm>
              <a:off x="3355523" y="2420684"/>
              <a:ext cx="287404" cy="352792"/>
            </a:xfrm>
            <a:custGeom>
              <a:avLst/>
              <a:gdLst>
                <a:gd name="T0" fmla="*/ 0 w 80"/>
                <a:gd name="T1" fmla="*/ 14 h 98"/>
                <a:gd name="T2" fmla="*/ 13 w 80"/>
                <a:gd name="T3" fmla="*/ 98 h 98"/>
                <a:gd name="T4" fmla="*/ 80 w 80"/>
                <a:gd name="T5" fmla="*/ 87 h 98"/>
                <a:gd name="T6" fmla="*/ 63 w 80"/>
                <a:gd name="T7" fmla="*/ 0 h 98"/>
                <a:gd name="T8" fmla="*/ 0 w 80"/>
                <a:gd name="T9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8">
                  <a:moveTo>
                    <a:pt x="0" y="14"/>
                  </a:moveTo>
                  <a:cubicBezTo>
                    <a:pt x="13" y="98"/>
                    <a:pt x="13" y="98"/>
                    <a:pt x="13" y="98"/>
                  </a:cubicBezTo>
                  <a:cubicBezTo>
                    <a:pt x="33" y="95"/>
                    <a:pt x="55" y="91"/>
                    <a:pt x="80" y="87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9" y="5"/>
                    <a:pt x="18" y="10"/>
                    <a:pt x="0" y="14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02" name="Freeform 997"/>
            <p:cNvSpPr/>
            <p:nvPr/>
          </p:nvSpPr>
          <p:spPr bwMode="auto">
            <a:xfrm>
              <a:off x="3642927" y="2691361"/>
              <a:ext cx="352792" cy="326941"/>
            </a:xfrm>
            <a:custGeom>
              <a:avLst/>
              <a:gdLst>
                <a:gd name="T0" fmla="*/ 0 w 98"/>
                <a:gd name="T1" fmla="*/ 12 h 91"/>
                <a:gd name="T2" fmla="*/ 15 w 98"/>
                <a:gd name="T3" fmla="*/ 91 h 91"/>
                <a:gd name="T4" fmla="*/ 98 w 98"/>
                <a:gd name="T5" fmla="*/ 80 h 91"/>
                <a:gd name="T6" fmla="*/ 78 w 98"/>
                <a:gd name="T7" fmla="*/ 0 h 91"/>
                <a:gd name="T8" fmla="*/ 0 w 98"/>
                <a:gd name="T9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1">
                  <a:moveTo>
                    <a:pt x="0" y="12"/>
                  </a:moveTo>
                  <a:cubicBezTo>
                    <a:pt x="15" y="91"/>
                    <a:pt x="15" y="91"/>
                    <a:pt x="15" y="91"/>
                  </a:cubicBezTo>
                  <a:cubicBezTo>
                    <a:pt x="40" y="88"/>
                    <a:pt x="68" y="84"/>
                    <a:pt x="98" y="8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0" y="4"/>
                    <a:pt x="24" y="8"/>
                    <a:pt x="0" y="12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03" name="Freeform 998"/>
            <p:cNvSpPr/>
            <p:nvPr/>
          </p:nvSpPr>
          <p:spPr bwMode="auto">
            <a:xfrm>
              <a:off x="5837233" y="2691361"/>
              <a:ext cx="79074" cy="132297"/>
            </a:xfrm>
            <a:custGeom>
              <a:avLst/>
              <a:gdLst>
                <a:gd name="T0" fmla="*/ 22 w 22"/>
                <a:gd name="T1" fmla="*/ 37 h 37"/>
                <a:gd name="T2" fmla="*/ 0 w 22"/>
                <a:gd name="T3" fmla="*/ 0 h 37"/>
                <a:gd name="T4" fmla="*/ 6 w 22"/>
                <a:gd name="T5" fmla="*/ 37 h 37"/>
                <a:gd name="T6" fmla="*/ 22 w 22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7">
                  <a:moveTo>
                    <a:pt x="22" y="37"/>
                  </a:moveTo>
                  <a:cubicBezTo>
                    <a:pt x="15" y="25"/>
                    <a:pt x="8" y="12"/>
                    <a:pt x="0" y="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2" y="37"/>
                    <a:pt x="17" y="37"/>
                    <a:pt x="22" y="37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04" name="Freeform 999"/>
            <p:cNvSpPr/>
            <p:nvPr/>
          </p:nvSpPr>
          <p:spPr bwMode="auto">
            <a:xfrm>
              <a:off x="4520345" y="2162173"/>
              <a:ext cx="425784" cy="431866"/>
            </a:xfrm>
            <a:custGeom>
              <a:avLst/>
              <a:gdLst>
                <a:gd name="T0" fmla="*/ 118 w 118"/>
                <a:gd name="T1" fmla="*/ 107 h 120"/>
                <a:gd name="T2" fmla="*/ 93 w 118"/>
                <a:gd name="T3" fmla="*/ 0 h 120"/>
                <a:gd name="T4" fmla="*/ 0 w 118"/>
                <a:gd name="T5" fmla="*/ 17 h 120"/>
                <a:gd name="T6" fmla="*/ 21 w 118"/>
                <a:gd name="T7" fmla="*/ 120 h 120"/>
                <a:gd name="T8" fmla="*/ 118 w 118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118" y="107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3" y="5"/>
                    <a:pt x="32" y="11"/>
                    <a:pt x="0" y="17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54" y="115"/>
                    <a:pt x="87" y="111"/>
                    <a:pt x="118" y="107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05" name="Freeform 1000"/>
            <p:cNvSpPr/>
            <p:nvPr/>
          </p:nvSpPr>
          <p:spPr bwMode="auto">
            <a:xfrm>
              <a:off x="3840612" y="2288387"/>
              <a:ext cx="413618" cy="402974"/>
            </a:xfrm>
            <a:custGeom>
              <a:avLst/>
              <a:gdLst>
                <a:gd name="T0" fmla="*/ 115 w 115"/>
                <a:gd name="T1" fmla="*/ 98 h 112"/>
                <a:gd name="T2" fmla="*/ 96 w 115"/>
                <a:gd name="T3" fmla="*/ 0 h 112"/>
                <a:gd name="T4" fmla="*/ 0 w 115"/>
                <a:gd name="T5" fmla="*/ 21 h 112"/>
                <a:gd name="T6" fmla="*/ 23 w 115"/>
                <a:gd name="T7" fmla="*/ 112 h 112"/>
                <a:gd name="T8" fmla="*/ 115 w 115"/>
                <a:gd name="T9" fmla="*/ 9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2">
                  <a:moveTo>
                    <a:pt x="115" y="98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63" y="7"/>
                    <a:pt x="30" y="14"/>
                    <a:pt x="0" y="21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52" y="108"/>
                    <a:pt x="83" y="103"/>
                    <a:pt x="115" y="98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06" name="Freeform 1001"/>
            <p:cNvSpPr/>
            <p:nvPr/>
          </p:nvSpPr>
          <p:spPr bwMode="auto">
            <a:xfrm>
              <a:off x="3582101" y="2364420"/>
              <a:ext cx="340627" cy="369519"/>
            </a:xfrm>
            <a:custGeom>
              <a:avLst/>
              <a:gdLst>
                <a:gd name="T0" fmla="*/ 72 w 95"/>
                <a:gd name="T1" fmla="*/ 0 h 103"/>
                <a:gd name="T2" fmla="*/ 0 w 95"/>
                <a:gd name="T3" fmla="*/ 16 h 103"/>
                <a:gd name="T4" fmla="*/ 17 w 95"/>
                <a:gd name="T5" fmla="*/ 103 h 103"/>
                <a:gd name="T6" fmla="*/ 95 w 95"/>
                <a:gd name="T7" fmla="*/ 91 h 103"/>
                <a:gd name="T8" fmla="*/ 72 w 95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3">
                  <a:moveTo>
                    <a:pt x="72" y="0"/>
                  </a:moveTo>
                  <a:cubicBezTo>
                    <a:pt x="46" y="5"/>
                    <a:pt x="22" y="11"/>
                    <a:pt x="0" y="16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41" y="99"/>
                    <a:pt x="67" y="95"/>
                    <a:pt x="95" y="91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07" name="Freeform 1002"/>
            <p:cNvSpPr/>
            <p:nvPr/>
          </p:nvSpPr>
          <p:spPr bwMode="auto">
            <a:xfrm>
              <a:off x="4185801" y="2222999"/>
              <a:ext cx="410577" cy="418180"/>
            </a:xfrm>
            <a:custGeom>
              <a:avLst/>
              <a:gdLst>
                <a:gd name="T0" fmla="*/ 114 w 114"/>
                <a:gd name="T1" fmla="*/ 103 h 116"/>
                <a:gd name="T2" fmla="*/ 93 w 114"/>
                <a:gd name="T3" fmla="*/ 0 h 116"/>
                <a:gd name="T4" fmla="*/ 0 w 114"/>
                <a:gd name="T5" fmla="*/ 18 h 116"/>
                <a:gd name="T6" fmla="*/ 19 w 114"/>
                <a:gd name="T7" fmla="*/ 116 h 116"/>
                <a:gd name="T8" fmla="*/ 114 w 114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6">
                  <a:moveTo>
                    <a:pt x="114" y="10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2" y="6"/>
                    <a:pt x="31" y="12"/>
                    <a:pt x="0" y="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50" y="112"/>
                    <a:pt x="82" y="107"/>
                    <a:pt x="114" y="103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08" name="Freeform 1003"/>
            <p:cNvSpPr/>
            <p:nvPr/>
          </p:nvSpPr>
          <p:spPr bwMode="auto">
            <a:xfrm>
              <a:off x="4733237" y="3247921"/>
              <a:ext cx="384726" cy="41058"/>
            </a:xfrm>
            <a:custGeom>
              <a:avLst/>
              <a:gdLst>
                <a:gd name="T0" fmla="*/ 0 w 107"/>
                <a:gd name="T1" fmla="*/ 11 h 11"/>
                <a:gd name="T2" fmla="*/ 0 w 107"/>
                <a:gd name="T3" fmla="*/ 11 h 11"/>
                <a:gd name="T4" fmla="*/ 107 w 107"/>
                <a:gd name="T5" fmla="*/ 8 h 11"/>
                <a:gd name="T6" fmla="*/ 106 w 107"/>
                <a:gd name="T7" fmla="*/ 0 h 11"/>
                <a:gd name="T8" fmla="*/ 0 w 10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40" y="10"/>
                    <a:pt x="78" y="9"/>
                    <a:pt x="107" y="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0" y="4"/>
                    <a:pt x="34" y="8"/>
                    <a:pt x="0" y="11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09" name="Freeform 1004"/>
            <p:cNvSpPr/>
            <p:nvPr/>
          </p:nvSpPr>
          <p:spPr bwMode="auto">
            <a:xfrm>
              <a:off x="4312015" y="2902732"/>
              <a:ext cx="421222" cy="396891"/>
            </a:xfrm>
            <a:custGeom>
              <a:avLst/>
              <a:gdLst>
                <a:gd name="T0" fmla="*/ 96 w 117"/>
                <a:gd name="T1" fmla="*/ 0 h 110"/>
                <a:gd name="T2" fmla="*/ 0 w 117"/>
                <a:gd name="T3" fmla="*/ 10 h 110"/>
                <a:gd name="T4" fmla="*/ 20 w 117"/>
                <a:gd name="T5" fmla="*/ 110 h 110"/>
                <a:gd name="T6" fmla="*/ 115 w 117"/>
                <a:gd name="T7" fmla="*/ 107 h 110"/>
                <a:gd name="T8" fmla="*/ 117 w 117"/>
                <a:gd name="T9" fmla="*/ 107 h 110"/>
                <a:gd name="T10" fmla="*/ 96 w 117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0">
                  <a:moveTo>
                    <a:pt x="96" y="0"/>
                  </a:moveTo>
                  <a:cubicBezTo>
                    <a:pt x="64" y="3"/>
                    <a:pt x="32" y="7"/>
                    <a:pt x="0" y="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50" y="109"/>
                    <a:pt x="83" y="108"/>
                    <a:pt x="115" y="107"/>
                  </a:cubicBezTo>
                  <a:cubicBezTo>
                    <a:pt x="116" y="107"/>
                    <a:pt x="117" y="107"/>
                    <a:pt x="117" y="1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10" name="Freeform 1005"/>
            <p:cNvSpPr/>
            <p:nvPr/>
          </p:nvSpPr>
          <p:spPr bwMode="auto">
            <a:xfrm>
              <a:off x="4725634" y="3288979"/>
              <a:ext cx="7603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11" name="Freeform 1006"/>
            <p:cNvSpPr/>
            <p:nvPr/>
          </p:nvSpPr>
          <p:spPr bwMode="auto">
            <a:xfrm>
              <a:off x="3995719" y="2939228"/>
              <a:ext cx="387767" cy="371040"/>
            </a:xfrm>
            <a:custGeom>
              <a:avLst/>
              <a:gdLst>
                <a:gd name="T0" fmla="*/ 88 w 108"/>
                <a:gd name="T1" fmla="*/ 0 h 103"/>
                <a:gd name="T2" fmla="*/ 0 w 108"/>
                <a:gd name="T3" fmla="*/ 11 h 103"/>
                <a:gd name="T4" fmla="*/ 23 w 108"/>
                <a:gd name="T5" fmla="*/ 103 h 103"/>
                <a:gd name="T6" fmla="*/ 108 w 108"/>
                <a:gd name="T7" fmla="*/ 100 h 103"/>
                <a:gd name="T8" fmla="*/ 88 w 10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88" y="0"/>
                  </a:moveTo>
                  <a:cubicBezTo>
                    <a:pt x="58" y="4"/>
                    <a:pt x="28" y="8"/>
                    <a:pt x="0" y="11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44" y="102"/>
                    <a:pt x="74" y="101"/>
                    <a:pt x="108" y="10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12" name="Freeform 1007"/>
            <p:cNvSpPr/>
            <p:nvPr/>
          </p:nvSpPr>
          <p:spPr bwMode="auto">
            <a:xfrm>
              <a:off x="3696150" y="2978765"/>
              <a:ext cx="381684" cy="334544"/>
            </a:xfrm>
            <a:custGeom>
              <a:avLst/>
              <a:gdLst>
                <a:gd name="T0" fmla="*/ 0 w 106"/>
                <a:gd name="T1" fmla="*/ 11 h 93"/>
                <a:gd name="T2" fmla="*/ 9 w 106"/>
                <a:gd name="T3" fmla="*/ 60 h 93"/>
                <a:gd name="T4" fmla="*/ 77 w 106"/>
                <a:gd name="T5" fmla="*/ 93 h 93"/>
                <a:gd name="T6" fmla="*/ 106 w 106"/>
                <a:gd name="T7" fmla="*/ 92 h 93"/>
                <a:gd name="T8" fmla="*/ 83 w 106"/>
                <a:gd name="T9" fmla="*/ 0 h 93"/>
                <a:gd name="T10" fmla="*/ 0 w 106"/>
                <a:gd name="T11" fmla="*/ 1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93">
                  <a:moveTo>
                    <a:pt x="0" y="11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43" y="79"/>
                    <a:pt x="71" y="93"/>
                    <a:pt x="77" y="93"/>
                  </a:cubicBezTo>
                  <a:cubicBezTo>
                    <a:pt x="80" y="93"/>
                    <a:pt x="90" y="93"/>
                    <a:pt x="106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3" y="4"/>
                    <a:pt x="25" y="8"/>
                    <a:pt x="0" y="11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13" name="Freeform 1008"/>
            <p:cNvSpPr/>
            <p:nvPr/>
          </p:nvSpPr>
          <p:spPr bwMode="auto">
            <a:xfrm>
              <a:off x="5114921" y="3220549"/>
              <a:ext cx="337585" cy="118611"/>
            </a:xfrm>
            <a:custGeom>
              <a:avLst/>
              <a:gdLst>
                <a:gd name="T0" fmla="*/ 0 w 94"/>
                <a:gd name="T1" fmla="*/ 8 h 33"/>
                <a:gd name="T2" fmla="*/ 1 w 94"/>
                <a:gd name="T3" fmla="*/ 16 h 33"/>
                <a:gd name="T4" fmla="*/ 56 w 94"/>
                <a:gd name="T5" fmla="*/ 14 h 33"/>
                <a:gd name="T6" fmla="*/ 94 w 94"/>
                <a:gd name="T7" fmla="*/ 33 h 33"/>
                <a:gd name="T8" fmla="*/ 86 w 94"/>
                <a:gd name="T9" fmla="*/ 0 h 33"/>
                <a:gd name="T10" fmla="*/ 0 w 94"/>
                <a:gd name="T11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33">
                  <a:moveTo>
                    <a:pt x="0" y="8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34" y="15"/>
                    <a:pt x="56" y="14"/>
                    <a:pt x="56" y="14"/>
                  </a:cubicBezTo>
                  <a:cubicBezTo>
                    <a:pt x="56" y="14"/>
                    <a:pt x="72" y="22"/>
                    <a:pt x="94" y="3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7" y="3"/>
                    <a:pt x="28" y="6"/>
                    <a:pt x="0" y="8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14" name="Freeform 1010"/>
            <p:cNvSpPr/>
            <p:nvPr/>
          </p:nvSpPr>
          <p:spPr bwMode="auto">
            <a:xfrm>
              <a:off x="5689729" y="3181012"/>
              <a:ext cx="284363" cy="345189"/>
            </a:xfrm>
            <a:custGeom>
              <a:avLst/>
              <a:gdLst>
                <a:gd name="T0" fmla="*/ 0 w 79"/>
                <a:gd name="T1" fmla="*/ 5 h 96"/>
                <a:gd name="T2" fmla="*/ 17 w 79"/>
                <a:gd name="T3" fmla="*/ 84 h 96"/>
                <a:gd name="T4" fmla="*/ 43 w 79"/>
                <a:gd name="T5" fmla="*/ 96 h 96"/>
                <a:gd name="T6" fmla="*/ 79 w 79"/>
                <a:gd name="T7" fmla="*/ 76 h 96"/>
                <a:gd name="T8" fmla="*/ 65 w 79"/>
                <a:gd name="T9" fmla="*/ 0 h 96"/>
                <a:gd name="T10" fmla="*/ 0 w 79"/>
                <a:gd name="T11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6">
                  <a:moveTo>
                    <a:pt x="0" y="5"/>
                  </a:moveTo>
                  <a:cubicBezTo>
                    <a:pt x="17" y="84"/>
                    <a:pt x="17" y="84"/>
                    <a:pt x="17" y="84"/>
                  </a:cubicBezTo>
                  <a:cubicBezTo>
                    <a:pt x="32" y="91"/>
                    <a:pt x="42" y="96"/>
                    <a:pt x="43" y="96"/>
                  </a:cubicBezTo>
                  <a:cubicBezTo>
                    <a:pt x="44" y="96"/>
                    <a:pt x="61" y="86"/>
                    <a:pt x="79" y="7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5" y="1"/>
                    <a:pt x="23" y="3"/>
                    <a:pt x="0" y="5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15" name="Freeform 1011"/>
            <p:cNvSpPr/>
            <p:nvPr/>
          </p:nvSpPr>
          <p:spPr bwMode="auto">
            <a:xfrm>
              <a:off x="5923910" y="3168847"/>
              <a:ext cx="194644" cy="284363"/>
            </a:xfrm>
            <a:custGeom>
              <a:avLst/>
              <a:gdLst>
                <a:gd name="T0" fmla="*/ 14 w 54"/>
                <a:gd name="T1" fmla="*/ 79 h 79"/>
                <a:gd name="T2" fmla="*/ 54 w 54"/>
                <a:gd name="T3" fmla="*/ 56 h 79"/>
                <a:gd name="T4" fmla="*/ 39 w 54"/>
                <a:gd name="T5" fmla="*/ 0 h 79"/>
                <a:gd name="T6" fmla="*/ 0 w 54"/>
                <a:gd name="T7" fmla="*/ 3 h 79"/>
                <a:gd name="T8" fmla="*/ 14 w 54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9">
                  <a:moveTo>
                    <a:pt x="14" y="79"/>
                  </a:moveTo>
                  <a:cubicBezTo>
                    <a:pt x="34" y="68"/>
                    <a:pt x="54" y="56"/>
                    <a:pt x="54" y="56"/>
                  </a:cubicBezTo>
                  <a:cubicBezTo>
                    <a:pt x="54" y="56"/>
                    <a:pt x="50" y="33"/>
                    <a:pt x="39" y="0"/>
                  </a:cubicBezTo>
                  <a:cubicBezTo>
                    <a:pt x="27" y="1"/>
                    <a:pt x="14" y="2"/>
                    <a:pt x="0" y="3"/>
                  </a:cubicBezTo>
                  <a:lnTo>
                    <a:pt x="14" y="79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16" name="Freeform 1012"/>
            <p:cNvSpPr/>
            <p:nvPr/>
          </p:nvSpPr>
          <p:spPr bwMode="auto">
            <a:xfrm>
              <a:off x="5860042" y="2823658"/>
              <a:ext cx="203768" cy="357354"/>
            </a:xfrm>
            <a:custGeom>
              <a:avLst/>
              <a:gdLst>
                <a:gd name="T0" fmla="*/ 0 w 57"/>
                <a:gd name="T1" fmla="*/ 0 h 99"/>
                <a:gd name="T2" fmla="*/ 18 w 57"/>
                <a:gd name="T3" fmla="*/ 99 h 99"/>
                <a:gd name="T4" fmla="*/ 57 w 57"/>
                <a:gd name="T5" fmla="*/ 96 h 99"/>
                <a:gd name="T6" fmla="*/ 16 w 57"/>
                <a:gd name="T7" fmla="*/ 0 h 99"/>
                <a:gd name="T8" fmla="*/ 0 w 5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9">
                  <a:moveTo>
                    <a:pt x="0" y="0"/>
                  </a:moveTo>
                  <a:cubicBezTo>
                    <a:pt x="18" y="99"/>
                    <a:pt x="18" y="99"/>
                    <a:pt x="18" y="99"/>
                  </a:cubicBezTo>
                  <a:cubicBezTo>
                    <a:pt x="32" y="98"/>
                    <a:pt x="45" y="97"/>
                    <a:pt x="57" y="96"/>
                  </a:cubicBezTo>
                  <a:cubicBezTo>
                    <a:pt x="48" y="69"/>
                    <a:pt x="35" y="35"/>
                    <a:pt x="16" y="0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17" name="Freeform 1013"/>
            <p:cNvSpPr/>
            <p:nvPr/>
          </p:nvSpPr>
          <p:spPr bwMode="auto">
            <a:xfrm>
              <a:off x="3469572" y="3018302"/>
              <a:ext cx="260032" cy="176396"/>
            </a:xfrm>
            <a:custGeom>
              <a:avLst/>
              <a:gdLst>
                <a:gd name="T0" fmla="*/ 0 w 72"/>
                <a:gd name="T1" fmla="*/ 9 h 49"/>
                <a:gd name="T2" fmla="*/ 72 w 72"/>
                <a:gd name="T3" fmla="*/ 49 h 49"/>
                <a:gd name="T4" fmla="*/ 63 w 72"/>
                <a:gd name="T5" fmla="*/ 0 h 49"/>
                <a:gd name="T6" fmla="*/ 0 w 72"/>
                <a:gd name="T7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49">
                  <a:moveTo>
                    <a:pt x="0" y="9"/>
                  </a:moveTo>
                  <a:cubicBezTo>
                    <a:pt x="23" y="22"/>
                    <a:pt x="49" y="36"/>
                    <a:pt x="72" y="4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0" y="3"/>
                    <a:pt x="19" y="6"/>
                    <a:pt x="0" y="9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18" name="Freeform 1014"/>
            <p:cNvSpPr/>
            <p:nvPr/>
          </p:nvSpPr>
          <p:spPr bwMode="auto">
            <a:xfrm>
              <a:off x="5423614" y="3197740"/>
              <a:ext cx="328462" cy="284363"/>
            </a:xfrm>
            <a:custGeom>
              <a:avLst/>
              <a:gdLst>
                <a:gd name="T0" fmla="*/ 0 w 91"/>
                <a:gd name="T1" fmla="*/ 6 h 79"/>
                <a:gd name="T2" fmla="*/ 8 w 91"/>
                <a:gd name="T3" fmla="*/ 39 h 79"/>
                <a:gd name="T4" fmla="*/ 91 w 91"/>
                <a:gd name="T5" fmla="*/ 79 h 79"/>
                <a:gd name="T6" fmla="*/ 74 w 91"/>
                <a:gd name="T7" fmla="*/ 0 h 79"/>
                <a:gd name="T8" fmla="*/ 0 w 91"/>
                <a:gd name="T9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9">
                  <a:moveTo>
                    <a:pt x="0" y="6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34" y="51"/>
                    <a:pt x="68" y="68"/>
                    <a:pt x="91" y="7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0" y="2"/>
                    <a:pt x="25" y="4"/>
                    <a:pt x="0" y="6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19" name="Freeform 1015"/>
            <p:cNvSpPr/>
            <p:nvPr/>
          </p:nvSpPr>
          <p:spPr bwMode="auto">
            <a:xfrm>
              <a:off x="4128016" y="1990339"/>
              <a:ext cx="392329" cy="298048"/>
            </a:xfrm>
            <a:custGeom>
              <a:avLst/>
              <a:gdLst>
                <a:gd name="T0" fmla="*/ 109 w 109"/>
                <a:gd name="T1" fmla="*/ 65 h 83"/>
                <a:gd name="T2" fmla="*/ 97 w 109"/>
                <a:gd name="T3" fmla="*/ 1 h 83"/>
                <a:gd name="T4" fmla="*/ 0 w 109"/>
                <a:gd name="T5" fmla="*/ 4 h 83"/>
                <a:gd name="T6" fmla="*/ 16 w 109"/>
                <a:gd name="T7" fmla="*/ 83 h 83"/>
                <a:gd name="T8" fmla="*/ 109 w 109"/>
                <a:gd name="T9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3">
                  <a:moveTo>
                    <a:pt x="109" y="65"/>
                  </a:moveTo>
                  <a:cubicBezTo>
                    <a:pt x="97" y="1"/>
                    <a:pt x="97" y="1"/>
                    <a:pt x="97" y="1"/>
                  </a:cubicBezTo>
                  <a:cubicBezTo>
                    <a:pt x="63" y="0"/>
                    <a:pt x="30" y="1"/>
                    <a:pt x="0" y="4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47" y="77"/>
                    <a:pt x="78" y="71"/>
                    <a:pt x="109" y="65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20" name="Freeform 1016"/>
            <p:cNvSpPr/>
            <p:nvPr/>
          </p:nvSpPr>
          <p:spPr bwMode="auto">
            <a:xfrm>
              <a:off x="3534960" y="2064852"/>
              <a:ext cx="305652" cy="355833"/>
            </a:xfrm>
            <a:custGeom>
              <a:avLst/>
              <a:gdLst>
                <a:gd name="T0" fmla="*/ 85 w 85"/>
                <a:gd name="T1" fmla="*/ 83 h 99"/>
                <a:gd name="T2" fmla="*/ 64 w 85"/>
                <a:gd name="T3" fmla="*/ 0 h 99"/>
                <a:gd name="T4" fmla="*/ 18 w 85"/>
                <a:gd name="T5" fmla="*/ 14 h 99"/>
                <a:gd name="T6" fmla="*/ 0 w 85"/>
                <a:gd name="T7" fmla="*/ 30 h 99"/>
                <a:gd name="T8" fmla="*/ 13 w 85"/>
                <a:gd name="T9" fmla="*/ 99 h 99"/>
                <a:gd name="T10" fmla="*/ 85 w 85"/>
                <a:gd name="T11" fmla="*/ 8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99">
                  <a:moveTo>
                    <a:pt x="85" y="83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6" y="5"/>
                    <a:pt x="30" y="10"/>
                    <a:pt x="18" y="14"/>
                  </a:cubicBezTo>
                  <a:cubicBezTo>
                    <a:pt x="18" y="14"/>
                    <a:pt x="11" y="21"/>
                    <a:pt x="0" y="30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35" y="94"/>
                    <a:pt x="59" y="88"/>
                    <a:pt x="85" y="83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21" name="Freeform 1017"/>
            <p:cNvSpPr/>
            <p:nvPr/>
          </p:nvSpPr>
          <p:spPr bwMode="auto">
            <a:xfrm>
              <a:off x="4977302" y="3095095"/>
              <a:ext cx="386246" cy="421222"/>
            </a:xfrm>
            <a:custGeom>
              <a:avLst/>
              <a:gdLst>
                <a:gd name="T0" fmla="*/ 25 w 107"/>
                <a:gd name="T1" fmla="*/ 117 h 117"/>
                <a:gd name="T2" fmla="*/ 107 w 107"/>
                <a:gd name="T3" fmla="*/ 107 h 117"/>
                <a:gd name="T4" fmla="*/ 81 w 107"/>
                <a:gd name="T5" fmla="*/ 7 h 117"/>
                <a:gd name="T6" fmla="*/ 64 w 107"/>
                <a:gd name="T7" fmla="*/ 0 h 117"/>
                <a:gd name="T8" fmla="*/ 0 w 107"/>
                <a:gd name="T9" fmla="*/ 10 h 117"/>
                <a:gd name="T10" fmla="*/ 25 w 107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17">
                  <a:moveTo>
                    <a:pt x="25" y="117"/>
                  </a:moveTo>
                  <a:cubicBezTo>
                    <a:pt x="54" y="113"/>
                    <a:pt x="81" y="110"/>
                    <a:pt x="107" y="10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6" y="5"/>
                    <a:pt x="70" y="3"/>
                    <a:pt x="64" y="0"/>
                  </a:cubicBezTo>
                  <a:cubicBezTo>
                    <a:pt x="44" y="3"/>
                    <a:pt x="23" y="6"/>
                    <a:pt x="0" y="10"/>
                  </a:cubicBezTo>
                  <a:lnTo>
                    <a:pt x="25" y="117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22" name="Freeform 1018"/>
            <p:cNvSpPr/>
            <p:nvPr/>
          </p:nvSpPr>
          <p:spPr bwMode="auto">
            <a:xfrm>
              <a:off x="3401143" y="2733940"/>
              <a:ext cx="295007" cy="316296"/>
            </a:xfrm>
            <a:custGeom>
              <a:avLst/>
              <a:gdLst>
                <a:gd name="T0" fmla="*/ 67 w 82"/>
                <a:gd name="T1" fmla="*/ 0 h 88"/>
                <a:gd name="T2" fmla="*/ 0 w 82"/>
                <a:gd name="T3" fmla="*/ 11 h 88"/>
                <a:gd name="T4" fmla="*/ 12 w 82"/>
                <a:gd name="T5" fmla="*/ 84 h 88"/>
                <a:gd name="T6" fmla="*/ 19 w 82"/>
                <a:gd name="T7" fmla="*/ 88 h 88"/>
                <a:gd name="T8" fmla="*/ 82 w 82"/>
                <a:gd name="T9" fmla="*/ 79 h 88"/>
                <a:gd name="T10" fmla="*/ 67 w 82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8">
                  <a:moveTo>
                    <a:pt x="67" y="0"/>
                  </a:moveTo>
                  <a:cubicBezTo>
                    <a:pt x="42" y="4"/>
                    <a:pt x="20" y="8"/>
                    <a:pt x="0" y="11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4" y="85"/>
                    <a:pt x="17" y="86"/>
                    <a:pt x="19" y="88"/>
                  </a:cubicBezTo>
                  <a:cubicBezTo>
                    <a:pt x="38" y="85"/>
                    <a:pt x="59" y="82"/>
                    <a:pt x="82" y="79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23" name="Freeform 1019"/>
            <p:cNvSpPr/>
            <p:nvPr/>
          </p:nvSpPr>
          <p:spPr bwMode="auto">
            <a:xfrm>
              <a:off x="4477767" y="1993381"/>
              <a:ext cx="377123" cy="229619"/>
            </a:xfrm>
            <a:custGeom>
              <a:avLst/>
              <a:gdLst>
                <a:gd name="T0" fmla="*/ 105 w 105"/>
                <a:gd name="T1" fmla="*/ 47 h 64"/>
                <a:gd name="T2" fmla="*/ 97 w 105"/>
                <a:gd name="T3" fmla="*/ 15 h 64"/>
                <a:gd name="T4" fmla="*/ 89 w 105"/>
                <a:gd name="T5" fmla="*/ 13 h 64"/>
                <a:gd name="T6" fmla="*/ 0 w 105"/>
                <a:gd name="T7" fmla="*/ 0 h 64"/>
                <a:gd name="T8" fmla="*/ 12 w 105"/>
                <a:gd name="T9" fmla="*/ 64 h 64"/>
                <a:gd name="T10" fmla="*/ 105 w 105"/>
                <a:gd name="T11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4">
                  <a:moveTo>
                    <a:pt x="105" y="47"/>
                  </a:moveTo>
                  <a:cubicBezTo>
                    <a:pt x="97" y="15"/>
                    <a:pt x="97" y="15"/>
                    <a:pt x="97" y="15"/>
                  </a:cubicBezTo>
                  <a:cubicBezTo>
                    <a:pt x="94" y="14"/>
                    <a:pt x="92" y="13"/>
                    <a:pt x="89" y="13"/>
                  </a:cubicBezTo>
                  <a:cubicBezTo>
                    <a:pt x="59" y="6"/>
                    <a:pt x="29" y="2"/>
                    <a:pt x="0" y="0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44" y="58"/>
                    <a:pt x="75" y="52"/>
                    <a:pt x="105" y="47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24" name="Freeform 1020"/>
            <p:cNvSpPr/>
            <p:nvPr/>
          </p:nvSpPr>
          <p:spPr bwMode="auto">
            <a:xfrm>
              <a:off x="4825997" y="2046604"/>
              <a:ext cx="260032" cy="115570"/>
            </a:xfrm>
            <a:custGeom>
              <a:avLst/>
              <a:gdLst>
                <a:gd name="T0" fmla="*/ 72 w 72"/>
                <a:gd name="T1" fmla="*/ 22 h 32"/>
                <a:gd name="T2" fmla="*/ 0 w 72"/>
                <a:gd name="T3" fmla="*/ 0 h 32"/>
                <a:gd name="T4" fmla="*/ 8 w 72"/>
                <a:gd name="T5" fmla="*/ 32 h 32"/>
                <a:gd name="T6" fmla="*/ 72 w 72"/>
                <a:gd name="T7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32">
                  <a:moveTo>
                    <a:pt x="72" y="22"/>
                  </a:moveTo>
                  <a:cubicBezTo>
                    <a:pt x="50" y="14"/>
                    <a:pt x="26" y="6"/>
                    <a:pt x="0" y="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1" y="28"/>
                    <a:pt x="52" y="25"/>
                    <a:pt x="72" y="22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25" name="Freeform 1021"/>
            <p:cNvSpPr/>
            <p:nvPr/>
          </p:nvSpPr>
          <p:spPr bwMode="auto">
            <a:xfrm>
              <a:off x="3764579" y="2004025"/>
              <a:ext cx="421222" cy="360395"/>
            </a:xfrm>
            <a:custGeom>
              <a:avLst/>
              <a:gdLst>
                <a:gd name="T0" fmla="*/ 117 w 117"/>
                <a:gd name="T1" fmla="*/ 79 h 100"/>
                <a:gd name="T2" fmla="*/ 101 w 117"/>
                <a:gd name="T3" fmla="*/ 0 h 100"/>
                <a:gd name="T4" fmla="*/ 0 w 117"/>
                <a:gd name="T5" fmla="*/ 17 h 100"/>
                <a:gd name="T6" fmla="*/ 21 w 117"/>
                <a:gd name="T7" fmla="*/ 100 h 100"/>
                <a:gd name="T8" fmla="*/ 117 w 117"/>
                <a:gd name="T9" fmla="*/ 7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0">
                  <a:moveTo>
                    <a:pt x="117" y="79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63" y="4"/>
                    <a:pt x="28" y="10"/>
                    <a:pt x="0" y="1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51" y="93"/>
                    <a:pt x="84" y="86"/>
                    <a:pt x="117" y="79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26" name="Freeform 1022"/>
            <p:cNvSpPr/>
            <p:nvPr/>
          </p:nvSpPr>
          <p:spPr bwMode="auto">
            <a:xfrm>
              <a:off x="3235391" y="2773477"/>
              <a:ext cx="209850" cy="263073"/>
            </a:xfrm>
            <a:custGeom>
              <a:avLst/>
              <a:gdLst>
                <a:gd name="T0" fmla="*/ 0 w 58"/>
                <a:gd name="T1" fmla="*/ 7 h 73"/>
                <a:gd name="T2" fmla="*/ 2 w 58"/>
                <a:gd name="T3" fmla="*/ 40 h 73"/>
                <a:gd name="T4" fmla="*/ 58 w 58"/>
                <a:gd name="T5" fmla="*/ 73 h 73"/>
                <a:gd name="T6" fmla="*/ 46 w 58"/>
                <a:gd name="T7" fmla="*/ 0 h 73"/>
                <a:gd name="T8" fmla="*/ 0 w 58"/>
                <a:gd name="T9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3">
                  <a:moveTo>
                    <a:pt x="0" y="7"/>
                  </a:moveTo>
                  <a:cubicBezTo>
                    <a:pt x="1" y="26"/>
                    <a:pt x="2" y="40"/>
                    <a:pt x="2" y="40"/>
                  </a:cubicBezTo>
                  <a:cubicBezTo>
                    <a:pt x="2" y="40"/>
                    <a:pt x="26" y="54"/>
                    <a:pt x="58" y="7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2" y="5"/>
                    <a:pt x="0" y="7"/>
                  </a:cubicBez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27" name="Freeform 1023"/>
            <p:cNvSpPr/>
            <p:nvPr/>
          </p:nvSpPr>
          <p:spPr bwMode="auto">
            <a:xfrm>
              <a:off x="3218664" y="2472387"/>
              <a:ext cx="182479" cy="326941"/>
            </a:xfrm>
            <a:custGeom>
              <a:avLst/>
              <a:gdLst>
                <a:gd name="T0" fmla="*/ 38 w 51"/>
                <a:gd name="T1" fmla="*/ 0 h 91"/>
                <a:gd name="T2" fmla="*/ 0 w 51"/>
                <a:gd name="T3" fmla="*/ 9 h 91"/>
                <a:gd name="T4" fmla="*/ 0 w 51"/>
                <a:gd name="T5" fmla="*/ 24 h 91"/>
                <a:gd name="T6" fmla="*/ 5 w 51"/>
                <a:gd name="T7" fmla="*/ 91 h 91"/>
                <a:gd name="T8" fmla="*/ 51 w 51"/>
                <a:gd name="T9" fmla="*/ 84 h 91"/>
                <a:gd name="T10" fmla="*/ 38 w 5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91">
                  <a:moveTo>
                    <a:pt x="38" y="0"/>
                  </a:moveTo>
                  <a:cubicBezTo>
                    <a:pt x="22" y="4"/>
                    <a:pt x="10" y="7"/>
                    <a:pt x="0" y="9"/>
                  </a:cubicBezTo>
                  <a:cubicBezTo>
                    <a:pt x="0" y="13"/>
                    <a:pt x="0" y="18"/>
                    <a:pt x="0" y="24"/>
                  </a:cubicBezTo>
                  <a:cubicBezTo>
                    <a:pt x="2" y="37"/>
                    <a:pt x="3" y="67"/>
                    <a:pt x="5" y="91"/>
                  </a:cubicBezTo>
                  <a:cubicBezTo>
                    <a:pt x="17" y="89"/>
                    <a:pt x="33" y="87"/>
                    <a:pt x="51" y="8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28" name="Freeform 1024"/>
            <p:cNvSpPr/>
            <p:nvPr/>
          </p:nvSpPr>
          <p:spPr bwMode="auto">
            <a:xfrm>
              <a:off x="3332713" y="2172818"/>
              <a:ext cx="249387" cy="299569"/>
            </a:xfrm>
            <a:custGeom>
              <a:avLst/>
              <a:gdLst>
                <a:gd name="T0" fmla="*/ 69 w 69"/>
                <a:gd name="T1" fmla="*/ 69 h 83"/>
                <a:gd name="T2" fmla="*/ 56 w 69"/>
                <a:gd name="T3" fmla="*/ 0 h 83"/>
                <a:gd name="T4" fmla="*/ 0 w 69"/>
                <a:gd name="T5" fmla="*/ 49 h 83"/>
                <a:gd name="T6" fmla="*/ 6 w 69"/>
                <a:gd name="T7" fmla="*/ 83 h 83"/>
                <a:gd name="T8" fmla="*/ 69 w 69"/>
                <a:gd name="T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83">
                  <a:moveTo>
                    <a:pt x="69" y="69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1" y="14"/>
                    <a:pt x="18" y="33"/>
                    <a:pt x="0" y="4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24" y="79"/>
                    <a:pt x="45" y="74"/>
                    <a:pt x="69" y="69"/>
                  </a:cubicBezTo>
                  <a:close/>
                </a:path>
              </a:pathLst>
            </a:custGeom>
            <a:solidFill>
              <a:srgbClr val="6AB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29" name="Freeform 1025"/>
            <p:cNvSpPr/>
            <p:nvPr/>
          </p:nvSpPr>
          <p:spPr bwMode="auto">
            <a:xfrm>
              <a:off x="3218664" y="2349214"/>
              <a:ext cx="136859" cy="155107"/>
            </a:xfrm>
            <a:custGeom>
              <a:avLst/>
              <a:gdLst>
                <a:gd name="T0" fmla="*/ 32 w 38"/>
                <a:gd name="T1" fmla="*/ 0 h 43"/>
                <a:gd name="T2" fmla="*/ 2 w 38"/>
                <a:gd name="T3" fmla="*/ 27 h 43"/>
                <a:gd name="T4" fmla="*/ 0 w 38"/>
                <a:gd name="T5" fmla="*/ 43 h 43"/>
                <a:gd name="T6" fmla="*/ 38 w 38"/>
                <a:gd name="T7" fmla="*/ 34 h 43"/>
                <a:gd name="T8" fmla="*/ 32 w 3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2" y="0"/>
                  </a:moveTo>
                  <a:cubicBezTo>
                    <a:pt x="16" y="15"/>
                    <a:pt x="3" y="26"/>
                    <a:pt x="2" y="27"/>
                  </a:cubicBezTo>
                  <a:cubicBezTo>
                    <a:pt x="2" y="27"/>
                    <a:pt x="0" y="31"/>
                    <a:pt x="0" y="43"/>
                  </a:cubicBezTo>
                  <a:cubicBezTo>
                    <a:pt x="10" y="41"/>
                    <a:pt x="22" y="38"/>
                    <a:pt x="38" y="3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7DC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30" name="Freeform 1026"/>
            <p:cNvSpPr>
              <a:spLocks noEditPoints="1"/>
            </p:cNvSpPr>
            <p:nvPr/>
          </p:nvSpPr>
          <p:spPr bwMode="auto">
            <a:xfrm>
              <a:off x="3208019" y="1982736"/>
              <a:ext cx="2918138" cy="1554110"/>
            </a:xfrm>
            <a:custGeom>
              <a:avLst/>
              <a:gdLst>
                <a:gd name="T0" fmla="*/ 723 w 811"/>
                <a:gd name="T1" fmla="*/ 429 h 432"/>
                <a:gd name="T2" fmla="*/ 706 w 811"/>
                <a:gd name="T3" fmla="*/ 421 h 432"/>
                <a:gd name="T4" fmla="*/ 659 w 811"/>
                <a:gd name="T5" fmla="*/ 397 h 432"/>
                <a:gd name="T6" fmla="*/ 587 w 811"/>
                <a:gd name="T7" fmla="*/ 362 h 432"/>
                <a:gd name="T8" fmla="*/ 587 w 811"/>
                <a:gd name="T9" fmla="*/ 362 h 432"/>
                <a:gd name="T10" fmla="*/ 586 w 811"/>
                <a:gd name="T11" fmla="*/ 362 h 432"/>
                <a:gd name="T12" fmla="*/ 582 w 811"/>
                <a:gd name="T13" fmla="*/ 362 h 432"/>
                <a:gd name="T14" fmla="*/ 240 w 811"/>
                <a:gd name="T15" fmla="*/ 373 h 432"/>
                <a:gd name="T16" fmla="*/ 209 w 811"/>
                <a:gd name="T17" fmla="*/ 371 h 432"/>
                <a:gd name="T18" fmla="*/ 12 w 811"/>
                <a:gd name="T19" fmla="*/ 265 h 432"/>
                <a:gd name="T20" fmla="*/ 9 w 811"/>
                <a:gd name="T21" fmla="*/ 261 h 432"/>
                <a:gd name="T22" fmla="*/ 0 w 811"/>
                <a:gd name="T23" fmla="*/ 147 h 432"/>
                <a:gd name="T24" fmla="*/ 2 w 811"/>
                <a:gd name="T25" fmla="*/ 132 h 432"/>
                <a:gd name="T26" fmla="*/ 20 w 811"/>
                <a:gd name="T27" fmla="*/ 110 h 432"/>
                <a:gd name="T28" fmla="*/ 56 w 811"/>
                <a:gd name="T29" fmla="*/ 78 h 432"/>
                <a:gd name="T30" fmla="*/ 106 w 811"/>
                <a:gd name="T31" fmla="*/ 36 h 432"/>
                <a:gd name="T32" fmla="*/ 314 w 811"/>
                <a:gd name="T33" fmla="*/ 0 h 432"/>
                <a:gd name="T34" fmla="*/ 716 w 811"/>
                <a:gd name="T35" fmla="*/ 172 h 432"/>
                <a:gd name="T36" fmla="*/ 811 w 811"/>
                <a:gd name="T37" fmla="*/ 388 h 432"/>
                <a:gd name="T38" fmla="*/ 809 w 811"/>
                <a:gd name="T39" fmla="*/ 391 h 432"/>
                <a:gd name="T40" fmla="*/ 750 w 811"/>
                <a:gd name="T41" fmla="*/ 426 h 432"/>
                <a:gd name="T42" fmla="*/ 732 w 811"/>
                <a:gd name="T43" fmla="*/ 432 h 432"/>
                <a:gd name="T44" fmla="*/ 732 w 811"/>
                <a:gd name="T45" fmla="*/ 432 h 432"/>
                <a:gd name="T46" fmla="*/ 772 w 811"/>
                <a:gd name="T47" fmla="*/ 406 h 432"/>
                <a:gd name="T48" fmla="*/ 804 w 811"/>
                <a:gd name="T49" fmla="*/ 387 h 432"/>
                <a:gd name="T50" fmla="*/ 801 w 811"/>
                <a:gd name="T51" fmla="*/ 370 h 432"/>
                <a:gd name="T52" fmla="*/ 787 w 811"/>
                <a:gd name="T53" fmla="*/ 322 h 432"/>
                <a:gd name="T54" fmla="*/ 712 w 811"/>
                <a:gd name="T55" fmla="*/ 176 h 432"/>
                <a:gd name="T56" fmla="*/ 314 w 811"/>
                <a:gd name="T57" fmla="*/ 6 h 432"/>
                <a:gd name="T58" fmla="*/ 110 w 811"/>
                <a:gd name="T59" fmla="*/ 41 h 432"/>
                <a:gd name="T60" fmla="*/ 24 w 811"/>
                <a:gd name="T61" fmla="*/ 114 h 432"/>
                <a:gd name="T62" fmla="*/ 7 w 811"/>
                <a:gd name="T63" fmla="*/ 134 h 432"/>
                <a:gd name="T64" fmla="*/ 6 w 811"/>
                <a:gd name="T65" fmla="*/ 147 h 432"/>
                <a:gd name="T66" fmla="*/ 15 w 811"/>
                <a:gd name="T67" fmla="*/ 259 h 432"/>
                <a:gd name="T68" fmla="*/ 15 w 811"/>
                <a:gd name="T69" fmla="*/ 259 h 432"/>
                <a:gd name="T70" fmla="*/ 16 w 811"/>
                <a:gd name="T71" fmla="*/ 260 h 432"/>
                <a:gd name="T72" fmla="*/ 22 w 811"/>
                <a:gd name="T73" fmla="*/ 265 h 432"/>
                <a:gd name="T74" fmla="*/ 42 w 811"/>
                <a:gd name="T75" fmla="*/ 278 h 432"/>
                <a:gd name="T76" fmla="*/ 105 w 811"/>
                <a:gd name="T77" fmla="*/ 313 h 432"/>
                <a:gd name="T78" fmla="*/ 210 w 811"/>
                <a:gd name="T79" fmla="*/ 365 h 432"/>
                <a:gd name="T80" fmla="*/ 240 w 811"/>
                <a:gd name="T81" fmla="*/ 367 h 432"/>
                <a:gd name="T82" fmla="*/ 582 w 811"/>
                <a:gd name="T83" fmla="*/ 356 h 432"/>
                <a:gd name="T84" fmla="*/ 589 w 811"/>
                <a:gd name="T85" fmla="*/ 356 h 432"/>
                <a:gd name="T86" fmla="*/ 648 w 811"/>
                <a:gd name="T87" fmla="*/ 386 h 432"/>
                <a:gd name="T88" fmla="*/ 725 w 811"/>
                <a:gd name="T89" fmla="*/ 423 h 432"/>
                <a:gd name="T90" fmla="*/ 733 w 811"/>
                <a:gd name="T91" fmla="*/ 426 h 432"/>
                <a:gd name="T92" fmla="*/ 733 w 811"/>
                <a:gd name="T93" fmla="*/ 426 h 432"/>
                <a:gd name="T94" fmla="*/ 747 w 811"/>
                <a:gd name="T95" fmla="*/ 42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1" h="432">
                  <a:moveTo>
                    <a:pt x="732" y="432"/>
                  </a:moveTo>
                  <a:cubicBezTo>
                    <a:pt x="730" y="432"/>
                    <a:pt x="727" y="431"/>
                    <a:pt x="723" y="429"/>
                  </a:cubicBezTo>
                  <a:cubicBezTo>
                    <a:pt x="723" y="429"/>
                    <a:pt x="723" y="429"/>
                    <a:pt x="723" y="429"/>
                  </a:cubicBezTo>
                  <a:cubicBezTo>
                    <a:pt x="718" y="427"/>
                    <a:pt x="713" y="424"/>
                    <a:pt x="706" y="421"/>
                  </a:cubicBezTo>
                  <a:cubicBezTo>
                    <a:pt x="706" y="421"/>
                    <a:pt x="706" y="421"/>
                    <a:pt x="706" y="421"/>
                  </a:cubicBezTo>
                  <a:cubicBezTo>
                    <a:pt x="693" y="414"/>
                    <a:pt x="676" y="406"/>
                    <a:pt x="659" y="397"/>
                  </a:cubicBezTo>
                  <a:cubicBezTo>
                    <a:pt x="659" y="397"/>
                    <a:pt x="659" y="397"/>
                    <a:pt x="659" y="397"/>
                  </a:cubicBezTo>
                  <a:cubicBezTo>
                    <a:pt x="624" y="380"/>
                    <a:pt x="590" y="363"/>
                    <a:pt x="587" y="362"/>
                  </a:cubicBezTo>
                  <a:cubicBezTo>
                    <a:pt x="587" y="362"/>
                    <a:pt x="587" y="362"/>
                    <a:pt x="587" y="362"/>
                  </a:cubicBezTo>
                  <a:cubicBezTo>
                    <a:pt x="587" y="362"/>
                    <a:pt x="587" y="362"/>
                    <a:pt x="587" y="362"/>
                  </a:cubicBezTo>
                  <a:cubicBezTo>
                    <a:pt x="586" y="362"/>
                    <a:pt x="586" y="362"/>
                    <a:pt x="586" y="362"/>
                  </a:cubicBezTo>
                  <a:cubicBezTo>
                    <a:pt x="586" y="362"/>
                    <a:pt x="586" y="362"/>
                    <a:pt x="586" y="362"/>
                  </a:cubicBezTo>
                  <a:cubicBezTo>
                    <a:pt x="585" y="362"/>
                    <a:pt x="583" y="362"/>
                    <a:pt x="582" y="362"/>
                  </a:cubicBezTo>
                  <a:cubicBezTo>
                    <a:pt x="582" y="362"/>
                    <a:pt x="582" y="362"/>
                    <a:pt x="582" y="362"/>
                  </a:cubicBezTo>
                  <a:cubicBezTo>
                    <a:pt x="542" y="362"/>
                    <a:pt x="324" y="373"/>
                    <a:pt x="240" y="373"/>
                  </a:cubicBezTo>
                  <a:cubicBezTo>
                    <a:pt x="240" y="373"/>
                    <a:pt x="240" y="373"/>
                    <a:pt x="240" y="373"/>
                  </a:cubicBezTo>
                  <a:cubicBezTo>
                    <a:pt x="224" y="373"/>
                    <a:pt x="213" y="372"/>
                    <a:pt x="209" y="371"/>
                  </a:cubicBezTo>
                  <a:cubicBezTo>
                    <a:pt x="209" y="371"/>
                    <a:pt x="209" y="371"/>
                    <a:pt x="209" y="371"/>
                  </a:cubicBezTo>
                  <a:cubicBezTo>
                    <a:pt x="186" y="364"/>
                    <a:pt x="35" y="285"/>
                    <a:pt x="12" y="265"/>
                  </a:cubicBezTo>
                  <a:cubicBezTo>
                    <a:pt x="12" y="265"/>
                    <a:pt x="12" y="265"/>
                    <a:pt x="12" y="265"/>
                  </a:cubicBezTo>
                  <a:cubicBezTo>
                    <a:pt x="11" y="263"/>
                    <a:pt x="10" y="263"/>
                    <a:pt x="9" y="261"/>
                  </a:cubicBezTo>
                  <a:cubicBezTo>
                    <a:pt x="9" y="261"/>
                    <a:pt x="9" y="261"/>
                    <a:pt x="9" y="261"/>
                  </a:cubicBezTo>
                  <a:cubicBezTo>
                    <a:pt x="7" y="251"/>
                    <a:pt x="1" y="180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0"/>
                    <a:pt x="1" y="135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27"/>
                    <a:pt x="10" y="120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30" y="100"/>
                    <a:pt x="43" y="89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81" y="5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79" y="11"/>
                    <a:pt x="249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506" y="0"/>
                    <a:pt x="658" y="92"/>
                    <a:pt x="716" y="172"/>
                  </a:cubicBezTo>
                  <a:cubicBezTo>
                    <a:pt x="716" y="172"/>
                    <a:pt x="716" y="172"/>
                    <a:pt x="716" y="172"/>
                  </a:cubicBezTo>
                  <a:cubicBezTo>
                    <a:pt x="794" y="279"/>
                    <a:pt x="811" y="387"/>
                    <a:pt x="811" y="388"/>
                  </a:cubicBezTo>
                  <a:cubicBezTo>
                    <a:pt x="811" y="388"/>
                    <a:pt x="811" y="388"/>
                    <a:pt x="811" y="388"/>
                  </a:cubicBezTo>
                  <a:cubicBezTo>
                    <a:pt x="811" y="389"/>
                    <a:pt x="810" y="390"/>
                    <a:pt x="809" y="391"/>
                  </a:cubicBezTo>
                  <a:cubicBezTo>
                    <a:pt x="809" y="391"/>
                    <a:pt x="809" y="391"/>
                    <a:pt x="809" y="391"/>
                  </a:cubicBezTo>
                  <a:cubicBezTo>
                    <a:pt x="809" y="391"/>
                    <a:pt x="772" y="414"/>
                    <a:pt x="750" y="426"/>
                  </a:cubicBezTo>
                  <a:cubicBezTo>
                    <a:pt x="750" y="426"/>
                    <a:pt x="750" y="426"/>
                    <a:pt x="750" y="426"/>
                  </a:cubicBezTo>
                  <a:cubicBezTo>
                    <a:pt x="742" y="429"/>
                    <a:pt x="736" y="432"/>
                    <a:pt x="732" y="432"/>
                  </a:cubicBezTo>
                  <a:cubicBezTo>
                    <a:pt x="732" y="432"/>
                    <a:pt x="732" y="432"/>
                    <a:pt x="732" y="432"/>
                  </a:cubicBezTo>
                  <a:cubicBezTo>
                    <a:pt x="732" y="432"/>
                    <a:pt x="732" y="432"/>
                    <a:pt x="732" y="432"/>
                  </a:cubicBezTo>
                  <a:close/>
                  <a:moveTo>
                    <a:pt x="747" y="420"/>
                  </a:moveTo>
                  <a:cubicBezTo>
                    <a:pt x="754" y="416"/>
                    <a:pt x="763" y="411"/>
                    <a:pt x="772" y="406"/>
                  </a:cubicBezTo>
                  <a:cubicBezTo>
                    <a:pt x="772" y="406"/>
                    <a:pt x="772" y="406"/>
                    <a:pt x="772" y="406"/>
                  </a:cubicBezTo>
                  <a:cubicBezTo>
                    <a:pt x="786" y="398"/>
                    <a:pt x="800" y="390"/>
                    <a:pt x="804" y="387"/>
                  </a:cubicBezTo>
                  <a:cubicBezTo>
                    <a:pt x="804" y="387"/>
                    <a:pt x="804" y="387"/>
                    <a:pt x="804" y="387"/>
                  </a:cubicBezTo>
                  <a:cubicBezTo>
                    <a:pt x="804" y="384"/>
                    <a:pt x="803" y="378"/>
                    <a:pt x="801" y="370"/>
                  </a:cubicBezTo>
                  <a:cubicBezTo>
                    <a:pt x="801" y="370"/>
                    <a:pt x="801" y="370"/>
                    <a:pt x="801" y="370"/>
                  </a:cubicBezTo>
                  <a:cubicBezTo>
                    <a:pt x="798" y="359"/>
                    <a:pt x="794" y="342"/>
                    <a:pt x="787" y="322"/>
                  </a:cubicBezTo>
                  <a:cubicBezTo>
                    <a:pt x="787" y="322"/>
                    <a:pt x="787" y="322"/>
                    <a:pt x="787" y="322"/>
                  </a:cubicBezTo>
                  <a:cubicBezTo>
                    <a:pt x="773" y="282"/>
                    <a:pt x="750" y="228"/>
                    <a:pt x="712" y="176"/>
                  </a:cubicBezTo>
                  <a:cubicBezTo>
                    <a:pt x="712" y="176"/>
                    <a:pt x="712" y="176"/>
                    <a:pt x="712" y="176"/>
                  </a:cubicBezTo>
                  <a:cubicBezTo>
                    <a:pt x="655" y="97"/>
                    <a:pt x="504" y="6"/>
                    <a:pt x="314" y="6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250" y="6"/>
                    <a:pt x="181" y="17"/>
                    <a:pt x="110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5" y="45"/>
                    <a:pt x="52" y="87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15" y="123"/>
                    <a:pt x="8" y="132"/>
                    <a:pt x="7" y="134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7" y="135"/>
                    <a:pt x="6" y="140"/>
                    <a:pt x="6" y="147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6" y="179"/>
                    <a:pt x="13" y="250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9"/>
                    <a:pt x="16" y="260"/>
                    <a:pt x="16" y="260"/>
                  </a:cubicBezTo>
                  <a:cubicBezTo>
                    <a:pt x="16" y="260"/>
                    <a:pt x="16" y="260"/>
                    <a:pt x="16" y="260"/>
                  </a:cubicBezTo>
                  <a:cubicBezTo>
                    <a:pt x="18" y="262"/>
                    <a:pt x="20" y="263"/>
                    <a:pt x="22" y="265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7" y="268"/>
                    <a:pt x="34" y="273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59" y="288"/>
                    <a:pt x="81" y="300"/>
                    <a:pt x="105" y="313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50" y="338"/>
                    <a:pt x="200" y="362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3" y="366"/>
                    <a:pt x="224" y="367"/>
                    <a:pt x="240" y="367"/>
                  </a:cubicBezTo>
                  <a:cubicBezTo>
                    <a:pt x="240" y="367"/>
                    <a:pt x="240" y="367"/>
                    <a:pt x="240" y="367"/>
                  </a:cubicBezTo>
                  <a:cubicBezTo>
                    <a:pt x="323" y="367"/>
                    <a:pt x="542" y="356"/>
                    <a:pt x="582" y="356"/>
                  </a:cubicBezTo>
                  <a:cubicBezTo>
                    <a:pt x="582" y="356"/>
                    <a:pt x="582" y="356"/>
                    <a:pt x="582" y="356"/>
                  </a:cubicBezTo>
                  <a:cubicBezTo>
                    <a:pt x="585" y="356"/>
                    <a:pt x="587" y="356"/>
                    <a:pt x="589" y="356"/>
                  </a:cubicBezTo>
                  <a:cubicBezTo>
                    <a:pt x="589" y="356"/>
                    <a:pt x="589" y="356"/>
                    <a:pt x="589" y="356"/>
                  </a:cubicBezTo>
                  <a:cubicBezTo>
                    <a:pt x="593" y="358"/>
                    <a:pt x="619" y="371"/>
                    <a:pt x="648" y="386"/>
                  </a:cubicBezTo>
                  <a:cubicBezTo>
                    <a:pt x="648" y="386"/>
                    <a:pt x="648" y="386"/>
                    <a:pt x="648" y="386"/>
                  </a:cubicBezTo>
                  <a:cubicBezTo>
                    <a:pt x="678" y="400"/>
                    <a:pt x="710" y="416"/>
                    <a:pt x="725" y="423"/>
                  </a:cubicBezTo>
                  <a:cubicBezTo>
                    <a:pt x="725" y="423"/>
                    <a:pt x="725" y="423"/>
                    <a:pt x="725" y="423"/>
                  </a:cubicBezTo>
                  <a:cubicBezTo>
                    <a:pt x="729" y="425"/>
                    <a:pt x="732" y="426"/>
                    <a:pt x="733" y="426"/>
                  </a:cubicBezTo>
                  <a:cubicBezTo>
                    <a:pt x="733" y="426"/>
                    <a:pt x="733" y="426"/>
                    <a:pt x="733" y="426"/>
                  </a:cubicBezTo>
                  <a:cubicBezTo>
                    <a:pt x="733" y="426"/>
                    <a:pt x="733" y="426"/>
                    <a:pt x="733" y="426"/>
                  </a:cubicBezTo>
                  <a:cubicBezTo>
                    <a:pt x="733" y="426"/>
                    <a:pt x="733" y="426"/>
                    <a:pt x="733" y="426"/>
                  </a:cubicBezTo>
                  <a:cubicBezTo>
                    <a:pt x="734" y="426"/>
                    <a:pt x="740" y="424"/>
                    <a:pt x="747" y="420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31" name="Freeform 1027"/>
            <p:cNvSpPr/>
            <p:nvPr/>
          </p:nvSpPr>
          <p:spPr bwMode="auto">
            <a:xfrm>
              <a:off x="3239953" y="2907295"/>
              <a:ext cx="2886204" cy="805947"/>
            </a:xfrm>
            <a:custGeom>
              <a:avLst/>
              <a:gdLst>
                <a:gd name="T0" fmla="*/ 569 w 802"/>
                <a:gd name="T1" fmla="*/ 147 h 224"/>
                <a:gd name="T2" fmla="*/ 195 w 802"/>
                <a:gd name="T3" fmla="*/ 163 h 224"/>
                <a:gd name="T4" fmla="*/ 193 w 802"/>
                <a:gd name="T5" fmla="*/ 163 h 224"/>
                <a:gd name="T6" fmla="*/ 192 w 802"/>
                <a:gd name="T7" fmla="*/ 163 h 224"/>
                <a:gd name="T8" fmla="*/ 190 w 802"/>
                <a:gd name="T9" fmla="*/ 163 h 224"/>
                <a:gd name="T10" fmla="*/ 21 w 802"/>
                <a:gd name="T11" fmla="*/ 61 h 224"/>
                <a:gd name="T12" fmla="*/ 11 w 802"/>
                <a:gd name="T13" fmla="*/ 54 h 224"/>
                <a:gd name="T14" fmla="*/ 10 w 802"/>
                <a:gd name="T15" fmla="*/ 52 h 224"/>
                <a:gd name="T16" fmla="*/ 10 w 802"/>
                <a:gd name="T17" fmla="*/ 52 h 224"/>
                <a:gd name="T18" fmla="*/ 10 w 802"/>
                <a:gd name="T19" fmla="*/ 50 h 224"/>
                <a:gd name="T20" fmla="*/ 9 w 802"/>
                <a:gd name="T21" fmla="*/ 44 h 224"/>
                <a:gd name="T22" fmla="*/ 5 w 802"/>
                <a:gd name="T23" fmla="*/ 27 h 224"/>
                <a:gd name="T24" fmla="*/ 0 w 802"/>
                <a:gd name="T25" fmla="*/ 3 h 224"/>
                <a:gd name="T26" fmla="*/ 2 w 802"/>
                <a:gd name="T27" fmla="*/ 0 h 224"/>
                <a:gd name="T28" fmla="*/ 6 w 802"/>
                <a:gd name="T29" fmla="*/ 2 h 224"/>
                <a:gd name="T30" fmla="*/ 15 w 802"/>
                <a:gd name="T31" fmla="*/ 43 h 224"/>
                <a:gd name="T32" fmla="*/ 16 w 802"/>
                <a:gd name="T33" fmla="*/ 51 h 224"/>
                <a:gd name="T34" fmla="*/ 17 w 802"/>
                <a:gd name="T35" fmla="*/ 51 h 224"/>
                <a:gd name="T36" fmla="*/ 23 w 802"/>
                <a:gd name="T37" fmla="*/ 55 h 224"/>
                <a:gd name="T38" fmla="*/ 42 w 802"/>
                <a:gd name="T39" fmla="*/ 67 h 224"/>
                <a:gd name="T40" fmla="*/ 103 w 802"/>
                <a:gd name="T41" fmla="*/ 104 h 224"/>
                <a:gd name="T42" fmla="*/ 193 w 802"/>
                <a:gd name="T43" fmla="*/ 157 h 224"/>
                <a:gd name="T44" fmla="*/ 193 w 802"/>
                <a:gd name="T45" fmla="*/ 157 h 224"/>
                <a:gd name="T46" fmla="*/ 195 w 802"/>
                <a:gd name="T47" fmla="*/ 157 h 224"/>
                <a:gd name="T48" fmla="*/ 397 w 802"/>
                <a:gd name="T49" fmla="*/ 149 h 224"/>
                <a:gd name="T50" fmla="*/ 569 w 802"/>
                <a:gd name="T51" fmla="*/ 141 h 224"/>
                <a:gd name="T52" fmla="*/ 571 w 802"/>
                <a:gd name="T53" fmla="*/ 142 h 224"/>
                <a:gd name="T54" fmla="*/ 778 w 802"/>
                <a:gd name="T55" fmla="*/ 174 h 224"/>
                <a:gd name="T56" fmla="*/ 800 w 802"/>
                <a:gd name="T57" fmla="*/ 128 h 224"/>
                <a:gd name="T58" fmla="*/ 801 w 802"/>
                <a:gd name="T59" fmla="*/ 132 h 224"/>
                <a:gd name="T60" fmla="*/ 783 w 802"/>
                <a:gd name="T61" fmla="*/ 177 h 224"/>
                <a:gd name="T62" fmla="*/ 782 w 802"/>
                <a:gd name="T63" fmla="*/ 179 h 224"/>
                <a:gd name="T64" fmla="*/ 704 w 802"/>
                <a:gd name="T65" fmla="*/ 224 h 224"/>
                <a:gd name="T66" fmla="*/ 703 w 802"/>
                <a:gd name="T67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2" h="224">
                  <a:moveTo>
                    <a:pt x="703" y="223"/>
                  </a:moveTo>
                  <a:cubicBezTo>
                    <a:pt x="569" y="147"/>
                    <a:pt x="569" y="147"/>
                    <a:pt x="569" y="147"/>
                  </a:cubicBezTo>
                  <a:cubicBezTo>
                    <a:pt x="550" y="148"/>
                    <a:pt x="233" y="163"/>
                    <a:pt x="195" y="163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194" y="163"/>
                    <a:pt x="193" y="163"/>
                    <a:pt x="193" y="163"/>
                  </a:cubicBezTo>
                  <a:cubicBezTo>
                    <a:pt x="193" y="163"/>
                    <a:pt x="193" y="163"/>
                    <a:pt x="193" y="163"/>
                  </a:cubicBezTo>
                  <a:cubicBezTo>
                    <a:pt x="192" y="163"/>
                    <a:pt x="192" y="163"/>
                    <a:pt x="192" y="163"/>
                  </a:cubicBezTo>
                  <a:cubicBezTo>
                    <a:pt x="192" y="163"/>
                    <a:pt x="192" y="163"/>
                    <a:pt x="192" y="163"/>
                  </a:cubicBezTo>
                  <a:cubicBezTo>
                    <a:pt x="192" y="163"/>
                    <a:pt x="192" y="163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87" y="161"/>
                    <a:pt x="57" y="84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6" y="58"/>
                    <a:pt x="13" y="56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1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8"/>
                    <a:pt x="9" y="46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39"/>
                    <a:pt x="7" y="33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1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12" y="28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6"/>
                    <a:pt x="16" y="49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2"/>
                    <a:pt x="20" y="53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7" y="58"/>
                    <a:pt x="34" y="62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59" y="78"/>
                    <a:pt x="81" y="91"/>
                    <a:pt x="103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45" y="129"/>
                    <a:pt x="188" y="155"/>
                    <a:pt x="193" y="157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4" y="157"/>
                    <a:pt x="194" y="157"/>
                    <a:pt x="195" y="157"/>
                  </a:cubicBezTo>
                  <a:cubicBezTo>
                    <a:pt x="195" y="157"/>
                    <a:pt x="195" y="157"/>
                    <a:pt x="195" y="157"/>
                  </a:cubicBezTo>
                  <a:cubicBezTo>
                    <a:pt x="215" y="157"/>
                    <a:pt x="308" y="153"/>
                    <a:pt x="397" y="149"/>
                  </a:cubicBezTo>
                  <a:cubicBezTo>
                    <a:pt x="397" y="149"/>
                    <a:pt x="397" y="149"/>
                    <a:pt x="397" y="149"/>
                  </a:cubicBezTo>
                  <a:cubicBezTo>
                    <a:pt x="485" y="145"/>
                    <a:pt x="569" y="141"/>
                    <a:pt x="569" y="141"/>
                  </a:cubicBezTo>
                  <a:cubicBezTo>
                    <a:pt x="569" y="141"/>
                    <a:pt x="569" y="141"/>
                    <a:pt x="569" y="141"/>
                  </a:cubicBezTo>
                  <a:cubicBezTo>
                    <a:pt x="570" y="141"/>
                    <a:pt x="570" y="142"/>
                    <a:pt x="571" y="142"/>
                  </a:cubicBezTo>
                  <a:cubicBezTo>
                    <a:pt x="571" y="142"/>
                    <a:pt x="571" y="142"/>
                    <a:pt x="571" y="142"/>
                  </a:cubicBezTo>
                  <a:cubicBezTo>
                    <a:pt x="704" y="217"/>
                    <a:pt x="704" y="217"/>
                    <a:pt x="704" y="217"/>
                  </a:cubicBezTo>
                  <a:cubicBezTo>
                    <a:pt x="778" y="174"/>
                    <a:pt x="778" y="174"/>
                    <a:pt x="778" y="174"/>
                  </a:cubicBezTo>
                  <a:cubicBezTo>
                    <a:pt x="796" y="130"/>
                    <a:pt x="796" y="130"/>
                    <a:pt x="796" y="130"/>
                  </a:cubicBezTo>
                  <a:cubicBezTo>
                    <a:pt x="797" y="129"/>
                    <a:pt x="798" y="128"/>
                    <a:pt x="800" y="128"/>
                  </a:cubicBezTo>
                  <a:cubicBezTo>
                    <a:pt x="800" y="128"/>
                    <a:pt x="800" y="128"/>
                    <a:pt x="800" y="128"/>
                  </a:cubicBezTo>
                  <a:cubicBezTo>
                    <a:pt x="801" y="129"/>
                    <a:pt x="802" y="131"/>
                    <a:pt x="801" y="132"/>
                  </a:cubicBezTo>
                  <a:cubicBezTo>
                    <a:pt x="801" y="132"/>
                    <a:pt x="801" y="132"/>
                    <a:pt x="801" y="132"/>
                  </a:cubicBezTo>
                  <a:cubicBezTo>
                    <a:pt x="783" y="177"/>
                    <a:pt x="783" y="177"/>
                    <a:pt x="783" y="177"/>
                  </a:cubicBezTo>
                  <a:cubicBezTo>
                    <a:pt x="783" y="178"/>
                    <a:pt x="782" y="178"/>
                    <a:pt x="782" y="179"/>
                  </a:cubicBezTo>
                  <a:cubicBezTo>
                    <a:pt x="782" y="179"/>
                    <a:pt x="782" y="179"/>
                    <a:pt x="782" y="179"/>
                  </a:cubicBezTo>
                  <a:cubicBezTo>
                    <a:pt x="706" y="223"/>
                    <a:pt x="706" y="223"/>
                    <a:pt x="706" y="223"/>
                  </a:cubicBezTo>
                  <a:cubicBezTo>
                    <a:pt x="705" y="224"/>
                    <a:pt x="705" y="224"/>
                    <a:pt x="704" y="224"/>
                  </a:cubicBezTo>
                  <a:cubicBezTo>
                    <a:pt x="704" y="224"/>
                    <a:pt x="704" y="224"/>
                    <a:pt x="704" y="224"/>
                  </a:cubicBezTo>
                  <a:cubicBezTo>
                    <a:pt x="704" y="224"/>
                    <a:pt x="703" y="224"/>
                    <a:pt x="703" y="22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32" name="Freeform 1028"/>
            <p:cNvSpPr/>
            <p:nvPr/>
          </p:nvSpPr>
          <p:spPr bwMode="auto">
            <a:xfrm>
              <a:off x="5768803" y="3515557"/>
              <a:ext cx="86677" cy="174875"/>
            </a:xfrm>
            <a:custGeom>
              <a:avLst/>
              <a:gdLst>
                <a:gd name="T0" fmla="*/ 2 w 24"/>
                <a:gd name="T1" fmla="*/ 49 h 49"/>
                <a:gd name="T2" fmla="*/ 0 w 24"/>
                <a:gd name="T3" fmla="*/ 45 h 49"/>
                <a:gd name="T4" fmla="*/ 0 w 24"/>
                <a:gd name="T5" fmla="*/ 45 h 49"/>
                <a:gd name="T6" fmla="*/ 17 w 24"/>
                <a:gd name="T7" fmla="*/ 2 h 49"/>
                <a:gd name="T8" fmla="*/ 21 w 24"/>
                <a:gd name="T9" fmla="*/ 0 h 49"/>
                <a:gd name="T10" fmla="*/ 21 w 24"/>
                <a:gd name="T11" fmla="*/ 0 h 49"/>
                <a:gd name="T12" fmla="*/ 23 w 24"/>
                <a:gd name="T13" fmla="*/ 4 h 49"/>
                <a:gd name="T14" fmla="*/ 23 w 24"/>
                <a:gd name="T15" fmla="*/ 4 h 49"/>
                <a:gd name="T16" fmla="*/ 6 w 24"/>
                <a:gd name="T17" fmla="*/ 47 h 49"/>
                <a:gd name="T18" fmla="*/ 3 w 24"/>
                <a:gd name="T19" fmla="*/ 49 h 49"/>
                <a:gd name="T20" fmla="*/ 3 w 24"/>
                <a:gd name="T21" fmla="*/ 49 h 49"/>
                <a:gd name="T22" fmla="*/ 2 w 24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0" y="48"/>
                    <a:pt x="0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2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"/>
                    <a:pt x="24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5" y="48"/>
                    <a:pt x="4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2" y="49"/>
                    <a:pt x="2" y="49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33" name="Freeform 1029"/>
            <p:cNvSpPr/>
            <p:nvPr/>
          </p:nvSpPr>
          <p:spPr bwMode="auto">
            <a:xfrm>
              <a:off x="5276111" y="3263128"/>
              <a:ext cx="57785" cy="171834"/>
            </a:xfrm>
            <a:custGeom>
              <a:avLst/>
              <a:gdLst>
                <a:gd name="T0" fmla="*/ 3 w 16"/>
                <a:gd name="T1" fmla="*/ 48 h 48"/>
                <a:gd name="T2" fmla="*/ 0 w 16"/>
                <a:gd name="T3" fmla="*/ 45 h 48"/>
                <a:gd name="T4" fmla="*/ 0 w 16"/>
                <a:gd name="T5" fmla="*/ 45 h 48"/>
                <a:gd name="T6" fmla="*/ 10 w 16"/>
                <a:gd name="T7" fmla="*/ 2 h 48"/>
                <a:gd name="T8" fmla="*/ 13 w 16"/>
                <a:gd name="T9" fmla="*/ 0 h 48"/>
                <a:gd name="T10" fmla="*/ 13 w 16"/>
                <a:gd name="T11" fmla="*/ 0 h 48"/>
                <a:gd name="T12" fmla="*/ 16 w 16"/>
                <a:gd name="T13" fmla="*/ 4 h 48"/>
                <a:gd name="T14" fmla="*/ 16 w 16"/>
                <a:gd name="T15" fmla="*/ 4 h 48"/>
                <a:gd name="T16" fmla="*/ 6 w 16"/>
                <a:gd name="T17" fmla="*/ 46 h 48"/>
                <a:gd name="T18" fmla="*/ 3 w 16"/>
                <a:gd name="T19" fmla="*/ 48 h 48"/>
                <a:gd name="T20" fmla="*/ 3 w 16"/>
                <a:gd name="T21" fmla="*/ 48 h 48"/>
                <a:gd name="T22" fmla="*/ 3 w 16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8">
                  <a:moveTo>
                    <a:pt x="3" y="48"/>
                  </a:moveTo>
                  <a:cubicBezTo>
                    <a:pt x="1" y="48"/>
                    <a:pt x="0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1"/>
                    <a:pt x="16" y="2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7"/>
                    <a:pt x="5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34" name="Freeform 1030"/>
            <p:cNvSpPr/>
            <p:nvPr/>
          </p:nvSpPr>
          <p:spPr bwMode="auto">
            <a:xfrm>
              <a:off x="3919686" y="3305706"/>
              <a:ext cx="47140" cy="187041"/>
            </a:xfrm>
            <a:custGeom>
              <a:avLst/>
              <a:gdLst>
                <a:gd name="T0" fmla="*/ 2 w 13"/>
                <a:gd name="T1" fmla="*/ 52 h 52"/>
                <a:gd name="T2" fmla="*/ 0 w 13"/>
                <a:gd name="T3" fmla="*/ 49 h 52"/>
                <a:gd name="T4" fmla="*/ 0 w 13"/>
                <a:gd name="T5" fmla="*/ 49 h 52"/>
                <a:gd name="T6" fmla="*/ 6 w 13"/>
                <a:gd name="T7" fmla="*/ 3 h 52"/>
                <a:gd name="T8" fmla="*/ 10 w 13"/>
                <a:gd name="T9" fmla="*/ 1 h 52"/>
                <a:gd name="T10" fmla="*/ 10 w 13"/>
                <a:gd name="T11" fmla="*/ 1 h 52"/>
                <a:gd name="T12" fmla="*/ 12 w 13"/>
                <a:gd name="T13" fmla="*/ 4 h 52"/>
                <a:gd name="T14" fmla="*/ 12 w 13"/>
                <a:gd name="T15" fmla="*/ 4 h 52"/>
                <a:gd name="T16" fmla="*/ 6 w 13"/>
                <a:gd name="T17" fmla="*/ 50 h 52"/>
                <a:gd name="T18" fmla="*/ 3 w 13"/>
                <a:gd name="T19" fmla="*/ 52 h 52"/>
                <a:gd name="T20" fmla="*/ 3 w 13"/>
                <a:gd name="T21" fmla="*/ 52 h 52"/>
                <a:gd name="T22" fmla="*/ 2 w 13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2">
                  <a:moveTo>
                    <a:pt x="2" y="52"/>
                  </a:moveTo>
                  <a:cubicBezTo>
                    <a:pt x="1" y="52"/>
                    <a:pt x="0" y="51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1"/>
                    <a:pt x="13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1"/>
                    <a:pt x="4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2" y="5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35" name="Freeform 1031"/>
            <p:cNvSpPr>
              <a:spLocks noEditPoints="1"/>
            </p:cNvSpPr>
            <p:nvPr/>
          </p:nvSpPr>
          <p:spPr bwMode="auto">
            <a:xfrm>
              <a:off x="2102503" y="3565738"/>
              <a:ext cx="1590605" cy="2081777"/>
            </a:xfrm>
            <a:custGeom>
              <a:avLst/>
              <a:gdLst>
                <a:gd name="T0" fmla="*/ 58 w 442"/>
                <a:gd name="T1" fmla="*/ 416 h 579"/>
                <a:gd name="T2" fmla="*/ 0 w 442"/>
                <a:gd name="T3" fmla="*/ 179 h 579"/>
                <a:gd name="T4" fmla="*/ 4 w 442"/>
                <a:gd name="T5" fmla="*/ 116 h 579"/>
                <a:gd name="T6" fmla="*/ 5 w 442"/>
                <a:gd name="T7" fmla="*/ 114 h 579"/>
                <a:gd name="T8" fmla="*/ 69 w 442"/>
                <a:gd name="T9" fmla="*/ 68 h 579"/>
                <a:gd name="T10" fmla="*/ 141 w 442"/>
                <a:gd name="T11" fmla="*/ 17 h 579"/>
                <a:gd name="T12" fmla="*/ 154 w 442"/>
                <a:gd name="T13" fmla="*/ 15 h 579"/>
                <a:gd name="T14" fmla="*/ 178 w 442"/>
                <a:gd name="T15" fmla="*/ 12 h 579"/>
                <a:gd name="T16" fmla="*/ 248 w 442"/>
                <a:gd name="T17" fmla="*/ 7 h 579"/>
                <a:gd name="T18" fmla="*/ 347 w 442"/>
                <a:gd name="T19" fmla="*/ 0 h 579"/>
                <a:gd name="T20" fmla="*/ 350 w 442"/>
                <a:gd name="T21" fmla="*/ 1 h 579"/>
                <a:gd name="T22" fmla="*/ 437 w 442"/>
                <a:gd name="T23" fmla="*/ 112 h 579"/>
                <a:gd name="T24" fmla="*/ 442 w 442"/>
                <a:gd name="T25" fmla="*/ 152 h 579"/>
                <a:gd name="T26" fmla="*/ 433 w 442"/>
                <a:gd name="T27" fmla="*/ 294 h 579"/>
                <a:gd name="T28" fmla="*/ 432 w 442"/>
                <a:gd name="T29" fmla="*/ 296 h 579"/>
                <a:gd name="T30" fmla="*/ 390 w 442"/>
                <a:gd name="T31" fmla="*/ 352 h 579"/>
                <a:gd name="T32" fmla="*/ 342 w 442"/>
                <a:gd name="T33" fmla="*/ 377 h 579"/>
                <a:gd name="T34" fmla="*/ 277 w 442"/>
                <a:gd name="T35" fmla="*/ 411 h 579"/>
                <a:gd name="T36" fmla="*/ 271 w 442"/>
                <a:gd name="T37" fmla="*/ 415 h 579"/>
                <a:gd name="T38" fmla="*/ 254 w 442"/>
                <a:gd name="T39" fmla="*/ 459 h 579"/>
                <a:gd name="T40" fmla="*/ 238 w 442"/>
                <a:gd name="T41" fmla="*/ 504 h 579"/>
                <a:gd name="T42" fmla="*/ 238 w 442"/>
                <a:gd name="T43" fmla="*/ 505 h 579"/>
                <a:gd name="T44" fmla="*/ 238 w 442"/>
                <a:gd name="T45" fmla="*/ 508 h 579"/>
                <a:gd name="T46" fmla="*/ 241 w 442"/>
                <a:gd name="T47" fmla="*/ 516 h 579"/>
                <a:gd name="T48" fmla="*/ 248 w 442"/>
                <a:gd name="T49" fmla="*/ 540 h 579"/>
                <a:gd name="T50" fmla="*/ 258 w 442"/>
                <a:gd name="T51" fmla="*/ 575 h 579"/>
                <a:gd name="T52" fmla="*/ 258 w 442"/>
                <a:gd name="T53" fmla="*/ 578 h 579"/>
                <a:gd name="T54" fmla="*/ 255 w 442"/>
                <a:gd name="T55" fmla="*/ 579 h 579"/>
                <a:gd name="T56" fmla="*/ 255 w 442"/>
                <a:gd name="T57" fmla="*/ 579 h 579"/>
                <a:gd name="T58" fmla="*/ 64 w 442"/>
                <a:gd name="T59" fmla="*/ 413 h 579"/>
                <a:gd name="T60" fmla="*/ 237 w 442"/>
                <a:gd name="T61" fmla="*/ 567 h 579"/>
                <a:gd name="T62" fmla="*/ 251 w 442"/>
                <a:gd name="T63" fmla="*/ 572 h 579"/>
                <a:gd name="T64" fmla="*/ 233 w 442"/>
                <a:gd name="T65" fmla="*/ 509 h 579"/>
                <a:gd name="T66" fmla="*/ 232 w 442"/>
                <a:gd name="T67" fmla="*/ 504 h 579"/>
                <a:gd name="T68" fmla="*/ 233 w 442"/>
                <a:gd name="T69" fmla="*/ 499 h 579"/>
                <a:gd name="T70" fmla="*/ 237 w 442"/>
                <a:gd name="T71" fmla="*/ 488 h 579"/>
                <a:gd name="T72" fmla="*/ 248 w 442"/>
                <a:gd name="T73" fmla="*/ 458 h 579"/>
                <a:gd name="T74" fmla="*/ 266 w 442"/>
                <a:gd name="T75" fmla="*/ 412 h 579"/>
                <a:gd name="T76" fmla="*/ 269 w 442"/>
                <a:gd name="T77" fmla="*/ 409 h 579"/>
                <a:gd name="T78" fmla="*/ 273 w 442"/>
                <a:gd name="T79" fmla="*/ 407 h 579"/>
                <a:gd name="T80" fmla="*/ 287 w 442"/>
                <a:gd name="T81" fmla="*/ 399 h 579"/>
                <a:gd name="T82" fmla="*/ 327 w 442"/>
                <a:gd name="T83" fmla="*/ 378 h 579"/>
                <a:gd name="T84" fmla="*/ 385 w 442"/>
                <a:gd name="T85" fmla="*/ 348 h 579"/>
                <a:gd name="T86" fmla="*/ 427 w 442"/>
                <a:gd name="T87" fmla="*/ 293 h 579"/>
                <a:gd name="T88" fmla="*/ 436 w 442"/>
                <a:gd name="T89" fmla="*/ 152 h 579"/>
                <a:gd name="T90" fmla="*/ 432 w 442"/>
                <a:gd name="T91" fmla="*/ 115 h 579"/>
                <a:gd name="T92" fmla="*/ 384 w 442"/>
                <a:gd name="T93" fmla="*/ 53 h 579"/>
                <a:gd name="T94" fmla="*/ 346 w 442"/>
                <a:gd name="T95" fmla="*/ 6 h 579"/>
                <a:gd name="T96" fmla="*/ 267 w 442"/>
                <a:gd name="T97" fmla="*/ 11 h 579"/>
                <a:gd name="T98" fmla="*/ 154 w 442"/>
                <a:gd name="T99" fmla="*/ 21 h 579"/>
                <a:gd name="T100" fmla="*/ 144 w 442"/>
                <a:gd name="T101" fmla="*/ 23 h 579"/>
                <a:gd name="T102" fmla="*/ 73 w 442"/>
                <a:gd name="T103" fmla="*/ 72 h 579"/>
                <a:gd name="T104" fmla="*/ 10 w 442"/>
                <a:gd name="T105" fmla="*/ 11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2" h="579">
                  <a:moveTo>
                    <a:pt x="255" y="579"/>
                  </a:moveTo>
                  <a:cubicBezTo>
                    <a:pt x="254" y="579"/>
                    <a:pt x="139" y="554"/>
                    <a:pt x="58" y="416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9" y="331"/>
                    <a:pt x="0" y="23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1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5"/>
                    <a:pt x="4" y="114"/>
                    <a:pt x="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14"/>
                    <a:pt x="37" y="91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102" y="44"/>
                    <a:pt x="136" y="20"/>
                    <a:pt x="141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4" y="16"/>
                    <a:pt x="147" y="16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60" y="14"/>
                    <a:pt x="168" y="13"/>
                    <a:pt x="178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98" y="10"/>
                    <a:pt x="223" y="8"/>
                    <a:pt x="248" y="7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98" y="3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8" y="0"/>
                    <a:pt x="349" y="0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425" y="93"/>
                    <a:pt x="437" y="112"/>
                  </a:cubicBezTo>
                  <a:cubicBezTo>
                    <a:pt x="437" y="112"/>
                    <a:pt x="437" y="112"/>
                    <a:pt x="437" y="112"/>
                  </a:cubicBezTo>
                  <a:cubicBezTo>
                    <a:pt x="441" y="118"/>
                    <a:pt x="442" y="133"/>
                    <a:pt x="442" y="152"/>
                  </a:cubicBezTo>
                  <a:cubicBezTo>
                    <a:pt x="442" y="152"/>
                    <a:pt x="442" y="152"/>
                    <a:pt x="442" y="152"/>
                  </a:cubicBezTo>
                  <a:cubicBezTo>
                    <a:pt x="442" y="206"/>
                    <a:pt x="433" y="294"/>
                    <a:pt x="433" y="294"/>
                  </a:cubicBezTo>
                  <a:cubicBezTo>
                    <a:pt x="433" y="294"/>
                    <a:pt x="433" y="294"/>
                    <a:pt x="433" y="294"/>
                  </a:cubicBezTo>
                  <a:cubicBezTo>
                    <a:pt x="433" y="295"/>
                    <a:pt x="433" y="295"/>
                    <a:pt x="432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390" y="352"/>
                    <a:pt x="390" y="352"/>
                    <a:pt x="390" y="352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389" y="353"/>
                    <a:pt x="367" y="364"/>
                    <a:pt x="342" y="377"/>
                  </a:cubicBezTo>
                  <a:cubicBezTo>
                    <a:pt x="342" y="377"/>
                    <a:pt x="342" y="377"/>
                    <a:pt x="342" y="377"/>
                  </a:cubicBezTo>
                  <a:cubicBezTo>
                    <a:pt x="317" y="389"/>
                    <a:pt x="289" y="404"/>
                    <a:pt x="277" y="411"/>
                  </a:cubicBezTo>
                  <a:cubicBezTo>
                    <a:pt x="277" y="411"/>
                    <a:pt x="277" y="411"/>
                    <a:pt x="277" y="411"/>
                  </a:cubicBezTo>
                  <a:cubicBezTo>
                    <a:pt x="274" y="413"/>
                    <a:pt x="272" y="414"/>
                    <a:pt x="271" y="415"/>
                  </a:cubicBezTo>
                  <a:cubicBezTo>
                    <a:pt x="271" y="415"/>
                    <a:pt x="271" y="415"/>
                    <a:pt x="271" y="415"/>
                  </a:cubicBezTo>
                  <a:cubicBezTo>
                    <a:pt x="270" y="418"/>
                    <a:pt x="262" y="439"/>
                    <a:pt x="254" y="459"/>
                  </a:cubicBezTo>
                  <a:cubicBezTo>
                    <a:pt x="254" y="459"/>
                    <a:pt x="254" y="459"/>
                    <a:pt x="254" y="459"/>
                  </a:cubicBezTo>
                  <a:cubicBezTo>
                    <a:pt x="246" y="480"/>
                    <a:pt x="238" y="501"/>
                    <a:pt x="238" y="504"/>
                  </a:cubicBezTo>
                  <a:cubicBezTo>
                    <a:pt x="238" y="504"/>
                    <a:pt x="238" y="504"/>
                    <a:pt x="238" y="504"/>
                  </a:cubicBezTo>
                  <a:cubicBezTo>
                    <a:pt x="238" y="505"/>
                    <a:pt x="238" y="505"/>
                    <a:pt x="238" y="505"/>
                  </a:cubicBezTo>
                  <a:cubicBezTo>
                    <a:pt x="238" y="505"/>
                    <a:pt x="238" y="505"/>
                    <a:pt x="238" y="505"/>
                  </a:cubicBezTo>
                  <a:cubicBezTo>
                    <a:pt x="238" y="506"/>
                    <a:pt x="238" y="506"/>
                    <a:pt x="238" y="508"/>
                  </a:cubicBezTo>
                  <a:cubicBezTo>
                    <a:pt x="238" y="508"/>
                    <a:pt x="238" y="508"/>
                    <a:pt x="238" y="508"/>
                  </a:cubicBezTo>
                  <a:cubicBezTo>
                    <a:pt x="239" y="510"/>
                    <a:pt x="240" y="513"/>
                    <a:pt x="241" y="516"/>
                  </a:cubicBezTo>
                  <a:cubicBezTo>
                    <a:pt x="241" y="516"/>
                    <a:pt x="241" y="516"/>
                    <a:pt x="241" y="516"/>
                  </a:cubicBezTo>
                  <a:cubicBezTo>
                    <a:pt x="243" y="523"/>
                    <a:pt x="245" y="532"/>
                    <a:pt x="248" y="540"/>
                  </a:cubicBezTo>
                  <a:cubicBezTo>
                    <a:pt x="248" y="540"/>
                    <a:pt x="248" y="540"/>
                    <a:pt x="248" y="540"/>
                  </a:cubicBezTo>
                  <a:cubicBezTo>
                    <a:pt x="253" y="558"/>
                    <a:pt x="258" y="575"/>
                    <a:pt x="258" y="575"/>
                  </a:cubicBezTo>
                  <a:cubicBezTo>
                    <a:pt x="258" y="575"/>
                    <a:pt x="258" y="575"/>
                    <a:pt x="258" y="575"/>
                  </a:cubicBezTo>
                  <a:cubicBezTo>
                    <a:pt x="259" y="576"/>
                    <a:pt x="258" y="577"/>
                    <a:pt x="258" y="578"/>
                  </a:cubicBezTo>
                  <a:cubicBezTo>
                    <a:pt x="258" y="578"/>
                    <a:pt x="258" y="578"/>
                    <a:pt x="258" y="578"/>
                  </a:cubicBezTo>
                  <a:cubicBezTo>
                    <a:pt x="257" y="579"/>
                    <a:pt x="256" y="579"/>
                    <a:pt x="255" y="579"/>
                  </a:cubicBezTo>
                  <a:cubicBezTo>
                    <a:pt x="255" y="579"/>
                    <a:pt x="255" y="579"/>
                    <a:pt x="255" y="579"/>
                  </a:cubicBezTo>
                  <a:cubicBezTo>
                    <a:pt x="255" y="579"/>
                    <a:pt x="255" y="579"/>
                    <a:pt x="255" y="579"/>
                  </a:cubicBezTo>
                  <a:close/>
                  <a:moveTo>
                    <a:pt x="6" y="179"/>
                  </a:moveTo>
                  <a:cubicBezTo>
                    <a:pt x="6" y="238"/>
                    <a:pt x="15" y="330"/>
                    <a:pt x="64" y="413"/>
                  </a:cubicBezTo>
                  <a:cubicBezTo>
                    <a:pt x="64" y="413"/>
                    <a:pt x="64" y="413"/>
                    <a:pt x="64" y="413"/>
                  </a:cubicBezTo>
                  <a:cubicBezTo>
                    <a:pt x="123" y="515"/>
                    <a:pt x="202" y="554"/>
                    <a:pt x="237" y="567"/>
                  </a:cubicBezTo>
                  <a:cubicBezTo>
                    <a:pt x="237" y="567"/>
                    <a:pt x="237" y="567"/>
                    <a:pt x="237" y="567"/>
                  </a:cubicBezTo>
                  <a:cubicBezTo>
                    <a:pt x="243" y="569"/>
                    <a:pt x="248" y="571"/>
                    <a:pt x="251" y="572"/>
                  </a:cubicBezTo>
                  <a:cubicBezTo>
                    <a:pt x="251" y="572"/>
                    <a:pt x="251" y="572"/>
                    <a:pt x="251" y="572"/>
                  </a:cubicBezTo>
                  <a:cubicBezTo>
                    <a:pt x="247" y="558"/>
                    <a:pt x="236" y="521"/>
                    <a:pt x="233" y="509"/>
                  </a:cubicBezTo>
                  <a:cubicBezTo>
                    <a:pt x="233" y="509"/>
                    <a:pt x="233" y="509"/>
                    <a:pt x="233" y="509"/>
                  </a:cubicBezTo>
                  <a:cubicBezTo>
                    <a:pt x="232" y="507"/>
                    <a:pt x="232" y="506"/>
                    <a:pt x="232" y="504"/>
                  </a:cubicBezTo>
                  <a:cubicBezTo>
                    <a:pt x="232" y="504"/>
                    <a:pt x="232" y="504"/>
                    <a:pt x="232" y="504"/>
                  </a:cubicBezTo>
                  <a:cubicBezTo>
                    <a:pt x="232" y="503"/>
                    <a:pt x="232" y="502"/>
                    <a:pt x="233" y="499"/>
                  </a:cubicBezTo>
                  <a:cubicBezTo>
                    <a:pt x="233" y="499"/>
                    <a:pt x="233" y="499"/>
                    <a:pt x="233" y="499"/>
                  </a:cubicBezTo>
                  <a:cubicBezTo>
                    <a:pt x="234" y="496"/>
                    <a:pt x="235" y="493"/>
                    <a:pt x="237" y="488"/>
                  </a:cubicBezTo>
                  <a:cubicBezTo>
                    <a:pt x="237" y="488"/>
                    <a:pt x="237" y="488"/>
                    <a:pt x="237" y="488"/>
                  </a:cubicBezTo>
                  <a:cubicBezTo>
                    <a:pt x="240" y="480"/>
                    <a:pt x="244" y="469"/>
                    <a:pt x="248" y="458"/>
                  </a:cubicBezTo>
                  <a:cubicBezTo>
                    <a:pt x="248" y="458"/>
                    <a:pt x="248" y="458"/>
                    <a:pt x="248" y="458"/>
                  </a:cubicBezTo>
                  <a:cubicBezTo>
                    <a:pt x="256" y="436"/>
                    <a:pt x="265" y="414"/>
                    <a:pt x="266" y="412"/>
                  </a:cubicBezTo>
                  <a:cubicBezTo>
                    <a:pt x="266" y="412"/>
                    <a:pt x="266" y="412"/>
                    <a:pt x="266" y="412"/>
                  </a:cubicBezTo>
                  <a:cubicBezTo>
                    <a:pt x="267" y="410"/>
                    <a:pt x="268" y="410"/>
                    <a:pt x="269" y="409"/>
                  </a:cubicBezTo>
                  <a:cubicBezTo>
                    <a:pt x="269" y="409"/>
                    <a:pt x="269" y="409"/>
                    <a:pt x="269" y="409"/>
                  </a:cubicBezTo>
                  <a:cubicBezTo>
                    <a:pt x="270" y="409"/>
                    <a:pt x="271" y="408"/>
                    <a:pt x="273" y="407"/>
                  </a:cubicBezTo>
                  <a:cubicBezTo>
                    <a:pt x="273" y="407"/>
                    <a:pt x="273" y="407"/>
                    <a:pt x="273" y="407"/>
                  </a:cubicBezTo>
                  <a:cubicBezTo>
                    <a:pt x="276" y="405"/>
                    <a:pt x="281" y="402"/>
                    <a:pt x="287" y="399"/>
                  </a:cubicBezTo>
                  <a:cubicBezTo>
                    <a:pt x="287" y="399"/>
                    <a:pt x="287" y="399"/>
                    <a:pt x="287" y="399"/>
                  </a:cubicBezTo>
                  <a:cubicBezTo>
                    <a:pt x="298" y="393"/>
                    <a:pt x="313" y="385"/>
                    <a:pt x="327" y="378"/>
                  </a:cubicBezTo>
                  <a:cubicBezTo>
                    <a:pt x="327" y="378"/>
                    <a:pt x="327" y="378"/>
                    <a:pt x="327" y="378"/>
                  </a:cubicBezTo>
                  <a:cubicBezTo>
                    <a:pt x="354" y="364"/>
                    <a:pt x="381" y="350"/>
                    <a:pt x="385" y="348"/>
                  </a:cubicBezTo>
                  <a:cubicBezTo>
                    <a:pt x="385" y="348"/>
                    <a:pt x="385" y="348"/>
                    <a:pt x="385" y="348"/>
                  </a:cubicBezTo>
                  <a:cubicBezTo>
                    <a:pt x="427" y="293"/>
                    <a:pt x="427" y="293"/>
                    <a:pt x="427" y="293"/>
                  </a:cubicBezTo>
                  <a:cubicBezTo>
                    <a:pt x="428" y="284"/>
                    <a:pt x="436" y="203"/>
                    <a:pt x="436" y="152"/>
                  </a:cubicBezTo>
                  <a:cubicBezTo>
                    <a:pt x="436" y="152"/>
                    <a:pt x="436" y="152"/>
                    <a:pt x="436" y="152"/>
                  </a:cubicBezTo>
                  <a:cubicBezTo>
                    <a:pt x="436" y="133"/>
                    <a:pt x="435" y="118"/>
                    <a:pt x="432" y="115"/>
                  </a:cubicBezTo>
                  <a:cubicBezTo>
                    <a:pt x="432" y="115"/>
                    <a:pt x="432" y="115"/>
                    <a:pt x="432" y="115"/>
                  </a:cubicBezTo>
                  <a:cubicBezTo>
                    <a:pt x="426" y="106"/>
                    <a:pt x="404" y="79"/>
                    <a:pt x="384" y="53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67" y="31"/>
                    <a:pt x="350" y="11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39" y="7"/>
                    <a:pt x="305" y="9"/>
                    <a:pt x="267" y="11"/>
                  </a:cubicBezTo>
                  <a:cubicBezTo>
                    <a:pt x="267" y="11"/>
                    <a:pt x="267" y="11"/>
                    <a:pt x="267" y="11"/>
                  </a:cubicBezTo>
                  <a:cubicBezTo>
                    <a:pt x="225" y="14"/>
                    <a:pt x="176" y="18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48" y="22"/>
                    <a:pt x="144" y="23"/>
                    <a:pt x="144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0" y="25"/>
                    <a:pt x="105" y="49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44" y="93"/>
                    <a:pt x="15" y="114"/>
                    <a:pt x="10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9" y="123"/>
                    <a:pt x="6" y="146"/>
                    <a:pt x="6" y="179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36" name="Freeform 1032"/>
            <p:cNvSpPr/>
            <p:nvPr/>
          </p:nvSpPr>
          <p:spPr bwMode="auto">
            <a:xfrm>
              <a:off x="3008814" y="3979356"/>
              <a:ext cx="734477" cy="1668159"/>
            </a:xfrm>
            <a:custGeom>
              <a:avLst/>
              <a:gdLst>
                <a:gd name="T0" fmla="*/ 1 w 204"/>
                <a:gd name="T1" fmla="*/ 463 h 464"/>
                <a:gd name="T2" fmla="*/ 1 w 204"/>
                <a:gd name="T3" fmla="*/ 459 h 464"/>
                <a:gd name="T4" fmla="*/ 1 w 204"/>
                <a:gd name="T5" fmla="*/ 459 h 464"/>
                <a:gd name="T6" fmla="*/ 22 w 204"/>
                <a:gd name="T7" fmla="*/ 439 h 464"/>
                <a:gd name="T8" fmla="*/ 20 w 204"/>
                <a:gd name="T9" fmla="*/ 378 h 464"/>
                <a:gd name="T10" fmla="*/ 20 w 204"/>
                <a:gd name="T11" fmla="*/ 377 h 464"/>
                <a:gd name="T12" fmla="*/ 37 w 204"/>
                <a:gd name="T13" fmla="*/ 326 h 464"/>
                <a:gd name="T14" fmla="*/ 38 w 204"/>
                <a:gd name="T15" fmla="*/ 324 h 464"/>
                <a:gd name="T16" fmla="*/ 38 w 204"/>
                <a:gd name="T17" fmla="*/ 324 h 464"/>
                <a:gd name="T18" fmla="*/ 148 w 204"/>
                <a:gd name="T19" fmla="*/ 264 h 464"/>
                <a:gd name="T20" fmla="*/ 190 w 204"/>
                <a:gd name="T21" fmla="*/ 207 h 464"/>
                <a:gd name="T22" fmla="*/ 198 w 204"/>
                <a:gd name="T23" fmla="*/ 59 h 464"/>
                <a:gd name="T24" fmla="*/ 185 w 204"/>
                <a:gd name="T25" fmla="*/ 4 h 464"/>
                <a:gd name="T26" fmla="*/ 187 w 204"/>
                <a:gd name="T27" fmla="*/ 0 h 464"/>
                <a:gd name="T28" fmla="*/ 187 w 204"/>
                <a:gd name="T29" fmla="*/ 0 h 464"/>
                <a:gd name="T30" fmla="*/ 190 w 204"/>
                <a:gd name="T31" fmla="*/ 3 h 464"/>
                <a:gd name="T32" fmla="*/ 190 w 204"/>
                <a:gd name="T33" fmla="*/ 3 h 464"/>
                <a:gd name="T34" fmla="*/ 204 w 204"/>
                <a:gd name="T35" fmla="*/ 58 h 464"/>
                <a:gd name="T36" fmla="*/ 204 w 204"/>
                <a:gd name="T37" fmla="*/ 59 h 464"/>
                <a:gd name="T38" fmla="*/ 196 w 204"/>
                <a:gd name="T39" fmla="*/ 208 h 464"/>
                <a:gd name="T40" fmla="*/ 196 w 204"/>
                <a:gd name="T41" fmla="*/ 210 h 464"/>
                <a:gd name="T42" fmla="*/ 196 w 204"/>
                <a:gd name="T43" fmla="*/ 210 h 464"/>
                <a:gd name="T44" fmla="*/ 153 w 204"/>
                <a:gd name="T45" fmla="*/ 268 h 464"/>
                <a:gd name="T46" fmla="*/ 152 w 204"/>
                <a:gd name="T47" fmla="*/ 269 h 464"/>
                <a:gd name="T48" fmla="*/ 42 w 204"/>
                <a:gd name="T49" fmla="*/ 329 h 464"/>
                <a:gd name="T50" fmla="*/ 26 w 204"/>
                <a:gd name="T51" fmla="*/ 378 h 464"/>
                <a:gd name="T52" fmla="*/ 28 w 204"/>
                <a:gd name="T53" fmla="*/ 440 h 464"/>
                <a:gd name="T54" fmla="*/ 27 w 204"/>
                <a:gd name="T55" fmla="*/ 442 h 464"/>
                <a:gd name="T56" fmla="*/ 27 w 204"/>
                <a:gd name="T57" fmla="*/ 442 h 464"/>
                <a:gd name="T58" fmla="*/ 6 w 204"/>
                <a:gd name="T59" fmla="*/ 463 h 464"/>
                <a:gd name="T60" fmla="*/ 3 w 204"/>
                <a:gd name="T61" fmla="*/ 464 h 464"/>
                <a:gd name="T62" fmla="*/ 3 w 204"/>
                <a:gd name="T63" fmla="*/ 464 h 464"/>
                <a:gd name="T64" fmla="*/ 1 w 204"/>
                <a:gd name="T65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464">
                  <a:moveTo>
                    <a:pt x="1" y="463"/>
                  </a:moveTo>
                  <a:cubicBezTo>
                    <a:pt x="0" y="462"/>
                    <a:pt x="0" y="460"/>
                    <a:pt x="1" y="459"/>
                  </a:cubicBezTo>
                  <a:cubicBezTo>
                    <a:pt x="1" y="459"/>
                    <a:pt x="1" y="459"/>
                    <a:pt x="1" y="459"/>
                  </a:cubicBezTo>
                  <a:cubicBezTo>
                    <a:pt x="22" y="439"/>
                    <a:pt x="22" y="439"/>
                    <a:pt x="22" y="439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77"/>
                    <a:pt x="20" y="377"/>
                    <a:pt x="20" y="377"/>
                  </a:cubicBezTo>
                  <a:cubicBezTo>
                    <a:pt x="37" y="326"/>
                    <a:pt x="37" y="326"/>
                    <a:pt x="37" y="326"/>
                  </a:cubicBezTo>
                  <a:cubicBezTo>
                    <a:pt x="37" y="325"/>
                    <a:pt x="37" y="325"/>
                    <a:pt x="38" y="324"/>
                  </a:cubicBezTo>
                  <a:cubicBezTo>
                    <a:pt x="38" y="324"/>
                    <a:pt x="38" y="324"/>
                    <a:pt x="38" y="324"/>
                  </a:cubicBezTo>
                  <a:cubicBezTo>
                    <a:pt x="148" y="264"/>
                    <a:pt x="148" y="264"/>
                    <a:pt x="148" y="264"/>
                  </a:cubicBezTo>
                  <a:cubicBezTo>
                    <a:pt x="190" y="207"/>
                    <a:pt x="190" y="207"/>
                    <a:pt x="190" y="207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4" y="2"/>
                    <a:pt x="185" y="1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8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9"/>
                    <a:pt x="204" y="59"/>
                    <a:pt x="204" y="59"/>
                  </a:cubicBezTo>
                  <a:cubicBezTo>
                    <a:pt x="196" y="208"/>
                    <a:pt x="196" y="208"/>
                    <a:pt x="196" y="208"/>
                  </a:cubicBezTo>
                  <a:cubicBezTo>
                    <a:pt x="196" y="208"/>
                    <a:pt x="196" y="209"/>
                    <a:pt x="196" y="210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53" y="268"/>
                    <a:pt x="153" y="268"/>
                    <a:pt x="153" y="268"/>
                  </a:cubicBezTo>
                  <a:cubicBezTo>
                    <a:pt x="152" y="269"/>
                    <a:pt x="152" y="269"/>
                    <a:pt x="152" y="269"/>
                  </a:cubicBezTo>
                  <a:cubicBezTo>
                    <a:pt x="42" y="329"/>
                    <a:pt x="42" y="329"/>
                    <a:pt x="42" y="329"/>
                  </a:cubicBezTo>
                  <a:cubicBezTo>
                    <a:pt x="26" y="378"/>
                    <a:pt x="26" y="378"/>
                    <a:pt x="26" y="378"/>
                  </a:cubicBezTo>
                  <a:cubicBezTo>
                    <a:pt x="28" y="440"/>
                    <a:pt x="28" y="440"/>
                    <a:pt x="28" y="440"/>
                  </a:cubicBezTo>
                  <a:cubicBezTo>
                    <a:pt x="28" y="441"/>
                    <a:pt x="28" y="442"/>
                    <a:pt x="27" y="442"/>
                  </a:cubicBezTo>
                  <a:cubicBezTo>
                    <a:pt x="27" y="442"/>
                    <a:pt x="27" y="442"/>
                    <a:pt x="27" y="442"/>
                  </a:cubicBezTo>
                  <a:cubicBezTo>
                    <a:pt x="6" y="463"/>
                    <a:pt x="6" y="463"/>
                    <a:pt x="6" y="463"/>
                  </a:cubicBezTo>
                  <a:cubicBezTo>
                    <a:pt x="5" y="464"/>
                    <a:pt x="4" y="464"/>
                    <a:pt x="3" y="464"/>
                  </a:cubicBezTo>
                  <a:cubicBezTo>
                    <a:pt x="3" y="464"/>
                    <a:pt x="3" y="464"/>
                    <a:pt x="3" y="464"/>
                  </a:cubicBezTo>
                  <a:cubicBezTo>
                    <a:pt x="3" y="464"/>
                    <a:pt x="2" y="464"/>
                    <a:pt x="1" y="46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37" name="Freeform 1033"/>
            <p:cNvSpPr/>
            <p:nvPr/>
          </p:nvSpPr>
          <p:spPr bwMode="auto">
            <a:xfrm>
              <a:off x="3055954" y="5039253"/>
              <a:ext cx="94281" cy="130776"/>
            </a:xfrm>
            <a:custGeom>
              <a:avLst/>
              <a:gdLst>
                <a:gd name="T0" fmla="*/ 20 w 26"/>
                <a:gd name="T1" fmla="*/ 34 h 36"/>
                <a:gd name="T2" fmla="*/ 1 w 26"/>
                <a:gd name="T3" fmla="*/ 5 h 36"/>
                <a:gd name="T4" fmla="*/ 2 w 26"/>
                <a:gd name="T5" fmla="*/ 1 h 36"/>
                <a:gd name="T6" fmla="*/ 2 w 26"/>
                <a:gd name="T7" fmla="*/ 1 h 36"/>
                <a:gd name="T8" fmla="*/ 6 w 26"/>
                <a:gd name="T9" fmla="*/ 1 h 36"/>
                <a:gd name="T10" fmla="*/ 6 w 26"/>
                <a:gd name="T11" fmla="*/ 1 h 36"/>
                <a:gd name="T12" fmla="*/ 25 w 26"/>
                <a:gd name="T13" fmla="*/ 31 h 36"/>
                <a:gd name="T14" fmla="*/ 24 w 26"/>
                <a:gd name="T15" fmla="*/ 35 h 36"/>
                <a:gd name="T16" fmla="*/ 24 w 26"/>
                <a:gd name="T17" fmla="*/ 35 h 36"/>
                <a:gd name="T18" fmla="*/ 23 w 26"/>
                <a:gd name="T19" fmla="*/ 36 h 36"/>
                <a:gd name="T20" fmla="*/ 23 w 26"/>
                <a:gd name="T21" fmla="*/ 36 h 36"/>
                <a:gd name="T22" fmla="*/ 20 w 26"/>
                <a:gd name="T23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6">
                  <a:moveTo>
                    <a:pt x="20" y="3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3"/>
                    <a:pt x="26" y="34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1" y="35"/>
                    <a:pt x="20" y="3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38" name="Freeform 1034"/>
            <p:cNvSpPr/>
            <p:nvPr/>
          </p:nvSpPr>
          <p:spPr bwMode="auto">
            <a:xfrm>
              <a:off x="3484779" y="4812676"/>
              <a:ext cx="79074" cy="133818"/>
            </a:xfrm>
            <a:custGeom>
              <a:avLst/>
              <a:gdLst>
                <a:gd name="T0" fmla="*/ 16 w 22"/>
                <a:gd name="T1" fmla="*/ 36 h 37"/>
                <a:gd name="T2" fmla="*/ 1 w 22"/>
                <a:gd name="T3" fmla="*/ 5 h 37"/>
                <a:gd name="T4" fmla="*/ 2 w 22"/>
                <a:gd name="T5" fmla="*/ 1 h 37"/>
                <a:gd name="T6" fmla="*/ 2 w 22"/>
                <a:gd name="T7" fmla="*/ 1 h 37"/>
                <a:gd name="T8" fmla="*/ 6 w 22"/>
                <a:gd name="T9" fmla="*/ 2 h 37"/>
                <a:gd name="T10" fmla="*/ 6 w 22"/>
                <a:gd name="T11" fmla="*/ 2 h 37"/>
                <a:gd name="T12" fmla="*/ 21 w 22"/>
                <a:gd name="T13" fmla="*/ 33 h 37"/>
                <a:gd name="T14" fmla="*/ 20 w 22"/>
                <a:gd name="T15" fmla="*/ 37 h 37"/>
                <a:gd name="T16" fmla="*/ 20 w 22"/>
                <a:gd name="T17" fmla="*/ 37 h 37"/>
                <a:gd name="T18" fmla="*/ 18 w 22"/>
                <a:gd name="T19" fmla="*/ 37 h 37"/>
                <a:gd name="T20" fmla="*/ 18 w 22"/>
                <a:gd name="T21" fmla="*/ 37 h 37"/>
                <a:gd name="T22" fmla="*/ 16 w 22"/>
                <a:gd name="T2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7">
                  <a:moveTo>
                    <a:pt x="16" y="3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4"/>
                    <a:pt x="21" y="36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9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7"/>
                    <a:pt x="16" y="3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39" name="Freeform 1035"/>
            <p:cNvSpPr/>
            <p:nvPr/>
          </p:nvSpPr>
          <p:spPr bwMode="auto">
            <a:xfrm>
              <a:off x="3639886" y="4611949"/>
              <a:ext cx="79074" cy="126214"/>
            </a:xfrm>
            <a:custGeom>
              <a:avLst/>
              <a:gdLst>
                <a:gd name="T0" fmla="*/ 16 w 22"/>
                <a:gd name="T1" fmla="*/ 33 h 35"/>
                <a:gd name="T2" fmla="*/ 0 w 22"/>
                <a:gd name="T3" fmla="*/ 4 h 35"/>
                <a:gd name="T4" fmla="*/ 2 w 22"/>
                <a:gd name="T5" fmla="*/ 0 h 35"/>
                <a:gd name="T6" fmla="*/ 2 w 22"/>
                <a:gd name="T7" fmla="*/ 0 h 35"/>
                <a:gd name="T8" fmla="*/ 6 w 22"/>
                <a:gd name="T9" fmla="*/ 2 h 35"/>
                <a:gd name="T10" fmla="*/ 6 w 22"/>
                <a:gd name="T11" fmla="*/ 2 h 35"/>
                <a:gd name="T12" fmla="*/ 21 w 22"/>
                <a:gd name="T13" fmla="*/ 30 h 35"/>
                <a:gd name="T14" fmla="*/ 20 w 22"/>
                <a:gd name="T15" fmla="*/ 34 h 35"/>
                <a:gd name="T16" fmla="*/ 20 w 22"/>
                <a:gd name="T17" fmla="*/ 34 h 35"/>
                <a:gd name="T18" fmla="*/ 18 w 22"/>
                <a:gd name="T19" fmla="*/ 35 h 35"/>
                <a:gd name="T20" fmla="*/ 18 w 22"/>
                <a:gd name="T21" fmla="*/ 35 h 35"/>
                <a:gd name="T22" fmla="*/ 16 w 22"/>
                <a:gd name="T2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5">
                  <a:moveTo>
                    <a:pt x="16" y="3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32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5"/>
                    <a:pt x="19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6" y="3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40" name="Freeform 1036"/>
            <p:cNvSpPr/>
            <p:nvPr/>
          </p:nvSpPr>
          <p:spPr bwMode="auto">
            <a:xfrm>
              <a:off x="2934301" y="5346426"/>
              <a:ext cx="153586" cy="42578"/>
            </a:xfrm>
            <a:custGeom>
              <a:avLst/>
              <a:gdLst>
                <a:gd name="T0" fmla="*/ 1 w 43"/>
                <a:gd name="T1" fmla="*/ 10 h 12"/>
                <a:gd name="T2" fmla="*/ 3 w 43"/>
                <a:gd name="T3" fmla="*/ 6 h 12"/>
                <a:gd name="T4" fmla="*/ 3 w 43"/>
                <a:gd name="T5" fmla="*/ 6 h 12"/>
                <a:gd name="T6" fmla="*/ 39 w 43"/>
                <a:gd name="T7" fmla="*/ 0 h 12"/>
                <a:gd name="T8" fmla="*/ 43 w 43"/>
                <a:gd name="T9" fmla="*/ 3 h 12"/>
                <a:gd name="T10" fmla="*/ 43 w 43"/>
                <a:gd name="T11" fmla="*/ 3 h 12"/>
                <a:gd name="T12" fmla="*/ 40 w 43"/>
                <a:gd name="T13" fmla="*/ 6 h 12"/>
                <a:gd name="T14" fmla="*/ 40 w 43"/>
                <a:gd name="T15" fmla="*/ 6 h 12"/>
                <a:gd name="T16" fmla="*/ 4 w 43"/>
                <a:gd name="T17" fmla="*/ 12 h 12"/>
                <a:gd name="T18" fmla="*/ 4 w 43"/>
                <a:gd name="T19" fmla="*/ 12 h 12"/>
                <a:gd name="T20" fmla="*/ 4 w 43"/>
                <a:gd name="T21" fmla="*/ 12 h 12"/>
                <a:gd name="T22" fmla="*/ 1 w 43"/>
                <a:gd name="T2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12">
                  <a:moveTo>
                    <a:pt x="1" y="10"/>
                  </a:moveTo>
                  <a:cubicBezTo>
                    <a:pt x="0" y="8"/>
                    <a:pt x="1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5"/>
                    <a:pt x="42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1"/>
                    <a:pt x="1" y="10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41" name="Freeform 1037"/>
            <p:cNvSpPr>
              <a:spLocks noEditPoints="1"/>
            </p:cNvSpPr>
            <p:nvPr/>
          </p:nvSpPr>
          <p:spPr bwMode="auto">
            <a:xfrm>
              <a:off x="3937934" y="3702597"/>
              <a:ext cx="460759" cy="406015"/>
            </a:xfrm>
            <a:custGeom>
              <a:avLst/>
              <a:gdLst>
                <a:gd name="T0" fmla="*/ 50 w 128"/>
                <a:gd name="T1" fmla="*/ 109 h 113"/>
                <a:gd name="T2" fmla="*/ 33 w 128"/>
                <a:gd name="T3" fmla="*/ 100 h 113"/>
                <a:gd name="T4" fmla="*/ 3 w 128"/>
                <a:gd name="T5" fmla="*/ 79 h 113"/>
                <a:gd name="T6" fmla="*/ 0 w 128"/>
                <a:gd name="T7" fmla="*/ 73 h 113"/>
                <a:gd name="T8" fmla="*/ 0 w 128"/>
                <a:gd name="T9" fmla="*/ 73 h 113"/>
                <a:gd name="T10" fmla="*/ 9 w 128"/>
                <a:gd name="T11" fmla="*/ 49 h 113"/>
                <a:gd name="T12" fmla="*/ 19 w 128"/>
                <a:gd name="T13" fmla="*/ 25 h 113"/>
                <a:gd name="T14" fmla="*/ 31 w 128"/>
                <a:gd name="T15" fmla="*/ 16 h 113"/>
                <a:gd name="T16" fmla="*/ 53 w 128"/>
                <a:gd name="T17" fmla="*/ 8 h 113"/>
                <a:gd name="T18" fmla="*/ 83 w 128"/>
                <a:gd name="T19" fmla="*/ 0 h 113"/>
                <a:gd name="T20" fmla="*/ 87 w 128"/>
                <a:gd name="T21" fmla="*/ 1 h 113"/>
                <a:gd name="T22" fmla="*/ 121 w 128"/>
                <a:gd name="T23" fmla="*/ 53 h 113"/>
                <a:gd name="T24" fmla="*/ 127 w 128"/>
                <a:gd name="T25" fmla="*/ 68 h 113"/>
                <a:gd name="T26" fmla="*/ 125 w 128"/>
                <a:gd name="T27" fmla="*/ 72 h 113"/>
                <a:gd name="T28" fmla="*/ 118 w 128"/>
                <a:gd name="T29" fmla="*/ 76 h 113"/>
                <a:gd name="T30" fmla="*/ 105 w 128"/>
                <a:gd name="T31" fmla="*/ 86 h 113"/>
                <a:gd name="T32" fmla="*/ 74 w 128"/>
                <a:gd name="T33" fmla="*/ 106 h 113"/>
                <a:gd name="T34" fmla="*/ 61 w 128"/>
                <a:gd name="T35" fmla="*/ 113 h 113"/>
                <a:gd name="T36" fmla="*/ 60 w 128"/>
                <a:gd name="T37" fmla="*/ 113 h 113"/>
                <a:gd name="T38" fmla="*/ 9 w 128"/>
                <a:gd name="T39" fmla="*/ 77 h 113"/>
                <a:gd name="T40" fmla="*/ 21 w 128"/>
                <a:gd name="T41" fmla="*/ 85 h 113"/>
                <a:gd name="T42" fmla="*/ 50 w 128"/>
                <a:gd name="T43" fmla="*/ 102 h 113"/>
                <a:gd name="T44" fmla="*/ 61 w 128"/>
                <a:gd name="T45" fmla="*/ 107 h 113"/>
                <a:gd name="T46" fmla="*/ 61 w 128"/>
                <a:gd name="T47" fmla="*/ 107 h 113"/>
                <a:gd name="T48" fmla="*/ 62 w 128"/>
                <a:gd name="T49" fmla="*/ 106 h 113"/>
                <a:gd name="T50" fmla="*/ 67 w 128"/>
                <a:gd name="T51" fmla="*/ 104 h 113"/>
                <a:gd name="T52" fmla="*/ 80 w 128"/>
                <a:gd name="T53" fmla="*/ 95 h 113"/>
                <a:gd name="T54" fmla="*/ 111 w 128"/>
                <a:gd name="T55" fmla="*/ 74 h 113"/>
                <a:gd name="T56" fmla="*/ 121 w 128"/>
                <a:gd name="T57" fmla="*/ 67 h 113"/>
                <a:gd name="T58" fmla="*/ 116 w 128"/>
                <a:gd name="T59" fmla="*/ 56 h 113"/>
                <a:gd name="T60" fmla="*/ 102 w 128"/>
                <a:gd name="T61" fmla="*/ 34 h 113"/>
                <a:gd name="T62" fmla="*/ 83 w 128"/>
                <a:gd name="T63" fmla="*/ 6 h 113"/>
                <a:gd name="T64" fmla="*/ 58 w 128"/>
                <a:gd name="T65" fmla="*/ 13 h 113"/>
                <a:gd name="T66" fmla="*/ 25 w 128"/>
                <a:gd name="T67" fmla="*/ 26 h 113"/>
                <a:gd name="T68" fmla="*/ 24 w 128"/>
                <a:gd name="T69" fmla="*/ 27 h 113"/>
                <a:gd name="T70" fmla="*/ 14 w 128"/>
                <a:gd name="T71" fmla="*/ 51 h 113"/>
                <a:gd name="T72" fmla="*/ 6 w 128"/>
                <a:gd name="T73" fmla="*/ 73 h 113"/>
                <a:gd name="T74" fmla="*/ 6 w 128"/>
                <a:gd name="T75" fmla="*/ 74 h 113"/>
                <a:gd name="T76" fmla="*/ 84 w 128"/>
                <a:gd name="T77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13">
                  <a:moveTo>
                    <a:pt x="60" y="113"/>
                  </a:moveTo>
                  <a:cubicBezTo>
                    <a:pt x="58" y="113"/>
                    <a:pt x="55" y="111"/>
                    <a:pt x="50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45" y="106"/>
                    <a:pt x="39" y="103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21" y="93"/>
                    <a:pt x="8" y="85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" y="77"/>
                    <a:pt x="0" y="76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68"/>
                    <a:pt x="4" y="5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3" y="39"/>
                    <a:pt x="17" y="29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0"/>
                    <a:pt x="25" y="18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8" y="13"/>
                    <a:pt x="45" y="10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68" y="3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0"/>
                    <a:pt x="86" y="0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1"/>
                    <a:pt x="109" y="3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5" y="60"/>
                    <a:pt x="127" y="64"/>
                    <a:pt x="127" y="68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8" y="69"/>
                    <a:pt x="127" y="71"/>
                    <a:pt x="125" y="72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2"/>
                    <a:pt x="122" y="74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5" y="79"/>
                    <a:pt x="110" y="82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95" y="93"/>
                    <a:pt x="83" y="101"/>
                    <a:pt x="74" y="106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68" y="110"/>
                    <a:pt x="64" y="113"/>
                    <a:pt x="61" y="113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60" y="113"/>
                    <a:pt x="60" y="113"/>
                    <a:pt x="60" y="113"/>
                  </a:cubicBezTo>
                  <a:close/>
                  <a:moveTo>
                    <a:pt x="6" y="74"/>
                  </a:moveTo>
                  <a:cubicBezTo>
                    <a:pt x="7" y="75"/>
                    <a:pt x="8" y="76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2" y="80"/>
                    <a:pt x="16" y="82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30" y="91"/>
                    <a:pt x="42" y="98"/>
                    <a:pt x="50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5" y="105"/>
                    <a:pt x="60" y="107"/>
                    <a:pt x="61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62" y="107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4" y="106"/>
                    <a:pt x="65" y="105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1" y="102"/>
                    <a:pt x="75" y="99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91" y="88"/>
                    <a:pt x="102" y="80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6" y="71"/>
                    <a:pt x="119" y="69"/>
                    <a:pt x="121" y="67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1" y="65"/>
                    <a:pt x="118" y="61"/>
                    <a:pt x="116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2" y="50"/>
                    <a:pt x="107" y="42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94" y="22"/>
                    <a:pt x="86" y="10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9" y="7"/>
                    <a:pt x="68" y="10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44" y="17"/>
                    <a:pt x="28" y="23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31"/>
                    <a:pt x="18" y="4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0" y="61"/>
                    <a:pt x="6" y="70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4"/>
                    <a:pt x="6" y="74"/>
                    <a:pt x="6" y="74"/>
                  </a:cubicBezTo>
                  <a:close/>
                  <a:moveTo>
                    <a:pt x="82" y="5"/>
                  </a:moveTo>
                  <a:cubicBezTo>
                    <a:pt x="84" y="3"/>
                    <a:pt x="84" y="3"/>
                    <a:pt x="84" y="3"/>
                  </a:cubicBezTo>
                  <a:cubicBezTo>
                    <a:pt x="82" y="5"/>
                    <a:pt x="82" y="5"/>
                    <a:pt x="82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42" name="Freeform 1038"/>
            <p:cNvSpPr/>
            <p:nvPr/>
          </p:nvSpPr>
          <p:spPr bwMode="auto">
            <a:xfrm>
              <a:off x="3937934" y="3939819"/>
              <a:ext cx="456197" cy="276759"/>
            </a:xfrm>
            <a:custGeom>
              <a:avLst/>
              <a:gdLst>
                <a:gd name="T0" fmla="*/ 56 w 127"/>
                <a:gd name="T1" fmla="*/ 76 h 77"/>
                <a:gd name="T2" fmla="*/ 7 w 127"/>
                <a:gd name="T3" fmla="*/ 43 h 77"/>
                <a:gd name="T4" fmla="*/ 5 w 127"/>
                <a:gd name="T5" fmla="*/ 41 h 77"/>
                <a:gd name="T6" fmla="*/ 5 w 127"/>
                <a:gd name="T7" fmla="*/ 41 h 77"/>
                <a:gd name="T8" fmla="*/ 1 w 127"/>
                <a:gd name="T9" fmla="*/ 12 h 77"/>
                <a:gd name="T10" fmla="*/ 1 w 127"/>
                <a:gd name="T11" fmla="*/ 12 h 77"/>
                <a:gd name="T12" fmla="*/ 3 w 127"/>
                <a:gd name="T13" fmla="*/ 8 h 77"/>
                <a:gd name="T14" fmla="*/ 3 w 127"/>
                <a:gd name="T15" fmla="*/ 8 h 77"/>
                <a:gd name="T16" fmla="*/ 6 w 127"/>
                <a:gd name="T17" fmla="*/ 11 h 77"/>
                <a:gd name="T18" fmla="*/ 6 w 127"/>
                <a:gd name="T19" fmla="*/ 11 h 77"/>
                <a:gd name="T20" fmla="*/ 11 w 127"/>
                <a:gd name="T21" fmla="*/ 38 h 77"/>
                <a:gd name="T22" fmla="*/ 58 w 127"/>
                <a:gd name="T23" fmla="*/ 70 h 77"/>
                <a:gd name="T24" fmla="*/ 117 w 127"/>
                <a:gd name="T25" fmla="*/ 28 h 77"/>
                <a:gd name="T26" fmla="*/ 121 w 127"/>
                <a:gd name="T27" fmla="*/ 3 h 77"/>
                <a:gd name="T28" fmla="*/ 124 w 127"/>
                <a:gd name="T29" fmla="*/ 0 h 77"/>
                <a:gd name="T30" fmla="*/ 124 w 127"/>
                <a:gd name="T31" fmla="*/ 0 h 77"/>
                <a:gd name="T32" fmla="*/ 127 w 127"/>
                <a:gd name="T33" fmla="*/ 4 h 77"/>
                <a:gd name="T34" fmla="*/ 127 w 127"/>
                <a:gd name="T35" fmla="*/ 4 h 77"/>
                <a:gd name="T36" fmla="*/ 123 w 127"/>
                <a:gd name="T37" fmla="*/ 31 h 77"/>
                <a:gd name="T38" fmla="*/ 122 w 127"/>
                <a:gd name="T39" fmla="*/ 33 h 77"/>
                <a:gd name="T40" fmla="*/ 122 w 127"/>
                <a:gd name="T41" fmla="*/ 33 h 77"/>
                <a:gd name="T42" fmla="*/ 59 w 127"/>
                <a:gd name="T43" fmla="*/ 76 h 77"/>
                <a:gd name="T44" fmla="*/ 58 w 127"/>
                <a:gd name="T45" fmla="*/ 77 h 77"/>
                <a:gd name="T46" fmla="*/ 58 w 127"/>
                <a:gd name="T47" fmla="*/ 77 h 77"/>
                <a:gd name="T48" fmla="*/ 56 w 127"/>
                <a:gd name="T4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77">
                  <a:moveTo>
                    <a:pt x="56" y="76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6" y="42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6" y="9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1"/>
                    <a:pt x="123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1"/>
                    <a:pt x="127" y="2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2"/>
                    <a:pt x="122" y="3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7"/>
                    <a:pt x="58" y="77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7" y="77"/>
                    <a:pt x="56" y="77"/>
                    <a:pt x="56" y="7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43" name="Freeform 1039"/>
            <p:cNvSpPr/>
            <p:nvPr/>
          </p:nvSpPr>
          <p:spPr bwMode="auto">
            <a:xfrm>
              <a:off x="4132578" y="4087323"/>
              <a:ext cx="34975" cy="129256"/>
            </a:xfrm>
            <a:custGeom>
              <a:avLst/>
              <a:gdLst>
                <a:gd name="T0" fmla="*/ 3 w 10"/>
                <a:gd name="T1" fmla="*/ 36 h 36"/>
                <a:gd name="T2" fmla="*/ 1 w 10"/>
                <a:gd name="T3" fmla="*/ 33 h 36"/>
                <a:gd name="T4" fmla="*/ 1 w 10"/>
                <a:gd name="T5" fmla="*/ 33 h 36"/>
                <a:gd name="T6" fmla="*/ 3 w 10"/>
                <a:gd name="T7" fmla="*/ 3 h 36"/>
                <a:gd name="T8" fmla="*/ 7 w 10"/>
                <a:gd name="T9" fmla="*/ 0 h 36"/>
                <a:gd name="T10" fmla="*/ 7 w 10"/>
                <a:gd name="T11" fmla="*/ 0 h 36"/>
                <a:gd name="T12" fmla="*/ 9 w 10"/>
                <a:gd name="T13" fmla="*/ 3 h 36"/>
                <a:gd name="T14" fmla="*/ 9 w 10"/>
                <a:gd name="T15" fmla="*/ 3 h 36"/>
                <a:gd name="T16" fmla="*/ 7 w 10"/>
                <a:gd name="T17" fmla="*/ 33 h 36"/>
                <a:gd name="T18" fmla="*/ 4 w 10"/>
                <a:gd name="T19" fmla="*/ 36 h 36"/>
                <a:gd name="T20" fmla="*/ 4 w 10"/>
                <a:gd name="T21" fmla="*/ 36 h 36"/>
                <a:gd name="T22" fmla="*/ 3 w 10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6">
                  <a:moveTo>
                    <a:pt x="3" y="36"/>
                  </a:moveTo>
                  <a:cubicBezTo>
                    <a:pt x="2" y="36"/>
                    <a:pt x="0" y="34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0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5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44" name="Freeform 1040"/>
            <p:cNvSpPr>
              <a:spLocks noEditPoints="1"/>
            </p:cNvSpPr>
            <p:nvPr/>
          </p:nvSpPr>
          <p:spPr bwMode="auto">
            <a:xfrm>
              <a:off x="4042859" y="4090364"/>
              <a:ext cx="1430937" cy="1414209"/>
            </a:xfrm>
            <a:custGeom>
              <a:avLst/>
              <a:gdLst>
                <a:gd name="T0" fmla="*/ 89 w 398"/>
                <a:gd name="T1" fmla="*/ 383 h 393"/>
                <a:gd name="T2" fmla="*/ 78 w 398"/>
                <a:gd name="T3" fmla="*/ 380 h 393"/>
                <a:gd name="T4" fmla="*/ 61 w 398"/>
                <a:gd name="T5" fmla="*/ 359 h 393"/>
                <a:gd name="T6" fmla="*/ 35 w 398"/>
                <a:gd name="T7" fmla="*/ 323 h 393"/>
                <a:gd name="T8" fmla="*/ 0 w 398"/>
                <a:gd name="T9" fmla="*/ 274 h 393"/>
                <a:gd name="T10" fmla="*/ 0 w 398"/>
                <a:gd name="T11" fmla="*/ 271 h 393"/>
                <a:gd name="T12" fmla="*/ 83 w 398"/>
                <a:gd name="T13" fmla="*/ 94 h 393"/>
                <a:gd name="T14" fmla="*/ 100 w 398"/>
                <a:gd name="T15" fmla="*/ 58 h 393"/>
                <a:gd name="T16" fmla="*/ 104 w 398"/>
                <a:gd name="T17" fmla="*/ 55 h 393"/>
                <a:gd name="T18" fmla="*/ 110 w 398"/>
                <a:gd name="T19" fmla="*/ 53 h 393"/>
                <a:gd name="T20" fmla="*/ 129 w 398"/>
                <a:gd name="T21" fmla="*/ 45 h 393"/>
                <a:gd name="T22" fmla="*/ 187 w 398"/>
                <a:gd name="T23" fmla="*/ 26 h 393"/>
                <a:gd name="T24" fmla="*/ 269 w 398"/>
                <a:gd name="T25" fmla="*/ 0 h 393"/>
                <a:gd name="T26" fmla="*/ 272 w 398"/>
                <a:gd name="T27" fmla="*/ 1 h 393"/>
                <a:gd name="T28" fmla="*/ 363 w 398"/>
                <a:gd name="T29" fmla="*/ 98 h 393"/>
                <a:gd name="T30" fmla="*/ 364 w 398"/>
                <a:gd name="T31" fmla="*/ 100 h 393"/>
                <a:gd name="T32" fmla="*/ 397 w 398"/>
                <a:gd name="T33" fmla="*/ 255 h 393"/>
                <a:gd name="T34" fmla="*/ 233 w 398"/>
                <a:gd name="T35" fmla="*/ 392 h 393"/>
                <a:gd name="T36" fmla="*/ 231 w 398"/>
                <a:gd name="T37" fmla="*/ 393 h 393"/>
                <a:gd name="T38" fmla="*/ 231 w 398"/>
                <a:gd name="T39" fmla="*/ 390 h 393"/>
                <a:gd name="T40" fmla="*/ 231 w 398"/>
                <a:gd name="T41" fmla="*/ 390 h 393"/>
                <a:gd name="T42" fmla="*/ 82 w 398"/>
                <a:gd name="T43" fmla="*/ 375 h 393"/>
                <a:gd name="T44" fmla="*/ 90 w 398"/>
                <a:gd name="T45" fmla="*/ 377 h 393"/>
                <a:gd name="T46" fmla="*/ 108 w 398"/>
                <a:gd name="T47" fmla="*/ 380 h 393"/>
                <a:gd name="T48" fmla="*/ 160 w 398"/>
                <a:gd name="T49" fmla="*/ 384 h 393"/>
                <a:gd name="T50" fmla="*/ 230 w 398"/>
                <a:gd name="T51" fmla="*/ 387 h 393"/>
                <a:gd name="T52" fmla="*/ 391 w 398"/>
                <a:gd name="T53" fmla="*/ 252 h 393"/>
                <a:gd name="T54" fmla="*/ 269 w 398"/>
                <a:gd name="T55" fmla="*/ 6 h 393"/>
                <a:gd name="T56" fmla="*/ 205 w 398"/>
                <a:gd name="T57" fmla="*/ 26 h 393"/>
                <a:gd name="T58" fmla="*/ 114 w 398"/>
                <a:gd name="T59" fmla="*/ 58 h 393"/>
                <a:gd name="T60" fmla="*/ 105 w 398"/>
                <a:gd name="T61" fmla="*/ 61 h 393"/>
                <a:gd name="T62" fmla="*/ 88 w 398"/>
                <a:gd name="T63" fmla="*/ 97 h 393"/>
                <a:gd name="T64" fmla="*/ 54 w 398"/>
                <a:gd name="T65" fmla="*/ 169 h 393"/>
                <a:gd name="T66" fmla="*/ 6 w 398"/>
                <a:gd name="T67" fmla="*/ 27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8" h="393">
                  <a:moveTo>
                    <a:pt x="231" y="393"/>
                  </a:moveTo>
                  <a:cubicBezTo>
                    <a:pt x="230" y="393"/>
                    <a:pt x="124" y="389"/>
                    <a:pt x="89" y="383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84" y="382"/>
                    <a:pt x="81" y="381"/>
                    <a:pt x="78" y="380"/>
                  </a:cubicBezTo>
                  <a:cubicBezTo>
                    <a:pt x="78" y="380"/>
                    <a:pt x="78" y="380"/>
                    <a:pt x="78" y="380"/>
                  </a:cubicBezTo>
                  <a:cubicBezTo>
                    <a:pt x="74" y="377"/>
                    <a:pt x="68" y="370"/>
                    <a:pt x="61" y="359"/>
                  </a:cubicBezTo>
                  <a:cubicBezTo>
                    <a:pt x="61" y="359"/>
                    <a:pt x="61" y="359"/>
                    <a:pt x="61" y="359"/>
                  </a:cubicBezTo>
                  <a:cubicBezTo>
                    <a:pt x="53" y="349"/>
                    <a:pt x="44" y="336"/>
                    <a:pt x="35" y="323"/>
                  </a:cubicBezTo>
                  <a:cubicBezTo>
                    <a:pt x="35" y="323"/>
                    <a:pt x="35" y="323"/>
                    <a:pt x="35" y="323"/>
                  </a:cubicBezTo>
                  <a:cubicBezTo>
                    <a:pt x="17" y="298"/>
                    <a:pt x="0" y="274"/>
                    <a:pt x="0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3"/>
                    <a:pt x="0" y="272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271"/>
                    <a:pt x="54" y="155"/>
                    <a:pt x="83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92" y="74"/>
                    <a:pt x="99" y="60"/>
                    <a:pt x="100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1" y="56"/>
                    <a:pt x="102" y="56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5" y="55"/>
                    <a:pt x="107" y="54"/>
                    <a:pt x="110" y="53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51"/>
                    <a:pt x="121" y="48"/>
                    <a:pt x="129" y="45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45" y="40"/>
                    <a:pt x="166" y="33"/>
                    <a:pt x="187" y="26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228" y="13"/>
                    <a:pt x="269" y="0"/>
                    <a:pt x="26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0" y="0"/>
                    <a:pt x="271" y="0"/>
                    <a:pt x="272" y="1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9"/>
                    <a:pt x="363" y="99"/>
                    <a:pt x="364" y="100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98" y="253"/>
                    <a:pt x="398" y="253"/>
                    <a:pt x="398" y="253"/>
                  </a:cubicBezTo>
                  <a:cubicBezTo>
                    <a:pt x="398" y="254"/>
                    <a:pt x="398" y="255"/>
                    <a:pt x="397" y="255"/>
                  </a:cubicBezTo>
                  <a:cubicBezTo>
                    <a:pt x="397" y="255"/>
                    <a:pt x="397" y="255"/>
                    <a:pt x="397" y="255"/>
                  </a:cubicBezTo>
                  <a:cubicBezTo>
                    <a:pt x="233" y="392"/>
                    <a:pt x="233" y="392"/>
                    <a:pt x="233" y="392"/>
                  </a:cubicBezTo>
                  <a:cubicBezTo>
                    <a:pt x="232" y="393"/>
                    <a:pt x="231" y="393"/>
                    <a:pt x="231" y="393"/>
                  </a:cubicBezTo>
                  <a:cubicBezTo>
                    <a:pt x="231" y="393"/>
                    <a:pt x="231" y="393"/>
                    <a:pt x="231" y="393"/>
                  </a:cubicBezTo>
                  <a:cubicBezTo>
                    <a:pt x="231" y="393"/>
                    <a:pt x="231" y="393"/>
                    <a:pt x="231" y="393"/>
                  </a:cubicBezTo>
                  <a:close/>
                  <a:moveTo>
                    <a:pt x="231" y="390"/>
                  </a:moveTo>
                  <a:cubicBezTo>
                    <a:pt x="231" y="387"/>
                    <a:pt x="231" y="387"/>
                    <a:pt x="231" y="387"/>
                  </a:cubicBezTo>
                  <a:cubicBezTo>
                    <a:pt x="231" y="390"/>
                    <a:pt x="231" y="390"/>
                    <a:pt x="231" y="390"/>
                  </a:cubicBezTo>
                  <a:close/>
                  <a:moveTo>
                    <a:pt x="65" y="356"/>
                  </a:moveTo>
                  <a:cubicBezTo>
                    <a:pt x="73" y="366"/>
                    <a:pt x="80" y="373"/>
                    <a:pt x="82" y="375"/>
                  </a:cubicBezTo>
                  <a:cubicBezTo>
                    <a:pt x="82" y="375"/>
                    <a:pt x="82" y="375"/>
                    <a:pt x="82" y="375"/>
                  </a:cubicBezTo>
                  <a:cubicBezTo>
                    <a:pt x="82" y="375"/>
                    <a:pt x="85" y="376"/>
                    <a:pt x="90" y="377"/>
                  </a:cubicBezTo>
                  <a:cubicBezTo>
                    <a:pt x="90" y="377"/>
                    <a:pt x="90" y="377"/>
                    <a:pt x="90" y="377"/>
                  </a:cubicBezTo>
                  <a:cubicBezTo>
                    <a:pt x="95" y="378"/>
                    <a:pt x="101" y="379"/>
                    <a:pt x="108" y="380"/>
                  </a:cubicBezTo>
                  <a:cubicBezTo>
                    <a:pt x="108" y="380"/>
                    <a:pt x="108" y="380"/>
                    <a:pt x="108" y="380"/>
                  </a:cubicBezTo>
                  <a:cubicBezTo>
                    <a:pt x="123" y="381"/>
                    <a:pt x="142" y="383"/>
                    <a:pt x="160" y="384"/>
                  </a:cubicBezTo>
                  <a:cubicBezTo>
                    <a:pt x="160" y="384"/>
                    <a:pt x="160" y="384"/>
                    <a:pt x="160" y="384"/>
                  </a:cubicBezTo>
                  <a:cubicBezTo>
                    <a:pt x="192" y="386"/>
                    <a:pt x="223" y="387"/>
                    <a:pt x="230" y="387"/>
                  </a:cubicBezTo>
                  <a:cubicBezTo>
                    <a:pt x="230" y="387"/>
                    <a:pt x="230" y="387"/>
                    <a:pt x="230" y="387"/>
                  </a:cubicBezTo>
                  <a:cubicBezTo>
                    <a:pt x="391" y="252"/>
                    <a:pt x="391" y="252"/>
                    <a:pt x="391" y="252"/>
                  </a:cubicBezTo>
                  <a:cubicBezTo>
                    <a:pt x="358" y="102"/>
                    <a:pt x="358" y="102"/>
                    <a:pt x="358" y="102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62" y="9"/>
                    <a:pt x="235" y="17"/>
                    <a:pt x="205" y="26"/>
                  </a:cubicBezTo>
                  <a:cubicBezTo>
                    <a:pt x="205" y="26"/>
                    <a:pt x="205" y="26"/>
                    <a:pt x="205" y="26"/>
                  </a:cubicBezTo>
                  <a:cubicBezTo>
                    <a:pt x="171" y="38"/>
                    <a:pt x="131" y="51"/>
                    <a:pt x="114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09" y="59"/>
                    <a:pt x="106" y="61"/>
                    <a:pt x="105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4" y="64"/>
                    <a:pt x="97" y="78"/>
                    <a:pt x="88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79" y="117"/>
                    <a:pt x="66" y="143"/>
                    <a:pt x="54" y="169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32" y="216"/>
                    <a:pt x="11" y="263"/>
                    <a:pt x="6" y="272"/>
                  </a:cubicBezTo>
                  <a:cubicBezTo>
                    <a:pt x="6" y="272"/>
                    <a:pt x="6" y="272"/>
                    <a:pt x="6" y="272"/>
                  </a:cubicBezTo>
                  <a:cubicBezTo>
                    <a:pt x="12" y="280"/>
                    <a:pt x="44" y="328"/>
                    <a:pt x="65" y="35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45" name="Freeform 1041"/>
            <p:cNvSpPr/>
            <p:nvPr/>
          </p:nvSpPr>
          <p:spPr bwMode="auto">
            <a:xfrm>
              <a:off x="4042859" y="4989072"/>
              <a:ext cx="1430937" cy="644758"/>
            </a:xfrm>
            <a:custGeom>
              <a:avLst/>
              <a:gdLst>
                <a:gd name="T0" fmla="*/ 226 w 398"/>
                <a:gd name="T1" fmla="*/ 179 h 179"/>
                <a:gd name="T2" fmla="*/ 77 w 398"/>
                <a:gd name="T3" fmla="*/ 169 h 179"/>
                <a:gd name="T4" fmla="*/ 74 w 398"/>
                <a:gd name="T5" fmla="*/ 168 h 179"/>
                <a:gd name="T6" fmla="*/ 74 w 398"/>
                <a:gd name="T7" fmla="*/ 168 h 179"/>
                <a:gd name="T8" fmla="*/ 6 w 398"/>
                <a:gd name="T9" fmla="*/ 64 h 179"/>
                <a:gd name="T10" fmla="*/ 6 w 398"/>
                <a:gd name="T11" fmla="*/ 63 h 179"/>
                <a:gd name="T12" fmla="*/ 0 w 398"/>
                <a:gd name="T13" fmla="*/ 22 h 179"/>
                <a:gd name="T14" fmla="*/ 0 w 398"/>
                <a:gd name="T15" fmla="*/ 22 h 179"/>
                <a:gd name="T16" fmla="*/ 3 w 398"/>
                <a:gd name="T17" fmla="*/ 19 h 179"/>
                <a:gd name="T18" fmla="*/ 3 w 398"/>
                <a:gd name="T19" fmla="*/ 19 h 179"/>
                <a:gd name="T20" fmla="*/ 6 w 398"/>
                <a:gd name="T21" fmla="*/ 22 h 179"/>
                <a:gd name="T22" fmla="*/ 6 w 398"/>
                <a:gd name="T23" fmla="*/ 22 h 179"/>
                <a:gd name="T24" fmla="*/ 12 w 398"/>
                <a:gd name="T25" fmla="*/ 62 h 179"/>
                <a:gd name="T26" fmla="*/ 79 w 398"/>
                <a:gd name="T27" fmla="*/ 163 h 179"/>
                <a:gd name="T28" fmla="*/ 225 w 398"/>
                <a:gd name="T29" fmla="*/ 173 h 179"/>
                <a:gd name="T30" fmla="*/ 374 w 398"/>
                <a:gd name="T31" fmla="*/ 61 h 179"/>
                <a:gd name="T32" fmla="*/ 392 w 398"/>
                <a:gd name="T33" fmla="*/ 2 h 179"/>
                <a:gd name="T34" fmla="*/ 396 w 398"/>
                <a:gd name="T35" fmla="*/ 0 h 179"/>
                <a:gd name="T36" fmla="*/ 396 w 398"/>
                <a:gd name="T37" fmla="*/ 0 h 179"/>
                <a:gd name="T38" fmla="*/ 398 w 398"/>
                <a:gd name="T39" fmla="*/ 4 h 179"/>
                <a:gd name="T40" fmla="*/ 398 w 398"/>
                <a:gd name="T41" fmla="*/ 4 h 179"/>
                <a:gd name="T42" fmla="*/ 380 w 398"/>
                <a:gd name="T43" fmla="*/ 64 h 179"/>
                <a:gd name="T44" fmla="*/ 379 w 398"/>
                <a:gd name="T45" fmla="*/ 65 h 179"/>
                <a:gd name="T46" fmla="*/ 379 w 398"/>
                <a:gd name="T47" fmla="*/ 65 h 179"/>
                <a:gd name="T48" fmla="*/ 228 w 398"/>
                <a:gd name="T49" fmla="*/ 178 h 179"/>
                <a:gd name="T50" fmla="*/ 226 w 398"/>
                <a:gd name="T51" fmla="*/ 179 h 179"/>
                <a:gd name="T52" fmla="*/ 226 w 398"/>
                <a:gd name="T53" fmla="*/ 179 h 179"/>
                <a:gd name="T54" fmla="*/ 226 w 398"/>
                <a:gd name="T5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8" h="179">
                  <a:moveTo>
                    <a:pt x="226" y="179"/>
                  </a:moveTo>
                  <a:cubicBezTo>
                    <a:pt x="77" y="169"/>
                    <a:pt x="77" y="169"/>
                    <a:pt x="77" y="169"/>
                  </a:cubicBezTo>
                  <a:cubicBezTo>
                    <a:pt x="76" y="169"/>
                    <a:pt x="75" y="168"/>
                    <a:pt x="74" y="168"/>
                  </a:cubicBezTo>
                  <a:cubicBezTo>
                    <a:pt x="74" y="168"/>
                    <a:pt x="74" y="168"/>
                    <a:pt x="74" y="16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1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6" y="20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225" y="173"/>
                    <a:pt x="225" y="173"/>
                    <a:pt x="225" y="173"/>
                  </a:cubicBezTo>
                  <a:cubicBezTo>
                    <a:pt x="374" y="61"/>
                    <a:pt x="374" y="61"/>
                    <a:pt x="374" y="61"/>
                  </a:cubicBezTo>
                  <a:cubicBezTo>
                    <a:pt x="392" y="2"/>
                    <a:pt x="392" y="2"/>
                    <a:pt x="392" y="2"/>
                  </a:cubicBezTo>
                  <a:cubicBezTo>
                    <a:pt x="392" y="1"/>
                    <a:pt x="394" y="0"/>
                    <a:pt x="396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7" y="1"/>
                    <a:pt x="398" y="2"/>
                    <a:pt x="398" y="4"/>
                  </a:cubicBezTo>
                  <a:cubicBezTo>
                    <a:pt x="398" y="4"/>
                    <a:pt x="398" y="4"/>
                    <a:pt x="398" y="4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79" y="64"/>
                    <a:pt x="379" y="65"/>
                    <a:pt x="379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27" y="179"/>
                    <a:pt x="227" y="179"/>
                    <a:pt x="226" y="179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6" y="179"/>
                    <a:pt x="226" y="179"/>
                    <a:pt x="226" y="179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46" name="Freeform 1042"/>
            <p:cNvSpPr/>
            <p:nvPr/>
          </p:nvSpPr>
          <p:spPr bwMode="auto">
            <a:xfrm>
              <a:off x="4844245" y="5481764"/>
              <a:ext cx="39537" cy="152066"/>
            </a:xfrm>
            <a:custGeom>
              <a:avLst/>
              <a:gdLst>
                <a:gd name="T0" fmla="*/ 3 w 11"/>
                <a:gd name="T1" fmla="*/ 42 h 42"/>
                <a:gd name="T2" fmla="*/ 0 w 11"/>
                <a:gd name="T3" fmla="*/ 38 h 42"/>
                <a:gd name="T4" fmla="*/ 0 w 11"/>
                <a:gd name="T5" fmla="*/ 38 h 42"/>
                <a:gd name="T6" fmla="*/ 5 w 11"/>
                <a:gd name="T7" fmla="*/ 3 h 42"/>
                <a:gd name="T8" fmla="*/ 8 w 11"/>
                <a:gd name="T9" fmla="*/ 0 h 42"/>
                <a:gd name="T10" fmla="*/ 8 w 11"/>
                <a:gd name="T11" fmla="*/ 0 h 42"/>
                <a:gd name="T12" fmla="*/ 11 w 11"/>
                <a:gd name="T13" fmla="*/ 4 h 42"/>
                <a:gd name="T14" fmla="*/ 11 w 11"/>
                <a:gd name="T15" fmla="*/ 4 h 42"/>
                <a:gd name="T16" fmla="*/ 6 w 11"/>
                <a:gd name="T17" fmla="*/ 39 h 42"/>
                <a:gd name="T18" fmla="*/ 3 w 11"/>
                <a:gd name="T19" fmla="*/ 42 h 42"/>
                <a:gd name="T20" fmla="*/ 3 w 11"/>
                <a:gd name="T21" fmla="*/ 42 h 42"/>
                <a:gd name="T22" fmla="*/ 3 w 11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42">
                  <a:moveTo>
                    <a:pt x="3" y="42"/>
                  </a:moveTo>
                  <a:cubicBezTo>
                    <a:pt x="1" y="42"/>
                    <a:pt x="0" y="40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2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47" name="Freeform 1043"/>
            <p:cNvSpPr/>
            <p:nvPr/>
          </p:nvSpPr>
          <p:spPr bwMode="auto">
            <a:xfrm>
              <a:off x="4308974" y="5436144"/>
              <a:ext cx="31934" cy="161189"/>
            </a:xfrm>
            <a:custGeom>
              <a:avLst/>
              <a:gdLst>
                <a:gd name="T0" fmla="*/ 3 w 9"/>
                <a:gd name="T1" fmla="*/ 45 h 45"/>
                <a:gd name="T2" fmla="*/ 0 w 9"/>
                <a:gd name="T3" fmla="*/ 42 h 45"/>
                <a:gd name="T4" fmla="*/ 0 w 9"/>
                <a:gd name="T5" fmla="*/ 42 h 45"/>
                <a:gd name="T6" fmla="*/ 3 w 9"/>
                <a:gd name="T7" fmla="*/ 3 h 45"/>
                <a:gd name="T8" fmla="*/ 6 w 9"/>
                <a:gd name="T9" fmla="*/ 0 h 45"/>
                <a:gd name="T10" fmla="*/ 6 w 9"/>
                <a:gd name="T11" fmla="*/ 0 h 45"/>
                <a:gd name="T12" fmla="*/ 9 w 9"/>
                <a:gd name="T13" fmla="*/ 3 h 45"/>
                <a:gd name="T14" fmla="*/ 9 w 9"/>
                <a:gd name="T15" fmla="*/ 3 h 45"/>
                <a:gd name="T16" fmla="*/ 6 w 9"/>
                <a:gd name="T17" fmla="*/ 42 h 45"/>
                <a:gd name="T18" fmla="*/ 3 w 9"/>
                <a:gd name="T19" fmla="*/ 45 h 45"/>
                <a:gd name="T20" fmla="*/ 3 w 9"/>
                <a:gd name="T21" fmla="*/ 45 h 45"/>
                <a:gd name="T22" fmla="*/ 3 w 9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5">
                  <a:moveTo>
                    <a:pt x="3" y="45"/>
                  </a:moveTo>
                  <a:cubicBezTo>
                    <a:pt x="1" y="45"/>
                    <a:pt x="0" y="43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4"/>
                    <a:pt x="5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48" name="Freeform 1044"/>
            <p:cNvSpPr/>
            <p:nvPr/>
          </p:nvSpPr>
          <p:spPr bwMode="auto">
            <a:xfrm>
              <a:off x="6050124" y="4069075"/>
              <a:ext cx="21289" cy="161189"/>
            </a:xfrm>
            <a:custGeom>
              <a:avLst/>
              <a:gdLst>
                <a:gd name="T0" fmla="*/ 0 w 6"/>
                <a:gd name="T1" fmla="*/ 42 h 45"/>
                <a:gd name="T2" fmla="*/ 0 w 6"/>
                <a:gd name="T3" fmla="*/ 3 h 45"/>
                <a:gd name="T4" fmla="*/ 0 w 6"/>
                <a:gd name="T5" fmla="*/ 3 h 45"/>
                <a:gd name="T6" fmla="*/ 0 w 6"/>
                <a:gd name="T7" fmla="*/ 3 h 45"/>
                <a:gd name="T8" fmla="*/ 3 w 6"/>
                <a:gd name="T9" fmla="*/ 0 h 45"/>
                <a:gd name="T10" fmla="*/ 3 w 6"/>
                <a:gd name="T11" fmla="*/ 0 h 45"/>
                <a:gd name="T12" fmla="*/ 6 w 6"/>
                <a:gd name="T13" fmla="*/ 3 h 45"/>
                <a:gd name="T14" fmla="*/ 6 w 6"/>
                <a:gd name="T15" fmla="*/ 3 h 45"/>
                <a:gd name="T16" fmla="*/ 6 w 6"/>
                <a:gd name="T17" fmla="*/ 42 h 45"/>
                <a:gd name="T18" fmla="*/ 6 w 6"/>
                <a:gd name="T19" fmla="*/ 42 h 45"/>
                <a:gd name="T20" fmla="*/ 3 w 6"/>
                <a:gd name="T21" fmla="*/ 45 h 45"/>
                <a:gd name="T22" fmla="*/ 3 w 6"/>
                <a:gd name="T23" fmla="*/ 45 h 45"/>
                <a:gd name="T24" fmla="*/ 0 w 6"/>
                <a:gd name="T25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5">
                  <a:moveTo>
                    <a:pt x="0" y="42"/>
                  </a:moveTo>
                  <a:cubicBezTo>
                    <a:pt x="0" y="29"/>
                    <a:pt x="0" y="1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6"/>
                    <a:pt x="6" y="29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4"/>
                    <a:pt x="4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5"/>
                    <a:pt x="0" y="44"/>
                    <a:pt x="0" y="4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49" name="Freeform 1045"/>
            <p:cNvSpPr/>
            <p:nvPr/>
          </p:nvSpPr>
          <p:spPr bwMode="auto">
            <a:xfrm>
              <a:off x="5996901" y="4424908"/>
              <a:ext cx="45620" cy="136859"/>
            </a:xfrm>
            <a:custGeom>
              <a:avLst/>
              <a:gdLst>
                <a:gd name="T0" fmla="*/ 2 w 13"/>
                <a:gd name="T1" fmla="*/ 37 h 38"/>
                <a:gd name="T2" fmla="*/ 1 w 13"/>
                <a:gd name="T3" fmla="*/ 33 h 38"/>
                <a:gd name="T4" fmla="*/ 1 w 13"/>
                <a:gd name="T5" fmla="*/ 33 h 38"/>
                <a:gd name="T6" fmla="*/ 7 w 13"/>
                <a:gd name="T7" fmla="*/ 6 h 38"/>
                <a:gd name="T8" fmla="*/ 7 w 13"/>
                <a:gd name="T9" fmla="*/ 6 h 38"/>
                <a:gd name="T10" fmla="*/ 7 w 13"/>
                <a:gd name="T11" fmla="*/ 3 h 38"/>
                <a:gd name="T12" fmla="*/ 7 w 13"/>
                <a:gd name="T13" fmla="*/ 3 h 38"/>
                <a:gd name="T14" fmla="*/ 10 w 13"/>
                <a:gd name="T15" fmla="*/ 0 h 38"/>
                <a:gd name="T16" fmla="*/ 10 w 13"/>
                <a:gd name="T17" fmla="*/ 0 h 38"/>
                <a:gd name="T18" fmla="*/ 13 w 13"/>
                <a:gd name="T19" fmla="*/ 3 h 38"/>
                <a:gd name="T20" fmla="*/ 13 w 13"/>
                <a:gd name="T21" fmla="*/ 3 h 38"/>
                <a:gd name="T22" fmla="*/ 13 w 13"/>
                <a:gd name="T23" fmla="*/ 6 h 38"/>
                <a:gd name="T24" fmla="*/ 13 w 13"/>
                <a:gd name="T25" fmla="*/ 6 h 38"/>
                <a:gd name="T26" fmla="*/ 6 w 13"/>
                <a:gd name="T27" fmla="*/ 36 h 38"/>
                <a:gd name="T28" fmla="*/ 6 w 13"/>
                <a:gd name="T29" fmla="*/ 36 h 38"/>
                <a:gd name="T30" fmla="*/ 4 w 13"/>
                <a:gd name="T31" fmla="*/ 38 h 38"/>
                <a:gd name="T32" fmla="*/ 4 w 13"/>
                <a:gd name="T33" fmla="*/ 38 h 38"/>
                <a:gd name="T34" fmla="*/ 2 w 13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8">
                  <a:moveTo>
                    <a:pt x="2" y="37"/>
                  </a:moveTo>
                  <a:cubicBezTo>
                    <a:pt x="1" y="37"/>
                    <a:pt x="0" y="35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4" y="27"/>
                    <a:pt x="7" y="1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6"/>
                    <a:pt x="10" y="28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5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2" y="3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50" name="Freeform 1046"/>
            <p:cNvSpPr/>
            <p:nvPr/>
          </p:nvSpPr>
          <p:spPr bwMode="auto">
            <a:xfrm>
              <a:off x="5913265" y="4719916"/>
              <a:ext cx="57785" cy="136859"/>
            </a:xfrm>
            <a:custGeom>
              <a:avLst/>
              <a:gdLst>
                <a:gd name="T0" fmla="*/ 3 w 16"/>
                <a:gd name="T1" fmla="*/ 38 h 38"/>
                <a:gd name="T2" fmla="*/ 1 w 16"/>
                <a:gd name="T3" fmla="*/ 34 h 38"/>
                <a:gd name="T4" fmla="*/ 1 w 16"/>
                <a:gd name="T5" fmla="*/ 34 h 38"/>
                <a:gd name="T6" fmla="*/ 10 w 16"/>
                <a:gd name="T7" fmla="*/ 3 h 38"/>
                <a:gd name="T8" fmla="*/ 10 w 16"/>
                <a:gd name="T9" fmla="*/ 3 h 38"/>
                <a:gd name="T10" fmla="*/ 13 w 16"/>
                <a:gd name="T11" fmla="*/ 0 h 38"/>
                <a:gd name="T12" fmla="*/ 13 w 16"/>
                <a:gd name="T13" fmla="*/ 0 h 38"/>
                <a:gd name="T14" fmla="*/ 16 w 16"/>
                <a:gd name="T15" fmla="*/ 3 h 38"/>
                <a:gd name="T16" fmla="*/ 16 w 16"/>
                <a:gd name="T17" fmla="*/ 3 h 38"/>
                <a:gd name="T18" fmla="*/ 7 w 16"/>
                <a:gd name="T19" fmla="*/ 36 h 38"/>
                <a:gd name="T20" fmla="*/ 7 w 16"/>
                <a:gd name="T21" fmla="*/ 36 h 38"/>
                <a:gd name="T22" fmla="*/ 4 w 16"/>
                <a:gd name="T23" fmla="*/ 38 h 38"/>
                <a:gd name="T24" fmla="*/ 4 w 16"/>
                <a:gd name="T25" fmla="*/ 38 h 38"/>
                <a:gd name="T26" fmla="*/ 3 w 16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8">
                  <a:moveTo>
                    <a:pt x="3" y="38"/>
                  </a:moveTo>
                  <a:cubicBezTo>
                    <a:pt x="1" y="37"/>
                    <a:pt x="0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5" y="24"/>
                    <a:pt x="9" y="1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14"/>
                    <a:pt x="10" y="2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5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51" name="Freeform 1047"/>
            <p:cNvSpPr/>
            <p:nvPr/>
          </p:nvSpPr>
          <p:spPr bwMode="auto">
            <a:xfrm>
              <a:off x="5815943" y="4960179"/>
              <a:ext cx="79074" cy="130776"/>
            </a:xfrm>
            <a:custGeom>
              <a:avLst/>
              <a:gdLst>
                <a:gd name="T0" fmla="*/ 1 w 22"/>
                <a:gd name="T1" fmla="*/ 35 h 36"/>
                <a:gd name="T2" fmla="*/ 0 w 22"/>
                <a:gd name="T3" fmla="*/ 31 h 36"/>
                <a:gd name="T4" fmla="*/ 0 w 22"/>
                <a:gd name="T5" fmla="*/ 31 h 36"/>
                <a:gd name="T6" fmla="*/ 15 w 22"/>
                <a:gd name="T7" fmla="*/ 2 h 36"/>
                <a:gd name="T8" fmla="*/ 15 w 22"/>
                <a:gd name="T9" fmla="*/ 2 h 36"/>
                <a:gd name="T10" fmla="*/ 15 w 22"/>
                <a:gd name="T11" fmla="*/ 2 h 36"/>
                <a:gd name="T12" fmla="*/ 19 w 22"/>
                <a:gd name="T13" fmla="*/ 1 h 36"/>
                <a:gd name="T14" fmla="*/ 19 w 22"/>
                <a:gd name="T15" fmla="*/ 1 h 36"/>
                <a:gd name="T16" fmla="*/ 21 w 22"/>
                <a:gd name="T17" fmla="*/ 5 h 36"/>
                <a:gd name="T18" fmla="*/ 21 w 22"/>
                <a:gd name="T19" fmla="*/ 5 h 36"/>
                <a:gd name="T20" fmla="*/ 6 w 22"/>
                <a:gd name="T21" fmla="*/ 34 h 36"/>
                <a:gd name="T22" fmla="*/ 6 w 22"/>
                <a:gd name="T23" fmla="*/ 34 h 36"/>
                <a:gd name="T24" fmla="*/ 3 w 22"/>
                <a:gd name="T25" fmla="*/ 36 h 36"/>
                <a:gd name="T26" fmla="*/ 3 w 22"/>
                <a:gd name="T27" fmla="*/ 36 h 36"/>
                <a:gd name="T28" fmla="*/ 1 w 22"/>
                <a:gd name="T2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6">
                  <a:moveTo>
                    <a:pt x="1" y="35"/>
                  </a:moveTo>
                  <a:cubicBezTo>
                    <a:pt x="0" y="34"/>
                    <a:pt x="0" y="32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6" y="22"/>
                    <a:pt x="12" y="1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8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2" y="3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7" y="15"/>
                    <a:pt x="11" y="25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4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2" y="36"/>
                    <a:pt x="1" y="3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52" name="Freeform 1048"/>
            <p:cNvSpPr/>
            <p:nvPr/>
          </p:nvSpPr>
          <p:spPr bwMode="auto">
            <a:xfrm>
              <a:off x="2576947" y="2852551"/>
              <a:ext cx="83636" cy="118611"/>
            </a:xfrm>
            <a:custGeom>
              <a:avLst/>
              <a:gdLst>
                <a:gd name="T0" fmla="*/ 2 w 23"/>
                <a:gd name="T1" fmla="*/ 32 h 33"/>
                <a:gd name="T2" fmla="*/ 1 w 23"/>
                <a:gd name="T3" fmla="*/ 28 h 33"/>
                <a:gd name="T4" fmla="*/ 1 w 23"/>
                <a:gd name="T5" fmla="*/ 28 h 33"/>
                <a:gd name="T6" fmla="*/ 18 w 23"/>
                <a:gd name="T7" fmla="*/ 1 h 33"/>
                <a:gd name="T8" fmla="*/ 18 w 23"/>
                <a:gd name="T9" fmla="*/ 1 h 33"/>
                <a:gd name="T10" fmla="*/ 22 w 23"/>
                <a:gd name="T11" fmla="*/ 1 h 33"/>
                <a:gd name="T12" fmla="*/ 22 w 23"/>
                <a:gd name="T13" fmla="*/ 1 h 33"/>
                <a:gd name="T14" fmla="*/ 22 w 23"/>
                <a:gd name="T15" fmla="*/ 5 h 33"/>
                <a:gd name="T16" fmla="*/ 22 w 23"/>
                <a:gd name="T17" fmla="*/ 5 h 33"/>
                <a:gd name="T18" fmla="*/ 6 w 23"/>
                <a:gd name="T19" fmla="*/ 31 h 33"/>
                <a:gd name="T20" fmla="*/ 6 w 23"/>
                <a:gd name="T21" fmla="*/ 31 h 33"/>
                <a:gd name="T22" fmla="*/ 4 w 23"/>
                <a:gd name="T23" fmla="*/ 33 h 33"/>
                <a:gd name="T24" fmla="*/ 4 w 23"/>
                <a:gd name="T25" fmla="*/ 33 h 33"/>
                <a:gd name="T26" fmla="*/ 2 w 23"/>
                <a:gd name="T2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3">
                  <a:moveTo>
                    <a:pt x="2" y="32"/>
                  </a:moveTo>
                  <a:cubicBezTo>
                    <a:pt x="1" y="32"/>
                    <a:pt x="0" y="30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19"/>
                    <a:pt x="10" y="9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6" y="12"/>
                    <a:pt x="11" y="2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2" y="3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53" name="Freeform 1049"/>
            <p:cNvSpPr/>
            <p:nvPr/>
          </p:nvSpPr>
          <p:spPr bwMode="auto">
            <a:xfrm>
              <a:off x="2465940" y="3015261"/>
              <a:ext cx="86677" cy="136859"/>
            </a:xfrm>
            <a:custGeom>
              <a:avLst/>
              <a:gdLst>
                <a:gd name="T0" fmla="*/ 2 w 24"/>
                <a:gd name="T1" fmla="*/ 38 h 38"/>
                <a:gd name="T2" fmla="*/ 0 w 24"/>
                <a:gd name="T3" fmla="*/ 34 h 38"/>
                <a:gd name="T4" fmla="*/ 0 w 24"/>
                <a:gd name="T5" fmla="*/ 34 h 38"/>
                <a:gd name="T6" fmla="*/ 18 w 24"/>
                <a:gd name="T7" fmla="*/ 2 h 38"/>
                <a:gd name="T8" fmla="*/ 18 w 24"/>
                <a:gd name="T9" fmla="*/ 2 h 38"/>
                <a:gd name="T10" fmla="*/ 18 w 24"/>
                <a:gd name="T11" fmla="*/ 2 h 38"/>
                <a:gd name="T12" fmla="*/ 22 w 24"/>
                <a:gd name="T13" fmla="*/ 1 h 38"/>
                <a:gd name="T14" fmla="*/ 22 w 24"/>
                <a:gd name="T15" fmla="*/ 1 h 38"/>
                <a:gd name="T16" fmla="*/ 23 w 24"/>
                <a:gd name="T17" fmla="*/ 5 h 38"/>
                <a:gd name="T18" fmla="*/ 23 w 24"/>
                <a:gd name="T19" fmla="*/ 5 h 38"/>
                <a:gd name="T20" fmla="*/ 6 w 24"/>
                <a:gd name="T21" fmla="*/ 36 h 38"/>
                <a:gd name="T22" fmla="*/ 6 w 24"/>
                <a:gd name="T23" fmla="*/ 36 h 38"/>
                <a:gd name="T24" fmla="*/ 3 w 24"/>
                <a:gd name="T25" fmla="*/ 38 h 38"/>
                <a:gd name="T26" fmla="*/ 3 w 24"/>
                <a:gd name="T27" fmla="*/ 38 h 38"/>
                <a:gd name="T28" fmla="*/ 2 w 24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8">
                  <a:moveTo>
                    <a:pt x="2" y="38"/>
                  </a:moveTo>
                  <a:cubicBezTo>
                    <a:pt x="1" y="38"/>
                    <a:pt x="0" y="36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25"/>
                    <a:pt x="13" y="1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3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8" y="14"/>
                    <a:pt x="7" y="29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54" name="Freeform 1050"/>
            <p:cNvSpPr>
              <a:spLocks noEditPoints="1"/>
            </p:cNvSpPr>
            <p:nvPr/>
          </p:nvSpPr>
          <p:spPr bwMode="auto">
            <a:xfrm>
              <a:off x="1901776" y="1803299"/>
              <a:ext cx="4472247" cy="4365801"/>
            </a:xfrm>
            <a:custGeom>
              <a:avLst/>
              <a:gdLst>
                <a:gd name="T0" fmla="*/ 649 w 1243"/>
                <a:gd name="T1" fmla="*/ 1214 h 1214"/>
                <a:gd name="T2" fmla="*/ 614 w 1243"/>
                <a:gd name="T3" fmla="*/ 1214 h 1214"/>
                <a:gd name="T4" fmla="*/ 614 w 1243"/>
                <a:gd name="T5" fmla="*/ 1214 h 1214"/>
                <a:gd name="T6" fmla="*/ 0 w 1243"/>
                <a:gd name="T7" fmla="*/ 643 h 1214"/>
                <a:gd name="T8" fmla="*/ 0 w 1243"/>
                <a:gd name="T9" fmla="*/ 643 h 1214"/>
                <a:gd name="T10" fmla="*/ 36 w 1243"/>
                <a:gd name="T11" fmla="*/ 416 h 1214"/>
                <a:gd name="T12" fmla="*/ 36 w 1243"/>
                <a:gd name="T13" fmla="*/ 416 h 1214"/>
                <a:gd name="T14" fmla="*/ 619 w 1243"/>
                <a:gd name="T15" fmla="*/ 0 h 1214"/>
                <a:gd name="T16" fmla="*/ 619 w 1243"/>
                <a:gd name="T17" fmla="*/ 0 h 1214"/>
                <a:gd name="T18" fmla="*/ 628 w 1243"/>
                <a:gd name="T19" fmla="*/ 0 h 1214"/>
                <a:gd name="T20" fmla="*/ 628 w 1243"/>
                <a:gd name="T21" fmla="*/ 0 h 1214"/>
                <a:gd name="T22" fmla="*/ 628 w 1243"/>
                <a:gd name="T23" fmla="*/ 0 h 1214"/>
                <a:gd name="T24" fmla="*/ 1090 w 1243"/>
                <a:gd name="T25" fmla="*/ 161 h 1214"/>
                <a:gd name="T26" fmla="*/ 1090 w 1243"/>
                <a:gd name="T27" fmla="*/ 161 h 1214"/>
                <a:gd name="T28" fmla="*/ 1239 w 1243"/>
                <a:gd name="T29" fmla="*/ 543 h 1214"/>
                <a:gd name="T30" fmla="*/ 1239 w 1243"/>
                <a:gd name="T31" fmla="*/ 543 h 1214"/>
                <a:gd name="T32" fmla="*/ 1243 w 1243"/>
                <a:gd name="T33" fmla="*/ 624 h 1214"/>
                <a:gd name="T34" fmla="*/ 1243 w 1243"/>
                <a:gd name="T35" fmla="*/ 624 h 1214"/>
                <a:gd name="T36" fmla="*/ 1108 w 1243"/>
                <a:gd name="T37" fmla="*/ 1023 h 1214"/>
                <a:gd name="T38" fmla="*/ 1108 w 1243"/>
                <a:gd name="T39" fmla="*/ 1023 h 1214"/>
                <a:gd name="T40" fmla="*/ 649 w 1243"/>
                <a:gd name="T41" fmla="*/ 1214 h 1214"/>
                <a:gd name="T42" fmla="*/ 649 w 1243"/>
                <a:gd name="T43" fmla="*/ 1214 h 1214"/>
                <a:gd name="T44" fmla="*/ 649 w 1243"/>
                <a:gd name="T45" fmla="*/ 1214 h 1214"/>
                <a:gd name="T46" fmla="*/ 42 w 1243"/>
                <a:gd name="T47" fmla="*/ 418 h 1214"/>
                <a:gd name="T48" fmla="*/ 6 w 1243"/>
                <a:gd name="T49" fmla="*/ 643 h 1214"/>
                <a:gd name="T50" fmla="*/ 6 w 1243"/>
                <a:gd name="T51" fmla="*/ 643 h 1214"/>
                <a:gd name="T52" fmla="*/ 614 w 1243"/>
                <a:gd name="T53" fmla="*/ 1208 h 1214"/>
                <a:gd name="T54" fmla="*/ 614 w 1243"/>
                <a:gd name="T55" fmla="*/ 1208 h 1214"/>
                <a:gd name="T56" fmla="*/ 649 w 1243"/>
                <a:gd name="T57" fmla="*/ 1208 h 1214"/>
                <a:gd name="T58" fmla="*/ 649 w 1243"/>
                <a:gd name="T59" fmla="*/ 1208 h 1214"/>
                <a:gd name="T60" fmla="*/ 1237 w 1243"/>
                <a:gd name="T61" fmla="*/ 624 h 1214"/>
                <a:gd name="T62" fmla="*/ 1237 w 1243"/>
                <a:gd name="T63" fmla="*/ 624 h 1214"/>
                <a:gd name="T64" fmla="*/ 1233 w 1243"/>
                <a:gd name="T65" fmla="*/ 544 h 1214"/>
                <a:gd name="T66" fmla="*/ 1233 w 1243"/>
                <a:gd name="T67" fmla="*/ 544 h 1214"/>
                <a:gd name="T68" fmla="*/ 1086 w 1243"/>
                <a:gd name="T69" fmla="*/ 165 h 1214"/>
                <a:gd name="T70" fmla="*/ 1086 w 1243"/>
                <a:gd name="T71" fmla="*/ 165 h 1214"/>
                <a:gd name="T72" fmla="*/ 628 w 1243"/>
                <a:gd name="T73" fmla="*/ 6 h 1214"/>
                <a:gd name="T74" fmla="*/ 628 w 1243"/>
                <a:gd name="T75" fmla="*/ 6 h 1214"/>
                <a:gd name="T76" fmla="*/ 628 w 1243"/>
                <a:gd name="T77" fmla="*/ 3 h 1214"/>
                <a:gd name="T78" fmla="*/ 628 w 1243"/>
                <a:gd name="T79" fmla="*/ 6 h 1214"/>
                <a:gd name="T80" fmla="*/ 619 w 1243"/>
                <a:gd name="T81" fmla="*/ 6 h 1214"/>
                <a:gd name="T82" fmla="*/ 619 w 1243"/>
                <a:gd name="T83" fmla="*/ 6 h 1214"/>
                <a:gd name="T84" fmla="*/ 42 w 1243"/>
                <a:gd name="T85" fmla="*/ 418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3" h="1214">
                  <a:moveTo>
                    <a:pt x="649" y="1214"/>
                  </a:moveTo>
                  <a:cubicBezTo>
                    <a:pt x="638" y="1214"/>
                    <a:pt x="626" y="1214"/>
                    <a:pt x="614" y="1214"/>
                  </a:cubicBezTo>
                  <a:cubicBezTo>
                    <a:pt x="614" y="1214"/>
                    <a:pt x="614" y="1214"/>
                    <a:pt x="614" y="1214"/>
                  </a:cubicBezTo>
                  <a:cubicBezTo>
                    <a:pt x="211" y="1199"/>
                    <a:pt x="0" y="950"/>
                    <a:pt x="0" y="643"/>
                  </a:cubicBezTo>
                  <a:cubicBezTo>
                    <a:pt x="0" y="643"/>
                    <a:pt x="0" y="643"/>
                    <a:pt x="0" y="643"/>
                  </a:cubicBezTo>
                  <a:cubicBezTo>
                    <a:pt x="0" y="570"/>
                    <a:pt x="12" y="493"/>
                    <a:pt x="36" y="416"/>
                  </a:cubicBezTo>
                  <a:cubicBezTo>
                    <a:pt x="36" y="416"/>
                    <a:pt x="36" y="416"/>
                    <a:pt x="36" y="416"/>
                  </a:cubicBezTo>
                  <a:cubicBezTo>
                    <a:pt x="160" y="16"/>
                    <a:pt x="557" y="0"/>
                    <a:pt x="61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25" y="0"/>
                    <a:pt x="628" y="0"/>
                    <a:pt x="628" y="0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854" y="3"/>
                    <a:pt x="999" y="63"/>
                    <a:pt x="1090" y="161"/>
                  </a:cubicBezTo>
                  <a:cubicBezTo>
                    <a:pt x="1090" y="161"/>
                    <a:pt x="1090" y="161"/>
                    <a:pt x="1090" y="161"/>
                  </a:cubicBezTo>
                  <a:cubicBezTo>
                    <a:pt x="1182" y="259"/>
                    <a:pt x="1221" y="394"/>
                    <a:pt x="1239" y="543"/>
                  </a:cubicBezTo>
                  <a:cubicBezTo>
                    <a:pt x="1239" y="543"/>
                    <a:pt x="1239" y="543"/>
                    <a:pt x="1239" y="543"/>
                  </a:cubicBezTo>
                  <a:cubicBezTo>
                    <a:pt x="1242" y="569"/>
                    <a:pt x="1243" y="596"/>
                    <a:pt x="1243" y="624"/>
                  </a:cubicBezTo>
                  <a:cubicBezTo>
                    <a:pt x="1243" y="624"/>
                    <a:pt x="1243" y="624"/>
                    <a:pt x="1243" y="624"/>
                  </a:cubicBezTo>
                  <a:cubicBezTo>
                    <a:pt x="1243" y="762"/>
                    <a:pt x="1202" y="910"/>
                    <a:pt x="1108" y="1023"/>
                  </a:cubicBezTo>
                  <a:cubicBezTo>
                    <a:pt x="1108" y="1023"/>
                    <a:pt x="1108" y="1023"/>
                    <a:pt x="1108" y="1023"/>
                  </a:cubicBezTo>
                  <a:cubicBezTo>
                    <a:pt x="1013" y="1136"/>
                    <a:pt x="864" y="1214"/>
                    <a:pt x="649" y="1214"/>
                  </a:cubicBezTo>
                  <a:cubicBezTo>
                    <a:pt x="649" y="1214"/>
                    <a:pt x="649" y="1214"/>
                    <a:pt x="649" y="1214"/>
                  </a:cubicBezTo>
                  <a:cubicBezTo>
                    <a:pt x="649" y="1214"/>
                    <a:pt x="649" y="1214"/>
                    <a:pt x="649" y="1214"/>
                  </a:cubicBezTo>
                  <a:close/>
                  <a:moveTo>
                    <a:pt x="42" y="418"/>
                  </a:moveTo>
                  <a:cubicBezTo>
                    <a:pt x="18" y="495"/>
                    <a:pt x="6" y="570"/>
                    <a:pt x="6" y="643"/>
                  </a:cubicBezTo>
                  <a:cubicBezTo>
                    <a:pt x="6" y="643"/>
                    <a:pt x="6" y="643"/>
                    <a:pt x="6" y="643"/>
                  </a:cubicBezTo>
                  <a:cubicBezTo>
                    <a:pt x="6" y="947"/>
                    <a:pt x="214" y="1192"/>
                    <a:pt x="614" y="1208"/>
                  </a:cubicBezTo>
                  <a:cubicBezTo>
                    <a:pt x="614" y="1208"/>
                    <a:pt x="614" y="1208"/>
                    <a:pt x="614" y="1208"/>
                  </a:cubicBezTo>
                  <a:cubicBezTo>
                    <a:pt x="626" y="1208"/>
                    <a:pt x="638" y="1208"/>
                    <a:pt x="649" y="1208"/>
                  </a:cubicBezTo>
                  <a:cubicBezTo>
                    <a:pt x="649" y="1208"/>
                    <a:pt x="649" y="1208"/>
                    <a:pt x="649" y="1208"/>
                  </a:cubicBezTo>
                  <a:cubicBezTo>
                    <a:pt x="1075" y="1208"/>
                    <a:pt x="1237" y="898"/>
                    <a:pt x="1237" y="624"/>
                  </a:cubicBezTo>
                  <a:cubicBezTo>
                    <a:pt x="1237" y="624"/>
                    <a:pt x="1237" y="624"/>
                    <a:pt x="1237" y="624"/>
                  </a:cubicBezTo>
                  <a:cubicBezTo>
                    <a:pt x="1237" y="597"/>
                    <a:pt x="1236" y="570"/>
                    <a:pt x="1233" y="544"/>
                  </a:cubicBezTo>
                  <a:cubicBezTo>
                    <a:pt x="1233" y="544"/>
                    <a:pt x="1233" y="544"/>
                    <a:pt x="1233" y="544"/>
                  </a:cubicBezTo>
                  <a:cubicBezTo>
                    <a:pt x="1215" y="395"/>
                    <a:pt x="1176" y="262"/>
                    <a:pt x="1086" y="165"/>
                  </a:cubicBezTo>
                  <a:cubicBezTo>
                    <a:pt x="1086" y="165"/>
                    <a:pt x="1086" y="165"/>
                    <a:pt x="1086" y="165"/>
                  </a:cubicBezTo>
                  <a:cubicBezTo>
                    <a:pt x="995" y="69"/>
                    <a:pt x="853" y="9"/>
                    <a:pt x="628" y="6"/>
                  </a:cubicBezTo>
                  <a:cubicBezTo>
                    <a:pt x="628" y="6"/>
                    <a:pt x="628" y="6"/>
                    <a:pt x="628" y="6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6"/>
                    <a:pt x="628" y="6"/>
                    <a:pt x="628" y="6"/>
                  </a:cubicBezTo>
                  <a:cubicBezTo>
                    <a:pt x="628" y="6"/>
                    <a:pt x="625" y="6"/>
                    <a:pt x="619" y="6"/>
                  </a:cubicBezTo>
                  <a:cubicBezTo>
                    <a:pt x="619" y="6"/>
                    <a:pt x="619" y="6"/>
                    <a:pt x="619" y="6"/>
                  </a:cubicBezTo>
                  <a:cubicBezTo>
                    <a:pt x="557" y="6"/>
                    <a:pt x="165" y="22"/>
                    <a:pt x="42" y="41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155" name="Freeform 1051"/>
            <p:cNvSpPr>
              <a:spLocks noEditPoints="1"/>
            </p:cNvSpPr>
            <p:nvPr/>
          </p:nvSpPr>
          <p:spPr bwMode="auto">
            <a:xfrm>
              <a:off x="2052321" y="1911265"/>
              <a:ext cx="4203091" cy="4143786"/>
            </a:xfrm>
            <a:custGeom>
              <a:avLst/>
              <a:gdLst>
                <a:gd name="T0" fmla="*/ 597 w 1168"/>
                <a:gd name="T1" fmla="*/ 1148 h 1152"/>
                <a:gd name="T2" fmla="*/ 565 w 1168"/>
                <a:gd name="T3" fmla="*/ 1147 h 1152"/>
                <a:gd name="T4" fmla="*/ 517 w 1168"/>
                <a:gd name="T5" fmla="*/ 1143 h 1152"/>
                <a:gd name="T6" fmla="*/ 485 w 1168"/>
                <a:gd name="T7" fmla="*/ 1139 h 1152"/>
                <a:gd name="T8" fmla="*/ 452 w 1168"/>
                <a:gd name="T9" fmla="*/ 1135 h 1152"/>
                <a:gd name="T10" fmla="*/ 420 w 1168"/>
                <a:gd name="T11" fmla="*/ 1129 h 1152"/>
                <a:gd name="T12" fmla="*/ 391 w 1168"/>
                <a:gd name="T13" fmla="*/ 1123 h 1152"/>
                <a:gd name="T14" fmla="*/ 360 w 1168"/>
                <a:gd name="T15" fmla="*/ 1114 h 1152"/>
                <a:gd name="T16" fmla="*/ 862 w 1168"/>
                <a:gd name="T17" fmla="*/ 1110 h 1152"/>
                <a:gd name="T18" fmla="*/ 894 w 1168"/>
                <a:gd name="T19" fmla="*/ 1098 h 1152"/>
                <a:gd name="T20" fmla="*/ 287 w 1168"/>
                <a:gd name="T21" fmla="*/ 1080 h 1152"/>
                <a:gd name="T22" fmla="*/ 245 w 1168"/>
                <a:gd name="T23" fmla="*/ 1058 h 1152"/>
                <a:gd name="T24" fmla="*/ 218 w 1168"/>
                <a:gd name="T25" fmla="*/ 1041 h 1152"/>
                <a:gd name="T26" fmla="*/ 190 w 1168"/>
                <a:gd name="T27" fmla="*/ 1025 h 1152"/>
                <a:gd name="T28" fmla="*/ 165 w 1168"/>
                <a:gd name="T29" fmla="*/ 1005 h 1152"/>
                <a:gd name="T30" fmla="*/ 1020 w 1168"/>
                <a:gd name="T31" fmla="*/ 1002 h 1152"/>
                <a:gd name="T32" fmla="*/ 1042 w 1168"/>
                <a:gd name="T33" fmla="*/ 977 h 1152"/>
                <a:gd name="T34" fmla="*/ 1070 w 1168"/>
                <a:gd name="T35" fmla="*/ 938 h 1152"/>
                <a:gd name="T36" fmla="*/ 1083 w 1168"/>
                <a:gd name="T37" fmla="*/ 909 h 1152"/>
                <a:gd name="T38" fmla="*/ 1091 w 1168"/>
                <a:gd name="T39" fmla="*/ 895 h 1152"/>
                <a:gd name="T40" fmla="*/ 73 w 1168"/>
                <a:gd name="T41" fmla="*/ 894 h 1152"/>
                <a:gd name="T42" fmla="*/ 60 w 1168"/>
                <a:gd name="T43" fmla="*/ 867 h 1152"/>
                <a:gd name="T44" fmla="*/ 46 w 1168"/>
                <a:gd name="T45" fmla="*/ 838 h 1152"/>
                <a:gd name="T46" fmla="*/ 35 w 1168"/>
                <a:gd name="T47" fmla="*/ 808 h 1152"/>
                <a:gd name="T48" fmla="*/ 26 w 1168"/>
                <a:gd name="T49" fmla="*/ 775 h 1152"/>
                <a:gd name="T50" fmla="*/ 15 w 1168"/>
                <a:gd name="T51" fmla="*/ 729 h 1152"/>
                <a:gd name="T52" fmla="*/ 8 w 1168"/>
                <a:gd name="T53" fmla="*/ 696 h 1152"/>
                <a:gd name="T54" fmla="*/ 2 w 1168"/>
                <a:gd name="T55" fmla="*/ 666 h 1152"/>
                <a:gd name="T56" fmla="*/ 1 w 1168"/>
                <a:gd name="T57" fmla="*/ 650 h 1152"/>
                <a:gd name="T58" fmla="*/ 1165 w 1168"/>
                <a:gd name="T59" fmla="*/ 622 h 1152"/>
                <a:gd name="T60" fmla="*/ 1168 w 1168"/>
                <a:gd name="T61" fmla="*/ 572 h 1152"/>
                <a:gd name="T62" fmla="*/ 1164 w 1168"/>
                <a:gd name="T63" fmla="*/ 540 h 1152"/>
                <a:gd name="T64" fmla="*/ 1163 w 1168"/>
                <a:gd name="T65" fmla="*/ 524 h 1152"/>
                <a:gd name="T66" fmla="*/ 7 w 1168"/>
                <a:gd name="T67" fmla="*/ 524 h 1152"/>
                <a:gd name="T68" fmla="*/ 14 w 1168"/>
                <a:gd name="T69" fmla="*/ 491 h 1152"/>
                <a:gd name="T70" fmla="*/ 20 w 1168"/>
                <a:gd name="T71" fmla="*/ 460 h 1152"/>
                <a:gd name="T72" fmla="*/ 30 w 1168"/>
                <a:gd name="T73" fmla="*/ 411 h 1152"/>
                <a:gd name="T74" fmla="*/ 1148 w 1168"/>
                <a:gd name="T75" fmla="*/ 381 h 1152"/>
                <a:gd name="T76" fmla="*/ 1138 w 1168"/>
                <a:gd name="T77" fmla="*/ 348 h 1152"/>
                <a:gd name="T78" fmla="*/ 1129 w 1168"/>
                <a:gd name="T79" fmla="*/ 317 h 1152"/>
                <a:gd name="T80" fmla="*/ 1117 w 1168"/>
                <a:gd name="T81" fmla="*/ 290 h 1152"/>
                <a:gd name="T82" fmla="*/ 83 w 1168"/>
                <a:gd name="T83" fmla="*/ 282 h 1152"/>
                <a:gd name="T84" fmla="*/ 101 w 1168"/>
                <a:gd name="T85" fmla="*/ 255 h 1152"/>
                <a:gd name="T86" fmla="*/ 121 w 1168"/>
                <a:gd name="T87" fmla="*/ 227 h 1152"/>
                <a:gd name="T88" fmla="*/ 140 w 1168"/>
                <a:gd name="T89" fmla="*/ 202 h 1152"/>
                <a:gd name="T90" fmla="*/ 172 w 1168"/>
                <a:gd name="T91" fmla="*/ 167 h 1152"/>
                <a:gd name="T92" fmla="*/ 196 w 1168"/>
                <a:gd name="T93" fmla="*/ 142 h 1152"/>
                <a:gd name="T94" fmla="*/ 217 w 1168"/>
                <a:gd name="T95" fmla="*/ 121 h 1152"/>
                <a:gd name="T96" fmla="*/ 230 w 1168"/>
                <a:gd name="T97" fmla="*/ 111 h 1152"/>
                <a:gd name="T98" fmla="*/ 256 w 1168"/>
                <a:gd name="T99" fmla="*/ 96 h 1152"/>
                <a:gd name="T100" fmla="*/ 944 w 1168"/>
                <a:gd name="T101" fmla="*/ 90 h 1152"/>
                <a:gd name="T102" fmla="*/ 916 w 1168"/>
                <a:gd name="T103" fmla="*/ 75 h 1152"/>
                <a:gd name="T104" fmla="*/ 889 w 1168"/>
                <a:gd name="T105" fmla="*/ 60 h 1152"/>
                <a:gd name="T106" fmla="*/ 858 w 1168"/>
                <a:gd name="T107" fmla="*/ 45 h 1152"/>
                <a:gd name="T108" fmla="*/ 812 w 1168"/>
                <a:gd name="T109" fmla="*/ 30 h 1152"/>
                <a:gd name="T110" fmla="*/ 782 w 1168"/>
                <a:gd name="T111" fmla="*/ 21 h 1152"/>
                <a:gd name="T112" fmla="*/ 748 w 1168"/>
                <a:gd name="T113" fmla="*/ 16 h 1152"/>
                <a:gd name="T114" fmla="*/ 718 w 1168"/>
                <a:gd name="T115" fmla="*/ 13 h 1152"/>
                <a:gd name="T116" fmla="*/ 702 w 1168"/>
                <a:gd name="T117" fmla="*/ 11 h 1152"/>
                <a:gd name="T118" fmla="*/ 527 w 1168"/>
                <a:gd name="T119" fmla="*/ 8 h 1152"/>
                <a:gd name="T120" fmla="*/ 559 w 1168"/>
                <a:gd name="T121" fmla="*/ 6 h 1152"/>
                <a:gd name="T122" fmla="*/ 609 w 1168"/>
                <a:gd name="T123" fmla="*/ 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8" h="1152">
                  <a:moveTo>
                    <a:pt x="613" y="1152"/>
                  </a:moveTo>
                  <a:cubicBezTo>
                    <a:pt x="613" y="1152"/>
                    <a:pt x="613" y="1152"/>
                    <a:pt x="613" y="1152"/>
                  </a:cubicBezTo>
                  <a:cubicBezTo>
                    <a:pt x="612" y="1152"/>
                    <a:pt x="611" y="1151"/>
                    <a:pt x="611" y="1150"/>
                  </a:cubicBezTo>
                  <a:cubicBezTo>
                    <a:pt x="611" y="1150"/>
                    <a:pt x="611" y="1150"/>
                    <a:pt x="611" y="1150"/>
                  </a:cubicBezTo>
                  <a:cubicBezTo>
                    <a:pt x="611" y="1149"/>
                    <a:pt x="612" y="1148"/>
                    <a:pt x="613" y="1148"/>
                  </a:cubicBezTo>
                  <a:cubicBezTo>
                    <a:pt x="613" y="1148"/>
                    <a:pt x="613" y="1148"/>
                    <a:pt x="613" y="1148"/>
                  </a:cubicBezTo>
                  <a:cubicBezTo>
                    <a:pt x="613" y="1148"/>
                    <a:pt x="614" y="1148"/>
                    <a:pt x="615" y="1148"/>
                  </a:cubicBezTo>
                  <a:cubicBezTo>
                    <a:pt x="615" y="1148"/>
                    <a:pt x="615" y="1148"/>
                    <a:pt x="615" y="1148"/>
                  </a:cubicBezTo>
                  <a:cubicBezTo>
                    <a:pt x="619" y="1148"/>
                    <a:pt x="624" y="1148"/>
                    <a:pt x="629" y="1148"/>
                  </a:cubicBezTo>
                  <a:cubicBezTo>
                    <a:pt x="629" y="1148"/>
                    <a:pt x="629" y="1148"/>
                    <a:pt x="629" y="1148"/>
                  </a:cubicBezTo>
                  <a:cubicBezTo>
                    <a:pt x="630" y="1148"/>
                    <a:pt x="631" y="1149"/>
                    <a:pt x="631" y="1150"/>
                  </a:cubicBezTo>
                  <a:cubicBezTo>
                    <a:pt x="631" y="1150"/>
                    <a:pt x="631" y="1150"/>
                    <a:pt x="631" y="1150"/>
                  </a:cubicBezTo>
                  <a:cubicBezTo>
                    <a:pt x="631" y="1151"/>
                    <a:pt x="630" y="1152"/>
                    <a:pt x="629" y="1152"/>
                  </a:cubicBezTo>
                  <a:cubicBezTo>
                    <a:pt x="629" y="1152"/>
                    <a:pt x="629" y="1152"/>
                    <a:pt x="629" y="1152"/>
                  </a:cubicBezTo>
                  <a:cubicBezTo>
                    <a:pt x="624" y="1152"/>
                    <a:pt x="619" y="1152"/>
                    <a:pt x="615" y="1152"/>
                  </a:cubicBezTo>
                  <a:cubicBezTo>
                    <a:pt x="615" y="1152"/>
                    <a:pt x="615" y="1152"/>
                    <a:pt x="615" y="1152"/>
                  </a:cubicBezTo>
                  <a:cubicBezTo>
                    <a:pt x="614" y="1152"/>
                    <a:pt x="613" y="1152"/>
                    <a:pt x="613" y="1152"/>
                  </a:cubicBezTo>
                  <a:close/>
                  <a:moveTo>
                    <a:pt x="597" y="1152"/>
                  </a:moveTo>
                  <a:cubicBezTo>
                    <a:pt x="591" y="1152"/>
                    <a:pt x="586" y="1152"/>
                    <a:pt x="581" y="1151"/>
                  </a:cubicBezTo>
                  <a:cubicBezTo>
                    <a:pt x="581" y="1151"/>
                    <a:pt x="581" y="1151"/>
                    <a:pt x="581" y="1151"/>
                  </a:cubicBezTo>
                  <a:cubicBezTo>
                    <a:pt x="581" y="1151"/>
                    <a:pt x="581" y="1151"/>
                    <a:pt x="581" y="1151"/>
                  </a:cubicBezTo>
                  <a:cubicBezTo>
                    <a:pt x="580" y="1151"/>
                    <a:pt x="579" y="1150"/>
                    <a:pt x="579" y="1149"/>
                  </a:cubicBezTo>
                  <a:cubicBezTo>
                    <a:pt x="579" y="1149"/>
                    <a:pt x="579" y="1149"/>
                    <a:pt x="579" y="1149"/>
                  </a:cubicBezTo>
                  <a:cubicBezTo>
                    <a:pt x="579" y="1148"/>
                    <a:pt x="580" y="1147"/>
                    <a:pt x="581" y="1147"/>
                  </a:cubicBezTo>
                  <a:cubicBezTo>
                    <a:pt x="581" y="1147"/>
                    <a:pt x="581" y="1147"/>
                    <a:pt x="581" y="1147"/>
                  </a:cubicBezTo>
                  <a:cubicBezTo>
                    <a:pt x="586" y="1148"/>
                    <a:pt x="591" y="1148"/>
                    <a:pt x="597" y="1148"/>
                  </a:cubicBezTo>
                  <a:cubicBezTo>
                    <a:pt x="597" y="1148"/>
                    <a:pt x="597" y="1148"/>
                    <a:pt x="597" y="1148"/>
                  </a:cubicBezTo>
                  <a:cubicBezTo>
                    <a:pt x="598" y="1148"/>
                    <a:pt x="599" y="1149"/>
                    <a:pt x="599" y="1150"/>
                  </a:cubicBezTo>
                  <a:cubicBezTo>
                    <a:pt x="599" y="1150"/>
                    <a:pt x="599" y="1150"/>
                    <a:pt x="599" y="1150"/>
                  </a:cubicBezTo>
                  <a:cubicBezTo>
                    <a:pt x="599" y="1151"/>
                    <a:pt x="598" y="1152"/>
                    <a:pt x="597" y="1152"/>
                  </a:cubicBezTo>
                  <a:cubicBezTo>
                    <a:pt x="597" y="1152"/>
                    <a:pt x="597" y="1152"/>
                    <a:pt x="597" y="1152"/>
                  </a:cubicBezTo>
                  <a:cubicBezTo>
                    <a:pt x="597" y="1152"/>
                    <a:pt x="597" y="1152"/>
                    <a:pt x="597" y="1152"/>
                  </a:cubicBezTo>
                  <a:close/>
                  <a:moveTo>
                    <a:pt x="643" y="1150"/>
                  </a:moveTo>
                  <a:cubicBezTo>
                    <a:pt x="643" y="1148"/>
                    <a:pt x="644" y="1148"/>
                    <a:pt x="645" y="1147"/>
                  </a:cubicBezTo>
                  <a:cubicBezTo>
                    <a:pt x="645" y="1147"/>
                    <a:pt x="645" y="1147"/>
                    <a:pt x="645" y="1147"/>
                  </a:cubicBezTo>
                  <a:cubicBezTo>
                    <a:pt x="650" y="1147"/>
                    <a:pt x="655" y="1147"/>
                    <a:pt x="661" y="1147"/>
                  </a:cubicBezTo>
                  <a:cubicBezTo>
                    <a:pt x="661" y="1147"/>
                    <a:pt x="661" y="1147"/>
                    <a:pt x="661" y="1147"/>
                  </a:cubicBezTo>
                  <a:cubicBezTo>
                    <a:pt x="662" y="1147"/>
                    <a:pt x="663" y="1148"/>
                    <a:pt x="663" y="1149"/>
                  </a:cubicBezTo>
                  <a:cubicBezTo>
                    <a:pt x="663" y="1149"/>
                    <a:pt x="663" y="1149"/>
                    <a:pt x="663" y="1149"/>
                  </a:cubicBezTo>
                  <a:cubicBezTo>
                    <a:pt x="663" y="1150"/>
                    <a:pt x="662" y="1151"/>
                    <a:pt x="661" y="1151"/>
                  </a:cubicBezTo>
                  <a:cubicBezTo>
                    <a:pt x="661" y="1151"/>
                    <a:pt x="661" y="1151"/>
                    <a:pt x="661" y="1151"/>
                  </a:cubicBezTo>
                  <a:cubicBezTo>
                    <a:pt x="655" y="1151"/>
                    <a:pt x="650" y="1151"/>
                    <a:pt x="645" y="1151"/>
                  </a:cubicBezTo>
                  <a:cubicBezTo>
                    <a:pt x="645" y="1151"/>
                    <a:pt x="645" y="1151"/>
                    <a:pt x="645" y="1151"/>
                  </a:cubicBezTo>
                  <a:cubicBezTo>
                    <a:pt x="645" y="1151"/>
                    <a:pt x="645" y="1151"/>
                    <a:pt x="645" y="1151"/>
                  </a:cubicBezTo>
                  <a:cubicBezTo>
                    <a:pt x="645" y="1151"/>
                    <a:pt x="645" y="1151"/>
                    <a:pt x="645" y="1151"/>
                  </a:cubicBezTo>
                  <a:cubicBezTo>
                    <a:pt x="644" y="1151"/>
                    <a:pt x="643" y="1151"/>
                    <a:pt x="643" y="1150"/>
                  </a:cubicBezTo>
                  <a:close/>
                  <a:moveTo>
                    <a:pt x="565" y="1151"/>
                  </a:moveTo>
                  <a:cubicBezTo>
                    <a:pt x="559" y="1150"/>
                    <a:pt x="554" y="1150"/>
                    <a:pt x="549" y="1150"/>
                  </a:cubicBezTo>
                  <a:cubicBezTo>
                    <a:pt x="549" y="1150"/>
                    <a:pt x="549" y="1150"/>
                    <a:pt x="549" y="1150"/>
                  </a:cubicBezTo>
                  <a:cubicBezTo>
                    <a:pt x="548" y="1150"/>
                    <a:pt x="547" y="1149"/>
                    <a:pt x="547" y="1148"/>
                  </a:cubicBezTo>
                  <a:cubicBezTo>
                    <a:pt x="547" y="1148"/>
                    <a:pt x="547" y="1148"/>
                    <a:pt x="547" y="1148"/>
                  </a:cubicBezTo>
                  <a:cubicBezTo>
                    <a:pt x="547" y="1146"/>
                    <a:pt x="548" y="1146"/>
                    <a:pt x="549" y="1146"/>
                  </a:cubicBezTo>
                  <a:cubicBezTo>
                    <a:pt x="549" y="1146"/>
                    <a:pt x="549" y="1146"/>
                    <a:pt x="549" y="1146"/>
                  </a:cubicBezTo>
                  <a:cubicBezTo>
                    <a:pt x="554" y="1146"/>
                    <a:pt x="559" y="1146"/>
                    <a:pt x="565" y="1147"/>
                  </a:cubicBezTo>
                  <a:cubicBezTo>
                    <a:pt x="565" y="1147"/>
                    <a:pt x="565" y="1147"/>
                    <a:pt x="565" y="1147"/>
                  </a:cubicBezTo>
                  <a:cubicBezTo>
                    <a:pt x="566" y="1147"/>
                    <a:pt x="567" y="1148"/>
                    <a:pt x="567" y="1149"/>
                  </a:cubicBezTo>
                  <a:cubicBezTo>
                    <a:pt x="567" y="1149"/>
                    <a:pt x="567" y="1149"/>
                    <a:pt x="567" y="1149"/>
                  </a:cubicBezTo>
                  <a:cubicBezTo>
                    <a:pt x="567" y="1150"/>
                    <a:pt x="566" y="1151"/>
                    <a:pt x="565" y="1151"/>
                  </a:cubicBezTo>
                  <a:cubicBezTo>
                    <a:pt x="565" y="1151"/>
                    <a:pt x="565" y="1151"/>
                    <a:pt x="565" y="1151"/>
                  </a:cubicBezTo>
                  <a:cubicBezTo>
                    <a:pt x="565" y="1151"/>
                    <a:pt x="565" y="1151"/>
                    <a:pt x="565" y="1151"/>
                  </a:cubicBezTo>
                  <a:close/>
                  <a:moveTo>
                    <a:pt x="675" y="1148"/>
                  </a:moveTo>
                  <a:cubicBezTo>
                    <a:pt x="675" y="1147"/>
                    <a:pt x="675" y="1146"/>
                    <a:pt x="677" y="1146"/>
                  </a:cubicBezTo>
                  <a:cubicBezTo>
                    <a:pt x="677" y="1146"/>
                    <a:pt x="677" y="1146"/>
                    <a:pt x="677" y="1146"/>
                  </a:cubicBezTo>
                  <a:cubicBezTo>
                    <a:pt x="682" y="1146"/>
                    <a:pt x="687" y="1145"/>
                    <a:pt x="692" y="1145"/>
                  </a:cubicBezTo>
                  <a:cubicBezTo>
                    <a:pt x="692" y="1145"/>
                    <a:pt x="692" y="1145"/>
                    <a:pt x="692" y="1145"/>
                  </a:cubicBezTo>
                  <a:cubicBezTo>
                    <a:pt x="694" y="1145"/>
                    <a:pt x="695" y="1146"/>
                    <a:pt x="695" y="1147"/>
                  </a:cubicBezTo>
                  <a:cubicBezTo>
                    <a:pt x="695" y="1147"/>
                    <a:pt x="695" y="1147"/>
                    <a:pt x="695" y="1147"/>
                  </a:cubicBezTo>
                  <a:cubicBezTo>
                    <a:pt x="695" y="1148"/>
                    <a:pt x="694" y="1149"/>
                    <a:pt x="693" y="1149"/>
                  </a:cubicBezTo>
                  <a:cubicBezTo>
                    <a:pt x="693" y="1149"/>
                    <a:pt x="693" y="1149"/>
                    <a:pt x="693" y="1149"/>
                  </a:cubicBezTo>
                  <a:cubicBezTo>
                    <a:pt x="687" y="1149"/>
                    <a:pt x="682" y="1150"/>
                    <a:pt x="677" y="1150"/>
                  </a:cubicBezTo>
                  <a:cubicBezTo>
                    <a:pt x="677" y="1150"/>
                    <a:pt x="677" y="1150"/>
                    <a:pt x="677" y="1150"/>
                  </a:cubicBezTo>
                  <a:cubicBezTo>
                    <a:pt x="677" y="1150"/>
                    <a:pt x="677" y="1150"/>
                    <a:pt x="677" y="1150"/>
                  </a:cubicBezTo>
                  <a:cubicBezTo>
                    <a:pt x="677" y="1150"/>
                    <a:pt x="677" y="1150"/>
                    <a:pt x="677" y="1150"/>
                  </a:cubicBezTo>
                  <a:cubicBezTo>
                    <a:pt x="676" y="1150"/>
                    <a:pt x="675" y="1149"/>
                    <a:pt x="675" y="1148"/>
                  </a:cubicBezTo>
                  <a:close/>
                  <a:moveTo>
                    <a:pt x="533" y="1148"/>
                  </a:moveTo>
                  <a:cubicBezTo>
                    <a:pt x="527" y="1148"/>
                    <a:pt x="522" y="1147"/>
                    <a:pt x="517" y="1147"/>
                  </a:cubicBezTo>
                  <a:cubicBezTo>
                    <a:pt x="517" y="1147"/>
                    <a:pt x="517" y="1147"/>
                    <a:pt x="517" y="1147"/>
                  </a:cubicBezTo>
                  <a:cubicBezTo>
                    <a:pt x="516" y="1147"/>
                    <a:pt x="515" y="1146"/>
                    <a:pt x="515" y="1145"/>
                  </a:cubicBezTo>
                  <a:cubicBezTo>
                    <a:pt x="515" y="1145"/>
                    <a:pt x="515" y="1145"/>
                    <a:pt x="515" y="1145"/>
                  </a:cubicBezTo>
                  <a:cubicBezTo>
                    <a:pt x="515" y="1144"/>
                    <a:pt x="516" y="1143"/>
                    <a:pt x="517" y="1143"/>
                  </a:cubicBezTo>
                  <a:cubicBezTo>
                    <a:pt x="517" y="1143"/>
                    <a:pt x="517" y="1143"/>
                    <a:pt x="517" y="1143"/>
                  </a:cubicBezTo>
                  <a:cubicBezTo>
                    <a:pt x="522" y="1143"/>
                    <a:pt x="528" y="1144"/>
                    <a:pt x="533" y="1144"/>
                  </a:cubicBezTo>
                  <a:cubicBezTo>
                    <a:pt x="533" y="1144"/>
                    <a:pt x="533" y="1144"/>
                    <a:pt x="533" y="1144"/>
                  </a:cubicBezTo>
                  <a:cubicBezTo>
                    <a:pt x="534" y="1145"/>
                    <a:pt x="535" y="1146"/>
                    <a:pt x="535" y="1147"/>
                  </a:cubicBezTo>
                  <a:cubicBezTo>
                    <a:pt x="535" y="1147"/>
                    <a:pt x="535" y="1147"/>
                    <a:pt x="535" y="1147"/>
                  </a:cubicBezTo>
                  <a:cubicBezTo>
                    <a:pt x="535" y="1148"/>
                    <a:pt x="534" y="1148"/>
                    <a:pt x="533" y="1148"/>
                  </a:cubicBezTo>
                  <a:cubicBezTo>
                    <a:pt x="533" y="1148"/>
                    <a:pt x="533" y="1148"/>
                    <a:pt x="533" y="1148"/>
                  </a:cubicBezTo>
                  <a:cubicBezTo>
                    <a:pt x="533" y="1148"/>
                    <a:pt x="533" y="1148"/>
                    <a:pt x="533" y="1148"/>
                  </a:cubicBezTo>
                  <a:close/>
                  <a:moveTo>
                    <a:pt x="707" y="1146"/>
                  </a:moveTo>
                  <a:cubicBezTo>
                    <a:pt x="706" y="1145"/>
                    <a:pt x="707" y="1144"/>
                    <a:pt x="708" y="1144"/>
                  </a:cubicBezTo>
                  <a:cubicBezTo>
                    <a:pt x="708" y="1144"/>
                    <a:pt x="708" y="1144"/>
                    <a:pt x="708" y="1144"/>
                  </a:cubicBezTo>
                  <a:cubicBezTo>
                    <a:pt x="714" y="1143"/>
                    <a:pt x="719" y="1143"/>
                    <a:pt x="724" y="1142"/>
                  </a:cubicBezTo>
                  <a:cubicBezTo>
                    <a:pt x="724" y="1142"/>
                    <a:pt x="724" y="1142"/>
                    <a:pt x="724" y="1142"/>
                  </a:cubicBezTo>
                  <a:cubicBezTo>
                    <a:pt x="725" y="1142"/>
                    <a:pt x="726" y="1143"/>
                    <a:pt x="726" y="1144"/>
                  </a:cubicBezTo>
                  <a:cubicBezTo>
                    <a:pt x="726" y="1144"/>
                    <a:pt x="726" y="1144"/>
                    <a:pt x="726" y="1144"/>
                  </a:cubicBezTo>
                  <a:cubicBezTo>
                    <a:pt x="727" y="1145"/>
                    <a:pt x="726" y="1146"/>
                    <a:pt x="725" y="1146"/>
                  </a:cubicBezTo>
                  <a:cubicBezTo>
                    <a:pt x="725" y="1146"/>
                    <a:pt x="725" y="1146"/>
                    <a:pt x="725" y="1146"/>
                  </a:cubicBezTo>
                  <a:cubicBezTo>
                    <a:pt x="719" y="1147"/>
                    <a:pt x="714" y="1147"/>
                    <a:pt x="709" y="1148"/>
                  </a:cubicBezTo>
                  <a:cubicBezTo>
                    <a:pt x="709" y="1148"/>
                    <a:pt x="709" y="1148"/>
                    <a:pt x="709" y="1148"/>
                  </a:cubicBezTo>
                  <a:cubicBezTo>
                    <a:pt x="709" y="1148"/>
                    <a:pt x="709" y="1148"/>
                    <a:pt x="709" y="1148"/>
                  </a:cubicBezTo>
                  <a:cubicBezTo>
                    <a:pt x="709" y="1148"/>
                    <a:pt x="709" y="1148"/>
                    <a:pt x="709" y="1148"/>
                  </a:cubicBezTo>
                  <a:cubicBezTo>
                    <a:pt x="708" y="1148"/>
                    <a:pt x="707" y="1147"/>
                    <a:pt x="707" y="1146"/>
                  </a:cubicBezTo>
                  <a:close/>
                  <a:moveTo>
                    <a:pt x="501" y="1145"/>
                  </a:moveTo>
                  <a:cubicBezTo>
                    <a:pt x="495" y="1144"/>
                    <a:pt x="490" y="1144"/>
                    <a:pt x="485" y="1143"/>
                  </a:cubicBezTo>
                  <a:cubicBezTo>
                    <a:pt x="485" y="1143"/>
                    <a:pt x="485" y="1143"/>
                    <a:pt x="485" y="1143"/>
                  </a:cubicBezTo>
                  <a:cubicBezTo>
                    <a:pt x="484" y="1143"/>
                    <a:pt x="483" y="1142"/>
                    <a:pt x="483" y="1141"/>
                  </a:cubicBezTo>
                  <a:cubicBezTo>
                    <a:pt x="483" y="1141"/>
                    <a:pt x="483" y="1141"/>
                    <a:pt x="483" y="1141"/>
                  </a:cubicBezTo>
                  <a:cubicBezTo>
                    <a:pt x="483" y="1140"/>
                    <a:pt x="484" y="1139"/>
                    <a:pt x="485" y="1139"/>
                  </a:cubicBezTo>
                  <a:cubicBezTo>
                    <a:pt x="485" y="1139"/>
                    <a:pt x="485" y="1139"/>
                    <a:pt x="485" y="1139"/>
                  </a:cubicBezTo>
                  <a:cubicBezTo>
                    <a:pt x="491" y="1140"/>
                    <a:pt x="496" y="1140"/>
                    <a:pt x="501" y="1141"/>
                  </a:cubicBezTo>
                  <a:cubicBezTo>
                    <a:pt x="501" y="1141"/>
                    <a:pt x="501" y="1141"/>
                    <a:pt x="501" y="1141"/>
                  </a:cubicBezTo>
                  <a:cubicBezTo>
                    <a:pt x="502" y="1141"/>
                    <a:pt x="503" y="1142"/>
                    <a:pt x="503" y="1143"/>
                  </a:cubicBezTo>
                  <a:cubicBezTo>
                    <a:pt x="503" y="1143"/>
                    <a:pt x="503" y="1143"/>
                    <a:pt x="503" y="1143"/>
                  </a:cubicBezTo>
                  <a:cubicBezTo>
                    <a:pt x="503" y="1144"/>
                    <a:pt x="502" y="1145"/>
                    <a:pt x="501" y="1145"/>
                  </a:cubicBezTo>
                  <a:cubicBezTo>
                    <a:pt x="501" y="1145"/>
                    <a:pt x="501" y="1145"/>
                    <a:pt x="501" y="1145"/>
                  </a:cubicBezTo>
                  <a:cubicBezTo>
                    <a:pt x="501" y="1145"/>
                    <a:pt x="501" y="1145"/>
                    <a:pt x="501" y="1145"/>
                  </a:cubicBezTo>
                  <a:close/>
                  <a:moveTo>
                    <a:pt x="738" y="1142"/>
                  </a:moveTo>
                  <a:cubicBezTo>
                    <a:pt x="738" y="1141"/>
                    <a:pt x="739" y="1140"/>
                    <a:pt x="740" y="1140"/>
                  </a:cubicBezTo>
                  <a:cubicBezTo>
                    <a:pt x="740" y="1140"/>
                    <a:pt x="740" y="1140"/>
                    <a:pt x="740" y="1140"/>
                  </a:cubicBezTo>
                  <a:cubicBezTo>
                    <a:pt x="745" y="1139"/>
                    <a:pt x="751" y="1139"/>
                    <a:pt x="756" y="1138"/>
                  </a:cubicBezTo>
                  <a:cubicBezTo>
                    <a:pt x="756" y="1138"/>
                    <a:pt x="756" y="1138"/>
                    <a:pt x="756" y="1138"/>
                  </a:cubicBezTo>
                  <a:cubicBezTo>
                    <a:pt x="757" y="1137"/>
                    <a:pt x="758" y="1138"/>
                    <a:pt x="758" y="1139"/>
                  </a:cubicBezTo>
                  <a:cubicBezTo>
                    <a:pt x="758" y="1139"/>
                    <a:pt x="758" y="1139"/>
                    <a:pt x="758" y="1139"/>
                  </a:cubicBezTo>
                  <a:cubicBezTo>
                    <a:pt x="758" y="1140"/>
                    <a:pt x="758" y="1141"/>
                    <a:pt x="756" y="1142"/>
                  </a:cubicBezTo>
                  <a:cubicBezTo>
                    <a:pt x="756" y="1142"/>
                    <a:pt x="756" y="1142"/>
                    <a:pt x="756" y="1142"/>
                  </a:cubicBezTo>
                  <a:cubicBezTo>
                    <a:pt x="751" y="1142"/>
                    <a:pt x="746" y="1143"/>
                    <a:pt x="741" y="1144"/>
                  </a:cubicBezTo>
                  <a:cubicBezTo>
                    <a:pt x="741" y="1144"/>
                    <a:pt x="741" y="1144"/>
                    <a:pt x="741" y="1144"/>
                  </a:cubicBezTo>
                  <a:cubicBezTo>
                    <a:pt x="741" y="1144"/>
                    <a:pt x="740" y="1144"/>
                    <a:pt x="740" y="1144"/>
                  </a:cubicBezTo>
                  <a:cubicBezTo>
                    <a:pt x="740" y="1144"/>
                    <a:pt x="740" y="1144"/>
                    <a:pt x="740" y="1144"/>
                  </a:cubicBezTo>
                  <a:cubicBezTo>
                    <a:pt x="739" y="1144"/>
                    <a:pt x="738" y="1143"/>
                    <a:pt x="738" y="1142"/>
                  </a:cubicBezTo>
                  <a:close/>
                  <a:moveTo>
                    <a:pt x="469" y="1140"/>
                  </a:moveTo>
                  <a:cubicBezTo>
                    <a:pt x="464" y="1140"/>
                    <a:pt x="458" y="1139"/>
                    <a:pt x="453" y="1138"/>
                  </a:cubicBezTo>
                  <a:cubicBezTo>
                    <a:pt x="453" y="1138"/>
                    <a:pt x="453" y="1138"/>
                    <a:pt x="453" y="1138"/>
                  </a:cubicBezTo>
                  <a:cubicBezTo>
                    <a:pt x="452" y="1137"/>
                    <a:pt x="451" y="1136"/>
                    <a:pt x="452" y="1135"/>
                  </a:cubicBezTo>
                  <a:cubicBezTo>
                    <a:pt x="452" y="1135"/>
                    <a:pt x="452" y="1135"/>
                    <a:pt x="452" y="1135"/>
                  </a:cubicBezTo>
                  <a:cubicBezTo>
                    <a:pt x="452" y="1134"/>
                    <a:pt x="453" y="1134"/>
                    <a:pt x="454" y="1134"/>
                  </a:cubicBezTo>
                  <a:cubicBezTo>
                    <a:pt x="454" y="1134"/>
                    <a:pt x="454" y="1134"/>
                    <a:pt x="454" y="1134"/>
                  </a:cubicBezTo>
                  <a:cubicBezTo>
                    <a:pt x="459" y="1135"/>
                    <a:pt x="464" y="1136"/>
                    <a:pt x="470" y="1137"/>
                  </a:cubicBezTo>
                  <a:cubicBezTo>
                    <a:pt x="470" y="1137"/>
                    <a:pt x="470" y="1137"/>
                    <a:pt x="470" y="1137"/>
                  </a:cubicBezTo>
                  <a:cubicBezTo>
                    <a:pt x="471" y="1137"/>
                    <a:pt x="471" y="1138"/>
                    <a:pt x="471" y="1139"/>
                  </a:cubicBezTo>
                  <a:cubicBezTo>
                    <a:pt x="471" y="1139"/>
                    <a:pt x="471" y="1139"/>
                    <a:pt x="471" y="1139"/>
                  </a:cubicBezTo>
                  <a:cubicBezTo>
                    <a:pt x="471" y="1140"/>
                    <a:pt x="470" y="1140"/>
                    <a:pt x="469" y="1140"/>
                  </a:cubicBezTo>
                  <a:cubicBezTo>
                    <a:pt x="469" y="1140"/>
                    <a:pt x="469" y="1140"/>
                    <a:pt x="469" y="1140"/>
                  </a:cubicBezTo>
                  <a:cubicBezTo>
                    <a:pt x="469" y="1140"/>
                    <a:pt x="469" y="1140"/>
                    <a:pt x="469" y="1140"/>
                  </a:cubicBezTo>
                  <a:close/>
                  <a:moveTo>
                    <a:pt x="770" y="1137"/>
                  </a:moveTo>
                  <a:cubicBezTo>
                    <a:pt x="770" y="1136"/>
                    <a:pt x="770" y="1135"/>
                    <a:pt x="771" y="1135"/>
                  </a:cubicBezTo>
                  <a:cubicBezTo>
                    <a:pt x="771" y="1135"/>
                    <a:pt x="771" y="1135"/>
                    <a:pt x="771" y="1135"/>
                  </a:cubicBezTo>
                  <a:cubicBezTo>
                    <a:pt x="777" y="1134"/>
                    <a:pt x="782" y="1133"/>
                    <a:pt x="787" y="1131"/>
                  </a:cubicBezTo>
                  <a:cubicBezTo>
                    <a:pt x="787" y="1131"/>
                    <a:pt x="787" y="1131"/>
                    <a:pt x="787" y="1131"/>
                  </a:cubicBezTo>
                  <a:cubicBezTo>
                    <a:pt x="788" y="1131"/>
                    <a:pt x="789" y="1132"/>
                    <a:pt x="789" y="1133"/>
                  </a:cubicBezTo>
                  <a:cubicBezTo>
                    <a:pt x="789" y="1133"/>
                    <a:pt x="789" y="1133"/>
                    <a:pt x="789" y="1133"/>
                  </a:cubicBezTo>
                  <a:cubicBezTo>
                    <a:pt x="790" y="1134"/>
                    <a:pt x="789" y="1135"/>
                    <a:pt x="788" y="1135"/>
                  </a:cubicBezTo>
                  <a:cubicBezTo>
                    <a:pt x="788" y="1135"/>
                    <a:pt x="788" y="1135"/>
                    <a:pt x="788" y="1135"/>
                  </a:cubicBezTo>
                  <a:cubicBezTo>
                    <a:pt x="783" y="1136"/>
                    <a:pt x="778" y="1138"/>
                    <a:pt x="772" y="1139"/>
                  </a:cubicBezTo>
                  <a:cubicBezTo>
                    <a:pt x="772" y="1139"/>
                    <a:pt x="772" y="1139"/>
                    <a:pt x="772" y="1139"/>
                  </a:cubicBezTo>
                  <a:cubicBezTo>
                    <a:pt x="772" y="1139"/>
                    <a:pt x="772" y="1139"/>
                    <a:pt x="772" y="1139"/>
                  </a:cubicBezTo>
                  <a:cubicBezTo>
                    <a:pt x="772" y="1139"/>
                    <a:pt x="772" y="1139"/>
                    <a:pt x="772" y="1139"/>
                  </a:cubicBezTo>
                  <a:cubicBezTo>
                    <a:pt x="771" y="1139"/>
                    <a:pt x="770" y="1138"/>
                    <a:pt x="770" y="1137"/>
                  </a:cubicBezTo>
                  <a:close/>
                  <a:moveTo>
                    <a:pt x="437" y="1135"/>
                  </a:moveTo>
                  <a:cubicBezTo>
                    <a:pt x="432" y="1134"/>
                    <a:pt x="427" y="1132"/>
                    <a:pt x="422" y="1131"/>
                  </a:cubicBezTo>
                  <a:cubicBezTo>
                    <a:pt x="422" y="1131"/>
                    <a:pt x="422" y="1131"/>
                    <a:pt x="422" y="1131"/>
                  </a:cubicBezTo>
                  <a:cubicBezTo>
                    <a:pt x="421" y="1131"/>
                    <a:pt x="420" y="1130"/>
                    <a:pt x="420" y="1129"/>
                  </a:cubicBezTo>
                  <a:cubicBezTo>
                    <a:pt x="420" y="1129"/>
                    <a:pt x="420" y="1129"/>
                    <a:pt x="420" y="1129"/>
                  </a:cubicBezTo>
                  <a:cubicBezTo>
                    <a:pt x="421" y="1128"/>
                    <a:pt x="422" y="1127"/>
                    <a:pt x="423" y="1127"/>
                  </a:cubicBezTo>
                  <a:cubicBezTo>
                    <a:pt x="423" y="1127"/>
                    <a:pt x="423" y="1127"/>
                    <a:pt x="423" y="1127"/>
                  </a:cubicBezTo>
                  <a:cubicBezTo>
                    <a:pt x="428" y="1128"/>
                    <a:pt x="433" y="1130"/>
                    <a:pt x="438" y="1131"/>
                  </a:cubicBezTo>
                  <a:cubicBezTo>
                    <a:pt x="438" y="1131"/>
                    <a:pt x="438" y="1131"/>
                    <a:pt x="438" y="1131"/>
                  </a:cubicBezTo>
                  <a:cubicBezTo>
                    <a:pt x="439" y="1131"/>
                    <a:pt x="440" y="1132"/>
                    <a:pt x="440" y="1133"/>
                  </a:cubicBezTo>
                  <a:cubicBezTo>
                    <a:pt x="440" y="1133"/>
                    <a:pt x="440" y="1133"/>
                    <a:pt x="440" y="1133"/>
                  </a:cubicBezTo>
                  <a:cubicBezTo>
                    <a:pt x="440" y="1134"/>
                    <a:pt x="439" y="1135"/>
                    <a:pt x="438" y="1135"/>
                  </a:cubicBezTo>
                  <a:cubicBezTo>
                    <a:pt x="438" y="1135"/>
                    <a:pt x="438" y="1135"/>
                    <a:pt x="438" y="1135"/>
                  </a:cubicBezTo>
                  <a:cubicBezTo>
                    <a:pt x="438" y="1135"/>
                    <a:pt x="438" y="1135"/>
                    <a:pt x="437" y="1135"/>
                  </a:cubicBezTo>
                  <a:close/>
                  <a:moveTo>
                    <a:pt x="801" y="1130"/>
                  </a:moveTo>
                  <a:cubicBezTo>
                    <a:pt x="801" y="1129"/>
                    <a:pt x="801" y="1128"/>
                    <a:pt x="802" y="1127"/>
                  </a:cubicBezTo>
                  <a:cubicBezTo>
                    <a:pt x="802" y="1127"/>
                    <a:pt x="802" y="1127"/>
                    <a:pt x="802" y="1127"/>
                  </a:cubicBezTo>
                  <a:cubicBezTo>
                    <a:pt x="808" y="1126"/>
                    <a:pt x="813" y="1125"/>
                    <a:pt x="818" y="1123"/>
                  </a:cubicBezTo>
                  <a:cubicBezTo>
                    <a:pt x="818" y="1123"/>
                    <a:pt x="818" y="1123"/>
                    <a:pt x="818" y="1123"/>
                  </a:cubicBezTo>
                  <a:cubicBezTo>
                    <a:pt x="819" y="1123"/>
                    <a:pt x="820" y="1123"/>
                    <a:pt x="820" y="1124"/>
                  </a:cubicBezTo>
                  <a:cubicBezTo>
                    <a:pt x="820" y="1124"/>
                    <a:pt x="820" y="1124"/>
                    <a:pt x="820" y="1124"/>
                  </a:cubicBezTo>
                  <a:cubicBezTo>
                    <a:pt x="821" y="1126"/>
                    <a:pt x="820" y="1127"/>
                    <a:pt x="819" y="1127"/>
                  </a:cubicBezTo>
                  <a:cubicBezTo>
                    <a:pt x="819" y="1127"/>
                    <a:pt x="819" y="1127"/>
                    <a:pt x="819" y="1127"/>
                  </a:cubicBezTo>
                  <a:cubicBezTo>
                    <a:pt x="814" y="1129"/>
                    <a:pt x="809" y="1130"/>
                    <a:pt x="803" y="1131"/>
                  </a:cubicBezTo>
                  <a:cubicBezTo>
                    <a:pt x="803" y="1131"/>
                    <a:pt x="803" y="1131"/>
                    <a:pt x="803" y="1131"/>
                  </a:cubicBezTo>
                  <a:cubicBezTo>
                    <a:pt x="803" y="1131"/>
                    <a:pt x="803" y="1131"/>
                    <a:pt x="803" y="1131"/>
                  </a:cubicBezTo>
                  <a:cubicBezTo>
                    <a:pt x="803" y="1131"/>
                    <a:pt x="803" y="1131"/>
                    <a:pt x="803" y="1131"/>
                  </a:cubicBezTo>
                  <a:cubicBezTo>
                    <a:pt x="802" y="1131"/>
                    <a:pt x="801" y="1131"/>
                    <a:pt x="801" y="1130"/>
                  </a:cubicBezTo>
                  <a:close/>
                  <a:moveTo>
                    <a:pt x="406" y="1127"/>
                  </a:moveTo>
                  <a:cubicBezTo>
                    <a:pt x="401" y="1126"/>
                    <a:pt x="396" y="1125"/>
                    <a:pt x="391" y="1123"/>
                  </a:cubicBezTo>
                  <a:cubicBezTo>
                    <a:pt x="391" y="1123"/>
                    <a:pt x="391" y="1123"/>
                    <a:pt x="391" y="1123"/>
                  </a:cubicBezTo>
                  <a:cubicBezTo>
                    <a:pt x="390" y="1123"/>
                    <a:pt x="389" y="1122"/>
                    <a:pt x="389" y="1121"/>
                  </a:cubicBezTo>
                  <a:cubicBezTo>
                    <a:pt x="389" y="1121"/>
                    <a:pt x="389" y="1121"/>
                    <a:pt x="389" y="1121"/>
                  </a:cubicBezTo>
                  <a:cubicBezTo>
                    <a:pt x="390" y="1120"/>
                    <a:pt x="391" y="1119"/>
                    <a:pt x="392" y="1119"/>
                  </a:cubicBezTo>
                  <a:cubicBezTo>
                    <a:pt x="392" y="1119"/>
                    <a:pt x="392" y="1119"/>
                    <a:pt x="392" y="1119"/>
                  </a:cubicBezTo>
                  <a:cubicBezTo>
                    <a:pt x="397" y="1121"/>
                    <a:pt x="402" y="1122"/>
                    <a:pt x="407" y="1124"/>
                  </a:cubicBezTo>
                  <a:cubicBezTo>
                    <a:pt x="407" y="1124"/>
                    <a:pt x="407" y="1124"/>
                    <a:pt x="407" y="1124"/>
                  </a:cubicBezTo>
                  <a:cubicBezTo>
                    <a:pt x="408" y="1124"/>
                    <a:pt x="409" y="1125"/>
                    <a:pt x="409" y="1126"/>
                  </a:cubicBezTo>
                  <a:cubicBezTo>
                    <a:pt x="409" y="1126"/>
                    <a:pt x="409" y="1126"/>
                    <a:pt x="409" y="1126"/>
                  </a:cubicBezTo>
                  <a:cubicBezTo>
                    <a:pt x="408" y="1127"/>
                    <a:pt x="408" y="1127"/>
                    <a:pt x="407" y="1127"/>
                  </a:cubicBezTo>
                  <a:cubicBezTo>
                    <a:pt x="407" y="1127"/>
                    <a:pt x="407" y="1127"/>
                    <a:pt x="407" y="1127"/>
                  </a:cubicBezTo>
                  <a:cubicBezTo>
                    <a:pt x="407" y="1127"/>
                    <a:pt x="406" y="1127"/>
                    <a:pt x="406" y="1127"/>
                  </a:cubicBezTo>
                  <a:close/>
                  <a:moveTo>
                    <a:pt x="832" y="1121"/>
                  </a:moveTo>
                  <a:cubicBezTo>
                    <a:pt x="831" y="1120"/>
                    <a:pt x="832" y="1119"/>
                    <a:pt x="833" y="1118"/>
                  </a:cubicBezTo>
                  <a:cubicBezTo>
                    <a:pt x="833" y="1118"/>
                    <a:pt x="833" y="1118"/>
                    <a:pt x="833" y="1118"/>
                  </a:cubicBezTo>
                  <a:cubicBezTo>
                    <a:pt x="838" y="1117"/>
                    <a:pt x="843" y="1115"/>
                    <a:pt x="848" y="1113"/>
                  </a:cubicBezTo>
                  <a:cubicBezTo>
                    <a:pt x="848" y="1113"/>
                    <a:pt x="848" y="1113"/>
                    <a:pt x="848" y="1113"/>
                  </a:cubicBezTo>
                  <a:cubicBezTo>
                    <a:pt x="849" y="1113"/>
                    <a:pt x="850" y="1113"/>
                    <a:pt x="851" y="1114"/>
                  </a:cubicBezTo>
                  <a:cubicBezTo>
                    <a:pt x="851" y="1114"/>
                    <a:pt x="851" y="1114"/>
                    <a:pt x="851" y="1114"/>
                  </a:cubicBezTo>
                  <a:cubicBezTo>
                    <a:pt x="851" y="1115"/>
                    <a:pt x="850" y="1116"/>
                    <a:pt x="849" y="1117"/>
                  </a:cubicBezTo>
                  <a:cubicBezTo>
                    <a:pt x="849" y="1117"/>
                    <a:pt x="849" y="1117"/>
                    <a:pt x="849" y="1117"/>
                  </a:cubicBezTo>
                  <a:cubicBezTo>
                    <a:pt x="844" y="1119"/>
                    <a:pt x="839" y="1120"/>
                    <a:pt x="834" y="1122"/>
                  </a:cubicBezTo>
                  <a:cubicBezTo>
                    <a:pt x="834" y="1122"/>
                    <a:pt x="834" y="1122"/>
                    <a:pt x="834" y="1122"/>
                  </a:cubicBezTo>
                  <a:cubicBezTo>
                    <a:pt x="834" y="1122"/>
                    <a:pt x="834" y="1122"/>
                    <a:pt x="834" y="1122"/>
                  </a:cubicBezTo>
                  <a:cubicBezTo>
                    <a:pt x="834" y="1122"/>
                    <a:pt x="834" y="1122"/>
                    <a:pt x="834" y="1122"/>
                  </a:cubicBezTo>
                  <a:cubicBezTo>
                    <a:pt x="833" y="1122"/>
                    <a:pt x="832" y="1122"/>
                    <a:pt x="832" y="1121"/>
                  </a:cubicBezTo>
                  <a:close/>
                  <a:moveTo>
                    <a:pt x="375" y="1119"/>
                  </a:moveTo>
                  <a:cubicBezTo>
                    <a:pt x="370" y="1117"/>
                    <a:pt x="365" y="1116"/>
                    <a:pt x="360" y="1114"/>
                  </a:cubicBezTo>
                  <a:cubicBezTo>
                    <a:pt x="360" y="1114"/>
                    <a:pt x="360" y="1114"/>
                    <a:pt x="360" y="1114"/>
                  </a:cubicBezTo>
                  <a:cubicBezTo>
                    <a:pt x="359" y="1114"/>
                    <a:pt x="358" y="1112"/>
                    <a:pt x="359" y="1111"/>
                  </a:cubicBezTo>
                  <a:cubicBezTo>
                    <a:pt x="359" y="1111"/>
                    <a:pt x="359" y="1111"/>
                    <a:pt x="359" y="1111"/>
                  </a:cubicBezTo>
                  <a:cubicBezTo>
                    <a:pt x="359" y="1110"/>
                    <a:pt x="360" y="1110"/>
                    <a:pt x="361" y="1110"/>
                  </a:cubicBezTo>
                  <a:cubicBezTo>
                    <a:pt x="361" y="1110"/>
                    <a:pt x="361" y="1110"/>
                    <a:pt x="361" y="1110"/>
                  </a:cubicBezTo>
                  <a:cubicBezTo>
                    <a:pt x="366" y="1112"/>
                    <a:pt x="371" y="1113"/>
                    <a:pt x="376" y="1115"/>
                  </a:cubicBezTo>
                  <a:cubicBezTo>
                    <a:pt x="376" y="1115"/>
                    <a:pt x="376" y="1115"/>
                    <a:pt x="376" y="1115"/>
                  </a:cubicBezTo>
                  <a:cubicBezTo>
                    <a:pt x="378" y="1115"/>
                    <a:pt x="378" y="1116"/>
                    <a:pt x="378" y="1117"/>
                  </a:cubicBezTo>
                  <a:cubicBezTo>
                    <a:pt x="378" y="1117"/>
                    <a:pt x="378" y="1117"/>
                    <a:pt x="378" y="1117"/>
                  </a:cubicBezTo>
                  <a:cubicBezTo>
                    <a:pt x="378" y="1118"/>
                    <a:pt x="377" y="1119"/>
                    <a:pt x="376" y="1119"/>
                  </a:cubicBezTo>
                  <a:cubicBezTo>
                    <a:pt x="376" y="1119"/>
                    <a:pt x="376" y="1119"/>
                    <a:pt x="376" y="1119"/>
                  </a:cubicBezTo>
                  <a:cubicBezTo>
                    <a:pt x="376" y="1119"/>
                    <a:pt x="375" y="1119"/>
                    <a:pt x="375" y="1119"/>
                  </a:cubicBezTo>
                  <a:close/>
                  <a:moveTo>
                    <a:pt x="862" y="1110"/>
                  </a:moveTo>
                  <a:cubicBezTo>
                    <a:pt x="861" y="1109"/>
                    <a:pt x="862" y="1108"/>
                    <a:pt x="863" y="1107"/>
                  </a:cubicBezTo>
                  <a:cubicBezTo>
                    <a:pt x="863" y="1107"/>
                    <a:pt x="863" y="1107"/>
                    <a:pt x="863" y="1107"/>
                  </a:cubicBezTo>
                  <a:cubicBezTo>
                    <a:pt x="868" y="1105"/>
                    <a:pt x="873" y="1103"/>
                    <a:pt x="877" y="1101"/>
                  </a:cubicBezTo>
                  <a:cubicBezTo>
                    <a:pt x="877" y="1101"/>
                    <a:pt x="877" y="1101"/>
                    <a:pt x="877" y="1101"/>
                  </a:cubicBezTo>
                  <a:cubicBezTo>
                    <a:pt x="878" y="1100"/>
                    <a:pt x="880" y="1101"/>
                    <a:pt x="880" y="1102"/>
                  </a:cubicBezTo>
                  <a:cubicBezTo>
                    <a:pt x="880" y="1102"/>
                    <a:pt x="880" y="1102"/>
                    <a:pt x="880" y="1102"/>
                  </a:cubicBezTo>
                  <a:cubicBezTo>
                    <a:pt x="881" y="1103"/>
                    <a:pt x="880" y="1104"/>
                    <a:pt x="879" y="1105"/>
                  </a:cubicBezTo>
                  <a:cubicBezTo>
                    <a:pt x="879" y="1105"/>
                    <a:pt x="879" y="1105"/>
                    <a:pt x="879" y="1105"/>
                  </a:cubicBezTo>
                  <a:cubicBezTo>
                    <a:pt x="874" y="1107"/>
                    <a:pt x="869" y="1109"/>
                    <a:pt x="864" y="1111"/>
                  </a:cubicBezTo>
                  <a:cubicBezTo>
                    <a:pt x="864" y="1111"/>
                    <a:pt x="864" y="1111"/>
                    <a:pt x="864" y="1111"/>
                  </a:cubicBezTo>
                  <a:cubicBezTo>
                    <a:pt x="864" y="1111"/>
                    <a:pt x="864" y="1111"/>
                    <a:pt x="864" y="1111"/>
                  </a:cubicBezTo>
                  <a:cubicBezTo>
                    <a:pt x="864" y="1111"/>
                    <a:pt x="864" y="1111"/>
                    <a:pt x="864" y="1111"/>
                  </a:cubicBezTo>
                  <a:cubicBezTo>
                    <a:pt x="864" y="1111"/>
                    <a:pt x="864" y="1111"/>
                    <a:pt x="864" y="1111"/>
                  </a:cubicBezTo>
                  <a:cubicBezTo>
                    <a:pt x="863" y="1111"/>
                    <a:pt x="862" y="1111"/>
                    <a:pt x="862" y="1110"/>
                  </a:cubicBezTo>
                  <a:close/>
                  <a:moveTo>
                    <a:pt x="345" y="1109"/>
                  </a:moveTo>
                  <a:cubicBezTo>
                    <a:pt x="340" y="1107"/>
                    <a:pt x="335" y="1105"/>
                    <a:pt x="330" y="1103"/>
                  </a:cubicBezTo>
                  <a:cubicBezTo>
                    <a:pt x="330" y="1103"/>
                    <a:pt x="330" y="1103"/>
                    <a:pt x="330" y="1103"/>
                  </a:cubicBezTo>
                  <a:cubicBezTo>
                    <a:pt x="330" y="1103"/>
                    <a:pt x="330" y="1103"/>
                    <a:pt x="330" y="1103"/>
                  </a:cubicBezTo>
                  <a:cubicBezTo>
                    <a:pt x="329" y="1103"/>
                    <a:pt x="328" y="1102"/>
                    <a:pt x="329" y="1101"/>
                  </a:cubicBezTo>
                  <a:cubicBezTo>
                    <a:pt x="329" y="1101"/>
                    <a:pt x="329" y="1101"/>
                    <a:pt x="329" y="1101"/>
                  </a:cubicBezTo>
                  <a:cubicBezTo>
                    <a:pt x="329" y="1099"/>
                    <a:pt x="330" y="1099"/>
                    <a:pt x="331" y="1099"/>
                  </a:cubicBezTo>
                  <a:cubicBezTo>
                    <a:pt x="331" y="1099"/>
                    <a:pt x="331" y="1099"/>
                    <a:pt x="331" y="1099"/>
                  </a:cubicBezTo>
                  <a:cubicBezTo>
                    <a:pt x="336" y="1101"/>
                    <a:pt x="341" y="1103"/>
                    <a:pt x="346" y="1105"/>
                  </a:cubicBezTo>
                  <a:cubicBezTo>
                    <a:pt x="346" y="1105"/>
                    <a:pt x="346" y="1105"/>
                    <a:pt x="346" y="1105"/>
                  </a:cubicBezTo>
                  <a:cubicBezTo>
                    <a:pt x="347" y="1105"/>
                    <a:pt x="348" y="1106"/>
                    <a:pt x="347" y="1107"/>
                  </a:cubicBezTo>
                  <a:cubicBezTo>
                    <a:pt x="347" y="1107"/>
                    <a:pt x="347" y="1107"/>
                    <a:pt x="347" y="1107"/>
                  </a:cubicBezTo>
                  <a:cubicBezTo>
                    <a:pt x="347" y="1108"/>
                    <a:pt x="346" y="1109"/>
                    <a:pt x="346" y="1109"/>
                  </a:cubicBezTo>
                  <a:cubicBezTo>
                    <a:pt x="346" y="1109"/>
                    <a:pt x="346" y="1109"/>
                    <a:pt x="346" y="1109"/>
                  </a:cubicBezTo>
                  <a:cubicBezTo>
                    <a:pt x="345" y="1109"/>
                    <a:pt x="345" y="1109"/>
                    <a:pt x="345" y="1109"/>
                  </a:cubicBezTo>
                  <a:close/>
                  <a:moveTo>
                    <a:pt x="891" y="1097"/>
                  </a:moveTo>
                  <a:cubicBezTo>
                    <a:pt x="890" y="1096"/>
                    <a:pt x="891" y="1095"/>
                    <a:pt x="892" y="1094"/>
                  </a:cubicBezTo>
                  <a:cubicBezTo>
                    <a:pt x="892" y="1094"/>
                    <a:pt x="892" y="1094"/>
                    <a:pt x="892" y="1094"/>
                  </a:cubicBezTo>
                  <a:cubicBezTo>
                    <a:pt x="897" y="1092"/>
                    <a:pt x="901" y="1089"/>
                    <a:pt x="906" y="1087"/>
                  </a:cubicBezTo>
                  <a:cubicBezTo>
                    <a:pt x="906" y="1087"/>
                    <a:pt x="906" y="1087"/>
                    <a:pt x="906" y="1087"/>
                  </a:cubicBezTo>
                  <a:cubicBezTo>
                    <a:pt x="907" y="1086"/>
                    <a:pt x="908" y="1087"/>
                    <a:pt x="909" y="1088"/>
                  </a:cubicBezTo>
                  <a:cubicBezTo>
                    <a:pt x="909" y="1088"/>
                    <a:pt x="909" y="1088"/>
                    <a:pt x="909" y="1088"/>
                  </a:cubicBezTo>
                  <a:cubicBezTo>
                    <a:pt x="909" y="1088"/>
                    <a:pt x="909" y="1090"/>
                    <a:pt x="908" y="1090"/>
                  </a:cubicBezTo>
                  <a:cubicBezTo>
                    <a:pt x="908" y="1090"/>
                    <a:pt x="908" y="1090"/>
                    <a:pt x="908" y="1090"/>
                  </a:cubicBezTo>
                  <a:cubicBezTo>
                    <a:pt x="903" y="1093"/>
                    <a:pt x="898" y="1095"/>
                    <a:pt x="894" y="1098"/>
                  </a:cubicBezTo>
                  <a:cubicBezTo>
                    <a:pt x="894" y="1098"/>
                    <a:pt x="894" y="1098"/>
                    <a:pt x="894" y="1098"/>
                  </a:cubicBezTo>
                  <a:cubicBezTo>
                    <a:pt x="894" y="1098"/>
                    <a:pt x="894" y="1098"/>
                    <a:pt x="894" y="1098"/>
                  </a:cubicBezTo>
                  <a:cubicBezTo>
                    <a:pt x="893" y="1098"/>
                    <a:pt x="893" y="1098"/>
                    <a:pt x="893" y="1098"/>
                  </a:cubicBezTo>
                  <a:cubicBezTo>
                    <a:pt x="893" y="1098"/>
                    <a:pt x="893" y="1098"/>
                    <a:pt x="893" y="1098"/>
                  </a:cubicBezTo>
                  <a:cubicBezTo>
                    <a:pt x="892" y="1098"/>
                    <a:pt x="891" y="1097"/>
                    <a:pt x="891" y="1097"/>
                  </a:cubicBezTo>
                  <a:close/>
                  <a:moveTo>
                    <a:pt x="315" y="1097"/>
                  </a:moveTo>
                  <a:cubicBezTo>
                    <a:pt x="310" y="1095"/>
                    <a:pt x="305" y="1093"/>
                    <a:pt x="300" y="1091"/>
                  </a:cubicBezTo>
                  <a:cubicBezTo>
                    <a:pt x="300" y="1091"/>
                    <a:pt x="300" y="1091"/>
                    <a:pt x="300" y="1091"/>
                  </a:cubicBezTo>
                  <a:cubicBezTo>
                    <a:pt x="299" y="1090"/>
                    <a:pt x="299" y="1089"/>
                    <a:pt x="299" y="1088"/>
                  </a:cubicBezTo>
                  <a:cubicBezTo>
                    <a:pt x="299" y="1088"/>
                    <a:pt x="299" y="1088"/>
                    <a:pt x="299" y="1088"/>
                  </a:cubicBezTo>
                  <a:cubicBezTo>
                    <a:pt x="300" y="1087"/>
                    <a:pt x="301" y="1087"/>
                    <a:pt x="302" y="1087"/>
                  </a:cubicBezTo>
                  <a:cubicBezTo>
                    <a:pt x="302" y="1087"/>
                    <a:pt x="302" y="1087"/>
                    <a:pt x="302" y="1087"/>
                  </a:cubicBezTo>
                  <a:cubicBezTo>
                    <a:pt x="307" y="1089"/>
                    <a:pt x="312" y="1091"/>
                    <a:pt x="316" y="1093"/>
                  </a:cubicBezTo>
                  <a:cubicBezTo>
                    <a:pt x="316" y="1093"/>
                    <a:pt x="316" y="1093"/>
                    <a:pt x="316" y="1093"/>
                  </a:cubicBezTo>
                  <a:cubicBezTo>
                    <a:pt x="317" y="1094"/>
                    <a:pt x="318" y="1095"/>
                    <a:pt x="318" y="1096"/>
                  </a:cubicBezTo>
                  <a:cubicBezTo>
                    <a:pt x="318" y="1096"/>
                    <a:pt x="318" y="1096"/>
                    <a:pt x="318" y="1096"/>
                  </a:cubicBezTo>
                  <a:cubicBezTo>
                    <a:pt x="317" y="1097"/>
                    <a:pt x="316" y="1097"/>
                    <a:pt x="316" y="1097"/>
                  </a:cubicBezTo>
                  <a:cubicBezTo>
                    <a:pt x="316" y="1097"/>
                    <a:pt x="316" y="1097"/>
                    <a:pt x="316" y="1097"/>
                  </a:cubicBezTo>
                  <a:cubicBezTo>
                    <a:pt x="315" y="1097"/>
                    <a:pt x="315" y="1097"/>
                    <a:pt x="315" y="1097"/>
                  </a:cubicBezTo>
                  <a:close/>
                  <a:moveTo>
                    <a:pt x="286" y="1084"/>
                  </a:moveTo>
                  <a:cubicBezTo>
                    <a:pt x="281" y="1082"/>
                    <a:pt x="276" y="1079"/>
                    <a:pt x="271" y="1077"/>
                  </a:cubicBezTo>
                  <a:cubicBezTo>
                    <a:pt x="271" y="1077"/>
                    <a:pt x="271" y="1077"/>
                    <a:pt x="271" y="1077"/>
                  </a:cubicBezTo>
                  <a:cubicBezTo>
                    <a:pt x="271" y="1077"/>
                    <a:pt x="271" y="1077"/>
                    <a:pt x="271" y="1077"/>
                  </a:cubicBezTo>
                  <a:cubicBezTo>
                    <a:pt x="270" y="1076"/>
                    <a:pt x="270" y="1075"/>
                    <a:pt x="270" y="1074"/>
                  </a:cubicBezTo>
                  <a:cubicBezTo>
                    <a:pt x="270" y="1074"/>
                    <a:pt x="270" y="1074"/>
                    <a:pt x="270" y="1074"/>
                  </a:cubicBezTo>
                  <a:cubicBezTo>
                    <a:pt x="271" y="1073"/>
                    <a:pt x="272" y="1073"/>
                    <a:pt x="273" y="1073"/>
                  </a:cubicBezTo>
                  <a:cubicBezTo>
                    <a:pt x="273" y="1073"/>
                    <a:pt x="273" y="1073"/>
                    <a:pt x="273" y="1073"/>
                  </a:cubicBezTo>
                  <a:cubicBezTo>
                    <a:pt x="278" y="1076"/>
                    <a:pt x="283" y="1078"/>
                    <a:pt x="287" y="1080"/>
                  </a:cubicBezTo>
                  <a:cubicBezTo>
                    <a:pt x="287" y="1080"/>
                    <a:pt x="287" y="1080"/>
                    <a:pt x="287" y="1080"/>
                  </a:cubicBezTo>
                  <a:cubicBezTo>
                    <a:pt x="288" y="1081"/>
                    <a:pt x="289" y="1082"/>
                    <a:pt x="288" y="1083"/>
                  </a:cubicBezTo>
                  <a:cubicBezTo>
                    <a:pt x="288" y="1083"/>
                    <a:pt x="288" y="1083"/>
                    <a:pt x="288" y="1083"/>
                  </a:cubicBezTo>
                  <a:cubicBezTo>
                    <a:pt x="288" y="1084"/>
                    <a:pt x="287" y="1084"/>
                    <a:pt x="287" y="1084"/>
                  </a:cubicBezTo>
                  <a:cubicBezTo>
                    <a:pt x="287" y="1084"/>
                    <a:pt x="287" y="1084"/>
                    <a:pt x="287" y="1084"/>
                  </a:cubicBezTo>
                  <a:cubicBezTo>
                    <a:pt x="286" y="1084"/>
                    <a:pt x="286" y="1084"/>
                    <a:pt x="286" y="1084"/>
                  </a:cubicBezTo>
                  <a:close/>
                  <a:moveTo>
                    <a:pt x="919" y="1082"/>
                  </a:moveTo>
                  <a:cubicBezTo>
                    <a:pt x="918" y="1081"/>
                    <a:pt x="919" y="1079"/>
                    <a:pt x="920" y="1079"/>
                  </a:cubicBezTo>
                  <a:cubicBezTo>
                    <a:pt x="920" y="1079"/>
                    <a:pt x="920" y="1079"/>
                    <a:pt x="920" y="1079"/>
                  </a:cubicBezTo>
                  <a:cubicBezTo>
                    <a:pt x="924" y="1076"/>
                    <a:pt x="929" y="1073"/>
                    <a:pt x="933" y="1071"/>
                  </a:cubicBezTo>
                  <a:cubicBezTo>
                    <a:pt x="933" y="1071"/>
                    <a:pt x="933" y="1071"/>
                    <a:pt x="933" y="1071"/>
                  </a:cubicBezTo>
                  <a:cubicBezTo>
                    <a:pt x="934" y="1070"/>
                    <a:pt x="935" y="1070"/>
                    <a:pt x="936" y="1071"/>
                  </a:cubicBezTo>
                  <a:cubicBezTo>
                    <a:pt x="936" y="1071"/>
                    <a:pt x="936" y="1071"/>
                    <a:pt x="936" y="1071"/>
                  </a:cubicBezTo>
                  <a:cubicBezTo>
                    <a:pt x="937" y="1072"/>
                    <a:pt x="936" y="1073"/>
                    <a:pt x="935" y="1074"/>
                  </a:cubicBezTo>
                  <a:cubicBezTo>
                    <a:pt x="935" y="1074"/>
                    <a:pt x="935" y="1074"/>
                    <a:pt x="935" y="1074"/>
                  </a:cubicBezTo>
                  <a:cubicBezTo>
                    <a:pt x="931" y="1077"/>
                    <a:pt x="926" y="1080"/>
                    <a:pt x="922" y="1082"/>
                  </a:cubicBezTo>
                  <a:cubicBezTo>
                    <a:pt x="922" y="1082"/>
                    <a:pt x="922" y="1082"/>
                    <a:pt x="922" y="1082"/>
                  </a:cubicBezTo>
                  <a:cubicBezTo>
                    <a:pt x="922" y="1082"/>
                    <a:pt x="922" y="1082"/>
                    <a:pt x="922" y="1082"/>
                  </a:cubicBezTo>
                  <a:cubicBezTo>
                    <a:pt x="921" y="1083"/>
                    <a:pt x="921" y="1083"/>
                    <a:pt x="921" y="1083"/>
                  </a:cubicBezTo>
                  <a:cubicBezTo>
                    <a:pt x="921" y="1083"/>
                    <a:pt x="921" y="1083"/>
                    <a:pt x="921" y="1083"/>
                  </a:cubicBezTo>
                  <a:cubicBezTo>
                    <a:pt x="920" y="1083"/>
                    <a:pt x="919" y="1082"/>
                    <a:pt x="919" y="1082"/>
                  </a:cubicBezTo>
                  <a:close/>
                  <a:moveTo>
                    <a:pt x="257" y="1069"/>
                  </a:moveTo>
                  <a:cubicBezTo>
                    <a:pt x="252" y="1067"/>
                    <a:pt x="248" y="1064"/>
                    <a:pt x="243" y="1061"/>
                  </a:cubicBezTo>
                  <a:cubicBezTo>
                    <a:pt x="243" y="1061"/>
                    <a:pt x="243" y="1061"/>
                    <a:pt x="243" y="1061"/>
                  </a:cubicBezTo>
                  <a:cubicBezTo>
                    <a:pt x="242" y="1061"/>
                    <a:pt x="242" y="1059"/>
                    <a:pt x="243" y="1058"/>
                  </a:cubicBezTo>
                  <a:cubicBezTo>
                    <a:pt x="243" y="1058"/>
                    <a:pt x="243" y="1058"/>
                    <a:pt x="243" y="1058"/>
                  </a:cubicBezTo>
                  <a:cubicBezTo>
                    <a:pt x="243" y="1058"/>
                    <a:pt x="244" y="1057"/>
                    <a:pt x="245" y="1058"/>
                  </a:cubicBezTo>
                  <a:cubicBezTo>
                    <a:pt x="245" y="1058"/>
                    <a:pt x="245" y="1058"/>
                    <a:pt x="245" y="1058"/>
                  </a:cubicBezTo>
                  <a:cubicBezTo>
                    <a:pt x="250" y="1060"/>
                    <a:pt x="254" y="1063"/>
                    <a:pt x="259" y="1066"/>
                  </a:cubicBezTo>
                  <a:cubicBezTo>
                    <a:pt x="259" y="1066"/>
                    <a:pt x="259" y="1066"/>
                    <a:pt x="259" y="1066"/>
                  </a:cubicBezTo>
                  <a:cubicBezTo>
                    <a:pt x="260" y="1066"/>
                    <a:pt x="260" y="1067"/>
                    <a:pt x="260" y="1068"/>
                  </a:cubicBezTo>
                  <a:cubicBezTo>
                    <a:pt x="260" y="1068"/>
                    <a:pt x="260" y="1068"/>
                    <a:pt x="260" y="1068"/>
                  </a:cubicBezTo>
                  <a:cubicBezTo>
                    <a:pt x="259" y="1069"/>
                    <a:pt x="259" y="1069"/>
                    <a:pt x="258" y="1069"/>
                  </a:cubicBezTo>
                  <a:cubicBezTo>
                    <a:pt x="258" y="1069"/>
                    <a:pt x="258" y="1069"/>
                    <a:pt x="258" y="1069"/>
                  </a:cubicBezTo>
                  <a:cubicBezTo>
                    <a:pt x="258" y="1069"/>
                    <a:pt x="257" y="1069"/>
                    <a:pt x="257" y="1069"/>
                  </a:cubicBezTo>
                  <a:close/>
                  <a:moveTo>
                    <a:pt x="946" y="1064"/>
                  </a:moveTo>
                  <a:cubicBezTo>
                    <a:pt x="945" y="1064"/>
                    <a:pt x="946" y="1062"/>
                    <a:pt x="947" y="1062"/>
                  </a:cubicBezTo>
                  <a:cubicBezTo>
                    <a:pt x="947" y="1062"/>
                    <a:pt x="947" y="1062"/>
                    <a:pt x="947" y="1062"/>
                  </a:cubicBezTo>
                  <a:cubicBezTo>
                    <a:pt x="951" y="1059"/>
                    <a:pt x="955" y="1056"/>
                    <a:pt x="959" y="1052"/>
                  </a:cubicBezTo>
                  <a:cubicBezTo>
                    <a:pt x="959" y="1052"/>
                    <a:pt x="959" y="1052"/>
                    <a:pt x="959" y="1052"/>
                  </a:cubicBezTo>
                  <a:cubicBezTo>
                    <a:pt x="960" y="1052"/>
                    <a:pt x="962" y="1052"/>
                    <a:pt x="962" y="1053"/>
                  </a:cubicBezTo>
                  <a:cubicBezTo>
                    <a:pt x="962" y="1053"/>
                    <a:pt x="962" y="1053"/>
                    <a:pt x="962" y="1053"/>
                  </a:cubicBezTo>
                  <a:cubicBezTo>
                    <a:pt x="963" y="1054"/>
                    <a:pt x="963" y="1055"/>
                    <a:pt x="962" y="1056"/>
                  </a:cubicBezTo>
                  <a:cubicBezTo>
                    <a:pt x="962" y="1056"/>
                    <a:pt x="962" y="1056"/>
                    <a:pt x="962" y="1056"/>
                  </a:cubicBezTo>
                  <a:cubicBezTo>
                    <a:pt x="958" y="1059"/>
                    <a:pt x="953" y="1062"/>
                    <a:pt x="949" y="1065"/>
                  </a:cubicBezTo>
                  <a:cubicBezTo>
                    <a:pt x="949" y="1065"/>
                    <a:pt x="949" y="1065"/>
                    <a:pt x="949" y="1065"/>
                  </a:cubicBezTo>
                  <a:cubicBezTo>
                    <a:pt x="948" y="1065"/>
                    <a:pt x="948" y="1065"/>
                    <a:pt x="948" y="1065"/>
                  </a:cubicBezTo>
                  <a:cubicBezTo>
                    <a:pt x="948" y="1065"/>
                    <a:pt x="948" y="1065"/>
                    <a:pt x="948" y="1065"/>
                  </a:cubicBezTo>
                  <a:cubicBezTo>
                    <a:pt x="947" y="1065"/>
                    <a:pt x="946" y="1065"/>
                    <a:pt x="946" y="1064"/>
                  </a:cubicBezTo>
                  <a:close/>
                  <a:moveTo>
                    <a:pt x="230" y="1053"/>
                  </a:moveTo>
                  <a:cubicBezTo>
                    <a:pt x="225" y="1050"/>
                    <a:pt x="221" y="1047"/>
                    <a:pt x="216" y="1044"/>
                  </a:cubicBezTo>
                  <a:cubicBezTo>
                    <a:pt x="216" y="1044"/>
                    <a:pt x="216" y="1044"/>
                    <a:pt x="216" y="1044"/>
                  </a:cubicBezTo>
                  <a:cubicBezTo>
                    <a:pt x="215" y="1043"/>
                    <a:pt x="215" y="1042"/>
                    <a:pt x="216" y="1041"/>
                  </a:cubicBezTo>
                  <a:cubicBezTo>
                    <a:pt x="216" y="1041"/>
                    <a:pt x="216" y="1041"/>
                    <a:pt x="216" y="1041"/>
                  </a:cubicBezTo>
                  <a:cubicBezTo>
                    <a:pt x="216" y="1040"/>
                    <a:pt x="217" y="1040"/>
                    <a:pt x="218" y="1041"/>
                  </a:cubicBezTo>
                  <a:cubicBezTo>
                    <a:pt x="218" y="1041"/>
                    <a:pt x="218" y="1041"/>
                    <a:pt x="218" y="1041"/>
                  </a:cubicBezTo>
                  <a:cubicBezTo>
                    <a:pt x="223" y="1044"/>
                    <a:pt x="227" y="1047"/>
                    <a:pt x="232" y="1049"/>
                  </a:cubicBezTo>
                  <a:cubicBezTo>
                    <a:pt x="232" y="1049"/>
                    <a:pt x="232" y="1049"/>
                    <a:pt x="232" y="1049"/>
                  </a:cubicBezTo>
                  <a:cubicBezTo>
                    <a:pt x="233" y="1050"/>
                    <a:pt x="233" y="1051"/>
                    <a:pt x="232" y="1052"/>
                  </a:cubicBezTo>
                  <a:cubicBezTo>
                    <a:pt x="232" y="1052"/>
                    <a:pt x="232" y="1052"/>
                    <a:pt x="232" y="1052"/>
                  </a:cubicBezTo>
                  <a:cubicBezTo>
                    <a:pt x="232" y="1053"/>
                    <a:pt x="231" y="1053"/>
                    <a:pt x="231" y="1053"/>
                  </a:cubicBezTo>
                  <a:cubicBezTo>
                    <a:pt x="231" y="1053"/>
                    <a:pt x="231" y="1053"/>
                    <a:pt x="231" y="1053"/>
                  </a:cubicBezTo>
                  <a:cubicBezTo>
                    <a:pt x="230" y="1053"/>
                    <a:pt x="230" y="1053"/>
                    <a:pt x="230" y="1053"/>
                  </a:cubicBezTo>
                  <a:close/>
                  <a:moveTo>
                    <a:pt x="972" y="1045"/>
                  </a:moveTo>
                  <a:cubicBezTo>
                    <a:pt x="971" y="1045"/>
                    <a:pt x="971" y="1043"/>
                    <a:pt x="972" y="1043"/>
                  </a:cubicBezTo>
                  <a:cubicBezTo>
                    <a:pt x="972" y="1043"/>
                    <a:pt x="972" y="1043"/>
                    <a:pt x="972" y="1043"/>
                  </a:cubicBezTo>
                  <a:cubicBezTo>
                    <a:pt x="976" y="1039"/>
                    <a:pt x="980" y="1036"/>
                    <a:pt x="984" y="1032"/>
                  </a:cubicBezTo>
                  <a:cubicBezTo>
                    <a:pt x="984" y="1032"/>
                    <a:pt x="984" y="1032"/>
                    <a:pt x="984" y="1032"/>
                  </a:cubicBezTo>
                  <a:cubicBezTo>
                    <a:pt x="985" y="1032"/>
                    <a:pt x="986" y="1032"/>
                    <a:pt x="987" y="1033"/>
                  </a:cubicBezTo>
                  <a:cubicBezTo>
                    <a:pt x="987" y="1033"/>
                    <a:pt x="987" y="1033"/>
                    <a:pt x="987" y="1033"/>
                  </a:cubicBezTo>
                  <a:cubicBezTo>
                    <a:pt x="988" y="1033"/>
                    <a:pt x="988" y="1035"/>
                    <a:pt x="987" y="1035"/>
                  </a:cubicBezTo>
                  <a:cubicBezTo>
                    <a:pt x="987" y="1035"/>
                    <a:pt x="987" y="1035"/>
                    <a:pt x="987" y="1035"/>
                  </a:cubicBezTo>
                  <a:cubicBezTo>
                    <a:pt x="983" y="1039"/>
                    <a:pt x="979" y="1042"/>
                    <a:pt x="975" y="1046"/>
                  </a:cubicBezTo>
                  <a:cubicBezTo>
                    <a:pt x="975" y="1046"/>
                    <a:pt x="975" y="1046"/>
                    <a:pt x="975" y="1046"/>
                  </a:cubicBezTo>
                  <a:cubicBezTo>
                    <a:pt x="975" y="1046"/>
                    <a:pt x="975" y="1046"/>
                    <a:pt x="975" y="1046"/>
                  </a:cubicBezTo>
                  <a:cubicBezTo>
                    <a:pt x="974" y="1046"/>
                    <a:pt x="974" y="1046"/>
                    <a:pt x="973" y="1046"/>
                  </a:cubicBezTo>
                  <a:cubicBezTo>
                    <a:pt x="973" y="1046"/>
                    <a:pt x="973" y="1046"/>
                    <a:pt x="973" y="1046"/>
                  </a:cubicBezTo>
                  <a:cubicBezTo>
                    <a:pt x="973" y="1046"/>
                    <a:pt x="972" y="1046"/>
                    <a:pt x="972" y="1045"/>
                  </a:cubicBezTo>
                  <a:close/>
                  <a:moveTo>
                    <a:pt x="203" y="1035"/>
                  </a:moveTo>
                  <a:cubicBezTo>
                    <a:pt x="199" y="1032"/>
                    <a:pt x="194" y="1028"/>
                    <a:pt x="190" y="1025"/>
                  </a:cubicBezTo>
                  <a:cubicBezTo>
                    <a:pt x="190" y="1025"/>
                    <a:pt x="190" y="1025"/>
                    <a:pt x="190" y="1025"/>
                  </a:cubicBezTo>
                  <a:cubicBezTo>
                    <a:pt x="190" y="1025"/>
                    <a:pt x="190" y="1025"/>
                    <a:pt x="190" y="1025"/>
                  </a:cubicBezTo>
                  <a:cubicBezTo>
                    <a:pt x="189" y="1024"/>
                    <a:pt x="189" y="1023"/>
                    <a:pt x="190" y="1022"/>
                  </a:cubicBezTo>
                  <a:cubicBezTo>
                    <a:pt x="190" y="1022"/>
                    <a:pt x="190" y="1022"/>
                    <a:pt x="190" y="1022"/>
                  </a:cubicBezTo>
                  <a:cubicBezTo>
                    <a:pt x="190" y="1021"/>
                    <a:pt x="192" y="1021"/>
                    <a:pt x="193" y="1022"/>
                  </a:cubicBezTo>
                  <a:cubicBezTo>
                    <a:pt x="193" y="1022"/>
                    <a:pt x="193" y="1022"/>
                    <a:pt x="193" y="1022"/>
                  </a:cubicBezTo>
                  <a:cubicBezTo>
                    <a:pt x="197" y="1025"/>
                    <a:pt x="201" y="1028"/>
                    <a:pt x="205" y="1032"/>
                  </a:cubicBezTo>
                  <a:cubicBezTo>
                    <a:pt x="205" y="1032"/>
                    <a:pt x="205" y="1032"/>
                    <a:pt x="205" y="1032"/>
                  </a:cubicBezTo>
                  <a:cubicBezTo>
                    <a:pt x="206" y="1032"/>
                    <a:pt x="206" y="1033"/>
                    <a:pt x="206" y="1034"/>
                  </a:cubicBezTo>
                  <a:cubicBezTo>
                    <a:pt x="206" y="1034"/>
                    <a:pt x="206" y="1034"/>
                    <a:pt x="206" y="1034"/>
                  </a:cubicBezTo>
                  <a:cubicBezTo>
                    <a:pt x="205" y="1035"/>
                    <a:pt x="205" y="1035"/>
                    <a:pt x="204" y="1035"/>
                  </a:cubicBezTo>
                  <a:cubicBezTo>
                    <a:pt x="204" y="1035"/>
                    <a:pt x="204" y="1035"/>
                    <a:pt x="204" y="1035"/>
                  </a:cubicBezTo>
                  <a:cubicBezTo>
                    <a:pt x="204" y="1035"/>
                    <a:pt x="203" y="1035"/>
                    <a:pt x="203" y="1035"/>
                  </a:cubicBezTo>
                  <a:close/>
                  <a:moveTo>
                    <a:pt x="996" y="1024"/>
                  </a:moveTo>
                  <a:cubicBezTo>
                    <a:pt x="995" y="1024"/>
                    <a:pt x="995" y="1022"/>
                    <a:pt x="996" y="1022"/>
                  </a:cubicBezTo>
                  <a:cubicBezTo>
                    <a:pt x="996" y="1022"/>
                    <a:pt x="996" y="1022"/>
                    <a:pt x="996" y="1022"/>
                  </a:cubicBezTo>
                  <a:cubicBezTo>
                    <a:pt x="1000" y="1018"/>
                    <a:pt x="1004" y="1014"/>
                    <a:pt x="1007" y="1010"/>
                  </a:cubicBezTo>
                  <a:cubicBezTo>
                    <a:pt x="1007" y="1010"/>
                    <a:pt x="1007" y="1010"/>
                    <a:pt x="1007" y="1010"/>
                  </a:cubicBezTo>
                  <a:cubicBezTo>
                    <a:pt x="1008" y="1010"/>
                    <a:pt x="1009" y="1010"/>
                    <a:pt x="1010" y="1010"/>
                  </a:cubicBezTo>
                  <a:cubicBezTo>
                    <a:pt x="1010" y="1010"/>
                    <a:pt x="1010" y="1010"/>
                    <a:pt x="1010" y="1010"/>
                  </a:cubicBezTo>
                  <a:cubicBezTo>
                    <a:pt x="1011" y="1011"/>
                    <a:pt x="1011" y="1012"/>
                    <a:pt x="1010" y="1013"/>
                  </a:cubicBezTo>
                  <a:cubicBezTo>
                    <a:pt x="1010" y="1013"/>
                    <a:pt x="1010" y="1013"/>
                    <a:pt x="1010" y="1013"/>
                  </a:cubicBezTo>
                  <a:cubicBezTo>
                    <a:pt x="1006" y="1017"/>
                    <a:pt x="1003" y="1021"/>
                    <a:pt x="999" y="1025"/>
                  </a:cubicBezTo>
                  <a:cubicBezTo>
                    <a:pt x="999" y="1025"/>
                    <a:pt x="999" y="1025"/>
                    <a:pt x="999" y="1025"/>
                  </a:cubicBezTo>
                  <a:cubicBezTo>
                    <a:pt x="998" y="1025"/>
                    <a:pt x="998" y="1025"/>
                    <a:pt x="997" y="1025"/>
                  </a:cubicBezTo>
                  <a:cubicBezTo>
                    <a:pt x="997" y="1025"/>
                    <a:pt x="997" y="1025"/>
                    <a:pt x="997" y="1025"/>
                  </a:cubicBezTo>
                  <a:cubicBezTo>
                    <a:pt x="997" y="1025"/>
                    <a:pt x="996" y="1025"/>
                    <a:pt x="996" y="1024"/>
                  </a:cubicBezTo>
                  <a:close/>
                  <a:moveTo>
                    <a:pt x="178" y="1015"/>
                  </a:moveTo>
                  <a:cubicBezTo>
                    <a:pt x="173" y="1012"/>
                    <a:pt x="169" y="1008"/>
                    <a:pt x="165" y="1005"/>
                  </a:cubicBezTo>
                  <a:cubicBezTo>
                    <a:pt x="165" y="1005"/>
                    <a:pt x="165" y="1005"/>
                    <a:pt x="165" y="1005"/>
                  </a:cubicBezTo>
                  <a:cubicBezTo>
                    <a:pt x="165" y="1005"/>
                    <a:pt x="165" y="1005"/>
                    <a:pt x="165" y="1005"/>
                  </a:cubicBezTo>
                  <a:cubicBezTo>
                    <a:pt x="165" y="1004"/>
                    <a:pt x="165" y="1003"/>
                    <a:pt x="165" y="1002"/>
                  </a:cubicBezTo>
                  <a:cubicBezTo>
                    <a:pt x="165" y="1002"/>
                    <a:pt x="165" y="1002"/>
                    <a:pt x="165" y="1002"/>
                  </a:cubicBezTo>
                  <a:cubicBezTo>
                    <a:pt x="166" y="1001"/>
                    <a:pt x="167" y="1001"/>
                    <a:pt x="168" y="1002"/>
                  </a:cubicBezTo>
                  <a:cubicBezTo>
                    <a:pt x="168" y="1002"/>
                    <a:pt x="168" y="1002"/>
                    <a:pt x="168" y="1002"/>
                  </a:cubicBezTo>
                  <a:cubicBezTo>
                    <a:pt x="172" y="1005"/>
                    <a:pt x="176" y="1009"/>
                    <a:pt x="180" y="1012"/>
                  </a:cubicBezTo>
                  <a:cubicBezTo>
                    <a:pt x="180" y="1012"/>
                    <a:pt x="180" y="1012"/>
                    <a:pt x="180" y="1012"/>
                  </a:cubicBezTo>
                  <a:cubicBezTo>
                    <a:pt x="181" y="1013"/>
                    <a:pt x="181" y="1014"/>
                    <a:pt x="180" y="1015"/>
                  </a:cubicBezTo>
                  <a:cubicBezTo>
                    <a:pt x="180" y="1015"/>
                    <a:pt x="180" y="1015"/>
                    <a:pt x="180" y="1015"/>
                  </a:cubicBezTo>
                  <a:cubicBezTo>
                    <a:pt x="180" y="1015"/>
                    <a:pt x="179" y="1016"/>
                    <a:pt x="179" y="1016"/>
                  </a:cubicBezTo>
                  <a:cubicBezTo>
                    <a:pt x="179" y="1016"/>
                    <a:pt x="179" y="1016"/>
                    <a:pt x="179" y="1016"/>
                  </a:cubicBezTo>
                  <a:cubicBezTo>
                    <a:pt x="178" y="1016"/>
                    <a:pt x="178" y="1015"/>
                    <a:pt x="178" y="1015"/>
                  </a:cubicBezTo>
                  <a:close/>
                  <a:moveTo>
                    <a:pt x="1019" y="1002"/>
                  </a:moveTo>
                  <a:cubicBezTo>
                    <a:pt x="1018" y="1001"/>
                    <a:pt x="1018" y="1000"/>
                    <a:pt x="1018" y="999"/>
                  </a:cubicBezTo>
                  <a:cubicBezTo>
                    <a:pt x="1018" y="999"/>
                    <a:pt x="1018" y="999"/>
                    <a:pt x="1018" y="999"/>
                  </a:cubicBezTo>
                  <a:cubicBezTo>
                    <a:pt x="1022" y="995"/>
                    <a:pt x="1026" y="991"/>
                    <a:pt x="1029" y="987"/>
                  </a:cubicBezTo>
                  <a:cubicBezTo>
                    <a:pt x="1029" y="987"/>
                    <a:pt x="1029" y="987"/>
                    <a:pt x="1029" y="987"/>
                  </a:cubicBezTo>
                  <a:cubicBezTo>
                    <a:pt x="1030" y="986"/>
                    <a:pt x="1031" y="986"/>
                    <a:pt x="1032" y="987"/>
                  </a:cubicBezTo>
                  <a:cubicBezTo>
                    <a:pt x="1032" y="987"/>
                    <a:pt x="1032" y="987"/>
                    <a:pt x="1032" y="987"/>
                  </a:cubicBezTo>
                  <a:cubicBezTo>
                    <a:pt x="1033" y="988"/>
                    <a:pt x="1033" y="989"/>
                    <a:pt x="1032" y="990"/>
                  </a:cubicBezTo>
                  <a:cubicBezTo>
                    <a:pt x="1032" y="990"/>
                    <a:pt x="1032" y="990"/>
                    <a:pt x="1032" y="990"/>
                  </a:cubicBezTo>
                  <a:cubicBezTo>
                    <a:pt x="1029" y="994"/>
                    <a:pt x="1025" y="998"/>
                    <a:pt x="1021" y="1002"/>
                  </a:cubicBezTo>
                  <a:cubicBezTo>
                    <a:pt x="1021" y="1002"/>
                    <a:pt x="1021" y="1002"/>
                    <a:pt x="1021" y="1002"/>
                  </a:cubicBezTo>
                  <a:cubicBezTo>
                    <a:pt x="1021" y="1002"/>
                    <a:pt x="1021" y="1002"/>
                    <a:pt x="1021" y="1002"/>
                  </a:cubicBezTo>
                  <a:cubicBezTo>
                    <a:pt x="1021" y="1002"/>
                    <a:pt x="1020" y="1002"/>
                    <a:pt x="1020" y="1002"/>
                  </a:cubicBezTo>
                  <a:cubicBezTo>
                    <a:pt x="1020" y="1002"/>
                    <a:pt x="1020" y="1002"/>
                    <a:pt x="1020" y="1002"/>
                  </a:cubicBezTo>
                  <a:cubicBezTo>
                    <a:pt x="1019" y="1002"/>
                    <a:pt x="1019" y="1002"/>
                    <a:pt x="1019" y="1002"/>
                  </a:cubicBezTo>
                  <a:close/>
                  <a:moveTo>
                    <a:pt x="154" y="994"/>
                  </a:moveTo>
                  <a:cubicBezTo>
                    <a:pt x="150" y="990"/>
                    <a:pt x="146" y="986"/>
                    <a:pt x="142" y="983"/>
                  </a:cubicBezTo>
                  <a:cubicBezTo>
                    <a:pt x="142" y="983"/>
                    <a:pt x="142" y="983"/>
                    <a:pt x="142" y="983"/>
                  </a:cubicBezTo>
                  <a:cubicBezTo>
                    <a:pt x="142" y="983"/>
                    <a:pt x="142" y="983"/>
                    <a:pt x="142" y="983"/>
                  </a:cubicBezTo>
                  <a:cubicBezTo>
                    <a:pt x="141" y="982"/>
                    <a:pt x="141" y="981"/>
                    <a:pt x="142" y="980"/>
                  </a:cubicBezTo>
                  <a:cubicBezTo>
                    <a:pt x="142" y="980"/>
                    <a:pt x="142" y="980"/>
                    <a:pt x="142" y="980"/>
                  </a:cubicBezTo>
                  <a:cubicBezTo>
                    <a:pt x="143" y="979"/>
                    <a:pt x="144" y="979"/>
                    <a:pt x="145" y="980"/>
                  </a:cubicBezTo>
                  <a:cubicBezTo>
                    <a:pt x="145" y="980"/>
                    <a:pt x="145" y="980"/>
                    <a:pt x="145" y="980"/>
                  </a:cubicBezTo>
                  <a:cubicBezTo>
                    <a:pt x="149" y="984"/>
                    <a:pt x="152" y="987"/>
                    <a:pt x="156" y="991"/>
                  </a:cubicBezTo>
                  <a:cubicBezTo>
                    <a:pt x="156" y="991"/>
                    <a:pt x="156" y="991"/>
                    <a:pt x="156" y="991"/>
                  </a:cubicBezTo>
                  <a:cubicBezTo>
                    <a:pt x="157" y="992"/>
                    <a:pt x="157" y="993"/>
                    <a:pt x="156" y="994"/>
                  </a:cubicBezTo>
                  <a:cubicBezTo>
                    <a:pt x="156" y="994"/>
                    <a:pt x="156" y="994"/>
                    <a:pt x="156" y="994"/>
                  </a:cubicBezTo>
                  <a:cubicBezTo>
                    <a:pt x="156" y="994"/>
                    <a:pt x="155" y="994"/>
                    <a:pt x="155" y="994"/>
                  </a:cubicBezTo>
                  <a:cubicBezTo>
                    <a:pt x="155" y="994"/>
                    <a:pt x="155" y="994"/>
                    <a:pt x="155" y="994"/>
                  </a:cubicBezTo>
                  <a:cubicBezTo>
                    <a:pt x="154" y="994"/>
                    <a:pt x="154" y="994"/>
                    <a:pt x="154" y="994"/>
                  </a:cubicBezTo>
                  <a:close/>
                  <a:moveTo>
                    <a:pt x="1039" y="978"/>
                  </a:moveTo>
                  <a:cubicBezTo>
                    <a:pt x="1039" y="977"/>
                    <a:pt x="1038" y="976"/>
                    <a:pt x="1039" y="975"/>
                  </a:cubicBezTo>
                  <a:cubicBezTo>
                    <a:pt x="1039" y="975"/>
                    <a:pt x="1039" y="975"/>
                    <a:pt x="1039" y="975"/>
                  </a:cubicBezTo>
                  <a:cubicBezTo>
                    <a:pt x="1042" y="971"/>
                    <a:pt x="1046" y="966"/>
                    <a:pt x="1049" y="962"/>
                  </a:cubicBezTo>
                  <a:cubicBezTo>
                    <a:pt x="1049" y="962"/>
                    <a:pt x="1049" y="962"/>
                    <a:pt x="1049" y="962"/>
                  </a:cubicBezTo>
                  <a:cubicBezTo>
                    <a:pt x="1050" y="961"/>
                    <a:pt x="1051" y="961"/>
                    <a:pt x="1052" y="962"/>
                  </a:cubicBezTo>
                  <a:cubicBezTo>
                    <a:pt x="1052" y="962"/>
                    <a:pt x="1052" y="962"/>
                    <a:pt x="1052" y="962"/>
                  </a:cubicBezTo>
                  <a:cubicBezTo>
                    <a:pt x="1053" y="962"/>
                    <a:pt x="1053" y="964"/>
                    <a:pt x="1052" y="965"/>
                  </a:cubicBezTo>
                  <a:cubicBezTo>
                    <a:pt x="1052" y="965"/>
                    <a:pt x="1052" y="965"/>
                    <a:pt x="1052" y="965"/>
                  </a:cubicBezTo>
                  <a:cubicBezTo>
                    <a:pt x="1049" y="969"/>
                    <a:pt x="1046" y="973"/>
                    <a:pt x="1042" y="977"/>
                  </a:cubicBezTo>
                  <a:cubicBezTo>
                    <a:pt x="1042" y="977"/>
                    <a:pt x="1042" y="977"/>
                    <a:pt x="1042" y="977"/>
                  </a:cubicBezTo>
                  <a:cubicBezTo>
                    <a:pt x="1042" y="977"/>
                    <a:pt x="1042" y="977"/>
                    <a:pt x="1042" y="977"/>
                  </a:cubicBezTo>
                  <a:cubicBezTo>
                    <a:pt x="1042" y="978"/>
                    <a:pt x="1041" y="978"/>
                    <a:pt x="1041" y="978"/>
                  </a:cubicBezTo>
                  <a:cubicBezTo>
                    <a:pt x="1041" y="978"/>
                    <a:pt x="1041" y="978"/>
                    <a:pt x="1041" y="978"/>
                  </a:cubicBezTo>
                  <a:cubicBezTo>
                    <a:pt x="1040" y="978"/>
                    <a:pt x="1040" y="978"/>
                    <a:pt x="1039" y="978"/>
                  </a:cubicBezTo>
                  <a:close/>
                  <a:moveTo>
                    <a:pt x="131" y="971"/>
                  </a:moveTo>
                  <a:cubicBezTo>
                    <a:pt x="127" y="967"/>
                    <a:pt x="124" y="963"/>
                    <a:pt x="120" y="959"/>
                  </a:cubicBezTo>
                  <a:cubicBezTo>
                    <a:pt x="120" y="959"/>
                    <a:pt x="120" y="959"/>
                    <a:pt x="120" y="959"/>
                  </a:cubicBezTo>
                  <a:cubicBezTo>
                    <a:pt x="120" y="959"/>
                    <a:pt x="120" y="959"/>
                    <a:pt x="120" y="959"/>
                  </a:cubicBezTo>
                  <a:cubicBezTo>
                    <a:pt x="120" y="958"/>
                    <a:pt x="120" y="957"/>
                    <a:pt x="121" y="956"/>
                  </a:cubicBezTo>
                  <a:cubicBezTo>
                    <a:pt x="121" y="956"/>
                    <a:pt x="121" y="956"/>
                    <a:pt x="121" y="956"/>
                  </a:cubicBezTo>
                  <a:cubicBezTo>
                    <a:pt x="121" y="956"/>
                    <a:pt x="123" y="956"/>
                    <a:pt x="123" y="956"/>
                  </a:cubicBezTo>
                  <a:cubicBezTo>
                    <a:pt x="123" y="956"/>
                    <a:pt x="123" y="956"/>
                    <a:pt x="123" y="956"/>
                  </a:cubicBezTo>
                  <a:cubicBezTo>
                    <a:pt x="127" y="960"/>
                    <a:pt x="130" y="964"/>
                    <a:pt x="134" y="968"/>
                  </a:cubicBezTo>
                  <a:cubicBezTo>
                    <a:pt x="134" y="968"/>
                    <a:pt x="134" y="968"/>
                    <a:pt x="134" y="968"/>
                  </a:cubicBezTo>
                  <a:cubicBezTo>
                    <a:pt x="135" y="969"/>
                    <a:pt x="135" y="970"/>
                    <a:pt x="134" y="971"/>
                  </a:cubicBezTo>
                  <a:cubicBezTo>
                    <a:pt x="134" y="971"/>
                    <a:pt x="134" y="971"/>
                    <a:pt x="134" y="971"/>
                  </a:cubicBezTo>
                  <a:cubicBezTo>
                    <a:pt x="133" y="971"/>
                    <a:pt x="133" y="972"/>
                    <a:pt x="132" y="972"/>
                  </a:cubicBezTo>
                  <a:cubicBezTo>
                    <a:pt x="132" y="972"/>
                    <a:pt x="132" y="972"/>
                    <a:pt x="132" y="972"/>
                  </a:cubicBezTo>
                  <a:cubicBezTo>
                    <a:pt x="132" y="972"/>
                    <a:pt x="131" y="971"/>
                    <a:pt x="131" y="971"/>
                  </a:cubicBezTo>
                  <a:close/>
                  <a:moveTo>
                    <a:pt x="1059" y="952"/>
                  </a:moveTo>
                  <a:cubicBezTo>
                    <a:pt x="1058" y="951"/>
                    <a:pt x="1058" y="950"/>
                    <a:pt x="1058" y="949"/>
                  </a:cubicBezTo>
                  <a:cubicBezTo>
                    <a:pt x="1058" y="949"/>
                    <a:pt x="1058" y="949"/>
                    <a:pt x="1058" y="949"/>
                  </a:cubicBezTo>
                  <a:cubicBezTo>
                    <a:pt x="1061" y="945"/>
                    <a:pt x="1064" y="941"/>
                    <a:pt x="1067" y="936"/>
                  </a:cubicBezTo>
                  <a:cubicBezTo>
                    <a:pt x="1067" y="936"/>
                    <a:pt x="1067" y="936"/>
                    <a:pt x="1067" y="936"/>
                  </a:cubicBezTo>
                  <a:cubicBezTo>
                    <a:pt x="1068" y="935"/>
                    <a:pt x="1069" y="935"/>
                    <a:pt x="1070" y="935"/>
                  </a:cubicBezTo>
                  <a:cubicBezTo>
                    <a:pt x="1070" y="935"/>
                    <a:pt x="1070" y="935"/>
                    <a:pt x="1070" y="935"/>
                  </a:cubicBezTo>
                  <a:cubicBezTo>
                    <a:pt x="1071" y="936"/>
                    <a:pt x="1071" y="937"/>
                    <a:pt x="1070" y="938"/>
                  </a:cubicBezTo>
                  <a:cubicBezTo>
                    <a:pt x="1070" y="938"/>
                    <a:pt x="1070" y="938"/>
                    <a:pt x="1070" y="938"/>
                  </a:cubicBezTo>
                  <a:cubicBezTo>
                    <a:pt x="1067" y="943"/>
                    <a:pt x="1065" y="947"/>
                    <a:pt x="1061" y="952"/>
                  </a:cubicBezTo>
                  <a:cubicBezTo>
                    <a:pt x="1061" y="952"/>
                    <a:pt x="1061" y="952"/>
                    <a:pt x="1061" y="952"/>
                  </a:cubicBezTo>
                  <a:cubicBezTo>
                    <a:pt x="1061" y="952"/>
                    <a:pt x="1061" y="952"/>
                    <a:pt x="1061" y="952"/>
                  </a:cubicBezTo>
                  <a:cubicBezTo>
                    <a:pt x="1061" y="952"/>
                    <a:pt x="1060" y="952"/>
                    <a:pt x="1060" y="952"/>
                  </a:cubicBezTo>
                  <a:cubicBezTo>
                    <a:pt x="1060" y="952"/>
                    <a:pt x="1060" y="952"/>
                    <a:pt x="1060" y="952"/>
                  </a:cubicBezTo>
                  <a:cubicBezTo>
                    <a:pt x="1059" y="952"/>
                    <a:pt x="1059" y="952"/>
                    <a:pt x="1059" y="952"/>
                  </a:cubicBezTo>
                  <a:close/>
                  <a:moveTo>
                    <a:pt x="110" y="947"/>
                  </a:moveTo>
                  <a:cubicBezTo>
                    <a:pt x="107" y="943"/>
                    <a:pt x="103" y="938"/>
                    <a:pt x="100" y="934"/>
                  </a:cubicBezTo>
                  <a:cubicBezTo>
                    <a:pt x="100" y="934"/>
                    <a:pt x="100" y="934"/>
                    <a:pt x="100" y="934"/>
                  </a:cubicBezTo>
                  <a:cubicBezTo>
                    <a:pt x="100" y="934"/>
                    <a:pt x="100" y="934"/>
                    <a:pt x="100" y="934"/>
                  </a:cubicBezTo>
                  <a:cubicBezTo>
                    <a:pt x="100" y="933"/>
                    <a:pt x="100" y="932"/>
                    <a:pt x="101" y="931"/>
                  </a:cubicBezTo>
                  <a:cubicBezTo>
                    <a:pt x="101" y="931"/>
                    <a:pt x="101" y="931"/>
                    <a:pt x="101" y="931"/>
                  </a:cubicBezTo>
                  <a:cubicBezTo>
                    <a:pt x="102" y="931"/>
                    <a:pt x="103" y="931"/>
                    <a:pt x="103" y="932"/>
                  </a:cubicBezTo>
                  <a:cubicBezTo>
                    <a:pt x="103" y="932"/>
                    <a:pt x="103" y="932"/>
                    <a:pt x="103" y="932"/>
                  </a:cubicBezTo>
                  <a:cubicBezTo>
                    <a:pt x="107" y="936"/>
                    <a:pt x="110" y="940"/>
                    <a:pt x="113" y="944"/>
                  </a:cubicBezTo>
                  <a:cubicBezTo>
                    <a:pt x="113" y="944"/>
                    <a:pt x="113" y="944"/>
                    <a:pt x="113" y="944"/>
                  </a:cubicBezTo>
                  <a:cubicBezTo>
                    <a:pt x="114" y="945"/>
                    <a:pt x="114" y="946"/>
                    <a:pt x="113" y="947"/>
                  </a:cubicBezTo>
                  <a:cubicBezTo>
                    <a:pt x="113" y="947"/>
                    <a:pt x="113" y="947"/>
                    <a:pt x="113" y="947"/>
                  </a:cubicBezTo>
                  <a:cubicBezTo>
                    <a:pt x="113" y="947"/>
                    <a:pt x="112" y="948"/>
                    <a:pt x="112" y="948"/>
                  </a:cubicBezTo>
                  <a:cubicBezTo>
                    <a:pt x="112" y="948"/>
                    <a:pt x="112" y="948"/>
                    <a:pt x="112" y="948"/>
                  </a:cubicBezTo>
                  <a:cubicBezTo>
                    <a:pt x="111" y="948"/>
                    <a:pt x="110" y="947"/>
                    <a:pt x="110" y="947"/>
                  </a:cubicBezTo>
                  <a:close/>
                  <a:moveTo>
                    <a:pt x="1076" y="925"/>
                  </a:moveTo>
                  <a:cubicBezTo>
                    <a:pt x="1075" y="925"/>
                    <a:pt x="1075" y="924"/>
                    <a:pt x="1075" y="923"/>
                  </a:cubicBezTo>
                  <a:cubicBezTo>
                    <a:pt x="1075" y="923"/>
                    <a:pt x="1075" y="923"/>
                    <a:pt x="1075" y="923"/>
                  </a:cubicBezTo>
                  <a:cubicBezTo>
                    <a:pt x="1078" y="918"/>
                    <a:pt x="1081" y="913"/>
                    <a:pt x="1083" y="909"/>
                  </a:cubicBezTo>
                  <a:cubicBezTo>
                    <a:pt x="1083" y="909"/>
                    <a:pt x="1083" y="909"/>
                    <a:pt x="1083" y="909"/>
                  </a:cubicBezTo>
                  <a:cubicBezTo>
                    <a:pt x="1084" y="908"/>
                    <a:pt x="1085" y="908"/>
                    <a:pt x="1086" y="908"/>
                  </a:cubicBezTo>
                  <a:cubicBezTo>
                    <a:pt x="1086" y="908"/>
                    <a:pt x="1086" y="908"/>
                    <a:pt x="1086" y="908"/>
                  </a:cubicBezTo>
                  <a:cubicBezTo>
                    <a:pt x="1087" y="909"/>
                    <a:pt x="1088" y="910"/>
                    <a:pt x="1087" y="911"/>
                  </a:cubicBezTo>
                  <a:cubicBezTo>
                    <a:pt x="1087" y="911"/>
                    <a:pt x="1087" y="911"/>
                    <a:pt x="1087" y="911"/>
                  </a:cubicBezTo>
                  <a:cubicBezTo>
                    <a:pt x="1084" y="915"/>
                    <a:pt x="1082" y="920"/>
                    <a:pt x="1079" y="925"/>
                  </a:cubicBezTo>
                  <a:cubicBezTo>
                    <a:pt x="1079" y="925"/>
                    <a:pt x="1079" y="925"/>
                    <a:pt x="1079" y="925"/>
                  </a:cubicBezTo>
                  <a:cubicBezTo>
                    <a:pt x="1079" y="925"/>
                    <a:pt x="1078" y="926"/>
                    <a:pt x="1077" y="926"/>
                  </a:cubicBezTo>
                  <a:cubicBezTo>
                    <a:pt x="1077" y="926"/>
                    <a:pt x="1077" y="926"/>
                    <a:pt x="1077" y="926"/>
                  </a:cubicBezTo>
                  <a:cubicBezTo>
                    <a:pt x="1077" y="926"/>
                    <a:pt x="1076" y="926"/>
                    <a:pt x="1076" y="925"/>
                  </a:cubicBezTo>
                  <a:close/>
                  <a:moveTo>
                    <a:pt x="91" y="921"/>
                  </a:moveTo>
                  <a:cubicBezTo>
                    <a:pt x="88" y="917"/>
                    <a:pt x="85" y="912"/>
                    <a:pt x="82" y="908"/>
                  </a:cubicBezTo>
                  <a:cubicBezTo>
                    <a:pt x="82" y="908"/>
                    <a:pt x="82" y="908"/>
                    <a:pt x="82" y="908"/>
                  </a:cubicBezTo>
                  <a:cubicBezTo>
                    <a:pt x="82" y="908"/>
                    <a:pt x="82" y="908"/>
                    <a:pt x="82" y="908"/>
                  </a:cubicBezTo>
                  <a:cubicBezTo>
                    <a:pt x="81" y="907"/>
                    <a:pt x="82" y="906"/>
                    <a:pt x="82" y="905"/>
                  </a:cubicBezTo>
                  <a:cubicBezTo>
                    <a:pt x="82" y="905"/>
                    <a:pt x="82" y="905"/>
                    <a:pt x="82" y="905"/>
                  </a:cubicBezTo>
                  <a:cubicBezTo>
                    <a:pt x="83" y="904"/>
                    <a:pt x="85" y="905"/>
                    <a:pt x="85" y="906"/>
                  </a:cubicBezTo>
                  <a:cubicBezTo>
                    <a:pt x="85" y="906"/>
                    <a:pt x="85" y="906"/>
                    <a:pt x="85" y="906"/>
                  </a:cubicBezTo>
                  <a:cubicBezTo>
                    <a:pt x="88" y="910"/>
                    <a:pt x="91" y="914"/>
                    <a:pt x="94" y="919"/>
                  </a:cubicBezTo>
                  <a:cubicBezTo>
                    <a:pt x="94" y="919"/>
                    <a:pt x="94" y="919"/>
                    <a:pt x="94" y="919"/>
                  </a:cubicBezTo>
                  <a:cubicBezTo>
                    <a:pt x="95" y="920"/>
                    <a:pt x="95" y="921"/>
                    <a:pt x="94" y="922"/>
                  </a:cubicBezTo>
                  <a:cubicBezTo>
                    <a:pt x="94" y="922"/>
                    <a:pt x="94" y="922"/>
                    <a:pt x="94" y="922"/>
                  </a:cubicBezTo>
                  <a:cubicBezTo>
                    <a:pt x="93" y="922"/>
                    <a:pt x="93" y="922"/>
                    <a:pt x="92" y="922"/>
                  </a:cubicBezTo>
                  <a:cubicBezTo>
                    <a:pt x="92" y="922"/>
                    <a:pt x="92" y="922"/>
                    <a:pt x="92" y="922"/>
                  </a:cubicBezTo>
                  <a:cubicBezTo>
                    <a:pt x="92" y="922"/>
                    <a:pt x="91" y="922"/>
                    <a:pt x="91" y="921"/>
                  </a:cubicBezTo>
                  <a:close/>
                  <a:moveTo>
                    <a:pt x="1092" y="898"/>
                  </a:moveTo>
                  <a:cubicBezTo>
                    <a:pt x="1091" y="897"/>
                    <a:pt x="1091" y="896"/>
                    <a:pt x="1091" y="895"/>
                  </a:cubicBezTo>
                  <a:cubicBezTo>
                    <a:pt x="1091" y="895"/>
                    <a:pt x="1091" y="895"/>
                    <a:pt x="1091" y="895"/>
                  </a:cubicBezTo>
                  <a:cubicBezTo>
                    <a:pt x="1094" y="890"/>
                    <a:pt x="1096" y="885"/>
                    <a:pt x="1098" y="881"/>
                  </a:cubicBezTo>
                  <a:cubicBezTo>
                    <a:pt x="1098" y="881"/>
                    <a:pt x="1098" y="881"/>
                    <a:pt x="1098" y="881"/>
                  </a:cubicBezTo>
                  <a:cubicBezTo>
                    <a:pt x="1099" y="880"/>
                    <a:pt x="1100" y="879"/>
                    <a:pt x="1101" y="880"/>
                  </a:cubicBezTo>
                  <a:cubicBezTo>
                    <a:pt x="1101" y="880"/>
                    <a:pt x="1101" y="880"/>
                    <a:pt x="1101" y="880"/>
                  </a:cubicBezTo>
                  <a:cubicBezTo>
                    <a:pt x="1102" y="880"/>
                    <a:pt x="1102" y="881"/>
                    <a:pt x="1102" y="882"/>
                  </a:cubicBezTo>
                  <a:cubicBezTo>
                    <a:pt x="1102" y="882"/>
                    <a:pt x="1102" y="882"/>
                    <a:pt x="1102" y="882"/>
                  </a:cubicBezTo>
                  <a:cubicBezTo>
                    <a:pt x="1099" y="887"/>
                    <a:pt x="1097" y="892"/>
                    <a:pt x="1095" y="897"/>
                  </a:cubicBezTo>
                  <a:cubicBezTo>
                    <a:pt x="1095" y="897"/>
                    <a:pt x="1095" y="897"/>
                    <a:pt x="1095" y="897"/>
                  </a:cubicBezTo>
                  <a:cubicBezTo>
                    <a:pt x="1095" y="897"/>
                    <a:pt x="1095" y="897"/>
                    <a:pt x="1095" y="897"/>
                  </a:cubicBezTo>
                  <a:cubicBezTo>
                    <a:pt x="1094" y="897"/>
                    <a:pt x="1094" y="898"/>
                    <a:pt x="1093" y="898"/>
                  </a:cubicBezTo>
                  <a:cubicBezTo>
                    <a:pt x="1093" y="898"/>
                    <a:pt x="1093" y="898"/>
                    <a:pt x="1093" y="898"/>
                  </a:cubicBezTo>
                  <a:cubicBezTo>
                    <a:pt x="1093" y="898"/>
                    <a:pt x="1092" y="898"/>
                    <a:pt x="1092" y="898"/>
                  </a:cubicBezTo>
                  <a:close/>
                  <a:moveTo>
                    <a:pt x="73" y="894"/>
                  </a:moveTo>
                  <a:cubicBezTo>
                    <a:pt x="71" y="889"/>
                    <a:pt x="68" y="885"/>
                    <a:pt x="65" y="880"/>
                  </a:cubicBezTo>
                  <a:cubicBezTo>
                    <a:pt x="65" y="880"/>
                    <a:pt x="65" y="880"/>
                    <a:pt x="65" y="880"/>
                  </a:cubicBezTo>
                  <a:cubicBezTo>
                    <a:pt x="65" y="880"/>
                    <a:pt x="65" y="880"/>
                    <a:pt x="65" y="880"/>
                  </a:cubicBezTo>
                  <a:cubicBezTo>
                    <a:pt x="65" y="879"/>
                    <a:pt x="65" y="878"/>
                    <a:pt x="66" y="877"/>
                  </a:cubicBezTo>
                  <a:cubicBezTo>
                    <a:pt x="66" y="877"/>
                    <a:pt x="66" y="877"/>
                    <a:pt x="66" y="877"/>
                  </a:cubicBezTo>
                  <a:cubicBezTo>
                    <a:pt x="67" y="877"/>
                    <a:pt x="68" y="877"/>
                    <a:pt x="69" y="878"/>
                  </a:cubicBezTo>
                  <a:cubicBezTo>
                    <a:pt x="69" y="878"/>
                    <a:pt x="69" y="878"/>
                    <a:pt x="69" y="878"/>
                  </a:cubicBezTo>
                  <a:cubicBezTo>
                    <a:pt x="71" y="883"/>
                    <a:pt x="74" y="887"/>
                    <a:pt x="77" y="892"/>
                  </a:cubicBezTo>
                  <a:cubicBezTo>
                    <a:pt x="77" y="892"/>
                    <a:pt x="77" y="892"/>
                    <a:pt x="77" y="892"/>
                  </a:cubicBezTo>
                  <a:cubicBezTo>
                    <a:pt x="77" y="893"/>
                    <a:pt x="77" y="894"/>
                    <a:pt x="76" y="895"/>
                  </a:cubicBezTo>
                  <a:cubicBezTo>
                    <a:pt x="76" y="895"/>
                    <a:pt x="76" y="895"/>
                    <a:pt x="76" y="895"/>
                  </a:cubicBezTo>
                  <a:cubicBezTo>
                    <a:pt x="76" y="895"/>
                    <a:pt x="75" y="895"/>
                    <a:pt x="75" y="895"/>
                  </a:cubicBezTo>
                  <a:cubicBezTo>
                    <a:pt x="75" y="895"/>
                    <a:pt x="75" y="895"/>
                    <a:pt x="75" y="895"/>
                  </a:cubicBezTo>
                  <a:cubicBezTo>
                    <a:pt x="74" y="895"/>
                    <a:pt x="74" y="895"/>
                    <a:pt x="73" y="894"/>
                  </a:cubicBezTo>
                  <a:close/>
                  <a:moveTo>
                    <a:pt x="1106" y="869"/>
                  </a:moveTo>
                  <a:cubicBezTo>
                    <a:pt x="1105" y="868"/>
                    <a:pt x="1105" y="867"/>
                    <a:pt x="1105" y="866"/>
                  </a:cubicBezTo>
                  <a:cubicBezTo>
                    <a:pt x="1105" y="866"/>
                    <a:pt x="1105" y="866"/>
                    <a:pt x="1105" y="866"/>
                  </a:cubicBezTo>
                  <a:cubicBezTo>
                    <a:pt x="1107" y="861"/>
                    <a:pt x="1109" y="857"/>
                    <a:pt x="1111" y="852"/>
                  </a:cubicBezTo>
                  <a:cubicBezTo>
                    <a:pt x="1111" y="852"/>
                    <a:pt x="1111" y="852"/>
                    <a:pt x="1111" y="852"/>
                  </a:cubicBezTo>
                  <a:cubicBezTo>
                    <a:pt x="1112" y="851"/>
                    <a:pt x="1113" y="850"/>
                    <a:pt x="1114" y="851"/>
                  </a:cubicBezTo>
                  <a:cubicBezTo>
                    <a:pt x="1114" y="851"/>
                    <a:pt x="1114" y="851"/>
                    <a:pt x="1114" y="851"/>
                  </a:cubicBezTo>
                  <a:cubicBezTo>
                    <a:pt x="1115" y="851"/>
                    <a:pt x="1115" y="852"/>
                    <a:pt x="1115" y="853"/>
                  </a:cubicBezTo>
                  <a:cubicBezTo>
                    <a:pt x="1115" y="853"/>
                    <a:pt x="1115" y="853"/>
                    <a:pt x="1115" y="853"/>
                  </a:cubicBezTo>
                  <a:cubicBezTo>
                    <a:pt x="1113" y="858"/>
                    <a:pt x="1111" y="863"/>
                    <a:pt x="1109" y="868"/>
                  </a:cubicBezTo>
                  <a:cubicBezTo>
                    <a:pt x="1109" y="868"/>
                    <a:pt x="1109" y="868"/>
                    <a:pt x="1109" y="868"/>
                  </a:cubicBezTo>
                  <a:cubicBezTo>
                    <a:pt x="1108" y="869"/>
                    <a:pt x="1108" y="869"/>
                    <a:pt x="1107" y="869"/>
                  </a:cubicBezTo>
                  <a:cubicBezTo>
                    <a:pt x="1107" y="869"/>
                    <a:pt x="1107" y="869"/>
                    <a:pt x="1107" y="869"/>
                  </a:cubicBezTo>
                  <a:cubicBezTo>
                    <a:pt x="1107" y="869"/>
                    <a:pt x="1106" y="869"/>
                    <a:pt x="1106" y="869"/>
                  </a:cubicBezTo>
                  <a:close/>
                  <a:moveTo>
                    <a:pt x="58" y="866"/>
                  </a:moveTo>
                  <a:cubicBezTo>
                    <a:pt x="55" y="861"/>
                    <a:pt x="53" y="856"/>
                    <a:pt x="51" y="852"/>
                  </a:cubicBezTo>
                  <a:cubicBezTo>
                    <a:pt x="51" y="852"/>
                    <a:pt x="51" y="852"/>
                    <a:pt x="51" y="852"/>
                  </a:cubicBezTo>
                  <a:cubicBezTo>
                    <a:pt x="50" y="851"/>
                    <a:pt x="51" y="849"/>
                    <a:pt x="52" y="849"/>
                  </a:cubicBezTo>
                  <a:cubicBezTo>
                    <a:pt x="52" y="849"/>
                    <a:pt x="52" y="849"/>
                    <a:pt x="52" y="849"/>
                  </a:cubicBezTo>
                  <a:cubicBezTo>
                    <a:pt x="53" y="848"/>
                    <a:pt x="54" y="849"/>
                    <a:pt x="54" y="850"/>
                  </a:cubicBezTo>
                  <a:cubicBezTo>
                    <a:pt x="54" y="850"/>
                    <a:pt x="54" y="850"/>
                    <a:pt x="54" y="850"/>
                  </a:cubicBezTo>
                  <a:cubicBezTo>
                    <a:pt x="57" y="855"/>
                    <a:pt x="59" y="859"/>
                    <a:pt x="61" y="864"/>
                  </a:cubicBezTo>
                  <a:cubicBezTo>
                    <a:pt x="61" y="864"/>
                    <a:pt x="61" y="864"/>
                    <a:pt x="61" y="864"/>
                  </a:cubicBezTo>
                  <a:cubicBezTo>
                    <a:pt x="62" y="865"/>
                    <a:pt x="61" y="866"/>
                    <a:pt x="60" y="867"/>
                  </a:cubicBezTo>
                  <a:cubicBezTo>
                    <a:pt x="60" y="867"/>
                    <a:pt x="60" y="867"/>
                    <a:pt x="60" y="867"/>
                  </a:cubicBezTo>
                  <a:cubicBezTo>
                    <a:pt x="60" y="867"/>
                    <a:pt x="60" y="867"/>
                    <a:pt x="60" y="867"/>
                  </a:cubicBezTo>
                  <a:cubicBezTo>
                    <a:pt x="60" y="867"/>
                    <a:pt x="60" y="867"/>
                    <a:pt x="60" y="867"/>
                  </a:cubicBezTo>
                  <a:cubicBezTo>
                    <a:pt x="59" y="867"/>
                    <a:pt x="58" y="867"/>
                    <a:pt x="58" y="866"/>
                  </a:cubicBezTo>
                  <a:close/>
                  <a:moveTo>
                    <a:pt x="1118" y="839"/>
                  </a:moveTo>
                  <a:cubicBezTo>
                    <a:pt x="1117" y="839"/>
                    <a:pt x="1117" y="838"/>
                    <a:pt x="1117" y="837"/>
                  </a:cubicBezTo>
                  <a:cubicBezTo>
                    <a:pt x="1117" y="837"/>
                    <a:pt x="1117" y="837"/>
                    <a:pt x="1117" y="837"/>
                  </a:cubicBezTo>
                  <a:cubicBezTo>
                    <a:pt x="1119" y="832"/>
                    <a:pt x="1121" y="827"/>
                    <a:pt x="1123" y="822"/>
                  </a:cubicBezTo>
                  <a:cubicBezTo>
                    <a:pt x="1123" y="822"/>
                    <a:pt x="1123" y="822"/>
                    <a:pt x="1123" y="822"/>
                  </a:cubicBezTo>
                  <a:cubicBezTo>
                    <a:pt x="1123" y="821"/>
                    <a:pt x="1124" y="820"/>
                    <a:pt x="1125" y="821"/>
                  </a:cubicBezTo>
                  <a:cubicBezTo>
                    <a:pt x="1125" y="821"/>
                    <a:pt x="1125" y="821"/>
                    <a:pt x="1125" y="821"/>
                  </a:cubicBezTo>
                  <a:cubicBezTo>
                    <a:pt x="1127" y="821"/>
                    <a:pt x="1127" y="822"/>
                    <a:pt x="1127" y="823"/>
                  </a:cubicBezTo>
                  <a:cubicBezTo>
                    <a:pt x="1127" y="823"/>
                    <a:pt x="1127" y="823"/>
                    <a:pt x="1127" y="823"/>
                  </a:cubicBezTo>
                  <a:cubicBezTo>
                    <a:pt x="1125" y="828"/>
                    <a:pt x="1123" y="833"/>
                    <a:pt x="1121" y="838"/>
                  </a:cubicBezTo>
                  <a:cubicBezTo>
                    <a:pt x="1121" y="838"/>
                    <a:pt x="1121" y="838"/>
                    <a:pt x="1121" y="838"/>
                  </a:cubicBezTo>
                  <a:cubicBezTo>
                    <a:pt x="1121" y="839"/>
                    <a:pt x="1120" y="840"/>
                    <a:pt x="1119" y="840"/>
                  </a:cubicBezTo>
                  <a:cubicBezTo>
                    <a:pt x="1119" y="840"/>
                    <a:pt x="1119" y="840"/>
                    <a:pt x="1119" y="840"/>
                  </a:cubicBezTo>
                  <a:cubicBezTo>
                    <a:pt x="1119" y="840"/>
                    <a:pt x="1119" y="840"/>
                    <a:pt x="1118" y="839"/>
                  </a:cubicBezTo>
                  <a:close/>
                  <a:moveTo>
                    <a:pt x="44" y="837"/>
                  </a:moveTo>
                  <a:cubicBezTo>
                    <a:pt x="42" y="832"/>
                    <a:pt x="40" y="827"/>
                    <a:pt x="38" y="822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8" y="821"/>
                    <a:pt x="38" y="820"/>
                    <a:pt x="39" y="819"/>
                  </a:cubicBezTo>
                  <a:cubicBezTo>
                    <a:pt x="39" y="819"/>
                    <a:pt x="39" y="819"/>
                    <a:pt x="39" y="819"/>
                  </a:cubicBezTo>
                  <a:cubicBezTo>
                    <a:pt x="40" y="819"/>
                    <a:pt x="41" y="820"/>
                    <a:pt x="42" y="821"/>
                  </a:cubicBezTo>
                  <a:cubicBezTo>
                    <a:pt x="42" y="821"/>
                    <a:pt x="42" y="821"/>
                    <a:pt x="42" y="821"/>
                  </a:cubicBezTo>
                  <a:cubicBezTo>
                    <a:pt x="44" y="826"/>
                    <a:pt x="46" y="830"/>
                    <a:pt x="48" y="835"/>
                  </a:cubicBezTo>
                  <a:cubicBezTo>
                    <a:pt x="48" y="835"/>
                    <a:pt x="48" y="835"/>
                    <a:pt x="48" y="835"/>
                  </a:cubicBezTo>
                  <a:cubicBezTo>
                    <a:pt x="48" y="836"/>
                    <a:pt x="48" y="838"/>
                    <a:pt x="47" y="838"/>
                  </a:cubicBezTo>
                  <a:cubicBezTo>
                    <a:pt x="47" y="838"/>
                    <a:pt x="47" y="838"/>
                    <a:pt x="47" y="838"/>
                  </a:cubicBezTo>
                  <a:cubicBezTo>
                    <a:pt x="46" y="838"/>
                    <a:pt x="46" y="838"/>
                    <a:pt x="46" y="838"/>
                  </a:cubicBezTo>
                  <a:cubicBezTo>
                    <a:pt x="46" y="838"/>
                    <a:pt x="46" y="838"/>
                    <a:pt x="46" y="838"/>
                  </a:cubicBezTo>
                  <a:cubicBezTo>
                    <a:pt x="45" y="838"/>
                    <a:pt x="44" y="838"/>
                    <a:pt x="44" y="837"/>
                  </a:cubicBezTo>
                  <a:close/>
                  <a:moveTo>
                    <a:pt x="1129" y="809"/>
                  </a:moveTo>
                  <a:cubicBezTo>
                    <a:pt x="1128" y="809"/>
                    <a:pt x="1128" y="808"/>
                    <a:pt x="1128" y="807"/>
                  </a:cubicBezTo>
                  <a:cubicBezTo>
                    <a:pt x="1128" y="807"/>
                    <a:pt x="1128" y="807"/>
                    <a:pt x="1128" y="807"/>
                  </a:cubicBezTo>
                  <a:cubicBezTo>
                    <a:pt x="1130" y="802"/>
                    <a:pt x="1131" y="797"/>
                    <a:pt x="1133" y="792"/>
                  </a:cubicBezTo>
                  <a:cubicBezTo>
                    <a:pt x="1133" y="792"/>
                    <a:pt x="1133" y="792"/>
                    <a:pt x="1133" y="792"/>
                  </a:cubicBezTo>
                  <a:cubicBezTo>
                    <a:pt x="1133" y="791"/>
                    <a:pt x="1134" y="790"/>
                    <a:pt x="1135" y="790"/>
                  </a:cubicBezTo>
                  <a:cubicBezTo>
                    <a:pt x="1135" y="790"/>
                    <a:pt x="1135" y="790"/>
                    <a:pt x="1135" y="790"/>
                  </a:cubicBezTo>
                  <a:cubicBezTo>
                    <a:pt x="1136" y="791"/>
                    <a:pt x="1137" y="792"/>
                    <a:pt x="1137" y="793"/>
                  </a:cubicBezTo>
                  <a:cubicBezTo>
                    <a:pt x="1137" y="793"/>
                    <a:pt x="1137" y="793"/>
                    <a:pt x="1137" y="793"/>
                  </a:cubicBezTo>
                  <a:cubicBezTo>
                    <a:pt x="1135" y="798"/>
                    <a:pt x="1134" y="803"/>
                    <a:pt x="1132" y="808"/>
                  </a:cubicBezTo>
                  <a:cubicBezTo>
                    <a:pt x="1132" y="808"/>
                    <a:pt x="1132" y="808"/>
                    <a:pt x="1132" y="808"/>
                  </a:cubicBezTo>
                  <a:cubicBezTo>
                    <a:pt x="1132" y="808"/>
                    <a:pt x="1132" y="808"/>
                    <a:pt x="1132" y="808"/>
                  </a:cubicBezTo>
                  <a:cubicBezTo>
                    <a:pt x="1132" y="809"/>
                    <a:pt x="1131" y="809"/>
                    <a:pt x="1130" y="809"/>
                  </a:cubicBezTo>
                  <a:cubicBezTo>
                    <a:pt x="1130" y="809"/>
                    <a:pt x="1130" y="809"/>
                    <a:pt x="1130" y="809"/>
                  </a:cubicBezTo>
                  <a:cubicBezTo>
                    <a:pt x="1130" y="809"/>
                    <a:pt x="1130" y="809"/>
                    <a:pt x="1129" y="809"/>
                  </a:cubicBezTo>
                  <a:close/>
                  <a:moveTo>
                    <a:pt x="32" y="807"/>
                  </a:moveTo>
                  <a:cubicBezTo>
                    <a:pt x="31" y="802"/>
                    <a:pt x="29" y="797"/>
                    <a:pt x="27" y="792"/>
                  </a:cubicBezTo>
                  <a:cubicBezTo>
                    <a:pt x="27" y="792"/>
                    <a:pt x="27" y="792"/>
                    <a:pt x="27" y="792"/>
                  </a:cubicBezTo>
                  <a:cubicBezTo>
                    <a:pt x="27" y="791"/>
                    <a:pt x="27" y="790"/>
                    <a:pt x="28" y="789"/>
                  </a:cubicBezTo>
                  <a:cubicBezTo>
                    <a:pt x="28" y="789"/>
                    <a:pt x="28" y="789"/>
                    <a:pt x="28" y="789"/>
                  </a:cubicBezTo>
                  <a:cubicBezTo>
                    <a:pt x="30" y="789"/>
                    <a:pt x="31" y="790"/>
                    <a:pt x="31" y="791"/>
                  </a:cubicBezTo>
                  <a:cubicBezTo>
                    <a:pt x="31" y="791"/>
                    <a:pt x="31" y="791"/>
                    <a:pt x="31" y="791"/>
                  </a:cubicBezTo>
                  <a:cubicBezTo>
                    <a:pt x="33" y="796"/>
                    <a:pt x="34" y="801"/>
                    <a:pt x="36" y="806"/>
                  </a:cubicBezTo>
                  <a:cubicBezTo>
                    <a:pt x="36" y="806"/>
                    <a:pt x="36" y="806"/>
                    <a:pt x="36" y="806"/>
                  </a:cubicBezTo>
                  <a:cubicBezTo>
                    <a:pt x="36" y="807"/>
                    <a:pt x="36" y="808"/>
                    <a:pt x="35" y="808"/>
                  </a:cubicBezTo>
                  <a:cubicBezTo>
                    <a:pt x="35" y="808"/>
                    <a:pt x="35" y="808"/>
                    <a:pt x="35" y="808"/>
                  </a:cubicBezTo>
                  <a:cubicBezTo>
                    <a:pt x="35" y="808"/>
                    <a:pt x="34" y="808"/>
                    <a:pt x="34" y="808"/>
                  </a:cubicBezTo>
                  <a:cubicBezTo>
                    <a:pt x="34" y="808"/>
                    <a:pt x="34" y="808"/>
                    <a:pt x="34" y="808"/>
                  </a:cubicBezTo>
                  <a:cubicBezTo>
                    <a:pt x="33" y="808"/>
                    <a:pt x="33" y="808"/>
                    <a:pt x="32" y="807"/>
                  </a:cubicBezTo>
                  <a:close/>
                  <a:moveTo>
                    <a:pt x="1139" y="779"/>
                  </a:moveTo>
                  <a:cubicBezTo>
                    <a:pt x="1138" y="778"/>
                    <a:pt x="1137" y="777"/>
                    <a:pt x="1137" y="776"/>
                  </a:cubicBezTo>
                  <a:cubicBezTo>
                    <a:pt x="1137" y="776"/>
                    <a:pt x="1137" y="776"/>
                    <a:pt x="1137" y="776"/>
                  </a:cubicBezTo>
                  <a:cubicBezTo>
                    <a:pt x="1139" y="771"/>
                    <a:pt x="1140" y="766"/>
                    <a:pt x="1141" y="761"/>
                  </a:cubicBezTo>
                  <a:cubicBezTo>
                    <a:pt x="1141" y="761"/>
                    <a:pt x="1141" y="761"/>
                    <a:pt x="1141" y="761"/>
                  </a:cubicBezTo>
                  <a:cubicBezTo>
                    <a:pt x="1142" y="760"/>
                    <a:pt x="1143" y="759"/>
                    <a:pt x="1144" y="760"/>
                  </a:cubicBezTo>
                  <a:cubicBezTo>
                    <a:pt x="1144" y="760"/>
                    <a:pt x="1144" y="760"/>
                    <a:pt x="1144" y="760"/>
                  </a:cubicBezTo>
                  <a:cubicBezTo>
                    <a:pt x="1145" y="760"/>
                    <a:pt x="1146" y="761"/>
                    <a:pt x="1145" y="762"/>
                  </a:cubicBezTo>
                  <a:cubicBezTo>
                    <a:pt x="1145" y="762"/>
                    <a:pt x="1145" y="762"/>
                    <a:pt x="1145" y="762"/>
                  </a:cubicBezTo>
                  <a:cubicBezTo>
                    <a:pt x="1144" y="767"/>
                    <a:pt x="1143" y="772"/>
                    <a:pt x="1141" y="777"/>
                  </a:cubicBezTo>
                  <a:cubicBezTo>
                    <a:pt x="1141" y="777"/>
                    <a:pt x="1141" y="777"/>
                    <a:pt x="1141" y="777"/>
                  </a:cubicBezTo>
                  <a:cubicBezTo>
                    <a:pt x="1141" y="778"/>
                    <a:pt x="1140" y="779"/>
                    <a:pt x="1139" y="779"/>
                  </a:cubicBezTo>
                  <a:cubicBezTo>
                    <a:pt x="1139" y="779"/>
                    <a:pt x="1139" y="779"/>
                    <a:pt x="1139" y="779"/>
                  </a:cubicBezTo>
                  <a:cubicBezTo>
                    <a:pt x="1139" y="779"/>
                    <a:pt x="1139" y="779"/>
                    <a:pt x="1139" y="779"/>
                  </a:cubicBezTo>
                  <a:close/>
                  <a:moveTo>
                    <a:pt x="22" y="776"/>
                  </a:moveTo>
                  <a:cubicBezTo>
                    <a:pt x="21" y="771"/>
                    <a:pt x="20" y="766"/>
                    <a:pt x="18" y="761"/>
                  </a:cubicBezTo>
                  <a:cubicBezTo>
                    <a:pt x="18" y="761"/>
                    <a:pt x="18" y="761"/>
                    <a:pt x="18" y="761"/>
                  </a:cubicBezTo>
                  <a:cubicBezTo>
                    <a:pt x="18" y="760"/>
                    <a:pt x="19" y="759"/>
                    <a:pt x="20" y="759"/>
                  </a:cubicBezTo>
                  <a:cubicBezTo>
                    <a:pt x="20" y="759"/>
                    <a:pt x="20" y="759"/>
                    <a:pt x="20" y="759"/>
                  </a:cubicBezTo>
                  <a:cubicBezTo>
                    <a:pt x="21" y="758"/>
                    <a:pt x="22" y="759"/>
                    <a:pt x="22" y="760"/>
                  </a:cubicBezTo>
                  <a:cubicBezTo>
                    <a:pt x="22" y="760"/>
                    <a:pt x="22" y="760"/>
                    <a:pt x="22" y="760"/>
                  </a:cubicBezTo>
                  <a:cubicBezTo>
                    <a:pt x="23" y="765"/>
                    <a:pt x="25" y="770"/>
                    <a:pt x="26" y="775"/>
                  </a:cubicBezTo>
                  <a:cubicBezTo>
                    <a:pt x="26" y="775"/>
                    <a:pt x="26" y="775"/>
                    <a:pt x="26" y="775"/>
                  </a:cubicBezTo>
                  <a:cubicBezTo>
                    <a:pt x="27" y="776"/>
                    <a:pt x="26" y="778"/>
                    <a:pt x="25" y="778"/>
                  </a:cubicBezTo>
                  <a:cubicBezTo>
                    <a:pt x="25" y="778"/>
                    <a:pt x="25" y="778"/>
                    <a:pt x="25" y="778"/>
                  </a:cubicBezTo>
                  <a:cubicBezTo>
                    <a:pt x="25" y="778"/>
                    <a:pt x="25" y="778"/>
                    <a:pt x="24" y="778"/>
                  </a:cubicBezTo>
                  <a:cubicBezTo>
                    <a:pt x="24" y="778"/>
                    <a:pt x="24" y="778"/>
                    <a:pt x="24" y="778"/>
                  </a:cubicBezTo>
                  <a:cubicBezTo>
                    <a:pt x="24" y="778"/>
                    <a:pt x="23" y="777"/>
                    <a:pt x="22" y="776"/>
                  </a:cubicBezTo>
                  <a:close/>
                  <a:moveTo>
                    <a:pt x="1147" y="748"/>
                  </a:moveTo>
                  <a:cubicBezTo>
                    <a:pt x="1146" y="748"/>
                    <a:pt x="1145" y="747"/>
                    <a:pt x="1145" y="745"/>
                  </a:cubicBezTo>
                  <a:cubicBezTo>
                    <a:pt x="1145" y="745"/>
                    <a:pt x="1145" y="745"/>
                    <a:pt x="1145" y="745"/>
                  </a:cubicBezTo>
                  <a:cubicBezTo>
                    <a:pt x="1146" y="740"/>
                    <a:pt x="1147" y="735"/>
                    <a:pt x="1148" y="730"/>
                  </a:cubicBezTo>
                  <a:cubicBezTo>
                    <a:pt x="1148" y="730"/>
                    <a:pt x="1148" y="730"/>
                    <a:pt x="1148" y="730"/>
                  </a:cubicBezTo>
                  <a:cubicBezTo>
                    <a:pt x="1149" y="729"/>
                    <a:pt x="1150" y="728"/>
                    <a:pt x="1151" y="728"/>
                  </a:cubicBezTo>
                  <a:cubicBezTo>
                    <a:pt x="1151" y="728"/>
                    <a:pt x="1151" y="728"/>
                    <a:pt x="1151" y="728"/>
                  </a:cubicBezTo>
                  <a:cubicBezTo>
                    <a:pt x="1152" y="729"/>
                    <a:pt x="1153" y="730"/>
                    <a:pt x="1152" y="731"/>
                  </a:cubicBezTo>
                  <a:cubicBezTo>
                    <a:pt x="1152" y="731"/>
                    <a:pt x="1152" y="731"/>
                    <a:pt x="1152" y="731"/>
                  </a:cubicBezTo>
                  <a:cubicBezTo>
                    <a:pt x="1151" y="736"/>
                    <a:pt x="1150" y="741"/>
                    <a:pt x="1149" y="746"/>
                  </a:cubicBezTo>
                  <a:cubicBezTo>
                    <a:pt x="1149" y="746"/>
                    <a:pt x="1149" y="746"/>
                    <a:pt x="1149" y="746"/>
                  </a:cubicBezTo>
                  <a:cubicBezTo>
                    <a:pt x="1149" y="746"/>
                    <a:pt x="1149" y="746"/>
                    <a:pt x="1149" y="746"/>
                  </a:cubicBezTo>
                  <a:cubicBezTo>
                    <a:pt x="1149" y="747"/>
                    <a:pt x="1148" y="748"/>
                    <a:pt x="1147" y="748"/>
                  </a:cubicBezTo>
                  <a:cubicBezTo>
                    <a:pt x="1147" y="748"/>
                    <a:pt x="1147" y="748"/>
                    <a:pt x="1147" y="748"/>
                  </a:cubicBezTo>
                  <a:cubicBezTo>
                    <a:pt x="1147" y="748"/>
                    <a:pt x="1147" y="748"/>
                    <a:pt x="1147" y="748"/>
                  </a:cubicBezTo>
                  <a:close/>
                  <a:moveTo>
                    <a:pt x="15" y="745"/>
                  </a:moveTo>
                  <a:cubicBezTo>
                    <a:pt x="13" y="740"/>
                    <a:pt x="12" y="735"/>
                    <a:pt x="11" y="730"/>
                  </a:cubicBezTo>
                  <a:cubicBezTo>
                    <a:pt x="11" y="730"/>
                    <a:pt x="11" y="730"/>
                    <a:pt x="11" y="730"/>
                  </a:cubicBezTo>
                  <a:cubicBezTo>
                    <a:pt x="11" y="729"/>
                    <a:pt x="12" y="728"/>
                    <a:pt x="13" y="727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4" y="727"/>
                    <a:pt x="15" y="728"/>
                    <a:pt x="15" y="729"/>
                  </a:cubicBezTo>
                  <a:cubicBezTo>
                    <a:pt x="15" y="729"/>
                    <a:pt x="15" y="729"/>
                    <a:pt x="15" y="729"/>
                  </a:cubicBezTo>
                  <a:cubicBezTo>
                    <a:pt x="16" y="734"/>
                    <a:pt x="17" y="739"/>
                    <a:pt x="18" y="744"/>
                  </a:cubicBezTo>
                  <a:cubicBezTo>
                    <a:pt x="18" y="744"/>
                    <a:pt x="18" y="744"/>
                    <a:pt x="18" y="744"/>
                  </a:cubicBezTo>
                  <a:cubicBezTo>
                    <a:pt x="19" y="746"/>
                    <a:pt x="18" y="747"/>
                    <a:pt x="17" y="747"/>
                  </a:cubicBezTo>
                  <a:cubicBezTo>
                    <a:pt x="17" y="747"/>
                    <a:pt x="17" y="747"/>
                    <a:pt x="17" y="747"/>
                  </a:cubicBezTo>
                  <a:cubicBezTo>
                    <a:pt x="17" y="747"/>
                    <a:pt x="17" y="747"/>
                    <a:pt x="16" y="747"/>
                  </a:cubicBezTo>
                  <a:cubicBezTo>
                    <a:pt x="16" y="747"/>
                    <a:pt x="16" y="747"/>
                    <a:pt x="16" y="747"/>
                  </a:cubicBezTo>
                  <a:cubicBezTo>
                    <a:pt x="16" y="747"/>
                    <a:pt x="15" y="746"/>
                    <a:pt x="15" y="745"/>
                  </a:cubicBezTo>
                  <a:close/>
                  <a:moveTo>
                    <a:pt x="1153" y="717"/>
                  </a:moveTo>
                  <a:cubicBezTo>
                    <a:pt x="1152" y="716"/>
                    <a:pt x="1151" y="715"/>
                    <a:pt x="1151" y="714"/>
                  </a:cubicBezTo>
                  <a:cubicBezTo>
                    <a:pt x="1151" y="714"/>
                    <a:pt x="1151" y="714"/>
                    <a:pt x="1151" y="714"/>
                  </a:cubicBezTo>
                  <a:cubicBezTo>
                    <a:pt x="1152" y="709"/>
                    <a:pt x="1153" y="704"/>
                    <a:pt x="1154" y="699"/>
                  </a:cubicBezTo>
                  <a:cubicBezTo>
                    <a:pt x="1154" y="699"/>
                    <a:pt x="1154" y="699"/>
                    <a:pt x="1154" y="699"/>
                  </a:cubicBezTo>
                  <a:cubicBezTo>
                    <a:pt x="1154" y="698"/>
                    <a:pt x="1155" y="697"/>
                    <a:pt x="1156" y="697"/>
                  </a:cubicBezTo>
                  <a:cubicBezTo>
                    <a:pt x="1156" y="697"/>
                    <a:pt x="1156" y="697"/>
                    <a:pt x="1156" y="697"/>
                  </a:cubicBezTo>
                  <a:cubicBezTo>
                    <a:pt x="1158" y="697"/>
                    <a:pt x="1158" y="698"/>
                    <a:pt x="1158" y="699"/>
                  </a:cubicBezTo>
                  <a:cubicBezTo>
                    <a:pt x="1158" y="699"/>
                    <a:pt x="1158" y="699"/>
                    <a:pt x="1158" y="699"/>
                  </a:cubicBezTo>
                  <a:cubicBezTo>
                    <a:pt x="1157" y="705"/>
                    <a:pt x="1156" y="710"/>
                    <a:pt x="1155" y="715"/>
                  </a:cubicBezTo>
                  <a:cubicBezTo>
                    <a:pt x="1155" y="715"/>
                    <a:pt x="1155" y="715"/>
                    <a:pt x="1155" y="715"/>
                  </a:cubicBezTo>
                  <a:cubicBezTo>
                    <a:pt x="1155" y="715"/>
                    <a:pt x="1155" y="715"/>
                    <a:pt x="1155" y="715"/>
                  </a:cubicBezTo>
                  <a:cubicBezTo>
                    <a:pt x="1155" y="716"/>
                    <a:pt x="1154" y="717"/>
                    <a:pt x="1153" y="717"/>
                  </a:cubicBezTo>
                  <a:cubicBezTo>
                    <a:pt x="1153" y="717"/>
                    <a:pt x="1153" y="717"/>
                    <a:pt x="1153" y="717"/>
                  </a:cubicBezTo>
                  <a:cubicBezTo>
                    <a:pt x="1153" y="717"/>
                    <a:pt x="1153" y="717"/>
                    <a:pt x="1153" y="717"/>
                  </a:cubicBezTo>
                  <a:close/>
                  <a:moveTo>
                    <a:pt x="8" y="714"/>
                  </a:moveTo>
                  <a:cubicBezTo>
                    <a:pt x="8" y="709"/>
                    <a:pt x="7" y="703"/>
                    <a:pt x="6" y="698"/>
                  </a:cubicBezTo>
                  <a:cubicBezTo>
                    <a:pt x="6" y="698"/>
                    <a:pt x="6" y="698"/>
                    <a:pt x="6" y="698"/>
                  </a:cubicBezTo>
                  <a:cubicBezTo>
                    <a:pt x="6" y="698"/>
                    <a:pt x="6" y="698"/>
                    <a:pt x="6" y="698"/>
                  </a:cubicBezTo>
                  <a:cubicBezTo>
                    <a:pt x="6" y="697"/>
                    <a:pt x="7" y="696"/>
                    <a:pt x="8" y="696"/>
                  </a:cubicBezTo>
                  <a:cubicBezTo>
                    <a:pt x="8" y="696"/>
                    <a:pt x="8" y="696"/>
                    <a:pt x="8" y="696"/>
                  </a:cubicBezTo>
                  <a:cubicBezTo>
                    <a:pt x="9" y="696"/>
                    <a:pt x="10" y="696"/>
                    <a:pt x="10" y="697"/>
                  </a:cubicBezTo>
                  <a:cubicBezTo>
                    <a:pt x="10" y="697"/>
                    <a:pt x="10" y="697"/>
                    <a:pt x="10" y="697"/>
                  </a:cubicBezTo>
                  <a:cubicBezTo>
                    <a:pt x="11" y="703"/>
                    <a:pt x="11" y="708"/>
                    <a:pt x="12" y="713"/>
                  </a:cubicBezTo>
                  <a:cubicBezTo>
                    <a:pt x="12" y="713"/>
                    <a:pt x="12" y="713"/>
                    <a:pt x="12" y="713"/>
                  </a:cubicBezTo>
                  <a:cubicBezTo>
                    <a:pt x="13" y="714"/>
                    <a:pt x="12" y="715"/>
                    <a:pt x="11" y="715"/>
                  </a:cubicBezTo>
                  <a:cubicBezTo>
                    <a:pt x="11" y="715"/>
                    <a:pt x="11" y="715"/>
                    <a:pt x="11" y="715"/>
                  </a:cubicBezTo>
                  <a:cubicBezTo>
                    <a:pt x="11" y="716"/>
                    <a:pt x="10" y="716"/>
                    <a:pt x="10" y="716"/>
                  </a:cubicBezTo>
                  <a:cubicBezTo>
                    <a:pt x="10" y="716"/>
                    <a:pt x="10" y="716"/>
                    <a:pt x="10" y="716"/>
                  </a:cubicBezTo>
                  <a:cubicBezTo>
                    <a:pt x="9" y="716"/>
                    <a:pt x="9" y="715"/>
                    <a:pt x="8" y="714"/>
                  </a:cubicBezTo>
                  <a:close/>
                  <a:moveTo>
                    <a:pt x="1158" y="685"/>
                  </a:moveTo>
                  <a:cubicBezTo>
                    <a:pt x="1157" y="685"/>
                    <a:pt x="1156" y="684"/>
                    <a:pt x="1156" y="683"/>
                  </a:cubicBezTo>
                  <a:cubicBezTo>
                    <a:pt x="1156" y="683"/>
                    <a:pt x="1156" y="683"/>
                    <a:pt x="1156" y="683"/>
                  </a:cubicBezTo>
                  <a:cubicBezTo>
                    <a:pt x="1157" y="678"/>
                    <a:pt x="1158" y="672"/>
                    <a:pt x="1159" y="667"/>
                  </a:cubicBezTo>
                  <a:cubicBezTo>
                    <a:pt x="1159" y="667"/>
                    <a:pt x="1159" y="667"/>
                    <a:pt x="1159" y="667"/>
                  </a:cubicBezTo>
                  <a:cubicBezTo>
                    <a:pt x="1159" y="666"/>
                    <a:pt x="1160" y="665"/>
                    <a:pt x="1161" y="665"/>
                  </a:cubicBezTo>
                  <a:cubicBezTo>
                    <a:pt x="1161" y="665"/>
                    <a:pt x="1161" y="665"/>
                    <a:pt x="1161" y="665"/>
                  </a:cubicBezTo>
                  <a:cubicBezTo>
                    <a:pt x="1162" y="665"/>
                    <a:pt x="1163" y="666"/>
                    <a:pt x="1162" y="668"/>
                  </a:cubicBezTo>
                  <a:cubicBezTo>
                    <a:pt x="1162" y="668"/>
                    <a:pt x="1162" y="668"/>
                    <a:pt x="1162" y="668"/>
                  </a:cubicBezTo>
                  <a:cubicBezTo>
                    <a:pt x="1162" y="673"/>
                    <a:pt x="1161" y="678"/>
                    <a:pt x="1160" y="683"/>
                  </a:cubicBezTo>
                  <a:cubicBezTo>
                    <a:pt x="1160" y="683"/>
                    <a:pt x="1160" y="683"/>
                    <a:pt x="1160" y="683"/>
                  </a:cubicBezTo>
                  <a:cubicBezTo>
                    <a:pt x="1160" y="684"/>
                    <a:pt x="1159" y="685"/>
                    <a:pt x="1158" y="685"/>
                  </a:cubicBezTo>
                  <a:cubicBezTo>
                    <a:pt x="1158" y="685"/>
                    <a:pt x="1158" y="685"/>
                    <a:pt x="1158" y="685"/>
                  </a:cubicBezTo>
                  <a:cubicBezTo>
                    <a:pt x="1158" y="685"/>
                    <a:pt x="1158" y="685"/>
                    <a:pt x="1158" y="685"/>
                  </a:cubicBezTo>
                  <a:close/>
                  <a:moveTo>
                    <a:pt x="4" y="682"/>
                  </a:moveTo>
                  <a:cubicBezTo>
                    <a:pt x="3" y="677"/>
                    <a:pt x="3" y="671"/>
                    <a:pt x="2" y="666"/>
                  </a:cubicBezTo>
                  <a:cubicBezTo>
                    <a:pt x="2" y="666"/>
                    <a:pt x="2" y="666"/>
                    <a:pt x="2" y="666"/>
                  </a:cubicBezTo>
                  <a:cubicBezTo>
                    <a:pt x="2" y="665"/>
                    <a:pt x="3" y="664"/>
                    <a:pt x="4" y="664"/>
                  </a:cubicBezTo>
                  <a:cubicBezTo>
                    <a:pt x="4" y="664"/>
                    <a:pt x="4" y="664"/>
                    <a:pt x="4" y="664"/>
                  </a:cubicBezTo>
                  <a:cubicBezTo>
                    <a:pt x="5" y="664"/>
                    <a:pt x="6" y="665"/>
                    <a:pt x="6" y="666"/>
                  </a:cubicBezTo>
                  <a:cubicBezTo>
                    <a:pt x="6" y="666"/>
                    <a:pt x="6" y="666"/>
                    <a:pt x="6" y="666"/>
                  </a:cubicBezTo>
                  <a:cubicBezTo>
                    <a:pt x="7" y="671"/>
                    <a:pt x="7" y="676"/>
                    <a:pt x="8" y="682"/>
                  </a:cubicBezTo>
                  <a:cubicBezTo>
                    <a:pt x="8" y="682"/>
                    <a:pt x="8" y="682"/>
                    <a:pt x="8" y="682"/>
                  </a:cubicBezTo>
                  <a:cubicBezTo>
                    <a:pt x="8" y="683"/>
                    <a:pt x="7" y="684"/>
                    <a:pt x="6" y="684"/>
                  </a:cubicBezTo>
                  <a:cubicBezTo>
                    <a:pt x="6" y="684"/>
                    <a:pt x="6" y="684"/>
                    <a:pt x="6" y="684"/>
                  </a:cubicBezTo>
                  <a:cubicBezTo>
                    <a:pt x="6" y="684"/>
                    <a:pt x="6" y="684"/>
                    <a:pt x="6" y="684"/>
                  </a:cubicBezTo>
                  <a:cubicBezTo>
                    <a:pt x="6" y="684"/>
                    <a:pt x="6" y="684"/>
                    <a:pt x="6" y="684"/>
                  </a:cubicBezTo>
                  <a:cubicBezTo>
                    <a:pt x="5" y="684"/>
                    <a:pt x="4" y="683"/>
                    <a:pt x="4" y="682"/>
                  </a:cubicBezTo>
                  <a:close/>
                  <a:moveTo>
                    <a:pt x="1162" y="653"/>
                  </a:moveTo>
                  <a:cubicBezTo>
                    <a:pt x="1161" y="653"/>
                    <a:pt x="1160" y="652"/>
                    <a:pt x="1160" y="651"/>
                  </a:cubicBezTo>
                  <a:cubicBezTo>
                    <a:pt x="1160" y="651"/>
                    <a:pt x="1160" y="651"/>
                    <a:pt x="1160" y="651"/>
                  </a:cubicBezTo>
                  <a:cubicBezTo>
                    <a:pt x="1161" y="646"/>
                    <a:pt x="1161" y="641"/>
                    <a:pt x="1162" y="635"/>
                  </a:cubicBezTo>
                  <a:cubicBezTo>
                    <a:pt x="1162" y="635"/>
                    <a:pt x="1162" y="635"/>
                    <a:pt x="1162" y="635"/>
                  </a:cubicBezTo>
                  <a:cubicBezTo>
                    <a:pt x="1162" y="634"/>
                    <a:pt x="1163" y="633"/>
                    <a:pt x="1164" y="634"/>
                  </a:cubicBezTo>
                  <a:cubicBezTo>
                    <a:pt x="1164" y="634"/>
                    <a:pt x="1164" y="634"/>
                    <a:pt x="1164" y="634"/>
                  </a:cubicBezTo>
                  <a:cubicBezTo>
                    <a:pt x="1165" y="634"/>
                    <a:pt x="1166" y="635"/>
                    <a:pt x="1166" y="636"/>
                  </a:cubicBezTo>
                  <a:cubicBezTo>
                    <a:pt x="1166" y="636"/>
                    <a:pt x="1166" y="636"/>
                    <a:pt x="1166" y="636"/>
                  </a:cubicBezTo>
                  <a:cubicBezTo>
                    <a:pt x="1165" y="641"/>
                    <a:pt x="1165" y="646"/>
                    <a:pt x="1164" y="652"/>
                  </a:cubicBezTo>
                  <a:cubicBezTo>
                    <a:pt x="1164" y="652"/>
                    <a:pt x="1164" y="652"/>
                    <a:pt x="1164" y="652"/>
                  </a:cubicBezTo>
                  <a:cubicBezTo>
                    <a:pt x="1164" y="652"/>
                    <a:pt x="1164" y="652"/>
                    <a:pt x="1164" y="652"/>
                  </a:cubicBezTo>
                  <a:cubicBezTo>
                    <a:pt x="1164" y="653"/>
                    <a:pt x="1163" y="653"/>
                    <a:pt x="1162" y="653"/>
                  </a:cubicBezTo>
                  <a:cubicBezTo>
                    <a:pt x="1162" y="653"/>
                    <a:pt x="1162" y="653"/>
                    <a:pt x="1162" y="653"/>
                  </a:cubicBezTo>
                  <a:cubicBezTo>
                    <a:pt x="1162" y="653"/>
                    <a:pt x="1162" y="653"/>
                    <a:pt x="1162" y="653"/>
                  </a:cubicBezTo>
                  <a:close/>
                  <a:moveTo>
                    <a:pt x="1" y="650"/>
                  </a:moveTo>
                  <a:cubicBezTo>
                    <a:pt x="1" y="645"/>
                    <a:pt x="1" y="639"/>
                    <a:pt x="1" y="634"/>
                  </a:cubicBezTo>
                  <a:cubicBezTo>
                    <a:pt x="1" y="634"/>
                    <a:pt x="1" y="634"/>
                    <a:pt x="1" y="634"/>
                  </a:cubicBezTo>
                  <a:cubicBezTo>
                    <a:pt x="1" y="633"/>
                    <a:pt x="1" y="632"/>
                    <a:pt x="3" y="632"/>
                  </a:cubicBezTo>
                  <a:cubicBezTo>
                    <a:pt x="3" y="632"/>
                    <a:pt x="3" y="632"/>
                    <a:pt x="3" y="632"/>
                  </a:cubicBezTo>
                  <a:cubicBezTo>
                    <a:pt x="4" y="632"/>
                    <a:pt x="5" y="633"/>
                    <a:pt x="5" y="634"/>
                  </a:cubicBezTo>
                  <a:cubicBezTo>
                    <a:pt x="5" y="634"/>
                    <a:pt x="5" y="634"/>
                    <a:pt x="5" y="634"/>
                  </a:cubicBezTo>
                  <a:cubicBezTo>
                    <a:pt x="5" y="639"/>
                    <a:pt x="5" y="645"/>
                    <a:pt x="5" y="650"/>
                  </a:cubicBezTo>
                  <a:cubicBezTo>
                    <a:pt x="5" y="650"/>
                    <a:pt x="5" y="650"/>
                    <a:pt x="5" y="650"/>
                  </a:cubicBezTo>
                  <a:cubicBezTo>
                    <a:pt x="5" y="651"/>
                    <a:pt x="5" y="652"/>
                    <a:pt x="3" y="652"/>
                  </a:cubicBezTo>
                  <a:cubicBezTo>
                    <a:pt x="3" y="652"/>
                    <a:pt x="3" y="652"/>
                    <a:pt x="3" y="652"/>
                  </a:cubicBezTo>
                  <a:cubicBezTo>
                    <a:pt x="3" y="652"/>
                    <a:pt x="3" y="652"/>
                    <a:pt x="3" y="652"/>
                  </a:cubicBezTo>
                  <a:cubicBezTo>
                    <a:pt x="3" y="652"/>
                    <a:pt x="3" y="652"/>
                    <a:pt x="3" y="652"/>
                  </a:cubicBezTo>
                  <a:cubicBezTo>
                    <a:pt x="2" y="652"/>
                    <a:pt x="1" y="651"/>
                    <a:pt x="1" y="650"/>
                  </a:cubicBezTo>
                  <a:close/>
                  <a:moveTo>
                    <a:pt x="1165" y="622"/>
                  </a:moveTo>
                  <a:cubicBezTo>
                    <a:pt x="1163" y="621"/>
                    <a:pt x="1163" y="621"/>
                    <a:pt x="1163" y="619"/>
                  </a:cubicBezTo>
                  <a:cubicBezTo>
                    <a:pt x="1163" y="619"/>
                    <a:pt x="1163" y="619"/>
                    <a:pt x="1163" y="619"/>
                  </a:cubicBezTo>
                  <a:cubicBezTo>
                    <a:pt x="1163" y="614"/>
                    <a:pt x="1163" y="609"/>
                    <a:pt x="1163" y="604"/>
                  </a:cubicBezTo>
                  <a:cubicBezTo>
                    <a:pt x="1163" y="604"/>
                    <a:pt x="1163" y="604"/>
                    <a:pt x="1163" y="604"/>
                  </a:cubicBezTo>
                  <a:cubicBezTo>
                    <a:pt x="1163" y="602"/>
                    <a:pt x="1164" y="602"/>
                    <a:pt x="1166" y="602"/>
                  </a:cubicBezTo>
                  <a:cubicBezTo>
                    <a:pt x="1166" y="602"/>
                    <a:pt x="1166" y="602"/>
                    <a:pt x="1166" y="602"/>
                  </a:cubicBezTo>
                  <a:cubicBezTo>
                    <a:pt x="1167" y="602"/>
                    <a:pt x="1167" y="603"/>
                    <a:pt x="1167" y="604"/>
                  </a:cubicBezTo>
                  <a:cubicBezTo>
                    <a:pt x="1167" y="604"/>
                    <a:pt x="1167" y="604"/>
                    <a:pt x="1167" y="604"/>
                  </a:cubicBezTo>
                  <a:cubicBezTo>
                    <a:pt x="1167" y="609"/>
                    <a:pt x="1167" y="614"/>
                    <a:pt x="1167" y="620"/>
                  </a:cubicBezTo>
                  <a:cubicBezTo>
                    <a:pt x="1167" y="620"/>
                    <a:pt x="1167" y="620"/>
                    <a:pt x="1167" y="620"/>
                  </a:cubicBezTo>
                  <a:cubicBezTo>
                    <a:pt x="1167" y="621"/>
                    <a:pt x="1166" y="622"/>
                    <a:pt x="1165" y="622"/>
                  </a:cubicBezTo>
                  <a:cubicBezTo>
                    <a:pt x="1165" y="622"/>
                    <a:pt x="1165" y="622"/>
                    <a:pt x="1165" y="622"/>
                  </a:cubicBezTo>
                  <a:cubicBezTo>
                    <a:pt x="1165" y="622"/>
                    <a:pt x="1165" y="622"/>
                    <a:pt x="1165" y="622"/>
                  </a:cubicBezTo>
                  <a:close/>
                  <a:moveTo>
                    <a:pt x="0" y="618"/>
                  </a:moveTo>
                  <a:cubicBezTo>
                    <a:pt x="0" y="616"/>
                    <a:pt x="0" y="613"/>
                    <a:pt x="0" y="611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608"/>
                    <a:pt x="0" y="605"/>
                    <a:pt x="0" y="602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0" y="601"/>
                    <a:pt x="1" y="600"/>
                    <a:pt x="2" y="600"/>
                  </a:cubicBezTo>
                  <a:cubicBezTo>
                    <a:pt x="2" y="600"/>
                    <a:pt x="2" y="600"/>
                    <a:pt x="2" y="600"/>
                  </a:cubicBezTo>
                  <a:cubicBezTo>
                    <a:pt x="3" y="600"/>
                    <a:pt x="4" y="601"/>
                    <a:pt x="4" y="602"/>
                  </a:cubicBezTo>
                  <a:cubicBezTo>
                    <a:pt x="4" y="602"/>
                    <a:pt x="4" y="602"/>
                    <a:pt x="4" y="602"/>
                  </a:cubicBezTo>
                  <a:cubicBezTo>
                    <a:pt x="4" y="605"/>
                    <a:pt x="4" y="608"/>
                    <a:pt x="4" y="611"/>
                  </a:cubicBezTo>
                  <a:cubicBezTo>
                    <a:pt x="4" y="611"/>
                    <a:pt x="4" y="611"/>
                    <a:pt x="4" y="611"/>
                  </a:cubicBezTo>
                  <a:cubicBezTo>
                    <a:pt x="4" y="613"/>
                    <a:pt x="4" y="616"/>
                    <a:pt x="4" y="618"/>
                  </a:cubicBezTo>
                  <a:cubicBezTo>
                    <a:pt x="4" y="618"/>
                    <a:pt x="4" y="618"/>
                    <a:pt x="4" y="618"/>
                  </a:cubicBezTo>
                  <a:cubicBezTo>
                    <a:pt x="4" y="619"/>
                    <a:pt x="3" y="620"/>
                    <a:pt x="2" y="620"/>
                  </a:cubicBezTo>
                  <a:cubicBezTo>
                    <a:pt x="2" y="620"/>
                    <a:pt x="2" y="620"/>
                    <a:pt x="2" y="620"/>
                  </a:cubicBezTo>
                  <a:cubicBezTo>
                    <a:pt x="2" y="620"/>
                    <a:pt x="2" y="620"/>
                    <a:pt x="2" y="620"/>
                  </a:cubicBezTo>
                  <a:cubicBezTo>
                    <a:pt x="2" y="620"/>
                    <a:pt x="2" y="620"/>
                    <a:pt x="2" y="620"/>
                  </a:cubicBezTo>
                  <a:cubicBezTo>
                    <a:pt x="1" y="620"/>
                    <a:pt x="0" y="619"/>
                    <a:pt x="0" y="618"/>
                  </a:cubicBezTo>
                  <a:close/>
                  <a:moveTo>
                    <a:pt x="1166" y="590"/>
                  </a:moveTo>
                  <a:cubicBezTo>
                    <a:pt x="1165" y="590"/>
                    <a:pt x="1164" y="589"/>
                    <a:pt x="1164" y="588"/>
                  </a:cubicBezTo>
                  <a:cubicBezTo>
                    <a:pt x="1164" y="588"/>
                    <a:pt x="1164" y="588"/>
                    <a:pt x="1164" y="588"/>
                  </a:cubicBezTo>
                  <a:cubicBezTo>
                    <a:pt x="1164" y="582"/>
                    <a:pt x="1164" y="577"/>
                    <a:pt x="1164" y="572"/>
                  </a:cubicBezTo>
                  <a:cubicBezTo>
                    <a:pt x="1164" y="572"/>
                    <a:pt x="1164" y="572"/>
                    <a:pt x="1164" y="572"/>
                  </a:cubicBezTo>
                  <a:cubicBezTo>
                    <a:pt x="1164" y="570"/>
                    <a:pt x="1165" y="570"/>
                    <a:pt x="1166" y="570"/>
                  </a:cubicBezTo>
                  <a:cubicBezTo>
                    <a:pt x="1166" y="570"/>
                    <a:pt x="1166" y="570"/>
                    <a:pt x="1166" y="570"/>
                  </a:cubicBezTo>
                  <a:cubicBezTo>
                    <a:pt x="1167" y="570"/>
                    <a:pt x="1168" y="570"/>
                    <a:pt x="1168" y="572"/>
                  </a:cubicBezTo>
                  <a:cubicBezTo>
                    <a:pt x="1168" y="572"/>
                    <a:pt x="1168" y="572"/>
                    <a:pt x="1168" y="572"/>
                  </a:cubicBezTo>
                  <a:cubicBezTo>
                    <a:pt x="1168" y="577"/>
                    <a:pt x="1168" y="582"/>
                    <a:pt x="1168" y="588"/>
                  </a:cubicBezTo>
                  <a:cubicBezTo>
                    <a:pt x="1168" y="588"/>
                    <a:pt x="1168" y="588"/>
                    <a:pt x="1168" y="588"/>
                  </a:cubicBezTo>
                  <a:cubicBezTo>
                    <a:pt x="1168" y="588"/>
                    <a:pt x="1168" y="588"/>
                    <a:pt x="1168" y="588"/>
                  </a:cubicBezTo>
                  <a:cubicBezTo>
                    <a:pt x="1168" y="589"/>
                    <a:pt x="1167" y="590"/>
                    <a:pt x="1166" y="590"/>
                  </a:cubicBezTo>
                  <a:cubicBezTo>
                    <a:pt x="1166" y="590"/>
                    <a:pt x="1166" y="590"/>
                    <a:pt x="1166" y="590"/>
                  </a:cubicBezTo>
                  <a:cubicBezTo>
                    <a:pt x="1166" y="590"/>
                    <a:pt x="1166" y="590"/>
                    <a:pt x="1166" y="590"/>
                  </a:cubicBezTo>
                  <a:close/>
                  <a:moveTo>
                    <a:pt x="3" y="588"/>
                  </a:moveTo>
                  <a:cubicBezTo>
                    <a:pt x="1" y="588"/>
                    <a:pt x="1" y="587"/>
                    <a:pt x="1" y="586"/>
                  </a:cubicBezTo>
                  <a:cubicBezTo>
                    <a:pt x="1" y="586"/>
                    <a:pt x="1" y="586"/>
                    <a:pt x="1" y="586"/>
                  </a:cubicBezTo>
                  <a:cubicBezTo>
                    <a:pt x="1" y="586"/>
                    <a:pt x="1" y="586"/>
                    <a:pt x="1" y="586"/>
                  </a:cubicBezTo>
                  <a:cubicBezTo>
                    <a:pt x="1" y="586"/>
                    <a:pt x="1" y="586"/>
                    <a:pt x="1" y="586"/>
                  </a:cubicBezTo>
                  <a:cubicBezTo>
                    <a:pt x="1" y="580"/>
                    <a:pt x="1" y="575"/>
                    <a:pt x="1" y="570"/>
                  </a:cubicBezTo>
                  <a:cubicBezTo>
                    <a:pt x="1" y="570"/>
                    <a:pt x="1" y="570"/>
                    <a:pt x="1" y="570"/>
                  </a:cubicBezTo>
                  <a:cubicBezTo>
                    <a:pt x="1" y="570"/>
                    <a:pt x="1" y="570"/>
                    <a:pt x="1" y="570"/>
                  </a:cubicBezTo>
                  <a:cubicBezTo>
                    <a:pt x="1" y="569"/>
                    <a:pt x="2" y="568"/>
                    <a:pt x="3" y="568"/>
                  </a:cubicBezTo>
                  <a:cubicBezTo>
                    <a:pt x="3" y="568"/>
                    <a:pt x="3" y="568"/>
                    <a:pt x="3" y="568"/>
                  </a:cubicBezTo>
                  <a:cubicBezTo>
                    <a:pt x="5" y="568"/>
                    <a:pt x="5" y="569"/>
                    <a:pt x="5" y="570"/>
                  </a:cubicBezTo>
                  <a:cubicBezTo>
                    <a:pt x="5" y="570"/>
                    <a:pt x="5" y="570"/>
                    <a:pt x="5" y="570"/>
                  </a:cubicBezTo>
                  <a:cubicBezTo>
                    <a:pt x="5" y="575"/>
                    <a:pt x="5" y="581"/>
                    <a:pt x="5" y="586"/>
                  </a:cubicBezTo>
                  <a:cubicBezTo>
                    <a:pt x="5" y="586"/>
                    <a:pt x="5" y="586"/>
                    <a:pt x="5" y="586"/>
                  </a:cubicBezTo>
                  <a:cubicBezTo>
                    <a:pt x="5" y="586"/>
                    <a:pt x="5" y="586"/>
                    <a:pt x="5" y="586"/>
                  </a:cubicBezTo>
                  <a:cubicBezTo>
                    <a:pt x="5" y="586"/>
                    <a:pt x="5" y="586"/>
                    <a:pt x="5" y="586"/>
                  </a:cubicBezTo>
                  <a:cubicBezTo>
                    <a:pt x="5" y="587"/>
                    <a:pt x="4" y="588"/>
                    <a:pt x="3" y="588"/>
                  </a:cubicBezTo>
                  <a:cubicBezTo>
                    <a:pt x="3" y="588"/>
                    <a:pt x="3" y="588"/>
                    <a:pt x="3" y="588"/>
                  </a:cubicBezTo>
                  <a:cubicBezTo>
                    <a:pt x="3" y="588"/>
                    <a:pt x="3" y="588"/>
                    <a:pt x="3" y="588"/>
                  </a:cubicBezTo>
                  <a:close/>
                  <a:moveTo>
                    <a:pt x="1164" y="556"/>
                  </a:moveTo>
                  <a:cubicBezTo>
                    <a:pt x="1164" y="550"/>
                    <a:pt x="1164" y="545"/>
                    <a:pt x="1164" y="540"/>
                  </a:cubicBezTo>
                  <a:cubicBezTo>
                    <a:pt x="1164" y="540"/>
                    <a:pt x="1164" y="540"/>
                    <a:pt x="1164" y="540"/>
                  </a:cubicBezTo>
                  <a:cubicBezTo>
                    <a:pt x="1163" y="539"/>
                    <a:pt x="1164" y="538"/>
                    <a:pt x="1165" y="538"/>
                  </a:cubicBezTo>
                  <a:cubicBezTo>
                    <a:pt x="1165" y="538"/>
                    <a:pt x="1165" y="538"/>
                    <a:pt x="1165" y="538"/>
                  </a:cubicBezTo>
                  <a:cubicBezTo>
                    <a:pt x="1167" y="538"/>
                    <a:pt x="1167" y="538"/>
                    <a:pt x="1168" y="540"/>
                  </a:cubicBezTo>
                  <a:cubicBezTo>
                    <a:pt x="1168" y="540"/>
                    <a:pt x="1168" y="540"/>
                    <a:pt x="1168" y="540"/>
                  </a:cubicBezTo>
                  <a:cubicBezTo>
                    <a:pt x="1168" y="545"/>
                    <a:pt x="1168" y="550"/>
                    <a:pt x="1168" y="556"/>
                  </a:cubicBezTo>
                  <a:cubicBezTo>
                    <a:pt x="1168" y="556"/>
                    <a:pt x="1168" y="556"/>
                    <a:pt x="1168" y="556"/>
                  </a:cubicBezTo>
                  <a:cubicBezTo>
                    <a:pt x="1168" y="557"/>
                    <a:pt x="1167" y="558"/>
                    <a:pt x="1166" y="558"/>
                  </a:cubicBezTo>
                  <a:cubicBezTo>
                    <a:pt x="1166" y="558"/>
                    <a:pt x="1166" y="558"/>
                    <a:pt x="1166" y="558"/>
                  </a:cubicBezTo>
                  <a:cubicBezTo>
                    <a:pt x="1166" y="558"/>
                    <a:pt x="1166" y="558"/>
                    <a:pt x="1166" y="558"/>
                  </a:cubicBezTo>
                  <a:cubicBezTo>
                    <a:pt x="1166" y="558"/>
                    <a:pt x="1166" y="558"/>
                    <a:pt x="1166" y="558"/>
                  </a:cubicBezTo>
                  <a:cubicBezTo>
                    <a:pt x="1165" y="558"/>
                    <a:pt x="1164" y="557"/>
                    <a:pt x="1164" y="556"/>
                  </a:cubicBezTo>
                  <a:close/>
                  <a:moveTo>
                    <a:pt x="4" y="556"/>
                  </a:moveTo>
                  <a:cubicBezTo>
                    <a:pt x="3" y="556"/>
                    <a:pt x="2" y="555"/>
                    <a:pt x="2" y="554"/>
                  </a:cubicBezTo>
                  <a:cubicBezTo>
                    <a:pt x="2" y="554"/>
                    <a:pt x="2" y="554"/>
                    <a:pt x="2" y="554"/>
                  </a:cubicBezTo>
                  <a:cubicBezTo>
                    <a:pt x="3" y="549"/>
                    <a:pt x="3" y="543"/>
                    <a:pt x="4" y="538"/>
                  </a:cubicBezTo>
                  <a:cubicBezTo>
                    <a:pt x="4" y="538"/>
                    <a:pt x="4" y="538"/>
                    <a:pt x="4" y="538"/>
                  </a:cubicBezTo>
                  <a:cubicBezTo>
                    <a:pt x="4" y="537"/>
                    <a:pt x="5" y="536"/>
                    <a:pt x="6" y="536"/>
                  </a:cubicBezTo>
                  <a:cubicBezTo>
                    <a:pt x="6" y="536"/>
                    <a:pt x="6" y="536"/>
                    <a:pt x="6" y="536"/>
                  </a:cubicBezTo>
                  <a:cubicBezTo>
                    <a:pt x="7" y="536"/>
                    <a:pt x="8" y="537"/>
                    <a:pt x="8" y="538"/>
                  </a:cubicBezTo>
                  <a:cubicBezTo>
                    <a:pt x="8" y="538"/>
                    <a:pt x="8" y="538"/>
                    <a:pt x="8" y="538"/>
                  </a:cubicBezTo>
                  <a:cubicBezTo>
                    <a:pt x="7" y="544"/>
                    <a:pt x="7" y="549"/>
                    <a:pt x="6" y="554"/>
                  </a:cubicBezTo>
                  <a:cubicBezTo>
                    <a:pt x="6" y="554"/>
                    <a:pt x="6" y="554"/>
                    <a:pt x="6" y="554"/>
                  </a:cubicBezTo>
                  <a:cubicBezTo>
                    <a:pt x="6" y="555"/>
                    <a:pt x="5" y="556"/>
                    <a:pt x="4" y="556"/>
                  </a:cubicBezTo>
                  <a:cubicBezTo>
                    <a:pt x="4" y="556"/>
                    <a:pt x="4" y="556"/>
                    <a:pt x="4" y="556"/>
                  </a:cubicBezTo>
                  <a:cubicBezTo>
                    <a:pt x="4" y="556"/>
                    <a:pt x="4" y="556"/>
                    <a:pt x="4" y="556"/>
                  </a:cubicBezTo>
                  <a:close/>
                  <a:moveTo>
                    <a:pt x="1163" y="524"/>
                  </a:moveTo>
                  <a:cubicBezTo>
                    <a:pt x="1163" y="518"/>
                    <a:pt x="1162" y="513"/>
                    <a:pt x="1162" y="508"/>
                  </a:cubicBezTo>
                  <a:cubicBezTo>
                    <a:pt x="1162" y="508"/>
                    <a:pt x="1162" y="508"/>
                    <a:pt x="1162" y="508"/>
                  </a:cubicBezTo>
                  <a:cubicBezTo>
                    <a:pt x="1162" y="507"/>
                    <a:pt x="1163" y="506"/>
                    <a:pt x="1164" y="506"/>
                  </a:cubicBezTo>
                  <a:cubicBezTo>
                    <a:pt x="1164" y="506"/>
                    <a:pt x="1164" y="506"/>
                    <a:pt x="1164" y="506"/>
                  </a:cubicBezTo>
                  <a:cubicBezTo>
                    <a:pt x="1165" y="506"/>
                    <a:pt x="1166" y="506"/>
                    <a:pt x="1166" y="508"/>
                  </a:cubicBezTo>
                  <a:cubicBezTo>
                    <a:pt x="1166" y="508"/>
                    <a:pt x="1166" y="508"/>
                    <a:pt x="1166" y="508"/>
                  </a:cubicBezTo>
                  <a:cubicBezTo>
                    <a:pt x="1166" y="513"/>
                    <a:pt x="1167" y="518"/>
                    <a:pt x="1167" y="524"/>
                  </a:cubicBezTo>
                  <a:cubicBezTo>
                    <a:pt x="1167" y="524"/>
                    <a:pt x="1167" y="524"/>
                    <a:pt x="1167" y="524"/>
                  </a:cubicBezTo>
                  <a:cubicBezTo>
                    <a:pt x="1167" y="525"/>
                    <a:pt x="1166" y="526"/>
                    <a:pt x="1165" y="526"/>
                  </a:cubicBezTo>
                  <a:cubicBezTo>
                    <a:pt x="1165" y="526"/>
                    <a:pt x="1165" y="526"/>
                    <a:pt x="1165" y="526"/>
                  </a:cubicBezTo>
                  <a:cubicBezTo>
                    <a:pt x="1165" y="526"/>
                    <a:pt x="1165" y="526"/>
                    <a:pt x="1165" y="526"/>
                  </a:cubicBezTo>
                  <a:cubicBezTo>
                    <a:pt x="1165" y="526"/>
                    <a:pt x="1165" y="526"/>
                    <a:pt x="1165" y="526"/>
                  </a:cubicBezTo>
                  <a:cubicBezTo>
                    <a:pt x="1164" y="526"/>
                    <a:pt x="1163" y="525"/>
                    <a:pt x="1163" y="524"/>
                  </a:cubicBezTo>
                  <a:close/>
                  <a:moveTo>
                    <a:pt x="7" y="524"/>
                  </a:moveTo>
                  <a:cubicBezTo>
                    <a:pt x="6" y="524"/>
                    <a:pt x="5" y="523"/>
                    <a:pt x="5" y="522"/>
                  </a:cubicBezTo>
                  <a:cubicBezTo>
                    <a:pt x="5" y="522"/>
                    <a:pt x="5" y="522"/>
                    <a:pt x="5" y="522"/>
                  </a:cubicBezTo>
                  <a:cubicBezTo>
                    <a:pt x="6" y="517"/>
                    <a:pt x="7" y="511"/>
                    <a:pt x="8" y="506"/>
                  </a:cubicBezTo>
                  <a:cubicBezTo>
                    <a:pt x="8" y="506"/>
                    <a:pt x="8" y="506"/>
                    <a:pt x="8" y="506"/>
                  </a:cubicBezTo>
                  <a:cubicBezTo>
                    <a:pt x="8" y="506"/>
                    <a:pt x="8" y="506"/>
                    <a:pt x="8" y="506"/>
                  </a:cubicBezTo>
                  <a:cubicBezTo>
                    <a:pt x="8" y="505"/>
                    <a:pt x="9" y="504"/>
                    <a:pt x="10" y="504"/>
                  </a:cubicBezTo>
                  <a:cubicBezTo>
                    <a:pt x="10" y="504"/>
                    <a:pt x="10" y="504"/>
                    <a:pt x="10" y="504"/>
                  </a:cubicBezTo>
                  <a:cubicBezTo>
                    <a:pt x="11" y="505"/>
                    <a:pt x="12" y="506"/>
                    <a:pt x="11" y="507"/>
                  </a:cubicBezTo>
                  <a:cubicBezTo>
                    <a:pt x="11" y="507"/>
                    <a:pt x="11" y="507"/>
                    <a:pt x="11" y="507"/>
                  </a:cubicBezTo>
                  <a:cubicBezTo>
                    <a:pt x="11" y="512"/>
                    <a:pt x="10" y="517"/>
                    <a:pt x="9" y="522"/>
                  </a:cubicBezTo>
                  <a:cubicBezTo>
                    <a:pt x="9" y="522"/>
                    <a:pt x="9" y="522"/>
                    <a:pt x="9" y="522"/>
                  </a:cubicBezTo>
                  <a:cubicBezTo>
                    <a:pt x="9" y="523"/>
                    <a:pt x="8" y="524"/>
                    <a:pt x="7" y="524"/>
                  </a:cubicBezTo>
                  <a:cubicBezTo>
                    <a:pt x="7" y="524"/>
                    <a:pt x="7" y="524"/>
                    <a:pt x="7" y="524"/>
                  </a:cubicBezTo>
                  <a:cubicBezTo>
                    <a:pt x="7" y="524"/>
                    <a:pt x="7" y="524"/>
                    <a:pt x="7" y="524"/>
                  </a:cubicBezTo>
                  <a:close/>
                  <a:moveTo>
                    <a:pt x="1161" y="492"/>
                  </a:moveTo>
                  <a:cubicBezTo>
                    <a:pt x="1160" y="487"/>
                    <a:pt x="1160" y="481"/>
                    <a:pt x="1159" y="476"/>
                  </a:cubicBezTo>
                  <a:cubicBezTo>
                    <a:pt x="1159" y="476"/>
                    <a:pt x="1159" y="476"/>
                    <a:pt x="1159" y="476"/>
                  </a:cubicBezTo>
                  <a:cubicBezTo>
                    <a:pt x="1159" y="475"/>
                    <a:pt x="1160" y="474"/>
                    <a:pt x="1161" y="474"/>
                  </a:cubicBezTo>
                  <a:cubicBezTo>
                    <a:pt x="1161" y="474"/>
                    <a:pt x="1161" y="474"/>
                    <a:pt x="1161" y="474"/>
                  </a:cubicBezTo>
                  <a:cubicBezTo>
                    <a:pt x="1162" y="474"/>
                    <a:pt x="1163" y="474"/>
                    <a:pt x="1163" y="476"/>
                  </a:cubicBezTo>
                  <a:cubicBezTo>
                    <a:pt x="1163" y="476"/>
                    <a:pt x="1163" y="476"/>
                    <a:pt x="1163" y="476"/>
                  </a:cubicBezTo>
                  <a:cubicBezTo>
                    <a:pt x="1164" y="481"/>
                    <a:pt x="1164" y="486"/>
                    <a:pt x="1165" y="492"/>
                  </a:cubicBezTo>
                  <a:cubicBezTo>
                    <a:pt x="1165" y="492"/>
                    <a:pt x="1165" y="492"/>
                    <a:pt x="1165" y="492"/>
                  </a:cubicBezTo>
                  <a:cubicBezTo>
                    <a:pt x="1165" y="492"/>
                    <a:pt x="1165" y="492"/>
                    <a:pt x="1165" y="492"/>
                  </a:cubicBezTo>
                  <a:cubicBezTo>
                    <a:pt x="1165" y="493"/>
                    <a:pt x="1164" y="494"/>
                    <a:pt x="1163" y="494"/>
                  </a:cubicBezTo>
                  <a:cubicBezTo>
                    <a:pt x="1163" y="494"/>
                    <a:pt x="1163" y="494"/>
                    <a:pt x="1163" y="494"/>
                  </a:cubicBezTo>
                  <a:cubicBezTo>
                    <a:pt x="1163" y="494"/>
                    <a:pt x="1163" y="494"/>
                    <a:pt x="1163" y="494"/>
                  </a:cubicBezTo>
                  <a:cubicBezTo>
                    <a:pt x="1163" y="494"/>
                    <a:pt x="1163" y="494"/>
                    <a:pt x="1163" y="494"/>
                  </a:cubicBezTo>
                  <a:cubicBezTo>
                    <a:pt x="1161" y="494"/>
                    <a:pt x="1161" y="493"/>
                    <a:pt x="1161" y="492"/>
                  </a:cubicBezTo>
                  <a:close/>
                  <a:moveTo>
                    <a:pt x="12" y="493"/>
                  </a:moveTo>
                  <a:cubicBezTo>
                    <a:pt x="10" y="492"/>
                    <a:pt x="10" y="491"/>
                    <a:pt x="10" y="490"/>
                  </a:cubicBezTo>
                  <a:cubicBezTo>
                    <a:pt x="10" y="490"/>
                    <a:pt x="10" y="490"/>
                    <a:pt x="10" y="490"/>
                  </a:cubicBezTo>
                  <a:cubicBezTo>
                    <a:pt x="11" y="485"/>
                    <a:pt x="12" y="480"/>
                    <a:pt x="13" y="474"/>
                  </a:cubicBezTo>
                  <a:cubicBezTo>
                    <a:pt x="13" y="474"/>
                    <a:pt x="13" y="474"/>
                    <a:pt x="13" y="474"/>
                  </a:cubicBezTo>
                  <a:cubicBezTo>
                    <a:pt x="13" y="473"/>
                    <a:pt x="14" y="473"/>
                    <a:pt x="15" y="473"/>
                  </a:cubicBezTo>
                  <a:cubicBezTo>
                    <a:pt x="15" y="473"/>
                    <a:pt x="15" y="473"/>
                    <a:pt x="15" y="473"/>
                  </a:cubicBezTo>
                  <a:cubicBezTo>
                    <a:pt x="16" y="473"/>
                    <a:pt x="17" y="474"/>
                    <a:pt x="17" y="475"/>
                  </a:cubicBezTo>
                  <a:cubicBezTo>
                    <a:pt x="17" y="475"/>
                    <a:pt x="17" y="475"/>
                    <a:pt x="17" y="475"/>
                  </a:cubicBezTo>
                  <a:cubicBezTo>
                    <a:pt x="16" y="480"/>
                    <a:pt x="15" y="486"/>
                    <a:pt x="14" y="491"/>
                  </a:cubicBezTo>
                  <a:cubicBezTo>
                    <a:pt x="14" y="491"/>
                    <a:pt x="14" y="491"/>
                    <a:pt x="14" y="491"/>
                  </a:cubicBezTo>
                  <a:cubicBezTo>
                    <a:pt x="14" y="492"/>
                    <a:pt x="13" y="493"/>
                    <a:pt x="12" y="493"/>
                  </a:cubicBezTo>
                  <a:cubicBezTo>
                    <a:pt x="12" y="493"/>
                    <a:pt x="12" y="493"/>
                    <a:pt x="12" y="493"/>
                  </a:cubicBezTo>
                  <a:cubicBezTo>
                    <a:pt x="12" y="493"/>
                    <a:pt x="12" y="493"/>
                    <a:pt x="12" y="493"/>
                  </a:cubicBezTo>
                  <a:close/>
                  <a:moveTo>
                    <a:pt x="1157" y="460"/>
                  </a:moveTo>
                  <a:cubicBezTo>
                    <a:pt x="1156" y="455"/>
                    <a:pt x="1156" y="450"/>
                    <a:pt x="1155" y="444"/>
                  </a:cubicBezTo>
                  <a:cubicBezTo>
                    <a:pt x="1155" y="444"/>
                    <a:pt x="1155" y="444"/>
                    <a:pt x="1155" y="444"/>
                  </a:cubicBezTo>
                  <a:cubicBezTo>
                    <a:pt x="1155" y="443"/>
                    <a:pt x="1156" y="442"/>
                    <a:pt x="1157" y="442"/>
                  </a:cubicBezTo>
                  <a:cubicBezTo>
                    <a:pt x="1157" y="442"/>
                    <a:pt x="1157" y="442"/>
                    <a:pt x="1157" y="442"/>
                  </a:cubicBezTo>
                  <a:cubicBezTo>
                    <a:pt x="1158" y="442"/>
                    <a:pt x="1159" y="443"/>
                    <a:pt x="1159" y="444"/>
                  </a:cubicBezTo>
                  <a:cubicBezTo>
                    <a:pt x="1159" y="444"/>
                    <a:pt x="1159" y="444"/>
                    <a:pt x="1159" y="444"/>
                  </a:cubicBezTo>
                  <a:cubicBezTo>
                    <a:pt x="1160" y="449"/>
                    <a:pt x="1160" y="454"/>
                    <a:pt x="1161" y="460"/>
                  </a:cubicBezTo>
                  <a:cubicBezTo>
                    <a:pt x="1161" y="460"/>
                    <a:pt x="1161" y="460"/>
                    <a:pt x="1161" y="460"/>
                  </a:cubicBezTo>
                  <a:cubicBezTo>
                    <a:pt x="1161" y="461"/>
                    <a:pt x="1160" y="462"/>
                    <a:pt x="1159" y="462"/>
                  </a:cubicBezTo>
                  <a:cubicBezTo>
                    <a:pt x="1159" y="462"/>
                    <a:pt x="1159" y="462"/>
                    <a:pt x="1159" y="462"/>
                  </a:cubicBezTo>
                  <a:cubicBezTo>
                    <a:pt x="1159" y="462"/>
                    <a:pt x="1159" y="462"/>
                    <a:pt x="1159" y="462"/>
                  </a:cubicBezTo>
                  <a:cubicBezTo>
                    <a:pt x="1159" y="462"/>
                    <a:pt x="1159" y="462"/>
                    <a:pt x="1159" y="462"/>
                  </a:cubicBezTo>
                  <a:cubicBezTo>
                    <a:pt x="1158" y="462"/>
                    <a:pt x="1157" y="461"/>
                    <a:pt x="1157" y="460"/>
                  </a:cubicBezTo>
                  <a:close/>
                  <a:moveTo>
                    <a:pt x="17" y="461"/>
                  </a:moveTo>
                  <a:cubicBezTo>
                    <a:pt x="16" y="461"/>
                    <a:pt x="15" y="460"/>
                    <a:pt x="16" y="459"/>
                  </a:cubicBezTo>
                  <a:cubicBezTo>
                    <a:pt x="16" y="459"/>
                    <a:pt x="16" y="459"/>
                    <a:pt x="16" y="459"/>
                  </a:cubicBezTo>
                  <a:cubicBezTo>
                    <a:pt x="17" y="453"/>
                    <a:pt x="18" y="448"/>
                    <a:pt x="19" y="443"/>
                  </a:cubicBezTo>
                  <a:cubicBezTo>
                    <a:pt x="19" y="443"/>
                    <a:pt x="19" y="443"/>
                    <a:pt x="19" y="443"/>
                  </a:cubicBezTo>
                  <a:cubicBezTo>
                    <a:pt x="19" y="442"/>
                    <a:pt x="21" y="441"/>
                    <a:pt x="22" y="442"/>
                  </a:cubicBezTo>
                  <a:cubicBezTo>
                    <a:pt x="22" y="442"/>
                    <a:pt x="22" y="442"/>
                    <a:pt x="22" y="442"/>
                  </a:cubicBezTo>
                  <a:cubicBezTo>
                    <a:pt x="23" y="442"/>
                    <a:pt x="23" y="443"/>
                    <a:pt x="23" y="444"/>
                  </a:cubicBezTo>
                  <a:cubicBezTo>
                    <a:pt x="23" y="444"/>
                    <a:pt x="23" y="444"/>
                    <a:pt x="23" y="444"/>
                  </a:cubicBezTo>
                  <a:cubicBezTo>
                    <a:pt x="22" y="449"/>
                    <a:pt x="21" y="454"/>
                    <a:pt x="20" y="460"/>
                  </a:cubicBezTo>
                  <a:cubicBezTo>
                    <a:pt x="20" y="460"/>
                    <a:pt x="20" y="460"/>
                    <a:pt x="20" y="460"/>
                  </a:cubicBezTo>
                  <a:cubicBezTo>
                    <a:pt x="19" y="460"/>
                    <a:pt x="19" y="461"/>
                    <a:pt x="18" y="461"/>
                  </a:cubicBezTo>
                  <a:cubicBezTo>
                    <a:pt x="18" y="461"/>
                    <a:pt x="18" y="461"/>
                    <a:pt x="18" y="461"/>
                  </a:cubicBezTo>
                  <a:cubicBezTo>
                    <a:pt x="18" y="461"/>
                    <a:pt x="17" y="461"/>
                    <a:pt x="17" y="461"/>
                  </a:cubicBezTo>
                  <a:close/>
                  <a:moveTo>
                    <a:pt x="1153" y="429"/>
                  </a:moveTo>
                  <a:cubicBezTo>
                    <a:pt x="1152" y="423"/>
                    <a:pt x="1151" y="418"/>
                    <a:pt x="1150" y="413"/>
                  </a:cubicBezTo>
                  <a:cubicBezTo>
                    <a:pt x="1150" y="413"/>
                    <a:pt x="1150" y="413"/>
                    <a:pt x="1150" y="413"/>
                  </a:cubicBezTo>
                  <a:cubicBezTo>
                    <a:pt x="1150" y="412"/>
                    <a:pt x="1150" y="411"/>
                    <a:pt x="1151" y="410"/>
                  </a:cubicBezTo>
                  <a:cubicBezTo>
                    <a:pt x="1151" y="410"/>
                    <a:pt x="1151" y="410"/>
                    <a:pt x="1151" y="410"/>
                  </a:cubicBezTo>
                  <a:cubicBezTo>
                    <a:pt x="1153" y="410"/>
                    <a:pt x="1154" y="411"/>
                    <a:pt x="1154" y="412"/>
                  </a:cubicBezTo>
                  <a:cubicBezTo>
                    <a:pt x="1154" y="412"/>
                    <a:pt x="1154" y="412"/>
                    <a:pt x="1154" y="412"/>
                  </a:cubicBezTo>
                  <a:cubicBezTo>
                    <a:pt x="1155" y="417"/>
                    <a:pt x="1156" y="423"/>
                    <a:pt x="1156" y="428"/>
                  </a:cubicBezTo>
                  <a:cubicBezTo>
                    <a:pt x="1156" y="428"/>
                    <a:pt x="1156" y="428"/>
                    <a:pt x="1156" y="428"/>
                  </a:cubicBezTo>
                  <a:cubicBezTo>
                    <a:pt x="1157" y="428"/>
                    <a:pt x="1157" y="428"/>
                    <a:pt x="1157" y="428"/>
                  </a:cubicBezTo>
                  <a:cubicBezTo>
                    <a:pt x="1157" y="429"/>
                    <a:pt x="1156" y="430"/>
                    <a:pt x="1155" y="430"/>
                  </a:cubicBezTo>
                  <a:cubicBezTo>
                    <a:pt x="1155" y="430"/>
                    <a:pt x="1155" y="430"/>
                    <a:pt x="1155" y="430"/>
                  </a:cubicBezTo>
                  <a:cubicBezTo>
                    <a:pt x="1155" y="430"/>
                    <a:pt x="1155" y="430"/>
                    <a:pt x="1155" y="430"/>
                  </a:cubicBezTo>
                  <a:cubicBezTo>
                    <a:pt x="1155" y="430"/>
                    <a:pt x="1155" y="430"/>
                    <a:pt x="1155" y="430"/>
                  </a:cubicBezTo>
                  <a:cubicBezTo>
                    <a:pt x="1154" y="430"/>
                    <a:pt x="1153" y="430"/>
                    <a:pt x="1153" y="429"/>
                  </a:cubicBezTo>
                  <a:close/>
                  <a:moveTo>
                    <a:pt x="24" y="430"/>
                  </a:moveTo>
                  <a:cubicBezTo>
                    <a:pt x="23" y="430"/>
                    <a:pt x="23" y="429"/>
                    <a:pt x="23" y="427"/>
                  </a:cubicBezTo>
                  <a:cubicBezTo>
                    <a:pt x="23" y="427"/>
                    <a:pt x="23" y="427"/>
                    <a:pt x="23" y="427"/>
                  </a:cubicBezTo>
                  <a:cubicBezTo>
                    <a:pt x="24" y="422"/>
                    <a:pt x="26" y="417"/>
                    <a:pt x="27" y="412"/>
                  </a:cubicBezTo>
                  <a:cubicBezTo>
                    <a:pt x="27" y="412"/>
                    <a:pt x="27" y="412"/>
                    <a:pt x="27" y="412"/>
                  </a:cubicBezTo>
                  <a:cubicBezTo>
                    <a:pt x="27" y="412"/>
                    <a:pt x="27" y="412"/>
                    <a:pt x="27" y="412"/>
                  </a:cubicBezTo>
                  <a:cubicBezTo>
                    <a:pt x="28" y="411"/>
                    <a:pt x="29" y="410"/>
                    <a:pt x="30" y="411"/>
                  </a:cubicBezTo>
                  <a:cubicBezTo>
                    <a:pt x="30" y="411"/>
                    <a:pt x="30" y="411"/>
                    <a:pt x="30" y="411"/>
                  </a:cubicBezTo>
                  <a:cubicBezTo>
                    <a:pt x="31" y="411"/>
                    <a:pt x="31" y="412"/>
                    <a:pt x="31" y="413"/>
                  </a:cubicBezTo>
                  <a:cubicBezTo>
                    <a:pt x="31" y="413"/>
                    <a:pt x="31" y="413"/>
                    <a:pt x="31" y="413"/>
                  </a:cubicBezTo>
                  <a:cubicBezTo>
                    <a:pt x="30" y="418"/>
                    <a:pt x="28" y="423"/>
                    <a:pt x="27" y="428"/>
                  </a:cubicBezTo>
                  <a:cubicBezTo>
                    <a:pt x="27" y="428"/>
                    <a:pt x="27" y="428"/>
                    <a:pt x="27" y="428"/>
                  </a:cubicBezTo>
                  <a:cubicBezTo>
                    <a:pt x="27" y="429"/>
                    <a:pt x="26" y="430"/>
                    <a:pt x="25" y="430"/>
                  </a:cubicBezTo>
                  <a:cubicBezTo>
                    <a:pt x="25" y="430"/>
                    <a:pt x="25" y="430"/>
                    <a:pt x="25" y="430"/>
                  </a:cubicBezTo>
                  <a:cubicBezTo>
                    <a:pt x="25" y="430"/>
                    <a:pt x="25" y="430"/>
                    <a:pt x="24" y="430"/>
                  </a:cubicBezTo>
                  <a:close/>
                  <a:moveTo>
                    <a:pt x="33" y="399"/>
                  </a:moveTo>
                  <a:cubicBezTo>
                    <a:pt x="32" y="399"/>
                    <a:pt x="31" y="398"/>
                    <a:pt x="32" y="397"/>
                  </a:cubicBezTo>
                  <a:cubicBezTo>
                    <a:pt x="32" y="397"/>
                    <a:pt x="32" y="397"/>
                    <a:pt x="32" y="397"/>
                  </a:cubicBezTo>
                  <a:cubicBezTo>
                    <a:pt x="33" y="391"/>
                    <a:pt x="35" y="386"/>
                    <a:pt x="37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380"/>
                    <a:pt x="38" y="380"/>
                    <a:pt x="39" y="380"/>
                  </a:cubicBezTo>
                  <a:cubicBezTo>
                    <a:pt x="39" y="380"/>
                    <a:pt x="39" y="380"/>
                    <a:pt x="39" y="380"/>
                  </a:cubicBezTo>
                  <a:cubicBezTo>
                    <a:pt x="40" y="380"/>
                    <a:pt x="41" y="382"/>
                    <a:pt x="41" y="383"/>
                  </a:cubicBezTo>
                  <a:cubicBezTo>
                    <a:pt x="41" y="383"/>
                    <a:pt x="41" y="383"/>
                    <a:pt x="41" y="383"/>
                  </a:cubicBezTo>
                  <a:cubicBezTo>
                    <a:pt x="39" y="388"/>
                    <a:pt x="37" y="393"/>
                    <a:pt x="36" y="398"/>
                  </a:cubicBezTo>
                  <a:cubicBezTo>
                    <a:pt x="36" y="398"/>
                    <a:pt x="36" y="398"/>
                    <a:pt x="36" y="398"/>
                  </a:cubicBezTo>
                  <a:cubicBezTo>
                    <a:pt x="35" y="399"/>
                    <a:pt x="35" y="399"/>
                    <a:pt x="34" y="399"/>
                  </a:cubicBezTo>
                  <a:cubicBezTo>
                    <a:pt x="34" y="399"/>
                    <a:pt x="34" y="399"/>
                    <a:pt x="34" y="399"/>
                  </a:cubicBezTo>
                  <a:cubicBezTo>
                    <a:pt x="34" y="399"/>
                    <a:pt x="33" y="399"/>
                    <a:pt x="33" y="399"/>
                  </a:cubicBezTo>
                  <a:close/>
                  <a:moveTo>
                    <a:pt x="1147" y="397"/>
                  </a:moveTo>
                  <a:cubicBezTo>
                    <a:pt x="1146" y="392"/>
                    <a:pt x="1145" y="387"/>
                    <a:pt x="1144" y="381"/>
                  </a:cubicBezTo>
                  <a:cubicBezTo>
                    <a:pt x="1144" y="381"/>
                    <a:pt x="1144" y="381"/>
                    <a:pt x="1144" y="381"/>
                  </a:cubicBezTo>
                  <a:cubicBezTo>
                    <a:pt x="1143" y="380"/>
                    <a:pt x="1144" y="379"/>
                    <a:pt x="1145" y="379"/>
                  </a:cubicBezTo>
                  <a:cubicBezTo>
                    <a:pt x="1145" y="379"/>
                    <a:pt x="1145" y="379"/>
                    <a:pt x="1145" y="379"/>
                  </a:cubicBezTo>
                  <a:cubicBezTo>
                    <a:pt x="1146" y="379"/>
                    <a:pt x="1147" y="380"/>
                    <a:pt x="1148" y="381"/>
                  </a:cubicBezTo>
                  <a:cubicBezTo>
                    <a:pt x="1148" y="381"/>
                    <a:pt x="1148" y="381"/>
                    <a:pt x="1148" y="381"/>
                  </a:cubicBezTo>
                  <a:cubicBezTo>
                    <a:pt x="1149" y="386"/>
                    <a:pt x="1150" y="391"/>
                    <a:pt x="1151" y="396"/>
                  </a:cubicBezTo>
                  <a:cubicBezTo>
                    <a:pt x="1151" y="396"/>
                    <a:pt x="1151" y="396"/>
                    <a:pt x="1151" y="396"/>
                  </a:cubicBezTo>
                  <a:cubicBezTo>
                    <a:pt x="1151" y="397"/>
                    <a:pt x="1150" y="398"/>
                    <a:pt x="1149" y="399"/>
                  </a:cubicBezTo>
                  <a:cubicBezTo>
                    <a:pt x="1149" y="399"/>
                    <a:pt x="1149" y="399"/>
                    <a:pt x="1149" y="399"/>
                  </a:cubicBezTo>
                  <a:cubicBezTo>
                    <a:pt x="1149" y="399"/>
                    <a:pt x="1149" y="399"/>
                    <a:pt x="1149" y="399"/>
                  </a:cubicBezTo>
                  <a:cubicBezTo>
                    <a:pt x="1149" y="399"/>
                    <a:pt x="1149" y="399"/>
                    <a:pt x="1149" y="399"/>
                  </a:cubicBezTo>
                  <a:cubicBezTo>
                    <a:pt x="1148" y="399"/>
                    <a:pt x="1147" y="398"/>
                    <a:pt x="1147" y="397"/>
                  </a:cubicBezTo>
                  <a:close/>
                  <a:moveTo>
                    <a:pt x="43" y="369"/>
                  </a:moveTo>
                  <a:cubicBezTo>
                    <a:pt x="42" y="368"/>
                    <a:pt x="42" y="367"/>
                    <a:pt x="42" y="366"/>
                  </a:cubicBezTo>
                  <a:cubicBezTo>
                    <a:pt x="42" y="366"/>
                    <a:pt x="42" y="366"/>
                    <a:pt x="42" y="366"/>
                  </a:cubicBezTo>
                  <a:cubicBezTo>
                    <a:pt x="44" y="361"/>
                    <a:pt x="46" y="356"/>
                    <a:pt x="48" y="351"/>
                  </a:cubicBezTo>
                  <a:cubicBezTo>
                    <a:pt x="48" y="351"/>
                    <a:pt x="48" y="351"/>
                    <a:pt x="48" y="351"/>
                  </a:cubicBezTo>
                  <a:cubicBezTo>
                    <a:pt x="48" y="350"/>
                    <a:pt x="49" y="350"/>
                    <a:pt x="51" y="350"/>
                  </a:cubicBezTo>
                  <a:cubicBezTo>
                    <a:pt x="51" y="350"/>
                    <a:pt x="51" y="350"/>
                    <a:pt x="51" y="350"/>
                  </a:cubicBezTo>
                  <a:cubicBezTo>
                    <a:pt x="52" y="351"/>
                    <a:pt x="52" y="352"/>
                    <a:pt x="52" y="353"/>
                  </a:cubicBezTo>
                  <a:cubicBezTo>
                    <a:pt x="52" y="353"/>
                    <a:pt x="52" y="353"/>
                    <a:pt x="52" y="353"/>
                  </a:cubicBezTo>
                  <a:cubicBezTo>
                    <a:pt x="50" y="358"/>
                    <a:pt x="48" y="363"/>
                    <a:pt x="46" y="368"/>
                  </a:cubicBezTo>
                  <a:cubicBezTo>
                    <a:pt x="46" y="368"/>
                    <a:pt x="46" y="368"/>
                    <a:pt x="46" y="368"/>
                  </a:cubicBezTo>
                  <a:cubicBezTo>
                    <a:pt x="46" y="368"/>
                    <a:pt x="45" y="369"/>
                    <a:pt x="44" y="369"/>
                  </a:cubicBezTo>
                  <a:cubicBezTo>
                    <a:pt x="44" y="369"/>
                    <a:pt x="44" y="369"/>
                    <a:pt x="44" y="369"/>
                  </a:cubicBezTo>
                  <a:cubicBezTo>
                    <a:pt x="44" y="369"/>
                    <a:pt x="44" y="369"/>
                    <a:pt x="43" y="369"/>
                  </a:cubicBezTo>
                  <a:close/>
                  <a:moveTo>
                    <a:pt x="1140" y="366"/>
                  </a:moveTo>
                  <a:cubicBezTo>
                    <a:pt x="1139" y="361"/>
                    <a:pt x="1138" y="356"/>
                    <a:pt x="1136" y="350"/>
                  </a:cubicBezTo>
                  <a:cubicBezTo>
                    <a:pt x="1136" y="350"/>
                    <a:pt x="1136" y="350"/>
                    <a:pt x="1136" y="350"/>
                  </a:cubicBezTo>
                  <a:cubicBezTo>
                    <a:pt x="1136" y="349"/>
                    <a:pt x="1137" y="348"/>
                    <a:pt x="1138" y="348"/>
                  </a:cubicBezTo>
                  <a:cubicBezTo>
                    <a:pt x="1138" y="348"/>
                    <a:pt x="1138" y="348"/>
                    <a:pt x="1138" y="348"/>
                  </a:cubicBezTo>
                  <a:cubicBezTo>
                    <a:pt x="1139" y="348"/>
                    <a:pt x="1140" y="348"/>
                    <a:pt x="1140" y="349"/>
                  </a:cubicBezTo>
                  <a:cubicBezTo>
                    <a:pt x="1140" y="349"/>
                    <a:pt x="1140" y="349"/>
                    <a:pt x="1140" y="349"/>
                  </a:cubicBezTo>
                  <a:cubicBezTo>
                    <a:pt x="1141" y="355"/>
                    <a:pt x="1143" y="360"/>
                    <a:pt x="1144" y="365"/>
                  </a:cubicBezTo>
                  <a:cubicBezTo>
                    <a:pt x="1144" y="365"/>
                    <a:pt x="1144" y="365"/>
                    <a:pt x="1144" y="365"/>
                  </a:cubicBezTo>
                  <a:cubicBezTo>
                    <a:pt x="1144" y="366"/>
                    <a:pt x="1144" y="367"/>
                    <a:pt x="1142" y="367"/>
                  </a:cubicBezTo>
                  <a:cubicBezTo>
                    <a:pt x="1142" y="367"/>
                    <a:pt x="1142" y="367"/>
                    <a:pt x="1142" y="367"/>
                  </a:cubicBezTo>
                  <a:cubicBezTo>
                    <a:pt x="1142" y="367"/>
                    <a:pt x="1142" y="367"/>
                    <a:pt x="1142" y="367"/>
                  </a:cubicBezTo>
                  <a:cubicBezTo>
                    <a:pt x="1142" y="367"/>
                    <a:pt x="1142" y="367"/>
                    <a:pt x="1142" y="367"/>
                  </a:cubicBezTo>
                  <a:cubicBezTo>
                    <a:pt x="1141" y="367"/>
                    <a:pt x="1140" y="367"/>
                    <a:pt x="1140" y="366"/>
                  </a:cubicBezTo>
                  <a:close/>
                  <a:moveTo>
                    <a:pt x="55" y="339"/>
                  </a:moveTo>
                  <a:cubicBezTo>
                    <a:pt x="54" y="339"/>
                    <a:pt x="54" y="337"/>
                    <a:pt x="54" y="336"/>
                  </a:cubicBezTo>
                  <a:cubicBezTo>
                    <a:pt x="54" y="336"/>
                    <a:pt x="54" y="336"/>
                    <a:pt x="54" y="336"/>
                  </a:cubicBezTo>
                  <a:cubicBezTo>
                    <a:pt x="56" y="331"/>
                    <a:pt x="58" y="327"/>
                    <a:pt x="61" y="322"/>
                  </a:cubicBezTo>
                  <a:cubicBezTo>
                    <a:pt x="61" y="322"/>
                    <a:pt x="61" y="322"/>
                    <a:pt x="61" y="322"/>
                  </a:cubicBezTo>
                  <a:cubicBezTo>
                    <a:pt x="61" y="321"/>
                    <a:pt x="62" y="320"/>
                    <a:pt x="63" y="321"/>
                  </a:cubicBezTo>
                  <a:cubicBezTo>
                    <a:pt x="63" y="321"/>
                    <a:pt x="63" y="321"/>
                    <a:pt x="63" y="321"/>
                  </a:cubicBezTo>
                  <a:cubicBezTo>
                    <a:pt x="64" y="321"/>
                    <a:pt x="65" y="322"/>
                    <a:pt x="64" y="323"/>
                  </a:cubicBezTo>
                  <a:cubicBezTo>
                    <a:pt x="64" y="323"/>
                    <a:pt x="64" y="323"/>
                    <a:pt x="64" y="323"/>
                  </a:cubicBezTo>
                  <a:cubicBezTo>
                    <a:pt x="62" y="328"/>
                    <a:pt x="60" y="333"/>
                    <a:pt x="58" y="338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9"/>
                    <a:pt x="57" y="339"/>
                    <a:pt x="56" y="339"/>
                  </a:cubicBezTo>
                  <a:cubicBezTo>
                    <a:pt x="56" y="339"/>
                    <a:pt x="56" y="339"/>
                    <a:pt x="56" y="339"/>
                  </a:cubicBezTo>
                  <a:cubicBezTo>
                    <a:pt x="56" y="339"/>
                    <a:pt x="55" y="339"/>
                    <a:pt x="55" y="339"/>
                  </a:cubicBezTo>
                  <a:close/>
                  <a:moveTo>
                    <a:pt x="1132" y="335"/>
                  </a:moveTo>
                  <a:cubicBezTo>
                    <a:pt x="1131" y="330"/>
                    <a:pt x="1129" y="325"/>
                    <a:pt x="1128" y="320"/>
                  </a:cubicBezTo>
                  <a:cubicBezTo>
                    <a:pt x="1128" y="320"/>
                    <a:pt x="1128" y="320"/>
                    <a:pt x="1128" y="320"/>
                  </a:cubicBezTo>
                  <a:cubicBezTo>
                    <a:pt x="1127" y="319"/>
                    <a:pt x="1128" y="317"/>
                    <a:pt x="1129" y="317"/>
                  </a:cubicBezTo>
                  <a:cubicBezTo>
                    <a:pt x="1129" y="317"/>
                    <a:pt x="1129" y="317"/>
                    <a:pt x="1129" y="317"/>
                  </a:cubicBezTo>
                  <a:cubicBezTo>
                    <a:pt x="1130" y="317"/>
                    <a:pt x="1131" y="317"/>
                    <a:pt x="1131" y="319"/>
                  </a:cubicBezTo>
                  <a:cubicBezTo>
                    <a:pt x="1131" y="319"/>
                    <a:pt x="1131" y="319"/>
                    <a:pt x="1131" y="319"/>
                  </a:cubicBezTo>
                  <a:cubicBezTo>
                    <a:pt x="1133" y="324"/>
                    <a:pt x="1135" y="329"/>
                    <a:pt x="1136" y="334"/>
                  </a:cubicBezTo>
                  <a:cubicBezTo>
                    <a:pt x="1136" y="334"/>
                    <a:pt x="1136" y="334"/>
                    <a:pt x="1136" y="334"/>
                  </a:cubicBezTo>
                  <a:cubicBezTo>
                    <a:pt x="1136" y="335"/>
                    <a:pt x="1136" y="336"/>
                    <a:pt x="1135" y="336"/>
                  </a:cubicBezTo>
                  <a:cubicBezTo>
                    <a:pt x="1135" y="336"/>
                    <a:pt x="1135" y="336"/>
                    <a:pt x="1135" y="336"/>
                  </a:cubicBezTo>
                  <a:cubicBezTo>
                    <a:pt x="1134" y="336"/>
                    <a:pt x="1134" y="336"/>
                    <a:pt x="1134" y="336"/>
                  </a:cubicBezTo>
                  <a:cubicBezTo>
                    <a:pt x="1134" y="336"/>
                    <a:pt x="1134" y="336"/>
                    <a:pt x="1134" y="336"/>
                  </a:cubicBezTo>
                  <a:cubicBezTo>
                    <a:pt x="1133" y="336"/>
                    <a:pt x="1132" y="336"/>
                    <a:pt x="1132" y="335"/>
                  </a:cubicBezTo>
                  <a:close/>
                  <a:moveTo>
                    <a:pt x="68" y="310"/>
                  </a:moveTo>
                  <a:cubicBezTo>
                    <a:pt x="67" y="309"/>
                    <a:pt x="67" y="308"/>
                    <a:pt x="68" y="307"/>
                  </a:cubicBezTo>
                  <a:cubicBezTo>
                    <a:pt x="68" y="307"/>
                    <a:pt x="68" y="307"/>
                    <a:pt x="68" y="307"/>
                  </a:cubicBezTo>
                  <a:cubicBezTo>
                    <a:pt x="70" y="302"/>
                    <a:pt x="72" y="298"/>
                    <a:pt x="75" y="293"/>
                  </a:cubicBezTo>
                  <a:cubicBezTo>
                    <a:pt x="75" y="293"/>
                    <a:pt x="75" y="293"/>
                    <a:pt x="75" y="293"/>
                  </a:cubicBezTo>
                  <a:cubicBezTo>
                    <a:pt x="75" y="292"/>
                    <a:pt x="77" y="292"/>
                    <a:pt x="78" y="292"/>
                  </a:cubicBezTo>
                  <a:cubicBezTo>
                    <a:pt x="78" y="292"/>
                    <a:pt x="78" y="292"/>
                    <a:pt x="78" y="292"/>
                  </a:cubicBezTo>
                  <a:cubicBezTo>
                    <a:pt x="79" y="293"/>
                    <a:pt x="79" y="294"/>
                    <a:pt x="78" y="295"/>
                  </a:cubicBezTo>
                  <a:cubicBezTo>
                    <a:pt x="78" y="295"/>
                    <a:pt x="78" y="295"/>
                    <a:pt x="78" y="295"/>
                  </a:cubicBezTo>
                  <a:cubicBezTo>
                    <a:pt x="76" y="300"/>
                    <a:pt x="74" y="304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10"/>
                    <a:pt x="70" y="310"/>
                    <a:pt x="69" y="310"/>
                  </a:cubicBezTo>
                  <a:cubicBezTo>
                    <a:pt x="69" y="310"/>
                    <a:pt x="69" y="310"/>
                    <a:pt x="69" y="310"/>
                  </a:cubicBezTo>
                  <a:cubicBezTo>
                    <a:pt x="69" y="310"/>
                    <a:pt x="69" y="310"/>
                    <a:pt x="68" y="310"/>
                  </a:cubicBezTo>
                  <a:close/>
                  <a:moveTo>
                    <a:pt x="1123" y="304"/>
                  </a:moveTo>
                  <a:cubicBezTo>
                    <a:pt x="1121" y="299"/>
                    <a:pt x="1119" y="294"/>
                    <a:pt x="1117" y="290"/>
                  </a:cubicBezTo>
                  <a:cubicBezTo>
                    <a:pt x="1117" y="290"/>
                    <a:pt x="1117" y="290"/>
                    <a:pt x="1117" y="290"/>
                  </a:cubicBezTo>
                  <a:cubicBezTo>
                    <a:pt x="1117" y="288"/>
                    <a:pt x="1118" y="287"/>
                    <a:pt x="1119" y="287"/>
                  </a:cubicBezTo>
                  <a:cubicBezTo>
                    <a:pt x="1119" y="287"/>
                    <a:pt x="1119" y="287"/>
                    <a:pt x="1119" y="287"/>
                  </a:cubicBezTo>
                  <a:cubicBezTo>
                    <a:pt x="1120" y="287"/>
                    <a:pt x="1121" y="287"/>
                    <a:pt x="1121" y="288"/>
                  </a:cubicBezTo>
                  <a:cubicBezTo>
                    <a:pt x="1121" y="288"/>
                    <a:pt x="1121" y="288"/>
                    <a:pt x="1121" y="288"/>
                  </a:cubicBezTo>
                  <a:cubicBezTo>
                    <a:pt x="1123" y="293"/>
                    <a:pt x="1125" y="298"/>
                    <a:pt x="1127" y="303"/>
                  </a:cubicBezTo>
                  <a:cubicBezTo>
                    <a:pt x="1127" y="303"/>
                    <a:pt x="1127" y="303"/>
                    <a:pt x="1127" y="303"/>
                  </a:cubicBezTo>
                  <a:cubicBezTo>
                    <a:pt x="1127" y="303"/>
                    <a:pt x="1127" y="303"/>
                    <a:pt x="1127" y="303"/>
                  </a:cubicBezTo>
                  <a:cubicBezTo>
                    <a:pt x="1127" y="304"/>
                    <a:pt x="1126" y="305"/>
                    <a:pt x="1125" y="306"/>
                  </a:cubicBezTo>
                  <a:cubicBezTo>
                    <a:pt x="1125" y="306"/>
                    <a:pt x="1125" y="306"/>
                    <a:pt x="1125" y="306"/>
                  </a:cubicBezTo>
                  <a:cubicBezTo>
                    <a:pt x="1125" y="306"/>
                    <a:pt x="1125" y="306"/>
                    <a:pt x="1125" y="306"/>
                  </a:cubicBezTo>
                  <a:cubicBezTo>
                    <a:pt x="1125" y="306"/>
                    <a:pt x="1125" y="306"/>
                    <a:pt x="1125" y="306"/>
                  </a:cubicBezTo>
                  <a:cubicBezTo>
                    <a:pt x="1124" y="306"/>
                    <a:pt x="1123" y="305"/>
                    <a:pt x="1123" y="304"/>
                  </a:cubicBezTo>
                  <a:close/>
                  <a:moveTo>
                    <a:pt x="83" y="282"/>
                  </a:moveTo>
                  <a:cubicBezTo>
                    <a:pt x="82" y="281"/>
                    <a:pt x="82" y="280"/>
                    <a:pt x="83" y="279"/>
                  </a:cubicBezTo>
                  <a:cubicBezTo>
                    <a:pt x="83" y="279"/>
                    <a:pt x="83" y="279"/>
                    <a:pt x="83" y="279"/>
                  </a:cubicBezTo>
                  <a:cubicBezTo>
                    <a:pt x="85" y="274"/>
                    <a:pt x="88" y="270"/>
                    <a:pt x="91" y="265"/>
                  </a:cubicBezTo>
                  <a:cubicBezTo>
                    <a:pt x="91" y="265"/>
                    <a:pt x="91" y="265"/>
                    <a:pt x="91" y="265"/>
                  </a:cubicBezTo>
                  <a:cubicBezTo>
                    <a:pt x="91" y="265"/>
                    <a:pt x="91" y="265"/>
                    <a:pt x="91" y="265"/>
                  </a:cubicBezTo>
                  <a:cubicBezTo>
                    <a:pt x="91" y="264"/>
                    <a:pt x="93" y="264"/>
                    <a:pt x="93" y="264"/>
                  </a:cubicBezTo>
                  <a:cubicBezTo>
                    <a:pt x="93" y="264"/>
                    <a:pt x="93" y="264"/>
                    <a:pt x="93" y="264"/>
                  </a:cubicBezTo>
                  <a:cubicBezTo>
                    <a:pt x="94" y="265"/>
                    <a:pt x="95" y="266"/>
                    <a:pt x="94" y="267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91" y="272"/>
                    <a:pt x="89" y="276"/>
                    <a:pt x="86" y="281"/>
                  </a:cubicBezTo>
                  <a:cubicBezTo>
                    <a:pt x="86" y="281"/>
                    <a:pt x="86" y="281"/>
                    <a:pt x="86" y="281"/>
                  </a:cubicBezTo>
                  <a:cubicBezTo>
                    <a:pt x="86" y="282"/>
                    <a:pt x="85" y="282"/>
                    <a:pt x="84" y="282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4" y="282"/>
                    <a:pt x="84" y="282"/>
                    <a:pt x="83" y="282"/>
                  </a:cubicBezTo>
                  <a:close/>
                  <a:moveTo>
                    <a:pt x="1111" y="275"/>
                  </a:moveTo>
                  <a:cubicBezTo>
                    <a:pt x="1109" y="270"/>
                    <a:pt x="1107" y="265"/>
                    <a:pt x="1105" y="260"/>
                  </a:cubicBezTo>
                  <a:cubicBezTo>
                    <a:pt x="1105" y="260"/>
                    <a:pt x="1105" y="260"/>
                    <a:pt x="1105" y="260"/>
                  </a:cubicBezTo>
                  <a:cubicBezTo>
                    <a:pt x="1104" y="259"/>
                    <a:pt x="1105" y="258"/>
                    <a:pt x="1106" y="258"/>
                  </a:cubicBezTo>
                  <a:cubicBezTo>
                    <a:pt x="1106" y="258"/>
                    <a:pt x="1106" y="258"/>
                    <a:pt x="1106" y="258"/>
                  </a:cubicBezTo>
                  <a:cubicBezTo>
                    <a:pt x="1107" y="257"/>
                    <a:pt x="1108" y="258"/>
                    <a:pt x="1108" y="259"/>
                  </a:cubicBezTo>
                  <a:cubicBezTo>
                    <a:pt x="1108" y="259"/>
                    <a:pt x="1108" y="259"/>
                    <a:pt x="1108" y="259"/>
                  </a:cubicBezTo>
                  <a:cubicBezTo>
                    <a:pt x="1111" y="263"/>
                    <a:pt x="1113" y="268"/>
                    <a:pt x="1115" y="273"/>
                  </a:cubicBezTo>
                  <a:cubicBezTo>
                    <a:pt x="1115" y="273"/>
                    <a:pt x="1115" y="273"/>
                    <a:pt x="1115" y="273"/>
                  </a:cubicBezTo>
                  <a:cubicBezTo>
                    <a:pt x="1115" y="273"/>
                    <a:pt x="1115" y="273"/>
                    <a:pt x="1115" y="273"/>
                  </a:cubicBezTo>
                  <a:cubicBezTo>
                    <a:pt x="1116" y="274"/>
                    <a:pt x="1115" y="275"/>
                    <a:pt x="1114" y="276"/>
                  </a:cubicBezTo>
                  <a:cubicBezTo>
                    <a:pt x="1114" y="276"/>
                    <a:pt x="1114" y="276"/>
                    <a:pt x="1114" y="276"/>
                  </a:cubicBezTo>
                  <a:cubicBezTo>
                    <a:pt x="1114" y="276"/>
                    <a:pt x="1114" y="276"/>
                    <a:pt x="1113" y="276"/>
                  </a:cubicBezTo>
                  <a:cubicBezTo>
                    <a:pt x="1113" y="276"/>
                    <a:pt x="1113" y="276"/>
                    <a:pt x="1113" y="276"/>
                  </a:cubicBezTo>
                  <a:cubicBezTo>
                    <a:pt x="1113" y="276"/>
                    <a:pt x="1112" y="276"/>
                    <a:pt x="1111" y="275"/>
                  </a:cubicBezTo>
                  <a:close/>
                  <a:moveTo>
                    <a:pt x="100" y="254"/>
                  </a:moveTo>
                  <a:cubicBezTo>
                    <a:pt x="99" y="254"/>
                    <a:pt x="99" y="252"/>
                    <a:pt x="99" y="252"/>
                  </a:cubicBezTo>
                  <a:cubicBezTo>
                    <a:pt x="99" y="252"/>
                    <a:pt x="99" y="252"/>
                    <a:pt x="99" y="252"/>
                  </a:cubicBezTo>
                  <a:cubicBezTo>
                    <a:pt x="102" y="247"/>
                    <a:pt x="105" y="242"/>
                    <a:pt x="108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9" y="237"/>
                    <a:pt x="110" y="237"/>
                    <a:pt x="111" y="238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12" y="238"/>
                    <a:pt x="112" y="240"/>
                    <a:pt x="111" y="240"/>
                  </a:cubicBezTo>
                  <a:cubicBezTo>
                    <a:pt x="111" y="240"/>
                    <a:pt x="111" y="240"/>
                    <a:pt x="111" y="240"/>
                  </a:cubicBezTo>
                  <a:cubicBezTo>
                    <a:pt x="108" y="245"/>
                    <a:pt x="106" y="249"/>
                    <a:pt x="103" y="254"/>
                  </a:cubicBezTo>
                  <a:cubicBezTo>
                    <a:pt x="103" y="254"/>
                    <a:pt x="103" y="254"/>
                    <a:pt x="103" y="254"/>
                  </a:cubicBezTo>
                  <a:cubicBezTo>
                    <a:pt x="102" y="254"/>
                    <a:pt x="102" y="255"/>
                    <a:pt x="101" y="255"/>
                  </a:cubicBezTo>
                  <a:cubicBezTo>
                    <a:pt x="101" y="255"/>
                    <a:pt x="101" y="255"/>
                    <a:pt x="101" y="255"/>
                  </a:cubicBezTo>
                  <a:cubicBezTo>
                    <a:pt x="101" y="255"/>
                    <a:pt x="100" y="254"/>
                    <a:pt x="100" y="254"/>
                  </a:cubicBezTo>
                  <a:close/>
                  <a:moveTo>
                    <a:pt x="1098" y="246"/>
                  </a:moveTo>
                  <a:cubicBezTo>
                    <a:pt x="1095" y="242"/>
                    <a:pt x="1092" y="237"/>
                    <a:pt x="1090" y="232"/>
                  </a:cubicBezTo>
                  <a:cubicBezTo>
                    <a:pt x="1090" y="232"/>
                    <a:pt x="1090" y="232"/>
                    <a:pt x="1090" y="232"/>
                  </a:cubicBezTo>
                  <a:cubicBezTo>
                    <a:pt x="1089" y="231"/>
                    <a:pt x="1089" y="230"/>
                    <a:pt x="1090" y="230"/>
                  </a:cubicBezTo>
                  <a:cubicBezTo>
                    <a:pt x="1090" y="230"/>
                    <a:pt x="1090" y="230"/>
                    <a:pt x="1090" y="230"/>
                  </a:cubicBezTo>
                  <a:cubicBezTo>
                    <a:pt x="1091" y="229"/>
                    <a:pt x="1093" y="229"/>
                    <a:pt x="1093" y="230"/>
                  </a:cubicBezTo>
                  <a:cubicBezTo>
                    <a:pt x="1093" y="230"/>
                    <a:pt x="1093" y="230"/>
                    <a:pt x="1093" y="230"/>
                  </a:cubicBezTo>
                  <a:cubicBezTo>
                    <a:pt x="1096" y="235"/>
                    <a:pt x="1098" y="240"/>
                    <a:pt x="1101" y="244"/>
                  </a:cubicBezTo>
                  <a:cubicBezTo>
                    <a:pt x="1101" y="244"/>
                    <a:pt x="1101" y="244"/>
                    <a:pt x="1101" y="244"/>
                  </a:cubicBezTo>
                  <a:cubicBezTo>
                    <a:pt x="1102" y="245"/>
                    <a:pt x="1101" y="247"/>
                    <a:pt x="1100" y="247"/>
                  </a:cubicBezTo>
                  <a:cubicBezTo>
                    <a:pt x="1100" y="247"/>
                    <a:pt x="1100" y="247"/>
                    <a:pt x="1100" y="247"/>
                  </a:cubicBezTo>
                  <a:cubicBezTo>
                    <a:pt x="1100" y="247"/>
                    <a:pt x="1100" y="247"/>
                    <a:pt x="1099" y="247"/>
                  </a:cubicBezTo>
                  <a:cubicBezTo>
                    <a:pt x="1099" y="247"/>
                    <a:pt x="1099" y="247"/>
                    <a:pt x="1099" y="247"/>
                  </a:cubicBezTo>
                  <a:cubicBezTo>
                    <a:pt x="1099" y="247"/>
                    <a:pt x="1098" y="247"/>
                    <a:pt x="1098" y="246"/>
                  </a:cubicBezTo>
                  <a:close/>
                  <a:moveTo>
                    <a:pt x="118" y="228"/>
                  </a:moveTo>
                  <a:cubicBezTo>
                    <a:pt x="117" y="227"/>
                    <a:pt x="117" y="226"/>
                    <a:pt x="117" y="22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21" y="221"/>
                    <a:pt x="124" y="216"/>
                    <a:pt x="127" y="212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28" y="211"/>
                    <a:pt x="129" y="211"/>
                    <a:pt x="130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31" y="213"/>
                    <a:pt x="131" y="214"/>
                    <a:pt x="130" y="215"/>
                  </a:cubicBezTo>
                  <a:cubicBezTo>
                    <a:pt x="130" y="215"/>
                    <a:pt x="130" y="215"/>
                    <a:pt x="130" y="215"/>
                  </a:cubicBezTo>
                  <a:cubicBezTo>
                    <a:pt x="127" y="219"/>
                    <a:pt x="124" y="223"/>
                    <a:pt x="121" y="227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0" y="228"/>
                    <a:pt x="120" y="228"/>
                    <a:pt x="119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19" y="228"/>
                    <a:pt x="118" y="228"/>
                    <a:pt x="118" y="228"/>
                  </a:cubicBezTo>
                  <a:close/>
                  <a:moveTo>
                    <a:pt x="1081" y="219"/>
                  </a:moveTo>
                  <a:cubicBezTo>
                    <a:pt x="1078" y="214"/>
                    <a:pt x="1075" y="210"/>
                    <a:pt x="1072" y="206"/>
                  </a:cubicBezTo>
                  <a:cubicBezTo>
                    <a:pt x="1072" y="206"/>
                    <a:pt x="1072" y="206"/>
                    <a:pt x="1072" y="206"/>
                  </a:cubicBezTo>
                  <a:cubicBezTo>
                    <a:pt x="1071" y="205"/>
                    <a:pt x="1072" y="204"/>
                    <a:pt x="1073" y="203"/>
                  </a:cubicBezTo>
                  <a:cubicBezTo>
                    <a:pt x="1073" y="203"/>
                    <a:pt x="1073" y="203"/>
                    <a:pt x="1073" y="203"/>
                  </a:cubicBezTo>
                  <a:cubicBezTo>
                    <a:pt x="1073" y="202"/>
                    <a:pt x="1075" y="203"/>
                    <a:pt x="1075" y="203"/>
                  </a:cubicBezTo>
                  <a:cubicBezTo>
                    <a:pt x="1075" y="203"/>
                    <a:pt x="1075" y="203"/>
                    <a:pt x="1075" y="203"/>
                  </a:cubicBezTo>
                  <a:cubicBezTo>
                    <a:pt x="1079" y="208"/>
                    <a:pt x="1082" y="212"/>
                    <a:pt x="1085" y="217"/>
                  </a:cubicBezTo>
                  <a:cubicBezTo>
                    <a:pt x="1085" y="217"/>
                    <a:pt x="1085" y="217"/>
                    <a:pt x="1085" y="217"/>
                  </a:cubicBezTo>
                  <a:cubicBezTo>
                    <a:pt x="1085" y="218"/>
                    <a:pt x="1085" y="219"/>
                    <a:pt x="1084" y="219"/>
                  </a:cubicBezTo>
                  <a:cubicBezTo>
                    <a:pt x="1084" y="219"/>
                    <a:pt x="1084" y="219"/>
                    <a:pt x="1084" y="219"/>
                  </a:cubicBezTo>
                  <a:cubicBezTo>
                    <a:pt x="1084" y="220"/>
                    <a:pt x="1083" y="220"/>
                    <a:pt x="1083" y="220"/>
                  </a:cubicBezTo>
                  <a:cubicBezTo>
                    <a:pt x="1083" y="220"/>
                    <a:pt x="1083" y="220"/>
                    <a:pt x="1083" y="220"/>
                  </a:cubicBezTo>
                  <a:cubicBezTo>
                    <a:pt x="1082" y="220"/>
                    <a:pt x="1082" y="219"/>
                    <a:pt x="1081" y="219"/>
                  </a:cubicBezTo>
                  <a:close/>
                  <a:moveTo>
                    <a:pt x="137" y="202"/>
                  </a:moveTo>
                  <a:cubicBezTo>
                    <a:pt x="137" y="202"/>
                    <a:pt x="136" y="201"/>
                    <a:pt x="137" y="200"/>
                  </a:cubicBezTo>
                  <a:cubicBezTo>
                    <a:pt x="137" y="200"/>
                    <a:pt x="137" y="200"/>
                    <a:pt x="137" y="200"/>
                  </a:cubicBezTo>
                  <a:cubicBezTo>
                    <a:pt x="141" y="195"/>
                    <a:pt x="144" y="191"/>
                    <a:pt x="148" y="187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50" y="187"/>
                    <a:pt x="150" y="187"/>
                  </a:cubicBezTo>
                  <a:cubicBezTo>
                    <a:pt x="150" y="187"/>
                    <a:pt x="150" y="187"/>
                    <a:pt x="150" y="187"/>
                  </a:cubicBezTo>
                  <a:cubicBezTo>
                    <a:pt x="151" y="188"/>
                    <a:pt x="151" y="189"/>
                    <a:pt x="151" y="190"/>
                  </a:cubicBezTo>
                  <a:cubicBezTo>
                    <a:pt x="151" y="190"/>
                    <a:pt x="151" y="190"/>
                    <a:pt x="151" y="190"/>
                  </a:cubicBezTo>
                  <a:cubicBezTo>
                    <a:pt x="147" y="194"/>
                    <a:pt x="144" y="198"/>
                    <a:pt x="140" y="202"/>
                  </a:cubicBezTo>
                  <a:cubicBezTo>
                    <a:pt x="140" y="202"/>
                    <a:pt x="140" y="202"/>
                    <a:pt x="140" y="202"/>
                  </a:cubicBezTo>
                  <a:cubicBezTo>
                    <a:pt x="140" y="203"/>
                    <a:pt x="139" y="203"/>
                    <a:pt x="139" y="203"/>
                  </a:cubicBezTo>
                  <a:cubicBezTo>
                    <a:pt x="139" y="203"/>
                    <a:pt x="139" y="203"/>
                    <a:pt x="139" y="203"/>
                  </a:cubicBezTo>
                  <a:cubicBezTo>
                    <a:pt x="138" y="203"/>
                    <a:pt x="138" y="203"/>
                    <a:pt x="137" y="202"/>
                  </a:cubicBezTo>
                  <a:close/>
                  <a:moveTo>
                    <a:pt x="1063" y="193"/>
                  </a:moveTo>
                  <a:cubicBezTo>
                    <a:pt x="1059" y="189"/>
                    <a:pt x="1056" y="185"/>
                    <a:pt x="1052" y="181"/>
                  </a:cubicBezTo>
                  <a:cubicBezTo>
                    <a:pt x="1052" y="181"/>
                    <a:pt x="1052" y="181"/>
                    <a:pt x="1052" y="181"/>
                  </a:cubicBezTo>
                  <a:cubicBezTo>
                    <a:pt x="1052" y="180"/>
                    <a:pt x="1052" y="179"/>
                    <a:pt x="1053" y="178"/>
                  </a:cubicBezTo>
                  <a:cubicBezTo>
                    <a:pt x="1053" y="178"/>
                    <a:pt x="1053" y="178"/>
                    <a:pt x="1053" y="178"/>
                  </a:cubicBezTo>
                  <a:cubicBezTo>
                    <a:pt x="1053" y="177"/>
                    <a:pt x="1055" y="177"/>
                    <a:pt x="1055" y="178"/>
                  </a:cubicBezTo>
                  <a:cubicBezTo>
                    <a:pt x="1055" y="178"/>
                    <a:pt x="1055" y="178"/>
                    <a:pt x="1055" y="178"/>
                  </a:cubicBezTo>
                  <a:cubicBezTo>
                    <a:pt x="1059" y="182"/>
                    <a:pt x="1062" y="186"/>
                    <a:pt x="1066" y="191"/>
                  </a:cubicBezTo>
                  <a:cubicBezTo>
                    <a:pt x="1066" y="191"/>
                    <a:pt x="1066" y="191"/>
                    <a:pt x="1066" y="191"/>
                  </a:cubicBezTo>
                  <a:cubicBezTo>
                    <a:pt x="1066" y="191"/>
                    <a:pt x="1066" y="191"/>
                    <a:pt x="1066" y="191"/>
                  </a:cubicBezTo>
                  <a:cubicBezTo>
                    <a:pt x="1066" y="191"/>
                    <a:pt x="1066" y="193"/>
                    <a:pt x="1065" y="193"/>
                  </a:cubicBezTo>
                  <a:cubicBezTo>
                    <a:pt x="1065" y="193"/>
                    <a:pt x="1065" y="193"/>
                    <a:pt x="1065" y="193"/>
                  </a:cubicBezTo>
                  <a:cubicBezTo>
                    <a:pt x="1065" y="194"/>
                    <a:pt x="1065" y="194"/>
                    <a:pt x="1064" y="194"/>
                  </a:cubicBezTo>
                  <a:cubicBezTo>
                    <a:pt x="1064" y="194"/>
                    <a:pt x="1064" y="194"/>
                    <a:pt x="1064" y="194"/>
                  </a:cubicBezTo>
                  <a:cubicBezTo>
                    <a:pt x="1064" y="194"/>
                    <a:pt x="1063" y="194"/>
                    <a:pt x="1063" y="193"/>
                  </a:cubicBezTo>
                  <a:close/>
                  <a:moveTo>
                    <a:pt x="158" y="178"/>
                  </a:moveTo>
                  <a:cubicBezTo>
                    <a:pt x="158" y="178"/>
                    <a:pt x="158" y="176"/>
                    <a:pt x="158" y="175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62" y="171"/>
                    <a:pt x="166" y="168"/>
                    <a:pt x="169" y="164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70" y="163"/>
                    <a:pt x="171" y="163"/>
                    <a:pt x="172" y="164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3" y="165"/>
                    <a:pt x="173" y="166"/>
                    <a:pt x="172" y="167"/>
                  </a:cubicBezTo>
                  <a:cubicBezTo>
                    <a:pt x="172" y="167"/>
                    <a:pt x="172" y="167"/>
                    <a:pt x="172" y="167"/>
                  </a:cubicBezTo>
                  <a:cubicBezTo>
                    <a:pt x="169" y="170"/>
                    <a:pt x="165" y="174"/>
                    <a:pt x="161" y="178"/>
                  </a:cubicBezTo>
                  <a:cubicBezTo>
                    <a:pt x="161" y="178"/>
                    <a:pt x="161" y="178"/>
                    <a:pt x="161" y="178"/>
                  </a:cubicBezTo>
                  <a:cubicBezTo>
                    <a:pt x="161" y="179"/>
                    <a:pt x="160" y="179"/>
                    <a:pt x="160" y="179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59" y="179"/>
                    <a:pt x="159" y="179"/>
                    <a:pt x="158" y="178"/>
                  </a:cubicBezTo>
                  <a:close/>
                  <a:moveTo>
                    <a:pt x="1042" y="169"/>
                  </a:moveTo>
                  <a:cubicBezTo>
                    <a:pt x="1038" y="165"/>
                    <a:pt x="1035" y="161"/>
                    <a:pt x="1031" y="157"/>
                  </a:cubicBezTo>
                  <a:cubicBezTo>
                    <a:pt x="1031" y="157"/>
                    <a:pt x="1031" y="157"/>
                    <a:pt x="1031" y="157"/>
                  </a:cubicBezTo>
                  <a:cubicBezTo>
                    <a:pt x="1030" y="157"/>
                    <a:pt x="1030" y="155"/>
                    <a:pt x="1031" y="155"/>
                  </a:cubicBezTo>
                  <a:cubicBezTo>
                    <a:pt x="1031" y="155"/>
                    <a:pt x="1031" y="155"/>
                    <a:pt x="1031" y="155"/>
                  </a:cubicBezTo>
                  <a:cubicBezTo>
                    <a:pt x="1032" y="154"/>
                    <a:pt x="1033" y="154"/>
                    <a:pt x="1034" y="155"/>
                  </a:cubicBezTo>
                  <a:cubicBezTo>
                    <a:pt x="1034" y="155"/>
                    <a:pt x="1034" y="155"/>
                    <a:pt x="1034" y="155"/>
                  </a:cubicBezTo>
                  <a:cubicBezTo>
                    <a:pt x="1037" y="158"/>
                    <a:pt x="1041" y="162"/>
                    <a:pt x="1045" y="166"/>
                  </a:cubicBezTo>
                  <a:cubicBezTo>
                    <a:pt x="1045" y="166"/>
                    <a:pt x="1045" y="166"/>
                    <a:pt x="1045" y="166"/>
                  </a:cubicBezTo>
                  <a:cubicBezTo>
                    <a:pt x="1046" y="167"/>
                    <a:pt x="1045" y="168"/>
                    <a:pt x="1045" y="169"/>
                  </a:cubicBezTo>
                  <a:cubicBezTo>
                    <a:pt x="1045" y="169"/>
                    <a:pt x="1045" y="169"/>
                    <a:pt x="1045" y="169"/>
                  </a:cubicBezTo>
                  <a:cubicBezTo>
                    <a:pt x="1044" y="169"/>
                    <a:pt x="1044" y="170"/>
                    <a:pt x="1043" y="170"/>
                  </a:cubicBezTo>
                  <a:cubicBezTo>
                    <a:pt x="1043" y="170"/>
                    <a:pt x="1043" y="170"/>
                    <a:pt x="1043" y="170"/>
                  </a:cubicBezTo>
                  <a:cubicBezTo>
                    <a:pt x="1043" y="170"/>
                    <a:pt x="1042" y="169"/>
                    <a:pt x="1042" y="169"/>
                  </a:cubicBezTo>
                  <a:close/>
                  <a:moveTo>
                    <a:pt x="181" y="155"/>
                  </a:moveTo>
                  <a:cubicBezTo>
                    <a:pt x="180" y="155"/>
                    <a:pt x="180" y="153"/>
                    <a:pt x="181" y="153"/>
                  </a:cubicBezTo>
                  <a:cubicBezTo>
                    <a:pt x="181" y="153"/>
                    <a:pt x="181" y="153"/>
                    <a:pt x="181" y="153"/>
                  </a:cubicBezTo>
                  <a:cubicBezTo>
                    <a:pt x="185" y="149"/>
                    <a:pt x="189" y="145"/>
                    <a:pt x="193" y="142"/>
                  </a:cubicBezTo>
                  <a:cubicBezTo>
                    <a:pt x="193" y="142"/>
                    <a:pt x="193" y="142"/>
                    <a:pt x="193" y="142"/>
                  </a:cubicBezTo>
                  <a:cubicBezTo>
                    <a:pt x="193" y="142"/>
                    <a:pt x="193" y="142"/>
                    <a:pt x="193" y="142"/>
                  </a:cubicBezTo>
                  <a:cubicBezTo>
                    <a:pt x="193" y="141"/>
                    <a:pt x="195" y="141"/>
                    <a:pt x="196" y="142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6" y="143"/>
                    <a:pt x="196" y="144"/>
                    <a:pt x="195" y="145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2" y="148"/>
                    <a:pt x="188" y="152"/>
                    <a:pt x="184" y="156"/>
                  </a:cubicBezTo>
                  <a:cubicBezTo>
                    <a:pt x="184" y="156"/>
                    <a:pt x="184" y="156"/>
                    <a:pt x="184" y="156"/>
                  </a:cubicBezTo>
                  <a:cubicBezTo>
                    <a:pt x="183" y="156"/>
                    <a:pt x="183" y="156"/>
                    <a:pt x="182" y="156"/>
                  </a:cubicBezTo>
                  <a:cubicBezTo>
                    <a:pt x="182" y="156"/>
                    <a:pt x="182" y="156"/>
                    <a:pt x="182" y="156"/>
                  </a:cubicBezTo>
                  <a:cubicBezTo>
                    <a:pt x="182" y="156"/>
                    <a:pt x="181" y="156"/>
                    <a:pt x="181" y="155"/>
                  </a:cubicBezTo>
                  <a:close/>
                  <a:moveTo>
                    <a:pt x="1019" y="146"/>
                  </a:moveTo>
                  <a:cubicBezTo>
                    <a:pt x="1015" y="143"/>
                    <a:pt x="1011" y="139"/>
                    <a:pt x="1007" y="136"/>
                  </a:cubicBezTo>
                  <a:cubicBezTo>
                    <a:pt x="1007" y="136"/>
                    <a:pt x="1007" y="136"/>
                    <a:pt x="1007" y="136"/>
                  </a:cubicBezTo>
                  <a:cubicBezTo>
                    <a:pt x="1007" y="135"/>
                    <a:pt x="1006" y="134"/>
                    <a:pt x="1007" y="133"/>
                  </a:cubicBezTo>
                  <a:cubicBezTo>
                    <a:pt x="1007" y="133"/>
                    <a:pt x="1007" y="133"/>
                    <a:pt x="1007" y="133"/>
                  </a:cubicBezTo>
                  <a:cubicBezTo>
                    <a:pt x="1008" y="132"/>
                    <a:pt x="1009" y="132"/>
                    <a:pt x="1010" y="133"/>
                  </a:cubicBezTo>
                  <a:cubicBezTo>
                    <a:pt x="1010" y="133"/>
                    <a:pt x="1010" y="133"/>
                    <a:pt x="1010" y="133"/>
                  </a:cubicBezTo>
                  <a:cubicBezTo>
                    <a:pt x="1014" y="136"/>
                    <a:pt x="1018" y="140"/>
                    <a:pt x="1022" y="144"/>
                  </a:cubicBezTo>
                  <a:cubicBezTo>
                    <a:pt x="1022" y="144"/>
                    <a:pt x="1022" y="144"/>
                    <a:pt x="1022" y="144"/>
                  </a:cubicBezTo>
                  <a:cubicBezTo>
                    <a:pt x="1022" y="144"/>
                    <a:pt x="1022" y="144"/>
                    <a:pt x="1022" y="144"/>
                  </a:cubicBezTo>
                  <a:cubicBezTo>
                    <a:pt x="1023" y="144"/>
                    <a:pt x="1023" y="146"/>
                    <a:pt x="1022" y="146"/>
                  </a:cubicBezTo>
                  <a:cubicBezTo>
                    <a:pt x="1022" y="146"/>
                    <a:pt x="1022" y="146"/>
                    <a:pt x="1022" y="146"/>
                  </a:cubicBezTo>
                  <a:cubicBezTo>
                    <a:pt x="1022" y="147"/>
                    <a:pt x="1021" y="147"/>
                    <a:pt x="1021" y="147"/>
                  </a:cubicBezTo>
                  <a:cubicBezTo>
                    <a:pt x="1021" y="147"/>
                    <a:pt x="1021" y="147"/>
                    <a:pt x="1021" y="147"/>
                  </a:cubicBezTo>
                  <a:cubicBezTo>
                    <a:pt x="1020" y="147"/>
                    <a:pt x="1020" y="147"/>
                    <a:pt x="1019" y="146"/>
                  </a:cubicBezTo>
                  <a:close/>
                  <a:moveTo>
                    <a:pt x="205" y="134"/>
                  </a:moveTo>
                  <a:cubicBezTo>
                    <a:pt x="204" y="133"/>
                    <a:pt x="204" y="132"/>
                    <a:pt x="205" y="131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9" y="128"/>
                    <a:pt x="213" y="124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0"/>
                    <a:pt x="219" y="121"/>
                    <a:pt x="220" y="121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1" y="122"/>
                    <a:pt x="221" y="124"/>
                    <a:pt x="220" y="124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16" y="127"/>
                    <a:pt x="212" y="131"/>
                    <a:pt x="207" y="134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5"/>
                    <a:pt x="207" y="135"/>
                    <a:pt x="206" y="135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5"/>
                    <a:pt x="205" y="134"/>
                    <a:pt x="205" y="134"/>
                  </a:cubicBezTo>
                  <a:close/>
                  <a:moveTo>
                    <a:pt x="995" y="126"/>
                  </a:moveTo>
                  <a:cubicBezTo>
                    <a:pt x="991" y="123"/>
                    <a:pt x="987" y="119"/>
                    <a:pt x="983" y="116"/>
                  </a:cubicBezTo>
                  <a:cubicBezTo>
                    <a:pt x="983" y="116"/>
                    <a:pt x="983" y="116"/>
                    <a:pt x="983" y="116"/>
                  </a:cubicBezTo>
                  <a:cubicBezTo>
                    <a:pt x="982" y="116"/>
                    <a:pt x="981" y="114"/>
                    <a:pt x="982" y="113"/>
                  </a:cubicBezTo>
                  <a:cubicBezTo>
                    <a:pt x="982" y="113"/>
                    <a:pt x="982" y="113"/>
                    <a:pt x="982" y="113"/>
                  </a:cubicBezTo>
                  <a:cubicBezTo>
                    <a:pt x="983" y="113"/>
                    <a:pt x="984" y="112"/>
                    <a:pt x="985" y="113"/>
                  </a:cubicBezTo>
                  <a:cubicBezTo>
                    <a:pt x="985" y="113"/>
                    <a:pt x="985" y="113"/>
                    <a:pt x="985" y="113"/>
                  </a:cubicBezTo>
                  <a:cubicBezTo>
                    <a:pt x="989" y="116"/>
                    <a:pt x="993" y="119"/>
                    <a:pt x="998" y="123"/>
                  </a:cubicBezTo>
                  <a:cubicBezTo>
                    <a:pt x="998" y="123"/>
                    <a:pt x="998" y="123"/>
                    <a:pt x="998" y="123"/>
                  </a:cubicBezTo>
                  <a:cubicBezTo>
                    <a:pt x="999" y="123"/>
                    <a:pt x="999" y="125"/>
                    <a:pt x="998" y="126"/>
                  </a:cubicBezTo>
                  <a:cubicBezTo>
                    <a:pt x="998" y="126"/>
                    <a:pt x="998" y="126"/>
                    <a:pt x="998" y="126"/>
                  </a:cubicBezTo>
                  <a:cubicBezTo>
                    <a:pt x="998" y="126"/>
                    <a:pt x="997" y="126"/>
                    <a:pt x="996" y="126"/>
                  </a:cubicBezTo>
                  <a:cubicBezTo>
                    <a:pt x="996" y="126"/>
                    <a:pt x="996" y="126"/>
                    <a:pt x="996" y="126"/>
                  </a:cubicBezTo>
                  <a:cubicBezTo>
                    <a:pt x="996" y="126"/>
                    <a:pt x="996" y="126"/>
                    <a:pt x="995" y="126"/>
                  </a:cubicBezTo>
                  <a:close/>
                  <a:moveTo>
                    <a:pt x="230" y="114"/>
                  </a:moveTo>
                  <a:cubicBezTo>
                    <a:pt x="229" y="113"/>
                    <a:pt x="229" y="112"/>
                    <a:pt x="230" y="111"/>
                  </a:cubicBezTo>
                  <a:cubicBezTo>
                    <a:pt x="230" y="111"/>
                    <a:pt x="230" y="111"/>
                    <a:pt x="230" y="111"/>
                  </a:cubicBezTo>
                  <a:cubicBezTo>
                    <a:pt x="235" y="108"/>
                    <a:pt x="239" y="105"/>
                    <a:pt x="243" y="102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44" y="102"/>
                    <a:pt x="246" y="102"/>
                    <a:pt x="246" y="103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7" y="104"/>
                    <a:pt x="247" y="105"/>
                    <a:pt x="246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2" y="108"/>
                    <a:pt x="237" y="111"/>
                    <a:pt x="233" y="115"/>
                  </a:cubicBezTo>
                  <a:cubicBezTo>
                    <a:pt x="233" y="115"/>
                    <a:pt x="233" y="115"/>
                    <a:pt x="233" y="115"/>
                  </a:cubicBezTo>
                  <a:cubicBezTo>
                    <a:pt x="232" y="115"/>
                    <a:pt x="232" y="115"/>
                    <a:pt x="231" y="115"/>
                  </a:cubicBezTo>
                  <a:cubicBezTo>
                    <a:pt x="231" y="115"/>
                    <a:pt x="231" y="115"/>
                    <a:pt x="231" y="115"/>
                  </a:cubicBezTo>
                  <a:cubicBezTo>
                    <a:pt x="231" y="115"/>
                    <a:pt x="230" y="115"/>
                    <a:pt x="230" y="114"/>
                  </a:cubicBezTo>
                  <a:close/>
                  <a:moveTo>
                    <a:pt x="970" y="107"/>
                  </a:moveTo>
                  <a:cubicBezTo>
                    <a:pt x="965" y="104"/>
                    <a:pt x="961" y="101"/>
                    <a:pt x="956" y="98"/>
                  </a:cubicBezTo>
                  <a:cubicBezTo>
                    <a:pt x="956" y="98"/>
                    <a:pt x="956" y="98"/>
                    <a:pt x="956" y="98"/>
                  </a:cubicBezTo>
                  <a:cubicBezTo>
                    <a:pt x="955" y="98"/>
                    <a:pt x="955" y="96"/>
                    <a:pt x="956" y="95"/>
                  </a:cubicBezTo>
                  <a:cubicBezTo>
                    <a:pt x="956" y="95"/>
                    <a:pt x="956" y="95"/>
                    <a:pt x="956" y="95"/>
                  </a:cubicBezTo>
                  <a:cubicBezTo>
                    <a:pt x="956" y="95"/>
                    <a:pt x="958" y="94"/>
                    <a:pt x="958" y="95"/>
                  </a:cubicBezTo>
                  <a:cubicBezTo>
                    <a:pt x="958" y="95"/>
                    <a:pt x="958" y="95"/>
                    <a:pt x="958" y="95"/>
                  </a:cubicBezTo>
                  <a:cubicBezTo>
                    <a:pt x="963" y="98"/>
                    <a:pt x="967" y="101"/>
                    <a:pt x="972" y="104"/>
                  </a:cubicBezTo>
                  <a:cubicBezTo>
                    <a:pt x="972" y="104"/>
                    <a:pt x="972" y="104"/>
                    <a:pt x="972" y="104"/>
                  </a:cubicBezTo>
                  <a:cubicBezTo>
                    <a:pt x="972" y="104"/>
                    <a:pt x="972" y="104"/>
                    <a:pt x="972" y="104"/>
                  </a:cubicBezTo>
                  <a:cubicBezTo>
                    <a:pt x="973" y="104"/>
                    <a:pt x="973" y="106"/>
                    <a:pt x="972" y="106"/>
                  </a:cubicBezTo>
                  <a:cubicBezTo>
                    <a:pt x="972" y="106"/>
                    <a:pt x="972" y="106"/>
                    <a:pt x="972" y="106"/>
                  </a:cubicBezTo>
                  <a:cubicBezTo>
                    <a:pt x="972" y="107"/>
                    <a:pt x="971" y="107"/>
                    <a:pt x="971" y="107"/>
                  </a:cubicBezTo>
                  <a:cubicBezTo>
                    <a:pt x="971" y="107"/>
                    <a:pt x="971" y="107"/>
                    <a:pt x="971" y="107"/>
                  </a:cubicBezTo>
                  <a:cubicBezTo>
                    <a:pt x="970" y="107"/>
                    <a:pt x="970" y="107"/>
                    <a:pt x="970" y="107"/>
                  </a:cubicBezTo>
                  <a:close/>
                  <a:moveTo>
                    <a:pt x="256" y="96"/>
                  </a:moveTo>
                  <a:cubicBezTo>
                    <a:pt x="256" y="95"/>
                    <a:pt x="256" y="94"/>
                    <a:pt x="257" y="93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66" y="88"/>
                    <a:pt x="271" y="85"/>
                    <a:pt x="271" y="85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2" y="85"/>
                    <a:pt x="273" y="85"/>
                    <a:pt x="274" y="86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4" y="87"/>
                    <a:pt x="274" y="89"/>
                    <a:pt x="273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3" y="89"/>
                    <a:pt x="268" y="91"/>
                    <a:pt x="259" y="97"/>
                  </a:cubicBezTo>
                  <a:cubicBezTo>
                    <a:pt x="259" y="97"/>
                    <a:pt x="259" y="97"/>
                    <a:pt x="259" y="97"/>
                  </a:cubicBezTo>
                  <a:cubicBezTo>
                    <a:pt x="259" y="97"/>
                    <a:pt x="258" y="97"/>
                    <a:pt x="258" y="97"/>
                  </a:cubicBezTo>
                  <a:cubicBezTo>
                    <a:pt x="258" y="97"/>
                    <a:pt x="258" y="97"/>
                    <a:pt x="258" y="97"/>
                  </a:cubicBezTo>
                  <a:cubicBezTo>
                    <a:pt x="257" y="97"/>
                    <a:pt x="257" y="97"/>
                    <a:pt x="256" y="96"/>
                  </a:cubicBezTo>
                  <a:close/>
                  <a:moveTo>
                    <a:pt x="943" y="90"/>
                  </a:moveTo>
                  <a:cubicBezTo>
                    <a:pt x="938" y="87"/>
                    <a:pt x="934" y="85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8" y="81"/>
                    <a:pt x="928" y="80"/>
                    <a:pt x="928" y="79"/>
                  </a:cubicBezTo>
                  <a:cubicBezTo>
                    <a:pt x="928" y="79"/>
                    <a:pt x="928" y="79"/>
                    <a:pt x="928" y="79"/>
                  </a:cubicBezTo>
                  <a:cubicBezTo>
                    <a:pt x="929" y="78"/>
                    <a:pt x="930" y="78"/>
                    <a:pt x="931" y="78"/>
                  </a:cubicBezTo>
                  <a:cubicBezTo>
                    <a:pt x="931" y="78"/>
                    <a:pt x="931" y="78"/>
                    <a:pt x="931" y="78"/>
                  </a:cubicBezTo>
                  <a:cubicBezTo>
                    <a:pt x="936" y="81"/>
                    <a:pt x="940" y="84"/>
                    <a:pt x="945" y="86"/>
                  </a:cubicBezTo>
                  <a:cubicBezTo>
                    <a:pt x="945" y="86"/>
                    <a:pt x="945" y="86"/>
                    <a:pt x="945" y="86"/>
                  </a:cubicBezTo>
                  <a:cubicBezTo>
                    <a:pt x="945" y="86"/>
                    <a:pt x="945" y="86"/>
                    <a:pt x="945" y="86"/>
                  </a:cubicBezTo>
                  <a:cubicBezTo>
                    <a:pt x="946" y="87"/>
                    <a:pt x="946" y="88"/>
                    <a:pt x="945" y="89"/>
                  </a:cubicBezTo>
                  <a:cubicBezTo>
                    <a:pt x="945" y="89"/>
                    <a:pt x="945" y="89"/>
                    <a:pt x="945" y="89"/>
                  </a:cubicBezTo>
                  <a:cubicBezTo>
                    <a:pt x="945" y="90"/>
                    <a:pt x="944" y="90"/>
                    <a:pt x="944" y="90"/>
                  </a:cubicBezTo>
                  <a:cubicBezTo>
                    <a:pt x="944" y="90"/>
                    <a:pt x="944" y="90"/>
                    <a:pt x="944" y="90"/>
                  </a:cubicBezTo>
                  <a:cubicBezTo>
                    <a:pt x="943" y="90"/>
                    <a:pt x="943" y="90"/>
                    <a:pt x="943" y="90"/>
                  </a:cubicBezTo>
                  <a:close/>
                  <a:moveTo>
                    <a:pt x="282" y="81"/>
                  </a:moveTo>
                  <a:cubicBezTo>
                    <a:pt x="281" y="80"/>
                    <a:pt x="282" y="79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7" y="76"/>
                    <a:pt x="292" y="73"/>
                    <a:pt x="297" y="71"/>
                  </a:cubicBezTo>
                  <a:cubicBezTo>
                    <a:pt x="297" y="71"/>
                    <a:pt x="297" y="71"/>
                    <a:pt x="297" y="71"/>
                  </a:cubicBezTo>
                  <a:cubicBezTo>
                    <a:pt x="298" y="70"/>
                    <a:pt x="299" y="70"/>
                    <a:pt x="299" y="71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300" y="72"/>
                    <a:pt x="299" y="74"/>
                    <a:pt x="299" y="74"/>
                  </a:cubicBezTo>
                  <a:cubicBezTo>
                    <a:pt x="299" y="74"/>
                    <a:pt x="299" y="74"/>
                    <a:pt x="299" y="74"/>
                  </a:cubicBezTo>
                  <a:cubicBezTo>
                    <a:pt x="294" y="77"/>
                    <a:pt x="289" y="79"/>
                    <a:pt x="285" y="82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4" y="82"/>
                    <a:pt x="284" y="82"/>
                    <a:pt x="284" y="82"/>
                  </a:cubicBezTo>
                  <a:cubicBezTo>
                    <a:pt x="284" y="82"/>
                    <a:pt x="284" y="82"/>
                    <a:pt x="284" y="82"/>
                  </a:cubicBezTo>
                  <a:cubicBezTo>
                    <a:pt x="283" y="82"/>
                    <a:pt x="282" y="82"/>
                    <a:pt x="282" y="81"/>
                  </a:cubicBezTo>
                  <a:close/>
                  <a:moveTo>
                    <a:pt x="915" y="74"/>
                  </a:moveTo>
                  <a:cubicBezTo>
                    <a:pt x="910" y="72"/>
                    <a:pt x="905" y="70"/>
                    <a:pt x="901" y="67"/>
                  </a:cubicBezTo>
                  <a:cubicBezTo>
                    <a:pt x="901" y="67"/>
                    <a:pt x="901" y="67"/>
                    <a:pt x="901" y="67"/>
                  </a:cubicBezTo>
                  <a:cubicBezTo>
                    <a:pt x="900" y="67"/>
                    <a:pt x="899" y="66"/>
                    <a:pt x="900" y="65"/>
                  </a:cubicBezTo>
                  <a:cubicBezTo>
                    <a:pt x="900" y="65"/>
                    <a:pt x="900" y="65"/>
                    <a:pt x="900" y="65"/>
                  </a:cubicBezTo>
                  <a:cubicBezTo>
                    <a:pt x="900" y="64"/>
                    <a:pt x="901" y="63"/>
                    <a:pt x="902" y="64"/>
                  </a:cubicBezTo>
                  <a:cubicBezTo>
                    <a:pt x="902" y="64"/>
                    <a:pt x="902" y="64"/>
                    <a:pt x="902" y="64"/>
                  </a:cubicBezTo>
                  <a:cubicBezTo>
                    <a:pt x="907" y="66"/>
                    <a:pt x="912" y="68"/>
                    <a:pt x="917" y="71"/>
                  </a:cubicBezTo>
                  <a:cubicBezTo>
                    <a:pt x="917" y="71"/>
                    <a:pt x="917" y="71"/>
                    <a:pt x="917" y="71"/>
                  </a:cubicBezTo>
                  <a:cubicBezTo>
                    <a:pt x="918" y="71"/>
                    <a:pt x="918" y="73"/>
                    <a:pt x="918" y="74"/>
                  </a:cubicBezTo>
                  <a:cubicBezTo>
                    <a:pt x="918" y="74"/>
                    <a:pt x="918" y="74"/>
                    <a:pt x="918" y="74"/>
                  </a:cubicBezTo>
                  <a:cubicBezTo>
                    <a:pt x="917" y="74"/>
                    <a:pt x="916" y="75"/>
                    <a:pt x="916" y="75"/>
                  </a:cubicBezTo>
                  <a:cubicBezTo>
                    <a:pt x="916" y="75"/>
                    <a:pt x="916" y="75"/>
                    <a:pt x="916" y="75"/>
                  </a:cubicBezTo>
                  <a:cubicBezTo>
                    <a:pt x="915" y="75"/>
                    <a:pt x="915" y="75"/>
                    <a:pt x="915" y="74"/>
                  </a:cubicBezTo>
                  <a:close/>
                  <a:moveTo>
                    <a:pt x="310" y="66"/>
                  </a:moveTo>
                  <a:cubicBezTo>
                    <a:pt x="309" y="65"/>
                    <a:pt x="310" y="64"/>
                    <a:pt x="311" y="63"/>
                  </a:cubicBezTo>
                  <a:cubicBezTo>
                    <a:pt x="311" y="63"/>
                    <a:pt x="311" y="63"/>
                    <a:pt x="311" y="63"/>
                  </a:cubicBezTo>
                  <a:cubicBezTo>
                    <a:pt x="316" y="61"/>
                    <a:pt x="321" y="59"/>
                    <a:pt x="325" y="56"/>
                  </a:cubicBezTo>
                  <a:cubicBezTo>
                    <a:pt x="325" y="56"/>
                    <a:pt x="325" y="56"/>
                    <a:pt x="325" y="56"/>
                  </a:cubicBezTo>
                  <a:cubicBezTo>
                    <a:pt x="326" y="56"/>
                    <a:pt x="328" y="56"/>
                    <a:pt x="328" y="57"/>
                  </a:cubicBezTo>
                  <a:cubicBezTo>
                    <a:pt x="328" y="57"/>
                    <a:pt x="328" y="57"/>
                    <a:pt x="328" y="57"/>
                  </a:cubicBezTo>
                  <a:cubicBezTo>
                    <a:pt x="329" y="58"/>
                    <a:pt x="328" y="60"/>
                    <a:pt x="327" y="60"/>
                  </a:cubicBezTo>
                  <a:cubicBezTo>
                    <a:pt x="327" y="60"/>
                    <a:pt x="327" y="60"/>
                    <a:pt x="327" y="60"/>
                  </a:cubicBezTo>
                  <a:cubicBezTo>
                    <a:pt x="322" y="62"/>
                    <a:pt x="317" y="64"/>
                    <a:pt x="313" y="67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1" y="67"/>
                    <a:pt x="310" y="67"/>
                    <a:pt x="310" y="66"/>
                  </a:cubicBezTo>
                  <a:close/>
                  <a:moveTo>
                    <a:pt x="886" y="61"/>
                  </a:moveTo>
                  <a:cubicBezTo>
                    <a:pt x="881" y="59"/>
                    <a:pt x="876" y="57"/>
                    <a:pt x="871" y="54"/>
                  </a:cubicBezTo>
                  <a:cubicBezTo>
                    <a:pt x="871" y="54"/>
                    <a:pt x="871" y="54"/>
                    <a:pt x="871" y="54"/>
                  </a:cubicBezTo>
                  <a:cubicBezTo>
                    <a:pt x="870" y="54"/>
                    <a:pt x="870" y="53"/>
                    <a:pt x="870" y="52"/>
                  </a:cubicBezTo>
                  <a:cubicBezTo>
                    <a:pt x="870" y="52"/>
                    <a:pt x="870" y="52"/>
                    <a:pt x="870" y="52"/>
                  </a:cubicBezTo>
                  <a:cubicBezTo>
                    <a:pt x="871" y="51"/>
                    <a:pt x="872" y="50"/>
                    <a:pt x="873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8" y="53"/>
                    <a:pt x="883" y="55"/>
                    <a:pt x="888" y="57"/>
                  </a:cubicBezTo>
                  <a:cubicBezTo>
                    <a:pt x="888" y="57"/>
                    <a:pt x="888" y="57"/>
                    <a:pt x="888" y="57"/>
                  </a:cubicBezTo>
                  <a:cubicBezTo>
                    <a:pt x="888" y="57"/>
                    <a:pt x="888" y="57"/>
                    <a:pt x="888" y="57"/>
                  </a:cubicBezTo>
                  <a:cubicBezTo>
                    <a:pt x="889" y="58"/>
                    <a:pt x="889" y="59"/>
                    <a:pt x="889" y="60"/>
                  </a:cubicBezTo>
                  <a:cubicBezTo>
                    <a:pt x="889" y="60"/>
                    <a:pt x="889" y="60"/>
                    <a:pt x="889" y="60"/>
                  </a:cubicBezTo>
                  <a:cubicBezTo>
                    <a:pt x="888" y="60"/>
                    <a:pt x="888" y="61"/>
                    <a:pt x="887" y="61"/>
                  </a:cubicBezTo>
                  <a:cubicBezTo>
                    <a:pt x="887" y="61"/>
                    <a:pt x="887" y="61"/>
                    <a:pt x="887" y="61"/>
                  </a:cubicBezTo>
                  <a:cubicBezTo>
                    <a:pt x="887" y="61"/>
                    <a:pt x="886" y="61"/>
                    <a:pt x="886" y="61"/>
                  </a:cubicBezTo>
                  <a:close/>
                  <a:moveTo>
                    <a:pt x="339" y="53"/>
                  </a:moveTo>
                  <a:cubicBezTo>
                    <a:pt x="339" y="52"/>
                    <a:pt x="339" y="50"/>
                    <a:pt x="340" y="50"/>
                  </a:cubicBezTo>
                  <a:cubicBezTo>
                    <a:pt x="340" y="50"/>
                    <a:pt x="340" y="50"/>
                    <a:pt x="340" y="50"/>
                  </a:cubicBezTo>
                  <a:cubicBezTo>
                    <a:pt x="345" y="48"/>
                    <a:pt x="350" y="46"/>
                    <a:pt x="355" y="44"/>
                  </a:cubicBezTo>
                  <a:cubicBezTo>
                    <a:pt x="355" y="44"/>
                    <a:pt x="355" y="44"/>
                    <a:pt x="355" y="44"/>
                  </a:cubicBezTo>
                  <a:cubicBezTo>
                    <a:pt x="356" y="44"/>
                    <a:pt x="357" y="44"/>
                    <a:pt x="358" y="45"/>
                  </a:cubicBezTo>
                  <a:cubicBezTo>
                    <a:pt x="358" y="45"/>
                    <a:pt x="358" y="45"/>
                    <a:pt x="358" y="45"/>
                  </a:cubicBezTo>
                  <a:cubicBezTo>
                    <a:pt x="358" y="46"/>
                    <a:pt x="357" y="47"/>
                    <a:pt x="356" y="48"/>
                  </a:cubicBezTo>
                  <a:cubicBezTo>
                    <a:pt x="356" y="48"/>
                    <a:pt x="356" y="48"/>
                    <a:pt x="356" y="48"/>
                  </a:cubicBezTo>
                  <a:cubicBezTo>
                    <a:pt x="351" y="50"/>
                    <a:pt x="347" y="52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1" y="54"/>
                    <a:pt x="341" y="54"/>
                    <a:pt x="341" y="54"/>
                  </a:cubicBezTo>
                  <a:cubicBezTo>
                    <a:pt x="341" y="54"/>
                    <a:pt x="341" y="54"/>
                    <a:pt x="341" y="54"/>
                  </a:cubicBezTo>
                  <a:cubicBezTo>
                    <a:pt x="340" y="54"/>
                    <a:pt x="339" y="53"/>
                    <a:pt x="339" y="53"/>
                  </a:cubicBezTo>
                  <a:close/>
                  <a:moveTo>
                    <a:pt x="857" y="49"/>
                  </a:moveTo>
                  <a:cubicBezTo>
                    <a:pt x="852" y="47"/>
                    <a:pt x="847" y="45"/>
                    <a:pt x="842" y="43"/>
                  </a:cubicBezTo>
                  <a:cubicBezTo>
                    <a:pt x="842" y="43"/>
                    <a:pt x="842" y="43"/>
                    <a:pt x="842" y="43"/>
                  </a:cubicBezTo>
                  <a:cubicBezTo>
                    <a:pt x="841" y="43"/>
                    <a:pt x="840" y="42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41" y="40"/>
                    <a:pt x="842" y="39"/>
                    <a:pt x="843" y="39"/>
                  </a:cubicBezTo>
                  <a:cubicBezTo>
                    <a:pt x="843" y="39"/>
                    <a:pt x="843" y="39"/>
                    <a:pt x="843" y="39"/>
                  </a:cubicBezTo>
                  <a:cubicBezTo>
                    <a:pt x="848" y="41"/>
                    <a:pt x="853" y="43"/>
                    <a:pt x="858" y="45"/>
                  </a:cubicBezTo>
                  <a:cubicBezTo>
                    <a:pt x="858" y="45"/>
                    <a:pt x="858" y="45"/>
                    <a:pt x="858" y="45"/>
                  </a:cubicBezTo>
                  <a:cubicBezTo>
                    <a:pt x="858" y="45"/>
                    <a:pt x="858" y="45"/>
                    <a:pt x="858" y="45"/>
                  </a:cubicBezTo>
                  <a:cubicBezTo>
                    <a:pt x="859" y="45"/>
                    <a:pt x="860" y="46"/>
                    <a:pt x="859" y="47"/>
                  </a:cubicBezTo>
                  <a:cubicBezTo>
                    <a:pt x="859" y="47"/>
                    <a:pt x="859" y="47"/>
                    <a:pt x="859" y="47"/>
                  </a:cubicBezTo>
                  <a:cubicBezTo>
                    <a:pt x="859" y="48"/>
                    <a:pt x="858" y="49"/>
                    <a:pt x="857" y="49"/>
                  </a:cubicBezTo>
                  <a:cubicBezTo>
                    <a:pt x="857" y="49"/>
                    <a:pt x="857" y="49"/>
                    <a:pt x="857" y="49"/>
                  </a:cubicBezTo>
                  <a:cubicBezTo>
                    <a:pt x="857" y="49"/>
                    <a:pt x="857" y="49"/>
                    <a:pt x="857" y="49"/>
                  </a:cubicBezTo>
                  <a:close/>
                  <a:moveTo>
                    <a:pt x="369" y="41"/>
                  </a:moveTo>
                  <a:cubicBezTo>
                    <a:pt x="368" y="40"/>
                    <a:pt x="369" y="39"/>
                    <a:pt x="370" y="38"/>
                  </a:cubicBezTo>
                  <a:cubicBezTo>
                    <a:pt x="370" y="38"/>
                    <a:pt x="370" y="38"/>
                    <a:pt x="370" y="38"/>
                  </a:cubicBezTo>
                  <a:cubicBezTo>
                    <a:pt x="375" y="37"/>
                    <a:pt x="380" y="35"/>
                    <a:pt x="385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6" y="33"/>
                    <a:pt x="387" y="33"/>
                    <a:pt x="388" y="35"/>
                  </a:cubicBezTo>
                  <a:cubicBezTo>
                    <a:pt x="388" y="35"/>
                    <a:pt x="388" y="35"/>
                    <a:pt x="388" y="35"/>
                  </a:cubicBezTo>
                  <a:cubicBezTo>
                    <a:pt x="388" y="36"/>
                    <a:pt x="388" y="37"/>
                    <a:pt x="387" y="37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381" y="39"/>
                    <a:pt x="376" y="40"/>
                    <a:pt x="371" y="42"/>
                  </a:cubicBezTo>
                  <a:cubicBezTo>
                    <a:pt x="371" y="42"/>
                    <a:pt x="371" y="42"/>
                    <a:pt x="371" y="42"/>
                  </a:cubicBezTo>
                  <a:cubicBezTo>
                    <a:pt x="371" y="42"/>
                    <a:pt x="371" y="42"/>
                    <a:pt x="371" y="42"/>
                  </a:cubicBezTo>
                  <a:cubicBezTo>
                    <a:pt x="371" y="42"/>
                    <a:pt x="371" y="42"/>
                    <a:pt x="371" y="42"/>
                  </a:cubicBezTo>
                  <a:cubicBezTo>
                    <a:pt x="370" y="42"/>
                    <a:pt x="369" y="42"/>
                    <a:pt x="369" y="41"/>
                  </a:cubicBezTo>
                  <a:close/>
                  <a:moveTo>
                    <a:pt x="827" y="38"/>
                  </a:moveTo>
                  <a:cubicBezTo>
                    <a:pt x="821" y="36"/>
                    <a:pt x="816" y="35"/>
                    <a:pt x="811" y="33"/>
                  </a:cubicBezTo>
                  <a:cubicBezTo>
                    <a:pt x="811" y="33"/>
                    <a:pt x="811" y="33"/>
                    <a:pt x="811" y="33"/>
                  </a:cubicBezTo>
                  <a:cubicBezTo>
                    <a:pt x="810" y="33"/>
                    <a:pt x="810" y="32"/>
                    <a:pt x="810" y="31"/>
                  </a:cubicBezTo>
                  <a:cubicBezTo>
                    <a:pt x="810" y="31"/>
                    <a:pt x="810" y="31"/>
                    <a:pt x="810" y="31"/>
                  </a:cubicBezTo>
                  <a:cubicBezTo>
                    <a:pt x="810" y="30"/>
                    <a:pt x="811" y="29"/>
                    <a:pt x="812" y="30"/>
                  </a:cubicBezTo>
                  <a:cubicBezTo>
                    <a:pt x="812" y="30"/>
                    <a:pt x="812" y="30"/>
                    <a:pt x="812" y="30"/>
                  </a:cubicBezTo>
                  <a:cubicBezTo>
                    <a:pt x="818" y="31"/>
                    <a:pt x="823" y="33"/>
                    <a:pt x="828" y="34"/>
                  </a:cubicBezTo>
                  <a:cubicBezTo>
                    <a:pt x="828" y="34"/>
                    <a:pt x="828" y="34"/>
                    <a:pt x="828" y="34"/>
                  </a:cubicBezTo>
                  <a:cubicBezTo>
                    <a:pt x="829" y="35"/>
                    <a:pt x="829" y="36"/>
                    <a:pt x="829" y="37"/>
                  </a:cubicBezTo>
                  <a:cubicBezTo>
                    <a:pt x="829" y="37"/>
                    <a:pt x="829" y="37"/>
                    <a:pt x="829" y="37"/>
                  </a:cubicBezTo>
                  <a:cubicBezTo>
                    <a:pt x="829" y="38"/>
                    <a:pt x="828" y="38"/>
                    <a:pt x="827" y="38"/>
                  </a:cubicBezTo>
                  <a:cubicBezTo>
                    <a:pt x="827" y="38"/>
                    <a:pt x="827" y="38"/>
                    <a:pt x="827" y="38"/>
                  </a:cubicBezTo>
                  <a:cubicBezTo>
                    <a:pt x="827" y="38"/>
                    <a:pt x="827" y="38"/>
                    <a:pt x="827" y="38"/>
                  </a:cubicBezTo>
                  <a:close/>
                  <a:moveTo>
                    <a:pt x="399" y="31"/>
                  </a:moveTo>
                  <a:cubicBezTo>
                    <a:pt x="399" y="30"/>
                    <a:pt x="400" y="29"/>
                    <a:pt x="401" y="29"/>
                  </a:cubicBezTo>
                  <a:cubicBezTo>
                    <a:pt x="401" y="29"/>
                    <a:pt x="401" y="29"/>
                    <a:pt x="401" y="29"/>
                  </a:cubicBezTo>
                  <a:cubicBezTo>
                    <a:pt x="406" y="27"/>
                    <a:pt x="411" y="26"/>
                    <a:pt x="416" y="24"/>
                  </a:cubicBezTo>
                  <a:cubicBezTo>
                    <a:pt x="416" y="24"/>
                    <a:pt x="416" y="24"/>
                    <a:pt x="416" y="24"/>
                  </a:cubicBezTo>
                  <a:cubicBezTo>
                    <a:pt x="417" y="24"/>
                    <a:pt x="418" y="25"/>
                    <a:pt x="419" y="26"/>
                  </a:cubicBezTo>
                  <a:cubicBezTo>
                    <a:pt x="419" y="26"/>
                    <a:pt x="419" y="26"/>
                    <a:pt x="419" y="26"/>
                  </a:cubicBezTo>
                  <a:cubicBezTo>
                    <a:pt x="419" y="27"/>
                    <a:pt x="418" y="28"/>
                    <a:pt x="417" y="28"/>
                  </a:cubicBezTo>
                  <a:cubicBezTo>
                    <a:pt x="417" y="28"/>
                    <a:pt x="417" y="28"/>
                    <a:pt x="417" y="28"/>
                  </a:cubicBezTo>
                  <a:cubicBezTo>
                    <a:pt x="412" y="29"/>
                    <a:pt x="407" y="31"/>
                    <a:pt x="402" y="32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402" y="32"/>
                    <a:pt x="401" y="32"/>
                    <a:pt x="401" y="32"/>
                  </a:cubicBezTo>
                  <a:cubicBezTo>
                    <a:pt x="401" y="32"/>
                    <a:pt x="401" y="32"/>
                    <a:pt x="401" y="32"/>
                  </a:cubicBezTo>
                  <a:cubicBezTo>
                    <a:pt x="400" y="32"/>
                    <a:pt x="400" y="32"/>
                    <a:pt x="399" y="31"/>
                  </a:cubicBezTo>
                  <a:close/>
                  <a:moveTo>
                    <a:pt x="796" y="29"/>
                  </a:moveTo>
                  <a:cubicBezTo>
                    <a:pt x="791" y="28"/>
                    <a:pt x="786" y="26"/>
                    <a:pt x="781" y="25"/>
                  </a:cubicBezTo>
                  <a:cubicBezTo>
                    <a:pt x="781" y="25"/>
                    <a:pt x="781" y="25"/>
                    <a:pt x="781" y="25"/>
                  </a:cubicBezTo>
                  <a:cubicBezTo>
                    <a:pt x="780" y="25"/>
                    <a:pt x="779" y="24"/>
                    <a:pt x="779" y="23"/>
                  </a:cubicBezTo>
                  <a:cubicBezTo>
                    <a:pt x="779" y="23"/>
                    <a:pt x="779" y="23"/>
                    <a:pt x="779" y="23"/>
                  </a:cubicBezTo>
                  <a:cubicBezTo>
                    <a:pt x="779" y="22"/>
                    <a:pt x="780" y="21"/>
                    <a:pt x="782" y="21"/>
                  </a:cubicBezTo>
                  <a:cubicBezTo>
                    <a:pt x="782" y="21"/>
                    <a:pt x="782" y="21"/>
                    <a:pt x="782" y="21"/>
                  </a:cubicBezTo>
                  <a:cubicBezTo>
                    <a:pt x="787" y="23"/>
                    <a:pt x="792" y="24"/>
                    <a:pt x="797" y="25"/>
                  </a:cubicBezTo>
                  <a:cubicBezTo>
                    <a:pt x="797" y="25"/>
                    <a:pt x="797" y="25"/>
                    <a:pt x="797" y="25"/>
                  </a:cubicBezTo>
                  <a:cubicBezTo>
                    <a:pt x="797" y="25"/>
                    <a:pt x="797" y="25"/>
                    <a:pt x="797" y="25"/>
                  </a:cubicBezTo>
                  <a:cubicBezTo>
                    <a:pt x="798" y="26"/>
                    <a:pt x="799" y="27"/>
                    <a:pt x="798" y="28"/>
                  </a:cubicBezTo>
                  <a:cubicBezTo>
                    <a:pt x="798" y="28"/>
                    <a:pt x="798" y="28"/>
                    <a:pt x="798" y="28"/>
                  </a:cubicBezTo>
                  <a:cubicBezTo>
                    <a:pt x="798" y="29"/>
                    <a:pt x="797" y="29"/>
                    <a:pt x="797" y="29"/>
                  </a:cubicBezTo>
                  <a:cubicBezTo>
                    <a:pt x="797" y="29"/>
                    <a:pt x="797" y="29"/>
                    <a:pt x="797" y="29"/>
                  </a:cubicBezTo>
                  <a:cubicBezTo>
                    <a:pt x="796" y="29"/>
                    <a:pt x="796" y="29"/>
                    <a:pt x="796" y="29"/>
                  </a:cubicBezTo>
                  <a:close/>
                  <a:moveTo>
                    <a:pt x="430" y="23"/>
                  </a:moveTo>
                  <a:cubicBezTo>
                    <a:pt x="430" y="22"/>
                    <a:pt x="431" y="20"/>
                    <a:pt x="432" y="20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7" y="19"/>
                    <a:pt x="442" y="18"/>
                    <a:pt x="447" y="17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48" y="16"/>
                    <a:pt x="449" y="17"/>
                    <a:pt x="450" y="18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50" y="19"/>
                    <a:pt x="449" y="20"/>
                    <a:pt x="448" y="21"/>
                  </a:cubicBezTo>
                  <a:cubicBezTo>
                    <a:pt x="448" y="21"/>
                    <a:pt x="448" y="21"/>
                    <a:pt x="448" y="21"/>
                  </a:cubicBezTo>
                  <a:cubicBezTo>
                    <a:pt x="443" y="22"/>
                    <a:pt x="438" y="23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2" y="24"/>
                    <a:pt x="432" y="24"/>
                    <a:pt x="432" y="24"/>
                  </a:cubicBezTo>
                  <a:cubicBezTo>
                    <a:pt x="432" y="24"/>
                    <a:pt x="432" y="24"/>
                    <a:pt x="432" y="24"/>
                  </a:cubicBezTo>
                  <a:cubicBezTo>
                    <a:pt x="431" y="24"/>
                    <a:pt x="430" y="24"/>
                    <a:pt x="430" y="23"/>
                  </a:cubicBezTo>
                  <a:close/>
                  <a:moveTo>
                    <a:pt x="765" y="22"/>
                  </a:moveTo>
                  <a:cubicBezTo>
                    <a:pt x="760" y="20"/>
                    <a:pt x="755" y="19"/>
                    <a:pt x="749" y="18"/>
                  </a:cubicBezTo>
                  <a:cubicBezTo>
                    <a:pt x="749" y="18"/>
                    <a:pt x="749" y="18"/>
                    <a:pt x="749" y="18"/>
                  </a:cubicBezTo>
                  <a:cubicBezTo>
                    <a:pt x="748" y="18"/>
                    <a:pt x="748" y="17"/>
                    <a:pt x="748" y="16"/>
                  </a:cubicBezTo>
                  <a:cubicBezTo>
                    <a:pt x="748" y="16"/>
                    <a:pt x="748" y="16"/>
                    <a:pt x="748" y="16"/>
                  </a:cubicBezTo>
                  <a:cubicBezTo>
                    <a:pt x="748" y="15"/>
                    <a:pt x="749" y="14"/>
                    <a:pt x="750" y="14"/>
                  </a:cubicBezTo>
                  <a:cubicBezTo>
                    <a:pt x="750" y="14"/>
                    <a:pt x="750" y="14"/>
                    <a:pt x="750" y="14"/>
                  </a:cubicBezTo>
                  <a:cubicBezTo>
                    <a:pt x="755" y="15"/>
                    <a:pt x="761" y="16"/>
                    <a:pt x="766" y="18"/>
                  </a:cubicBezTo>
                  <a:cubicBezTo>
                    <a:pt x="766" y="18"/>
                    <a:pt x="766" y="18"/>
                    <a:pt x="766" y="18"/>
                  </a:cubicBezTo>
                  <a:cubicBezTo>
                    <a:pt x="767" y="18"/>
                    <a:pt x="768" y="19"/>
                    <a:pt x="767" y="20"/>
                  </a:cubicBezTo>
                  <a:cubicBezTo>
                    <a:pt x="767" y="20"/>
                    <a:pt x="767" y="20"/>
                    <a:pt x="767" y="20"/>
                  </a:cubicBezTo>
                  <a:cubicBezTo>
                    <a:pt x="767" y="21"/>
                    <a:pt x="766" y="22"/>
                    <a:pt x="766" y="22"/>
                  </a:cubicBezTo>
                  <a:cubicBezTo>
                    <a:pt x="766" y="22"/>
                    <a:pt x="766" y="22"/>
                    <a:pt x="766" y="22"/>
                  </a:cubicBezTo>
                  <a:cubicBezTo>
                    <a:pt x="765" y="22"/>
                    <a:pt x="765" y="22"/>
                    <a:pt x="765" y="22"/>
                  </a:cubicBezTo>
                  <a:close/>
                  <a:moveTo>
                    <a:pt x="461" y="16"/>
                  </a:moveTo>
                  <a:cubicBezTo>
                    <a:pt x="461" y="15"/>
                    <a:pt x="462" y="14"/>
                    <a:pt x="463" y="13"/>
                  </a:cubicBezTo>
                  <a:cubicBezTo>
                    <a:pt x="463" y="13"/>
                    <a:pt x="463" y="13"/>
                    <a:pt x="463" y="13"/>
                  </a:cubicBezTo>
                  <a:cubicBezTo>
                    <a:pt x="468" y="12"/>
                    <a:pt x="474" y="11"/>
                    <a:pt x="479" y="11"/>
                  </a:cubicBezTo>
                  <a:cubicBezTo>
                    <a:pt x="479" y="11"/>
                    <a:pt x="479" y="11"/>
                    <a:pt x="479" y="11"/>
                  </a:cubicBezTo>
                  <a:cubicBezTo>
                    <a:pt x="480" y="10"/>
                    <a:pt x="481" y="11"/>
                    <a:pt x="481" y="12"/>
                  </a:cubicBezTo>
                  <a:cubicBezTo>
                    <a:pt x="481" y="12"/>
                    <a:pt x="481" y="12"/>
                    <a:pt x="481" y="12"/>
                  </a:cubicBezTo>
                  <a:cubicBezTo>
                    <a:pt x="481" y="13"/>
                    <a:pt x="481" y="14"/>
                    <a:pt x="480" y="15"/>
                  </a:cubicBezTo>
                  <a:cubicBezTo>
                    <a:pt x="480" y="15"/>
                    <a:pt x="480" y="15"/>
                    <a:pt x="480" y="15"/>
                  </a:cubicBezTo>
                  <a:cubicBezTo>
                    <a:pt x="474" y="15"/>
                    <a:pt x="469" y="16"/>
                    <a:pt x="464" y="17"/>
                  </a:cubicBezTo>
                  <a:cubicBezTo>
                    <a:pt x="464" y="17"/>
                    <a:pt x="464" y="17"/>
                    <a:pt x="464" y="17"/>
                  </a:cubicBezTo>
                  <a:cubicBezTo>
                    <a:pt x="464" y="17"/>
                    <a:pt x="464" y="17"/>
                    <a:pt x="463" y="17"/>
                  </a:cubicBezTo>
                  <a:cubicBezTo>
                    <a:pt x="463" y="17"/>
                    <a:pt x="463" y="17"/>
                    <a:pt x="463" y="17"/>
                  </a:cubicBezTo>
                  <a:cubicBezTo>
                    <a:pt x="462" y="17"/>
                    <a:pt x="462" y="17"/>
                    <a:pt x="461" y="16"/>
                  </a:cubicBezTo>
                  <a:close/>
                  <a:moveTo>
                    <a:pt x="734" y="15"/>
                  </a:moveTo>
                  <a:cubicBezTo>
                    <a:pt x="729" y="14"/>
                    <a:pt x="723" y="14"/>
                    <a:pt x="718" y="13"/>
                  </a:cubicBezTo>
                  <a:cubicBezTo>
                    <a:pt x="718" y="13"/>
                    <a:pt x="718" y="13"/>
                    <a:pt x="718" y="13"/>
                  </a:cubicBezTo>
                  <a:cubicBezTo>
                    <a:pt x="717" y="13"/>
                    <a:pt x="716" y="12"/>
                    <a:pt x="716" y="11"/>
                  </a:cubicBezTo>
                  <a:cubicBezTo>
                    <a:pt x="716" y="11"/>
                    <a:pt x="716" y="11"/>
                    <a:pt x="716" y="11"/>
                  </a:cubicBezTo>
                  <a:cubicBezTo>
                    <a:pt x="717" y="9"/>
                    <a:pt x="718" y="9"/>
                    <a:pt x="719" y="9"/>
                  </a:cubicBezTo>
                  <a:cubicBezTo>
                    <a:pt x="719" y="9"/>
                    <a:pt x="719" y="9"/>
                    <a:pt x="719" y="9"/>
                  </a:cubicBezTo>
                  <a:cubicBezTo>
                    <a:pt x="724" y="10"/>
                    <a:pt x="729" y="11"/>
                    <a:pt x="734" y="11"/>
                  </a:cubicBezTo>
                  <a:cubicBezTo>
                    <a:pt x="734" y="11"/>
                    <a:pt x="734" y="11"/>
                    <a:pt x="734" y="11"/>
                  </a:cubicBezTo>
                  <a:cubicBezTo>
                    <a:pt x="734" y="11"/>
                    <a:pt x="734" y="11"/>
                    <a:pt x="734" y="11"/>
                  </a:cubicBezTo>
                  <a:cubicBezTo>
                    <a:pt x="736" y="12"/>
                    <a:pt x="736" y="13"/>
                    <a:pt x="736" y="14"/>
                  </a:cubicBezTo>
                  <a:cubicBezTo>
                    <a:pt x="736" y="14"/>
                    <a:pt x="736" y="14"/>
                    <a:pt x="736" y="14"/>
                  </a:cubicBezTo>
                  <a:cubicBezTo>
                    <a:pt x="736" y="15"/>
                    <a:pt x="735" y="15"/>
                    <a:pt x="734" y="15"/>
                  </a:cubicBezTo>
                  <a:cubicBezTo>
                    <a:pt x="734" y="15"/>
                    <a:pt x="734" y="15"/>
                    <a:pt x="734" y="15"/>
                  </a:cubicBezTo>
                  <a:cubicBezTo>
                    <a:pt x="734" y="15"/>
                    <a:pt x="734" y="15"/>
                    <a:pt x="734" y="15"/>
                  </a:cubicBezTo>
                  <a:close/>
                  <a:moveTo>
                    <a:pt x="493" y="10"/>
                  </a:moveTo>
                  <a:cubicBezTo>
                    <a:pt x="493" y="9"/>
                    <a:pt x="494" y="8"/>
                    <a:pt x="495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0" y="7"/>
                    <a:pt x="505" y="7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6"/>
                    <a:pt x="513" y="7"/>
                    <a:pt x="513" y="8"/>
                  </a:cubicBezTo>
                  <a:cubicBezTo>
                    <a:pt x="513" y="8"/>
                    <a:pt x="513" y="8"/>
                    <a:pt x="513" y="8"/>
                  </a:cubicBezTo>
                  <a:cubicBezTo>
                    <a:pt x="513" y="9"/>
                    <a:pt x="512" y="10"/>
                    <a:pt x="511" y="10"/>
                  </a:cubicBezTo>
                  <a:cubicBezTo>
                    <a:pt x="511" y="10"/>
                    <a:pt x="511" y="10"/>
                    <a:pt x="511" y="10"/>
                  </a:cubicBezTo>
                  <a:cubicBezTo>
                    <a:pt x="506" y="11"/>
                    <a:pt x="501" y="11"/>
                    <a:pt x="495" y="12"/>
                  </a:cubicBezTo>
                  <a:cubicBezTo>
                    <a:pt x="495" y="12"/>
                    <a:pt x="495" y="12"/>
                    <a:pt x="495" y="12"/>
                  </a:cubicBezTo>
                  <a:cubicBezTo>
                    <a:pt x="495" y="12"/>
                    <a:pt x="495" y="12"/>
                    <a:pt x="495" y="12"/>
                  </a:cubicBezTo>
                  <a:cubicBezTo>
                    <a:pt x="495" y="12"/>
                    <a:pt x="495" y="12"/>
                    <a:pt x="495" y="12"/>
                  </a:cubicBezTo>
                  <a:cubicBezTo>
                    <a:pt x="494" y="12"/>
                    <a:pt x="493" y="11"/>
                    <a:pt x="493" y="10"/>
                  </a:cubicBezTo>
                  <a:close/>
                  <a:moveTo>
                    <a:pt x="702" y="11"/>
                  </a:moveTo>
                  <a:cubicBezTo>
                    <a:pt x="697" y="10"/>
                    <a:pt x="692" y="9"/>
                    <a:pt x="686" y="9"/>
                  </a:cubicBezTo>
                  <a:cubicBezTo>
                    <a:pt x="686" y="9"/>
                    <a:pt x="686" y="9"/>
                    <a:pt x="686" y="9"/>
                  </a:cubicBezTo>
                  <a:cubicBezTo>
                    <a:pt x="685" y="9"/>
                    <a:pt x="685" y="8"/>
                    <a:pt x="685" y="7"/>
                  </a:cubicBezTo>
                  <a:cubicBezTo>
                    <a:pt x="685" y="7"/>
                    <a:pt x="685" y="7"/>
                    <a:pt x="685" y="7"/>
                  </a:cubicBezTo>
                  <a:cubicBezTo>
                    <a:pt x="685" y="5"/>
                    <a:pt x="686" y="5"/>
                    <a:pt x="687" y="5"/>
                  </a:cubicBezTo>
                  <a:cubicBezTo>
                    <a:pt x="687" y="5"/>
                    <a:pt x="687" y="5"/>
                    <a:pt x="687" y="5"/>
                  </a:cubicBezTo>
                  <a:cubicBezTo>
                    <a:pt x="692" y="5"/>
                    <a:pt x="697" y="6"/>
                    <a:pt x="703" y="7"/>
                  </a:cubicBezTo>
                  <a:cubicBezTo>
                    <a:pt x="703" y="7"/>
                    <a:pt x="703" y="7"/>
                    <a:pt x="703" y="7"/>
                  </a:cubicBezTo>
                  <a:cubicBezTo>
                    <a:pt x="704" y="7"/>
                    <a:pt x="705" y="8"/>
                    <a:pt x="705" y="9"/>
                  </a:cubicBezTo>
                  <a:cubicBezTo>
                    <a:pt x="705" y="9"/>
                    <a:pt x="705" y="9"/>
                    <a:pt x="705" y="9"/>
                  </a:cubicBezTo>
                  <a:cubicBezTo>
                    <a:pt x="704" y="10"/>
                    <a:pt x="704" y="11"/>
                    <a:pt x="703" y="11"/>
                  </a:cubicBezTo>
                  <a:cubicBezTo>
                    <a:pt x="703" y="11"/>
                    <a:pt x="703" y="11"/>
                    <a:pt x="703" y="11"/>
                  </a:cubicBezTo>
                  <a:cubicBezTo>
                    <a:pt x="702" y="11"/>
                    <a:pt x="702" y="11"/>
                    <a:pt x="702" y="11"/>
                  </a:cubicBezTo>
                  <a:close/>
                  <a:moveTo>
                    <a:pt x="525" y="6"/>
                  </a:moveTo>
                  <a:cubicBezTo>
                    <a:pt x="525" y="5"/>
                    <a:pt x="526" y="4"/>
                    <a:pt x="527" y="4"/>
                  </a:cubicBezTo>
                  <a:cubicBezTo>
                    <a:pt x="527" y="4"/>
                    <a:pt x="527" y="4"/>
                    <a:pt x="527" y="4"/>
                  </a:cubicBezTo>
                  <a:cubicBezTo>
                    <a:pt x="532" y="4"/>
                    <a:pt x="537" y="3"/>
                    <a:pt x="543" y="3"/>
                  </a:cubicBezTo>
                  <a:cubicBezTo>
                    <a:pt x="543" y="3"/>
                    <a:pt x="543" y="3"/>
                    <a:pt x="543" y="3"/>
                  </a:cubicBezTo>
                  <a:cubicBezTo>
                    <a:pt x="543" y="3"/>
                    <a:pt x="543" y="3"/>
                    <a:pt x="543" y="3"/>
                  </a:cubicBezTo>
                  <a:cubicBezTo>
                    <a:pt x="544" y="3"/>
                    <a:pt x="545" y="3"/>
                    <a:pt x="545" y="5"/>
                  </a:cubicBezTo>
                  <a:cubicBezTo>
                    <a:pt x="545" y="5"/>
                    <a:pt x="545" y="5"/>
                    <a:pt x="545" y="5"/>
                  </a:cubicBezTo>
                  <a:cubicBezTo>
                    <a:pt x="545" y="6"/>
                    <a:pt x="544" y="7"/>
                    <a:pt x="543" y="7"/>
                  </a:cubicBezTo>
                  <a:cubicBezTo>
                    <a:pt x="543" y="7"/>
                    <a:pt x="543" y="7"/>
                    <a:pt x="543" y="7"/>
                  </a:cubicBezTo>
                  <a:cubicBezTo>
                    <a:pt x="538" y="7"/>
                    <a:pt x="532" y="8"/>
                    <a:pt x="527" y="8"/>
                  </a:cubicBezTo>
                  <a:cubicBezTo>
                    <a:pt x="527" y="8"/>
                    <a:pt x="527" y="8"/>
                    <a:pt x="527" y="8"/>
                  </a:cubicBezTo>
                  <a:cubicBezTo>
                    <a:pt x="527" y="8"/>
                    <a:pt x="527" y="8"/>
                    <a:pt x="527" y="8"/>
                  </a:cubicBezTo>
                  <a:cubicBezTo>
                    <a:pt x="527" y="8"/>
                    <a:pt x="527" y="8"/>
                    <a:pt x="527" y="8"/>
                  </a:cubicBezTo>
                  <a:cubicBezTo>
                    <a:pt x="526" y="8"/>
                    <a:pt x="525" y="7"/>
                    <a:pt x="525" y="6"/>
                  </a:cubicBezTo>
                  <a:close/>
                  <a:moveTo>
                    <a:pt x="671" y="7"/>
                  </a:moveTo>
                  <a:cubicBezTo>
                    <a:pt x="665" y="7"/>
                    <a:pt x="660" y="6"/>
                    <a:pt x="655" y="6"/>
                  </a:cubicBezTo>
                  <a:cubicBezTo>
                    <a:pt x="655" y="6"/>
                    <a:pt x="655" y="6"/>
                    <a:pt x="655" y="6"/>
                  </a:cubicBezTo>
                  <a:cubicBezTo>
                    <a:pt x="654" y="6"/>
                    <a:pt x="653" y="5"/>
                    <a:pt x="653" y="4"/>
                  </a:cubicBezTo>
                  <a:cubicBezTo>
                    <a:pt x="653" y="4"/>
                    <a:pt x="653" y="4"/>
                    <a:pt x="653" y="4"/>
                  </a:cubicBezTo>
                  <a:cubicBezTo>
                    <a:pt x="653" y="3"/>
                    <a:pt x="654" y="2"/>
                    <a:pt x="655" y="2"/>
                  </a:cubicBezTo>
                  <a:cubicBezTo>
                    <a:pt x="655" y="2"/>
                    <a:pt x="655" y="2"/>
                    <a:pt x="655" y="2"/>
                  </a:cubicBezTo>
                  <a:cubicBezTo>
                    <a:pt x="660" y="2"/>
                    <a:pt x="666" y="3"/>
                    <a:pt x="671" y="3"/>
                  </a:cubicBezTo>
                  <a:cubicBezTo>
                    <a:pt x="671" y="3"/>
                    <a:pt x="671" y="3"/>
                    <a:pt x="671" y="3"/>
                  </a:cubicBezTo>
                  <a:cubicBezTo>
                    <a:pt x="671" y="3"/>
                    <a:pt x="671" y="3"/>
                    <a:pt x="671" y="3"/>
                  </a:cubicBezTo>
                  <a:cubicBezTo>
                    <a:pt x="672" y="3"/>
                    <a:pt x="673" y="4"/>
                    <a:pt x="673" y="5"/>
                  </a:cubicBezTo>
                  <a:cubicBezTo>
                    <a:pt x="673" y="5"/>
                    <a:pt x="673" y="5"/>
                    <a:pt x="673" y="5"/>
                  </a:cubicBezTo>
                  <a:cubicBezTo>
                    <a:pt x="673" y="6"/>
                    <a:pt x="672" y="7"/>
                    <a:pt x="671" y="7"/>
                  </a:cubicBezTo>
                  <a:cubicBezTo>
                    <a:pt x="671" y="7"/>
                    <a:pt x="671" y="7"/>
                    <a:pt x="671" y="7"/>
                  </a:cubicBezTo>
                  <a:cubicBezTo>
                    <a:pt x="671" y="7"/>
                    <a:pt x="671" y="7"/>
                    <a:pt x="671" y="7"/>
                  </a:cubicBezTo>
                  <a:close/>
                  <a:moveTo>
                    <a:pt x="557" y="4"/>
                  </a:moveTo>
                  <a:cubicBezTo>
                    <a:pt x="557" y="3"/>
                    <a:pt x="558" y="2"/>
                    <a:pt x="559" y="2"/>
                  </a:cubicBezTo>
                  <a:cubicBezTo>
                    <a:pt x="559" y="2"/>
                    <a:pt x="559" y="2"/>
                    <a:pt x="559" y="2"/>
                  </a:cubicBezTo>
                  <a:cubicBezTo>
                    <a:pt x="564" y="1"/>
                    <a:pt x="569" y="1"/>
                    <a:pt x="575" y="1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76" y="1"/>
                    <a:pt x="577" y="2"/>
                    <a:pt x="577" y="3"/>
                  </a:cubicBezTo>
                  <a:cubicBezTo>
                    <a:pt x="577" y="3"/>
                    <a:pt x="577" y="3"/>
                    <a:pt x="577" y="3"/>
                  </a:cubicBezTo>
                  <a:cubicBezTo>
                    <a:pt x="577" y="4"/>
                    <a:pt x="576" y="5"/>
                    <a:pt x="575" y="5"/>
                  </a:cubicBezTo>
                  <a:cubicBezTo>
                    <a:pt x="575" y="5"/>
                    <a:pt x="575" y="5"/>
                    <a:pt x="575" y="5"/>
                  </a:cubicBezTo>
                  <a:cubicBezTo>
                    <a:pt x="569" y="5"/>
                    <a:pt x="564" y="5"/>
                    <a:pt x="559" y="6"/>
                  </a:cubicBezTo>
                  <a:cubicBezTo>
                    <a:pt x="559" y="6"/>
                    <a:pt x="559" y="6"/>
                    <a:pt x="559" y="6"/>
                  </a:cubicBezTo>
                  <a:cubicBezTo>
                    <a:pt x="559" y="6"/>
                    <a:pt x="559" y="6"/>
                    <a:pt x="559" y="6"/>
                  </a:cubicBezTo>
                  <a:cubicBezTo>
                    <a:pt x="559" y="6"/>
                    <a:pt x="559" y="6"/>
                    <a:pt x="559" y="6"/>
                  </a:cubicBezTo>
                  <a:cubicBezTo>
                    <a:pt x="558" y="6"/>
                    <a:pt x="557" y="5"/>
                    <a:pt x="557" y="4"/>
                  </a:cubicBezTo>
                  <a:close/>
                  <a:moveTo>
                    <a:pt x="639" y="5"/>
                  </a:moveTo>
                  <a:cubicBezTo>
                    <a:pt x="633" y="5"/>
                    <a:pt x="628" y="5"/>
                    <a:pt x="623" y="5"/>
                  </a:cubicBezTo>
                  <a:cubicBezTo>
                    <a:pt x="623" y="5"/>
                    <a:pt x="623" y="5"/>
                    <a:pt x="623" y="5"/>
                  </a:cubicBezTo>
                  <a:cubicBezTo>
                    <a:pt x="622" y="4"/>
                    <a:pt x="621" y="4"/>
                    <a:pt x="621" y="2"/>
                  </a:cubicBezTo>
                  <a:cubicBezTo>
                    <a:pt x="621" y="2"/>
                    <a:pt x="621" y="2"/>
                    <a:pt x="621" y="2"/>
                  </a:cubicBezTo>
                  <a:cubicBezTo>
                    <a:pt x="621" y="1"/>
                    <a:pt x="622" y="0"/>
                    <a:pt x="623" y="1"/>
                  </a:cubicBezTo>
                  <a:cubicBezTo>
                    <a:pt x="623" y="1"/>
                    <a:pt x="623" y="1"/>
                    <a:pt x="623" y="1"/>
                  </a:cubicBezTo>
                  <a:cubicBezTo>
                    <a:pt x="628" y="1"/>
                    <a:pt x="633" y="1"/>
                    <a:pt x="639" y="1"/>
                  </a:cubicBezTo>
                  <a:cubicBezTo>
                    <a:pt x="639" y="1"/>
                    <a:pt x="639" y="1"/>
                    <a:pt x="639" y="1"/>
                  </a:cubicBezTo>
                  <a:cubicBezTo>
                    <a:pt x="640" y="1"/>
                    <a:pt x="641" y="2"/>
                    <a:pt x="641" y="3"/>
                  </a:cubicBezTo>
                  <a:cubicBezTo>
                    <a:pt x="641" y="3"/>
                    <a:pt x="641" y="3"/>
                    <a:pt x="641" y="3"/>
                  </a:cubicBezTo>
                  <a:cubicBezTo>
                    <a:pt x="641" y="4"/>
                    <a:pt x="640" y="5"/>
                    <a:pt x="639" y="5"/>
                  </a:cubicBezTo>
                  <a:cubicBezTo>
                    <a:pt x="639" y="5"/>
                    <a:pt x="639" y="5"/>
                    <a:pt x="639" y="5"/>
                  </a:cubicBezTo>
                  <a:cubicBezTo>
                    <a:pt x="639" y="5"/>
                    <a:pt x="639" y="5"/>
                    <a:pt x="639" y="5"/>
                  </a:cubicBezTo>
                  <a:close/>
                  <a:moveTo>
                    <a:pt x="589" y="2"/>
                  </a:moveTo>
                  <a:cubicBezTo>
                    <a:pt x="589" y="1"/>
                    <a:pt x="590" y="0"/>
                    <a:pt x="591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595" y="0"/>
                    <a:pt x="600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5" y="0"/>
                    <a:pt x="606" y="0"/>
                    <a:pt x="607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8" y="0"/>
                    <a:pt x="609" y="1"/>
                    <a:pt x="609" y="2"/>
                  </a:cubicBezTo>
                  <a:cubicBezTo>
                    <a:pt x="609" y="2"/>
                    <a:pt x="609" y="2"/>
                    <a:pt x="609" y="2"/>
                  </a:cubicBezTo>
                  <a:cubicBezTo>
                    <a:pt x="609" y="3"/>
                    <a:pt x="608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6" y="4"/>
                    <a:pt x="605" y="4"/>
                    <a:pt x="604" y="4"/>
                  </a:cubicBezTo>
                  <a:cubicBezTo>
                    <a:pt x="604" y="4"/>
                    <a:pt x="604" y="4"/>
                    <a:pt x="604" y="4"/>
                  </a:cubicBezTo>
                  <a:cubicBezTo>
                    <a:pt x="600" y="4"/>
                    <a:pt x="595" y="4"/>
                    <a:pt x="591" y="4"/>
                  </a:cubicBezTo>
                  <a:cubicBezTo>
                    <a:pt x="591" y="4"/>
                    <a:pt x="591" y="4"/>
                    <a:pt x="591" y="4"/>
                  </a:cubicBezTo>
                  <a:cubicBezTo>
                    <a:pt x="591" y="4"/>
                    <a:pt x="591" y="4"/>
                    <a:pt x="591" y="4"/>
                  </a:cubicBezTo>
                  <a:cubicBezTo>
                    <a:pt x="591" y="4"/>
                    <a:pt x="591" y="4"/>
                    <a:pt x="591" y="4"/>
                  </a:cubicBezTo>
                  <a:cubicBezTo>
                    <a:pt x="590" y="4"/>
                    <a:pt x="589" y="4"/>
                    <a:pt x="589" y="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05448"/>
                </a:solidFill>
              </a:endParaRPr>
            </a:p>
          </p:txBody>
        </p:sp>
      </p:grpSp>
      <p:sp>
        <p:nvSpPr>
          <p:cNvPr id="157" name="Freeform 21"/>
          <p:cNvSpPr/>
          <p:nvPr/>
        </p:nvSpPr>
        <p:spPr bwMode="auto">
          <a:xfrm>
            <a:off x="6141434" y="2468034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6054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605448"/>
              </a:solidFill>
            </a:endParaRPr>
          </a:p>
        </p:txBody>
      </p:sp>
      <p:sp>
        <p:nvSpPr>
          <p:cNvPr id="159" name="Freeform 21"/>
          <p:cNvSpPr/>
          <p:nvPr/>
        </p:nvSpPr>
        <p:spPr bwMode="auto">
          <a:xfrm>
            <a:off x="6364962" y="4171704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6054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605448"/>
              </a:solidFill>
            </a:endParaRPr>
          </a:p>
        </p:txBody>
      </p:sp>
      <p:sp>
        <p:nvSpPr>
          <p:cNvPr id="161" name="Freeform 21"/>
          <p:cNvSpPr/>
          <p:nvPr/>
        </p:nvSpPr>
        <p:spPr bwMode="auto">
          <a:xfrm>
            <a:off x="6274310" y="5852501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6054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605448"/>
              </a:solidFill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5994742" y="715324"/>
            <a:ext cx="5167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755">
              <a:buClr>
                <a:srgbClr val="FFAB40"/>
              </a:buClr>
              <a:defRPr/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1.</a:t>
            </a:r>
            <a:r>
              <a:rPr lang="en-US" sz="2800" b="1" ker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Đọc đúng các từ ngữ, đọc rõ ràng bài thơ “Hạt thóc” với tốc độ đọc phù hợp, biết nghỉ hơi phù hợp  với nhịp thơ</a:t>
            </a:r>
            <a:endParaRPr lang="en-US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6287628" y="3100471"/>
            <a:ext cx="462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</a:t>
            </a:r>
            <a:r>
              <a:rPr lang="en-US" sz="2800" b="1" ker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Arial"/>
              </a:rPr>
              <a:t> Trả lời được các câu hỏi có liên quan đến bài đọc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6924720" y="5223111"/>
            <a:ext cx="435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3. Hiểu nội dung bài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3" name="组合 182"/>
          <p:cNvGrpSpPr/>
          <p:nvPr/>
        </p:nvGrpSpPr>
        <p:grpSpPr>
          <a:xfrm>
            <a:off x="5192721" y="792391"/>
            <a:ext cx="695243" cy="766020"/>
            <a:chOff x="6674548" y="1258087"/>
            <a:chExt cx="1105051" cy="1180297"/>
          </a:xfrm>
        </p:grpSpPr>
        <p:sp>
          <p:nvSpPr>
            <p:cNvPr id="184" name="Freeform 10"/>
            <p:cNvSpPr/>
            <p:nvPr/>
          </p:nvSpPr>
          <p:spPr bwMode="auto">
            <a:xfrm rot="964014">
              <a:off x="7431040" y="1464493"/>
              <a:ext cx="348559" cy="367673"/>
            </a:xfrm>
            <a:custGeom>
              <a:avLst/>
              <a:gdLst>
                <a:gd name="T0" fmla="*/ 0 w 67"/>
                <a:gd name="T1" fmla="*/ 38 h 69"/>
                <a:gd name="T2" fmla="*/ 43 w 67"/>
                <a:gd name="T3" fmla="*/ 21 h 69"/>
                <a:gd name="T4" fmla="*/ 25 w 67"/>
                <a:gd name="T5" fmla="*/ 69 h 69"/>
                <a:gd name="T6" fmla="*/ 5 w 67"/>
                <a:gd name="T7" fmla="*/ 61 h 69"/>
                <a:gd name="T8" fmla="*/ 0 w 67"/>
                <a:gd name="T9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0" y="38"/>
                  </a:moveTo>
                  <a:cubicBezTo>
                    <a:pt x="0" y="38"/>
                    <a:pt x="19" y="0"/>
                    <a:pt x="43" y="21"/>
                  </a:cubicBezTo>
                  <a:cubicBezTo>
                    <a:pt x="67" y="42"/>
                    <a:pt x="51" y="65"/>
                    <a:pt x="25" y="69"/>
                  </a:cubicBezTo>
                  <a:cubicBezTo>
                    <a:pt x="5" y="61"/>
                    <a:pt x="5" y="61"/>
                    <a:pt x="5" y="6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1"/>
            <p:cNvSpPr/>
            <p:nvPr/>
          </p:nvSpPr>
          <p:spPr bwMode="auto">
            <a:xfrm rot="964014">
              <a:off x="7489939" y="1582807"/>
              <a:ext cx="190721" cy="159177"/>
            </a:xfrm>
            <a:custGeom>
              <a:avLst/>
              <a:gdLst>
                <a:gd name="T0" fmla="*/ 1 w 37"/>
                <a:gd name="T1" fmla="*/ 29 h 30"/>
                <a:gd name="T2" fmla="*/ 1 w 37"/>
                <a:gd name="T3" fmla="*/ 26 h 30"/>
                <a:gd name="T4" fmla="*/ 1 w 37"/>
                <a:gd name="T5" fmla="*/ 26 h 30"/>
                <a:gd name="T6" fmla="*/ 33 w 37"/>
                <a:gd name="T7" fmla="*/ 0 h 30"/>
                <a:gd name="T8" fmla="*/ 36 w 37"/>
                <a:gd name="T9" fmla="*/ 1 h 30"/>
                <a:gd name="T10" fmla="*/ 36 w 37"/>
                <a:gd name="T11" fmla="*/ 1 h 30"/>
                <a:gd name="T12" fmla="*/ 36 w 37"/>
                <a:gd name="T13" fmla="*/ 4 h 30"/>
                <a:gd name="T14" fmla="*/ 36 w 37"/>
                <a:gd name="T15" fmla="*/ 4 h 30"/>
                <a:gd name="T16" fmla="*/ 4 w 37"/>
                <a:gd name="T17" fmla="*/ 29 h 30"/>
                <a:gd name="T18" fmla="*/ 3 w 37"/>
                <a:gd name="T19" fmla="*/ 30 h 30"/>
                <a:gd name="T20" fmla="*/ 3 w 37"/>
                <a:gd name="T21" fmla="*/ 30 h 30"/>
                <a:gd name="T22" fmla="*/ 1 w 37"/>
                <a:gd name="T2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0">
                  <a:moveTo>
                    <a:pt x="1" y="29"/>
                  </a:moveTo>
                  <a:cubicBezTo>
                    <a:pt x="0" y="28"/>
                    <a:pt x="0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1" y="30"/>
                    <a:pt x="1" y="29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2"/>
            <p:cNvSpPr>
              <a:spLocks noEditPoints="1"/>
            </p:cNvSpPr>
            <p:nvPr/>
          </p:nvSpPr>
          <p:spPr bwMode="auto">
            <a:xfrm rot="964014">
              <a:off x="7413232" y="1519570"/>
              <a:ext cx="304715" cy="311626"/>
            </a:xfrm>
            <a:custGeom>
              <a:avLst/>
              <a:gdLst>
                <a:gd name="T0" fmla="*/ 26 w 59"/>
                <a:gd name="T1" fmla="*/ 59 h 59"/>
                <a:gd name="T2" fmla="*/ 6 w 59"/>
                <a:gd name="T3" fmla="*/ 50 h 59"/>
                <a:gd name="T4" fmla="*/ 5 w 59"/>
                <a:gd name="T5" fmla="*/ 49 h 59"/>
                <a:gd name="T6" fmla="*/ 5 w 59"/>
                <a:gd name="T7" fmla="*/ 49 h 59"/>
                <a:gd name="T8" fmla="*/ 0 w 59"/>
                <a:gd name="T9" fmla="*/ 27 h 59"/>
                <a:gd name="T10" fmla="*/ 2 w 59"/>
                <a:gd name="T11" fmla="*/ 26 h 59"/>
                <a:gd name="T12" fmla="*/ 3 w 59"/>
                <a:gd name="T13" fmla="*/ 27 h 59"/>
                <a:gd name="T14" fmla="*/ 2 w 59"/>
                <a:gd name="T15" fmla="*/ 26 h 59"/>
                <a:gd name="T16" fmla="*/ 0 w 59"/>
                <a:gd name="T17" fmla="*/ 27 h 59"/>
                <a:gd name="T18" fmla="*/ 0 w 59"/>
                <a:gd name="T19" fmla="*/ 25 h 59"/>
                <a:gd name="T20" fmla="*/ 0 w 59"/>
                <a:gd name="T21" fmla="*/ 25 h 59"/>
                <a:gd name="T22" fmla="*/ 30 w 59"/>
                <a:gd name="T23" fmla="*/ 0 h 59"/>
                <a:gd name="T24" fmla="*/ 30 w 59"/>
                <a:gd name="T25" fmla="*/ 0 h 59"/>
                <a:gd name="T26" fmla="*/ 46 w 59"/>
                <a:gd name="T27" fmla="*/ 7 h 59"/>
                <a:gd name="T28" fmla="*/ 46 w 59"/>
                <a:gd name="T29" fmla="*/ 7 h 59"/>
                <a:gd name="T30" fmla="*/ 59 w 59"/>
                <a:gd name="T31" fmla="*/ 30 h 59"/>
                <a:gd name="T32" fmla="*/ 59 w 59"/>
                <a:gd name="T33" fmla="*/ 30 h 59"/>
                <a:gd name="T34" fmla="*/ 28 w 59"/>
                <a:gd name="T35" fmla="*/ 59 h 59"/>
                <a:gd name="T36" fmla="*/ 28 w 59"/>
                <a:gd name="T37" fmla="*/ 59 h 59"/>
                <a:gd name="T38" fmla="*/ 26 w 59"/>
                <a:gd name="T39" fmla="*/ 59 h 59"/>
                <a:gd name="T40" fmla="*/ 9 w 59"/>
                <a:gd name="T41" fmla="*/ 47 h 59"/>
                <a:gd name="T42" fmla="*/ 27 w 59"/>
                <a:gd name="T43" fmla="*/ 55 h 59"/>
                <a:gd name="T44" fmla="*/ 55 w 59"/>
                <a:gd name="T45" fmla="*/ 30 h 59"/>
                <a:gd name="T46" fmla="*/ 55 w 59"/>
                <a:gd name="T47" fmla="*/ 30 h 59"/>
                <a:gd name="T48" fmla="*/ 43 w 59"/>
                <a:gd name="T49" fmla="*/ 10 h 59"/>
                <a:gd name="T50" fmla="*/ 43 w 59"/>
                <a:gd name="T51" fmla="*/ 10 h 59"/>
                <a:gd name="T52" fmla="*/ 30 w 59"/>
                <a:gd name="T53" fmla="*/ 4 h 59"/>
                <a:gd name="T54" fmla="*/ 30 w 59"/>
                <a:gd name="T55" fmla="*/ 4 h 59"/>
                <a:gd name="T56" fmla="*/ 11 w 59"/>
                <a:gd name="T57" fmla="*/ 16 h 59"/>
                <a:gd name="T58" fmla="*/ 11 w 59"/>
                <a:gd name="T59" fmla="*/ 16 h 59"/>
                <a:gd name="T60" fmla="*/ 4 w 59"/>
                <a:gd name="T61" fmla="*/ 26 h 59"/>
                <a:gd name="T62" fmla="*/ 4 w 59"/>
                <a:gd name="T63" fmla="*/ 26 h 59"/>
                <a:gd name="T64" fmla="*/ 9 w 59"/>
                <a:gd name="T65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9">
                  <a:moveTo>
                    <a:pt x="26" y="59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5" y="5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2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41" y="2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5" y="15"/>
                    <a:pt x="59" y="23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45"/>
                    <a:pt x="45" y="56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6" y="59"/>
                    <a:pt x="26" y="59"/>
                    <a:pt x="26" y="59"/>
                  </a:cubicBezTo>
                  <a:close/>
                  <a:moveTo>
                    <a:pt x="9" y="47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44" y="52"/>
                    <a:pt x="55" y="42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4"/>
                    <a:pt x="51" y="17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6"/>
                    <a:pt x="34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3" y="4"/>
                    <a:pt x="16" y="10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20"/>
                    <a:pt x="5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9" y="47"/>
                    <a:pt x="9" y="47"/>
                    <a:pt x="9" y="4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3"/>
            <p:cNvSpPr/>
            <p:nvPr/>
          </p:nvSpPr>
          <p:spPr bwMode="auto">
            <a:xfrm rot="964014">
              <a:off x="7179173" y="1326570"/>
              <a:ext cx="357328" cy="302658"/>
            </a:xfrm>
            <a:custGeom>
              <a:avLst/>
              <a:gdLst>
                <a:gd name="T0" fmla="*/ 14 w 69"/>
                <a:gd name="T1" fmla="*/ 45 h 57"/>
                <a:gd name="T2" fmla="*/ 32 w 69"/>
                <a:gd name="T3" fmla="*/ 2 h 57"/>
                <a:gd name="T4" fmla="*/ 54 w 69"/>
                <a:gd name="T5" fmla="*/ 48 h 57"/>
                <a:gd name="T6" fmla="*/ 34 w 69"/>
                <a:gd name="T7" fmla="*/ 57 h 57"/>
                <a:gd name="T8" fmla="*/ 14 w 69"/>
                <a:gd name="T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7">
                  <a:moveTo>
                    <a:pt x="14" y="45"/>
                  </a:moveTo>
                  <a:cubicBezTo>
                    <a:pt x="14" y="45"/>
                    <a:pt x="0" y="4"/>
                    <a:pt x="32" y="2"/>
                  </a:cubicBezTo>
                  <a:cubicBezTo>
                    <a:pt x="64" y="0"/>
                    <a:pt x="69" y="27"/>
                    <a:pt x="54" y="48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14" y="45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4"/>
            <p:cNvSpPr/>
            <p:nvPr/>
          </p:nvSpPr>
          <p:spPr bwMode="auto">
            <a:xfrm rot="964014">
              <a:off x="7354123" y="1330222"/>
              <a:ext cx="41651" cy="239885"/>
            </a:xfrm>
            <a:custGeom>
              <a:avLst/>
              <a:gdLst>
                <a:gd name="T0" fmla="*/ 2 w 8"/>
                <a:gd name="T1" fmla="*/ 45 h 45"/>
                <a:gd name="T2" fmla="*/ 0 w 8"/>
                <a:gd name="T3" fmla="*/ 43 h 45"/>
                <a:gd name="T4" fmla="*/ 0 w 8"/>
                <a:gd name="T5" fmla="*/ 43 h 45"/>
                <a:gd name="T6" fmla="*/ 4 w 8"/>
                <a:gd name="T7" fmla="*/ 2 h 45"/>
                <a:gd name="T8" fmla="*/ 6 w 8"/>
                <a:gd name="T9" fmla="*/ 0 h 45"/>
                <a:gd name="T10" fmla="*/ 6 w 8"/>
                <a:gd name="T11" fmla="*/ 0 h 45"/>
                <a:gd name="T12" fmla="*/ 8 w 8"/>
                <a:gd name="T13" fmla="*/ 3 h 45"/>
                <a:gd name="T14" fmla="*/ 8 w 8"/>
                <a:gd name="T15" fmla="*/ 3 h 45"/>
                <a:gd name="T16" fmla="*/ 4 w 8"/>
                <a:gd name="T17" fmla="*/ 43 h 45"/>
                <a:gd name="T18" fmla="*/ 2 w 8"/>
                <a:gd name="T19" fmla="*/ 45 h 45"/>
                <a:gd name="T20" fmla="*/ 2 w 8"/>
                <a:gd name="T21" fmla="*/ 45 h 45"/>
                <a:gd name="T22" fmla="*/ 2 w 8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5">
                  <a:moveTo>
                    <a:pt x="2" y="45"/>
                  </a:moveTo>
                  <a:cubicBezTo>
                    <a:pt x="0" y="45"/>
                    <a:pt x="0" y="44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5"/>
            <p:cNvSpPr>
              <a:spLocks noEditPoints="1"/>
            </p:cNvSpPr>
            <p:nvPr/>
          </p:nvSpPr>
          <p:spPr bwMode="auto">
            <a:xfrm rot="964014">
              <a:off x="7223271" y="1329081"/>
              <a:ext cx="284985" cy="313868"/>
            </a:xfrm>
            <a:custGeom>
              <a:avLst/>
              <a:gdLst>
                <a:gd name="T0" fmla="*/ 24 w 55"/>
                <a:gd name="T1" fmla="*/ 58 h 59"/>
                <a:gd name="T2" fmla="*/ 4 w 55"/>
                <a:gd name="T3" fmla="*/ 46 h 59"/>
                <a:gd name="T4" fmla="*/ 5 w 55"/>
                <a:gd name="T5" fmla="*/ 45 h 59"/>
                <a:gd name="T6" fmla="*/ 7 w 55"/>
                <a:gd name="T7" fmla="*/ 44 h 59"/>
                <a:gd name="T8" fmla="*/ 5 w 55"/>
                <a:gd name="T9" fmla="*/ 45 h 59"/>
                <a:gd name="T10" fmla="*/ 4 w 55"/>
                <a:gd name="T11" fmla="*/ 46 h 59"/>
                <a:gd name="T12" fmla="*/ 3 w 55"/>
                <a:gd name="T13" fmla="*/ 45 h 59"/>
                <a:gd name="T14" fmla="*/ 3 w 55"/>
                <a:gd name="T15" fmla="*/ 45 h 59"/>
                <a:gd name="T16" fmla="*/ 0 w 55"/>
                <a:gd name="T17" fmla="*/ 26 h 59"/>
                <a:gd name="T18" fmla="*/ 0 w 55"/>
                <a:gd name="T19" fmla="*/ 26 h 59"/>
                <a:gd name="T20" fmla="*/ 23 w 55"/>
                <a:gd name="T21" fmla="*/ 0 h 59"/>
                <a:gd name="T22" fmla="*/ 23 w 55"/>
                <a:gd name="T23" fmla="*/ 0 h 59"/>
                <a:gd name="T24" fmla="*/ 26 w 55"/>
                <a:gd name="T25" fmla="*/ 0 h 59"/>
                <a:gd name="T26" fmla="*/ 26 w 55"/>
                <a:gd name="T27" fmla="*/ 0 h 59"/>
                <a:gd name="T28" fmla="*/ 48 w 55"/>
                <a:gd name="T29" fmla="*/ 7 h 59"/>
                <a:gd name="T30" fmla="*/ 48 w 55"/>
                <a:gd name="T31" fmla="*/ 7 h 59"/>
                <a:gd name="T32" fmla="*/ 55 w 55"/>
                <a:gd name="T33" fmla="*/ 25 h 59"/>
                <a:gd name="T34" fmla="*/ 55 w 55"/>
                <a:gd name="T35" fmla="*/ 25 h 59"/>
                <a:gd name="T36" fmla="*/ 47 w 55"/>
                <a:gd name="T37" fmla="*/ 49 h 59"/>
                <a:gd name="T38" fmla="*/ 47 w 55"/>
                <a:gd name="T39" fmla="*/ 49 h 59"/>
                <a:gd name="T40" fmla="*/ 46 w 55"/>
                <a:gd name="T41" fmla="*/ 50 h 59"/>
                <a:gd name="T42" fmla="*/ 26 w 55"/>
                <a:gd name="T43" fmla="*/ 58 h 59"/>
                <a:gd name="T44" fmla="*/ 25 w 55"/>
                <a:gd name="T45" fmla="*/ 59 h 59"/>
                <a:gd name="T46" fmla="*/ 25 w 55"/>
                <a:gd name="T47" fmla="*/ 59 h 59"/>
                <a:gd name="T48" fmla="*/ 24 w 55"/>
                <a:gd name="T49" fmla="*/ 58 h 59"/>
                <a:gd name="T50" fmla="*/ 25 w 55"/>
                <a:gd name="T51" fmla="*/ 54 h 59"/>
                <a:gd name="T52" fmla="*/ 44 w 55"/>
                <a:gd name="T53" fmla="*/ 47 h 59"/>
                <a:gd name="T54" fmla="*/ 51 w 55"/>
                <a:gd name="T55" fmla="*/ 25 h 59"/>
                <a:gd name="T56" fmla="*/ 51 w 55"/>
                <a:gd name="T57" fmla="*/ 25 h 59"/>
                <a:gd name="T58" fmla="*/ 26 w 55"/>
                <a:gd name="T59" fmla="*/ 4 h 59"/>
                <a:gd name="T60" fmla="*/ 26 w 55"/>
                <a:gd name="T61" fmla="*/ 4 h 59"/>
                <a:gd name="T62" fmla="*/ 23 w 55"/>
                <a:gd name="T63" fmla="*/ 4 h 59"/>
                <a:gd name="T64" fmla="*/ 23 w 55"/>
                <a:gd name="T65" fmla="*/ 4 h 59"/>
                <a:gd name="T66" fmla="*/ 4 w 55"/>
                <a:gd name="T67" fmla="*/ 26 h 59"/>
                <a:gd name="T68" fmla="*/ 4 w 55"/>
                <a:gd name="T69" fmla="*/ 26 h 59"/>
                <a:gd name="T70" fmla="*/ 7 w 55"/>
                <a:gd name="T71" fmla="*/ 43 h 59"/>
                <a:gd name="T72" fmla="*/ 7 w 55"/>
                <a:gd name="T73" fmla="*/ 43 h 59"/>
                <a:gd name="T74" fmla="*/ 25 w 55"/>
                <a:gd name="T75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9">
                  <a:moveTo>
                    <a:pt x="24" y="58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6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0" y="3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5"/>
                    <a:pt x="5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3" y="12"/>
                    <a:pt x="55" y="18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33"/>
                    <a:pt x="52" y="42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5" y="58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4" y="58"/>
                    <a:pt x="24" y="58"/>
                  </a:cubicBezTo>
                  <a:close/>
                  <a:moveTo>
                    <a:pt x="25" y="54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9" y="39"/>
                    <a:pt x="51" y="32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13"/>
                    <a:pt x="44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8" y="5"/>
                    <a:pt x="4" y="1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34"/>
                    <a:pt x="6" y="41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5" y="54"/>
                    <a:pt x="25" y="54"/>
                    <a:pt x="25" y="5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6"/>
            <p:cNvSpPr/>
            <p:nvPr/>
          </p:nvSpPr>
          <p:spPr bwMode="auto">
            <a:xfrm rot="964014">
              <a:off x="6878698" y="1258087"/>
              <a:ext cx="361712" cy="356464"/>
            </a:xfrm>
            <a:custGeom>
              <a:avLst/>
              <a:gdLst>
                <a:gd name="T0" fmla="*/ 39 w 70"/>
                <a:gd name="T1" fmla="*/ 67 h 67"/>
                <a:gd name="T2" fmla="*/ 21 w 70"/>
                <a:gd name="T3" fmla="*/ 24 h 67"/>
                <a:gd name="T4" fmla="*/ 70 w 70"/>
                <a:gd name="T5" fmla="*/ 41 h 67"/>
                <a:gd name="T6" fmla="*/ 61 w 70"/>
                <a:gd name="T7" fmla="*/ 61 h 67"/>
                <a:gd name="T8" fmla="*/ 39 w 7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7">
                  <a:moveTo>
                    <a:pt x="39" y="67"/>
                  </a:moveTo>
                  <a:cubicBezTo>
                    <a:pt x="39" y="67"/>
                    <a:pt x="0" y="48"/>
                    <a:pt x="21" y="24"/>
                  </a:cubicBezTo>
                  <a:cubicBezTo>
                    <a:pt x="42" y="0"/>
                    <a:pt x="65" y="15"/>
                    <a:pt x="70" y="41"/>
                  </a:cubicBezTo>
                  <a:cubicBezTo>
                    <a:pt x="61" y="61"/>
                    <a:pt x="61" y="61"/>
                    <a:pt x="61" y="61"/>
                  </a:cubicBezTo>
                  <a:lnTo>
                    <a:pt x="39" y="67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7"/>
            <p:cNvSpPr/>
            <p:nvPr/>
          </p:nvSpPr>
          <p:spPr bwMode="auto">
            <a:xfrm rot="964014">
              <a:off x="6992626" y="1359120"/>
              <a:ext cx="162222" cy="190563"/>
            </a:xfrm>
            <a:custGeom>
              <a:avLst/>
              <a:gdLst>
                <a:gd name="T0" fmla="*/ 27 w 31"/>
                <a:gd name="T1" fmla="*/ 35 h 36"/>
                <a:gd name="T2" fmla="*/ 1 w 31"/>
                <a:gd name="T3" fmla="*/ 4 h 36"/>
                <a:gd name="T4" fmla="*/ 1 w 31"/>
                <a:gd name="T5" fmla="*/ 1 h 36"/>
                <a:gd name="T6" fmla="*/ 1 w 31"/>
                <a:gd name="T7" fmla="*/ 1 h 36"/>
                <a:gd name="T8" fmla="*/ 4 w 31"/>
                <a:gd name="T9" fmla="*/ 1 h 36"/>
                <a:gd name="T10" fmla="*/ 4 w 31"/>
                <a:gd name="T11" fmla="*/ 1 h 36"/>
                <a:gd name="T12" fmla="*/ 30 w 31"/>
                <a:gd name="T13" fmla="*/ 33 h 36"/>
                <a:gd name="T14" fmla="*/ 30 w 31"/>
                <a:gd name="T15" fmla="*/ 36 h 36"/>
                <a:gd name="T16" fmla="*/ 30 w 31"/>
                <a:gd name="T17" fmla="*/ 36 h 36"/>
                <a:gd name="T18" fmla="*/ 29 w 31"/>
                <a:gd name="T19" fmla="*/ 36 h 36"/>
                <a:gd name="T20" fmla="*/ 29 w 31"/>
                <a:gd name="T21" fmla="*/ 36 h 36"/>
                <a:gd name="T22" fmla="*/ 27 w 31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6">
                  <a:moveTo>
                    <a:pt x="27" y="3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4"/>
                    <a:pt x="31" y="35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7" y="36"/>
                    <a:pt x="27" y="35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"/>
            <p:cNvSpPr>
              <a:spLocks noEditPoints="1"/>
            </p:cNvSpPr>
            <p:nvPr/>
          </p:nvSpPr>
          <p:spPr bwMode="auto">
            <a:xfrm rot="964014">
              <a:off x="6934279" y="1321283"/>
              <a:ext cx="306908" cy="311626"/>
            </a:xfrm>
            <a:custGeom>
              <a:avLst/>
              <a:gdLst>
                <a:gd name="T0" fmla="*/ 25 w 59"/>
                <a:gd name="T1" fmla="*/ 59 h 59"/>
                <a:gd name="T2" fmla="*/ 0 w 59"/>
                <a:gd name="T3" fmla="*/ 28 h 59"/>
                <a:gd name="T4" fmla="*/ 0 w 59"/>
                <a:gd name="T5" fmla="*/ 28 h 59"/>
                <a:gd name="T6" fmla="*/ 7 w 59"/>
                <a:gd name="T7" fmla="*/ 13 h 59"/>
                <a:gd name="T8" fmla="*/ 7 w 59"/>
                <a:gd name="T9" fmla="*/ 13 h 59"/>
                <a:gd name="T10" fmla="*/ 30 w 59"/>
                <a:gd name="T11" fmla="*/ 0 h 59"/>
                <a:gd name="T12" fmla="*/ 30 w 59"/>
                <a:gd name="T13" fmla="*/ 0 h 59"/>
                <a:gd name="T14" fmla="*/ 59 w 59"/>
                <a:gd name="T15" fmla="*/ 31 h 59"/>
                <a:gd name="T16" fmla="*/ 59 w 59"/>
                <a:gd name="T17" fmla="*/ 31 h 59"/>
                <a:gd name="T18" fmla="*/ 58 w 59"/>
                <a:gd name="T19" fmla="*/ 32 h 59"/>
                <a:gd name="T20" fmla="*/ 50 w 59"/>
                <a:gd name="T21" fmla="*/ 52 h 59"/>
                <a:gd name="T22" fmla="*/ 49 w 59"/>
                <a:gd name="T23" fmla="*/ 53 h 59"/>
                <a:gd name="T24" fmla="*/ 49 w 59"/>
                <a:gd name="T25" fmla="*/ 53 h 59"/>
                <a:gd name="T26" fmla="*/ 26 w 59"/>
                <a:gd name="T27" fmla="*/ 59 h 59"/>
                <a:gd name="T28" fmla="*/ 26 w 59"/>
                <a:gd name="T29" fmla="*/ 59 h 59"/>
                <a:gd name="T30" fmla="*/ 26 w 59"/>
                <a:gd name="T31" fmla="*/ 59 h 59"/>
                <a:gd name="T32" fmla="*/ 25 w 59"/>
                <a:gd name="T33" fmla="*/ 59 h 59"/>
                <a:gd name="T34" fmla="*/ 26 w 59"/>
                <a:gd name="T35" fmla="*/ 57 h 59"/>
                <a:gd name="T36" fmla="*/ 27 w 59"/>
                <a:gd name="T37" fmla="*/ 55 h 59"/>
                <a:gd name="T38" fmla="*/ 26 w 59"/>
                <a:gd name="T39" fmla="*/ 57 h 59"/>
                <a:gd name="T40" fmla="*/ 30 w 59"/>
                <a:gd name="T41" fmla="*/ 4 h 59"/>
                <a:gd name="T42" fmla="*/ 10 w 59"/>
                <a:gd name="T43" fmla="*/ 15 h 59"/>
                <a:gd name="T44" fmla="*/ 10 w 59"/>
                <a:gd name="T45" fmla="*/ 15 h 59"/>
                <a:gd name="T46" fmla="*/ 4 w 59"/>
                <a:gd name="T47" fmla="*/ 28 h 59"/>
                <a:gd name="T48" fmla="*/ 4 w 59"/>
                <a:gd name="T49" fmla="*/ 28 h 59"/>
                <a:gd name="T50" fmla="*/ 15 w 59"/>
                <a:gd name="T51" fmla="*/ 47 h 59"/>
                <a:gd name="T52" fmla="*/ 15 w 59"/>
                <a:gd name="T53" fmla="*/ 47 h 59"/>
                <a:gd name="T54" fmla="*/ 26 w 59"/>
                <a:gd name="T55" fmla="*/ 55 h 59"/>
                <a:gd name="T56" fmla="*/ 26 w 59"/>
                <a:gd name="T57" fmla="*/ 55 h 59"/>
                <a:gd name="T58" fmla="*/ 47 w 59"/>
                <a:gd name="T59" fmla="*/ 50 h 59"/>
                <a:gd name="T60" fmla="*/ 54 w 59"/>
                <a:gd name="T61" fmla="*/ 31 h 59"/>
                <a:gd name="T62" fmla="*/ 30 w 59"/>
                <a:gd name="T63" fmla="*/ 4 h 59"/>
                <a:gd name="T64" fmla="*/ 30 w 59"/>
                <a:gd name="T65" fmla="*/ 4 h 59"/>
                <a:gd name="T66" fmla="*/ 30 w 59"/>
                <a:gd name="T6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59">
                  <a:moveTo>
                    <a:pt x="25" y="59"/>
                  </a:moveTo>
                  <a:cubicBezTo>
                    <a:pt x="25" y="59"/>
                    <a:pt x="0" y="4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3"/>
                    <a:pt x="2" y="1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4" y="4"/>
                    <a:pt x="22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5" y="0"/>
                    <a:pt x="56" y="14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5" y="59"/>
                    <a:pt x="25" y="59"/>
                  </a:cubicBezTo>
                  <a:close/>
                  <a:moveTo>
                    <a:pt x="26" y="57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6" y="57"/>
                    <a:pt x="26" y="57"/>
                    <a:pt x="26" y="57"/>
                  </a:cubicBezTo>
                  <a:close/>
                  <a:moveTo>
                    <a:pt x="30" y="4"/>
                  </a:moveTo>
                  <a:cubicBezTo>
                    <a:pt x="24" y="4"/>
                    <a:pt x="17" y="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6" y="20"/>
                    <a:pt x="4" y="24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6"/>
                    <a:pt x="9" y="42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51"/>
                    <a:pt x="25" y="54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2" y="15"/>
                    <a:pt x="42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/>
            <p:cNvSpPr/>
            <p:nvPr/>
          </p:nvSpPr>
          <p:spPr bwMode="auto">
            <a:xfrm rot="964014">
              <a:off x="6739472" y="1502663"/>
              <a:ext cx="295946" cy="365432"/>
            </a:xfrm>
            <a:custGeom>
              <a:avLst/>
              <a:gdLst>
                <a:gd name="T0" fmla="*/ 45 w 57"/>
                <a:gd name="T1" fmla="*/ 55 h 69"/>
                <a:gd name="T2" fmla="*/ 2 w 57"/>
                <a:gd name="T3" fmla="*/ 37 h 69"/>
                <a:gd name="T4" fmla="*/ 49 w 57"/>
                <a:gd name="T5" fmla="*/ 16 h 69"/>
                <a:gd name="T6" fmla="*/ 57 w 57"/>
                <a:gd name="T7" fmla="*/ 36 h 69"/>
                <a:gd name="T8" fmla="*/ 45 w 57"/>
                <a:gd name="T9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45" y="55"/>
                  </a:moveTo>
                  <a:cubicBezTo>
                    <a:pt x="45" y="55"/>
                    <a:pt x="4" y="69"/>
                    <a:pt x="2" y="37"/>
                  </a:cubicBezTo>
                  <a:cubicBezTo>
                    <a:pt x="0" y="6"/>
                    <a:pt x="28" y="0"/>
                    <a:pt x="49" y="16"/>
                  </a:cubicBezTo>
                  <a:cubicBezTo>
                    <a:pt x="57" y="36"/>
                    <a:pt x="57" y="36"/>
                    <a:pt x="57" y="36"/>
                  </a:cubicBezTo>
                  <a:lnTo>
                    <a:pt x="45" y="55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0"/>
            <p:cNvSpPr/>
            <p:nvPr/>
          </p:nvSpPr>
          <p:spPr bwMode="auto">
            <a:xfrm rot="964014">
              <a:off x="6747964" y="1654994"/>
              <a:ext cx="232372" cy="40355"/>
            </a:xfrm>
            <a:custGeom>
              <a:avLst/>
              <a:gdLst>
                <a:gd name="T0" fmla="*/ 43 w 45"/>
                <a:gd name="T1" fmla="*/ 8 h 8"/>
                <a:gd name="T2" fmla="*/ 2 w 45"/>
                <a:gd name="T3" fmla="*/ 4 h 8"/>
                <a:gd name="T4" fmla="*/ 0 w 45"/>
                <a:gd name="T5" fmla="*/ 2 h 8"/>
                <a:gd name="T6" fmla="*/ 0 w 45"/>
                <a:gd name="T7" fmla="*/ 2 h 8"/>
                <a:gd name="T8" fmla="*/ 2 w 45"/>
                <a:gd name="T9" fmla="*/ 0 h 8"/>
                <a:gd name="T10" fmla="*/ 2 w 45"/>
                <a:gd name="T11" fmla="*/ 0 h 8"/>
                <a:gd name="T12" fmla="*/ 43 w 45"/>
                <a:gd name="T13" fmla="*/ 4 h 8"/>
                <a:gd name="T14" fmla="*/ 45 w 45"/>
                <a:gd name="T15" fmla="*/ 6 h 8"/>
                <a:gd name="T16" fmla="*/ 45 w 45"/>
                <a:gd name="T17" fmla="*/ 6 h 8"/>
                <a:gd name="T18" fmla="*/ 43 w 45"/>
                <a:gd name="T19" fmla="*/ 8 h 8"/>
                <a:gd name="T20" fmla="*/ 43 w 45"/>
                <a:gd name="T21" fmla="*/ 8 h 8"/>
                <a:gd name="T22" fmla="*/ 43 w 45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">
                  <a:moveTo>
                    <a:pt x="43" y="8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5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1"/>
            <p:cNvSpPr>
              <a:spLocks noEditPoints="1"/>
            </p:cNvSpPr>
            <p:nvPr/>
          </p:nvSpPr>
          <p:spPr bwMode="auto">
            <a:xfrm rot="964014">
              <a:off x="6742671" y="1529322"/>
              <a:ext cx="306908" cy="291448"/>
            </a:xfrm>
            <a:custGeom>
              <a:avLst/>
              <a:gdLst>
                <a:gd name="T0" fmla="*/ 0 w 59"/>
                <a:gd name="T1" fmla="*/ 33 h 55"/>
                <a:gd name="T2" fmla="*/ 0 w 59"/>
                <a:gd name="T3" fmla="*/ 29 h 55"/>
                <a:gd name="T4" fmla="*/ 0 w 59"/>
                <a:gd name="T5" fmla="*/ 29 h 55"/>
                <a:gd name="T6" fmla="*/ 8 w 59"/>
                <a:gd name="T7" fmla="*/ 8 h 55"/>
                <a:gd name="T8" fmla="*/ 8 w 59"/>
                <a:gd name="T9" fmla="*/ 8 h 55"/>
                <a:gd name="T10" fmla="*/ 26 w 59"/>
                <a:gd name="T11" fmla="*/ 0 h 55"/>
                <a:gd name="T12" fmla="*/ 26 w 59"/>
                <a:gd name="T13" fmla="*/ 0 h 55"/>
                <a:gd name="T14" fmla="*/ 50 w 59"/>
                <a:gd name="T15" fmla="*/ 9 h 55"/>
                <a:gd name="T16" fmla="*/ 50 w 59"/>
                <a:gd name="T17" fmla="*/ 9 h 55"/>
                <a:gd name="T18" fmla="*/ 51 w 59"/>
                <a:gd name="T19" fmla="*/ 10 h 55"/>
                <a:gd name="T20" fmla="*/ 59 w 59"/>
                <a:gd name="T21" fmla="*/ 30 h 55"/>
                <a:gd name="T22" fmla="*/ 59 w 59"/>
                <a:gd name="T23" fmla="*/ 32 h 55"/>
                <a:gd name="T24" fmla="*/ 59 w 59"/>
                <a:gd name="T25" fmla="*/ 32 h 55"/>
                <a:gd name="T26" fmla="*/ 47 w 59"/>
                <a:gd name="T27" fmla="*/ 51 h 55"/>
                <a:gd name="T28" fmla="*/ 46 w 59"/>
                <a:gd name="T29" fmla="*/ 52 h 55"/>
                <a:gd name="T30" fmla="*/ 46 w 59"/>
                <a:gd name="T31" fmla="*/ 52 h 55"/>
                <a:gd name="T32" fmla="*/ 27 w 59"/>
                <a:gd name="T33" fmla="*/ 55 h 55"/>
                <a:gd name="T34" fmla="*/ 27 w 59"/>
                <a:gd name="T35" fmla="*/ 55 h 55"/>
                <a:gd name="T36" fmla="*/ 26 w 59"/>
                <a:gd name="T37" fmla="*/ 55 h 55"/>
                <a:gd name="T38" fmla="*/ 26 w 59"/>
                <a:gd name="T39" fmla="*/ 55 h 55"/>
                <a:gd name="T40" fmla="*/ 0 w 59"/>
                <a:gd name="T41" fmla="*/ 33 h 55"/>
                <a:gd name="T42" fmla="*/ 4 w 59"/>
                <a:gd name="T43" fmla="*/ 29 h 55"/>
                <a:gd name="T44" fmla="*/ 4 w 59"/>
                <a:gd name="T45" fmla="*/ 32 h 55"/>
                <a:gd name="T46" fmla="*/ 4 w 59"/>
                <a:gd name="T47" fmla="*/ 32 h 55"/>
                <a:gd name="T48" fmla="*/ 27 w 59"/>
                <a:gd name="T49" fmla="*/ 51 h 55"/>
                <a:gd name="T50" fmla="*/ 27 w 59"/>
                <a:gd name="T51" fmla="*/ 51 h 55"/>
                <a:gd name="T52" fmla="*/ 44 w 59"/>
                <a:gd name="T53" fmla="*/ 49 h 55"/>
                <a:gd name="T54" fmla="*/ 44 w 59"/>
                <a:gd name="T55" fmla="*/ 49 h 55"/>
                <a:gd name="T56" fmla="*/ 55 w 59"/>
                <a:gd name="T57" fmla="*/ 30 h 55"/>
                <a:gd name="T58" fmla="*/ 47 w 59"/>
                <a:gd name="T59" fmla="*/ 12 h 55"/>
                <a:gd name="T60" fmla="*/ 26 w 59"/>
                <a:gd name="T61" fmla="*/ 4 h 55"/>
                <a:gd name="T62" fmla="*/ 26 w 59"/>
                <a:gd name="T63" fmla="*/ 4 h 55"/>
                <a:gd name="T64" fmla="*/ 4 w 59"/>
                <a:gd name="T65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5">
                  <a:moveTo>
                    <a:pt x="0" y="33"/>
                  </a:moveTo>
                  <a:cubicBezTo>
                    <a:pt x="0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3" y="12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9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2" y="3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1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3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5" y="55"/>
                    <a:pt x="1" y="50"/>
                    <a:pt x="0" y="33"/>
                  </a:cubicBezTo>
                  <a:close/>
                  <a:moveTo>
                    <a:pt x="4" y="29"/>
                  </a:moveTo>
                  <a:cubicBezTo>
                    <a:pt x="4" y="30"/>
                    <a:pt x="4" y="31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48"/>
                    <a:pt x="16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1"/>
                    <a:pt x="42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0" y="7"/>
                    <a:pt x="32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4" y="4"/>
                    <a:pt x="4" y="12"/>
                    <a:pt x="4" y="29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2"/>
            <p:cNvSpPr/>
            <p:nvPr/>
          </p:nvSpPr>
          <p:spPr bwMode="auto">
            <a:xfrm rot="964014">
              <a:off x="6674548" y="1810852"/>
              <a:ext cx="346367" cy="365432"/>
            </a:xfrm>
            <a:custGeom>
              <a:avLst/>
              <a:gdLst>
                <a:gd name="T0" fmla="*/ 67 w 67"/>
                <a:gd name="T1" fmla="*/ 31 h 69"/>
                <a:gd name="T2" fmla="*/ 24 w 67"/>
                <a:gd name="T3" fmla="*/ 48 h 69"/>
                <a:gd name="T4" fmla="*/ 41 w 67"/>
                <a:gd name="T5" fmla="*/ 0 h 69"/>
                <a:gd name="T6" fmla="*/ 61 w 67"/>
                <a:gd name="T7" fmla="*/ 8 h 69"/>
                <a:gd name="T8" fmla="*/ 67 w 67"/>
                <a:gd name="T9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67" y="31"/>
                  </a:moveTo>
                  <a:cubicBezTo>
                    <a:pt x="67" y="31"/>
                    <a:pt x="47" y="69"/>
                    <a:pt x="24" y="48"/>
                  </a:cubicBezTo>
                  <a:cubicBezTo>
                    <a:pt x="0" y="27"/>
                    <a:pt x="15" y="4"/>
                    <a:pt x="41" y="0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7" y="31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3"/>
            <p:cNvSpPr/>
            <p:nvPr/>
          </p:nvSpPr>
          <p:spPr bwMode="auto">
            <a:xfrm rot="964014">
              <a:off x="6771071" y="1900386"/>
              <a:ext cx="188528" cy="159177"/>
            </a:xfrm>
            <a:custGeom>
              <a:avLst/>
              <a:gdLst>
                <a:gd name="T0" fmla="*/ 0 w 36"/>
                <a:gd name="T1" fmla="*/ 29 h 30"/>
                <a:gd name="T2" fmla="*/ 1 w 36"/>
                <a:gd name="T3" fmla="*/ 26 h 30"/>
                <a:gd name="T4" fmla="*/ 1 w 36"/>
                <a:gd name="T5" fmla="*/ 26 h 30"/>
                <a:gd name="T6" fmla="*/ 32 w 36"/>
                <a:gd name="T7" fmla="*/ 0 h 30"/>
                <a:gd name="T8" fmla="*/ 35 w 36"/>
                <a:gd name="T9" fmla="*/ 1 h 30"/>
                <a:gd name="T10" fmla="*/ 35 w 36"/>
                <a:gd name="T11" fmla="*/ 1 h 30"/>
                <a:gd name="T12" fmla="*/ 35 w 36"/>
                <a:gd name="T13" fmla="*/ 4 h 30"/>
                <a:gd name="T14" fmla="*/ 35 w 36"/>
                <a:gd name="T15" fmla="*/ 4 h 30"/>
                <a:gd name="T16" fmla="*/ 3 w 36"/>
                <a:gd name="T17" fmla="*/ 29 h 30"/>
                <a:gd name="T18" fmla="*/ 2 w 36"/>
                <a:gd name="T19" fmla="*/ 30 h 30"/>
                <a:gd name="T20" fmla="*/ 2 w 36"/>
                <a:gd name="T21" fmla="*/ 30 h 30"/>
                <a:gd name="T22" fmla="*/ 0 w 36"/>
                <a:gd name="T2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0">
                  <a:moveTo>
                    <a:pt x="0" y="29"/>
                  </a:moveTo>
                  <a:cubicBezTo>
                    <a:pt x="0" y="28"/>
                    <a:pt x="0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2"/>
                    <a:pt x="36" y="3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0" y="29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4"/>
            <p:cNvSpPr>
              <a:spLocks noEditPoints="1"/>
            </p:cNvSpPr>
            <p:nvPr/>
          </p:nvSpPr>
          <p:spPr bwMode="auto">
            <a:xfrm rot="964014">
              <a:off x="6734007" y="1809582"/>
              <a:ext cx="306908" cy="313868"/>
            </a:xfrm>
            <a:custGeom>
              <a:avLst/>
              <a:gdLst>
                <a:gd name="T0" fmla="*/ 12 w 59"/>
                <a:gd name="T1" fmla="*/ 52 h 59"/>
                <a:gd name="T2" fmla="*/ 0 w 59"/>
                <a:gd name="T3" fmla="*/ 28 h 59"/>
                <a:gd name="T4" fmla="*/ 0 w 59"/>
                <a:gd name="T5" fmla="*/ 28 h 59"/>
                <a:gd name="T6" fmla="*/ 31 w 59"/>
                <a:gd name="T7" fmla="*/ 0 h 59"/>
                <a:gd name="T8" fmla="*/ 31 w 59"/>
                <a:gd name="T9" fmla="*/ 0 h 59"/>
                <a:gd name="T10" fmla="*/ 32 w 59"/>
                <a:gd name="T11" fmla="*/ 0 h 59"/>
                <a:gd name="T12" fmla="*/ 52 w 59"/>
                <a:gd name="T13" fmla="*/ 8 h 59"/>
                <a:gd name="T14" fmla="*/ 53 w 59"/>
                <a:gd name="T15" fmla="*/ 10 h 59"/>
                <a:gd name="T16" fmla="*/ 53 w 59"/>
                <a:gd name="T17" fmla="*/ 10 h 59"/>
                <a:gd name="T18" fmla="*/ 59 w 59"/>
                <a:gd name="T19" fmla="*/ 32 h 59"/>
                <a:gd name="T20" fmla="*/ 57 w 59"/>
                <a:gd name="T21" fmla="*/ 33 h 59"/>
                <a:gd name="T22" fmla="*/ 59 w 59"/>
                <a:gd name="T23" fmla="*/ 32 h 59"/>
                <a:gd name="T24" fmla="*/ 58 w 59"/>
                <a:gd name="T25" fmla="*/ 34 h 59"/>
                <a:gd name="T26" fmla="*/ 58 w 59"/>
                <a:gd name="T27" fmla="*/ 34 h 59"/>
                <a:gd name="T28" fmla="*/ 28 w 59"/>
                <a:gd name="T29" fmla="*/ 59 h 59"/>
                <a:gd name="T30" fmla="*/ 28 w 59"/>
                <a:gd name="T31" fmla="*/ 59 h 59"/>
                <a:gd name="T32" fmla="*/ 12 w 59"/>
                <a:gd name="T33" fmla="*/ 52 h 59"/>
                <a:gd name="T34" fmla="*/ 4 w 59"/>
                <a:gd name="T35" fmla="*/ 28 h 59"/>
                <a:gd name="T36" fmla="*/ 15 w 59"/>
                <a:gd name="T37" fmla="*/ 49 h 59"/>
                <a:gd name="T38" fmla="*/ 15 w 59"/>
                <a:gd name="T39" fmla="*/ 49 h 59"/>
                <a:gd name="T40" fmla="*/ 28 w 59"/>
                <a:gd name="T41" fmla="*/ 55 h 59"/>
                <a:gd name="T42" fmla="*/ 28 w 59"/>
                <a:gd name="T43" fmla="*/ 55 h 59"/>
                <a:gd name="T44" fmla="*/ 47 w 59"/>
                <a:gd name="T45" fmla="*/ 43 h 59"/>
                <a:gd name="T46" fmla="*/ 47 w 59"/>
                <a:gd name="T47" fmla="*/ 43 h 59"/>
                <a:gd name="T48" fmla="*/ 55 w 59"/>
                <a:gd name="T49" fmla="*/ 32 h 59"/>
                <a:gd name="T50" fmla="*/ 55 w 59"/>
                <a:gd name="T51" fmla="*/ 32 h 59"/>
                <a:gd name="T52" fmla="*/ 49 w 59"/>
                <a:gd name="T53" fmla="*/ 12 h 59"/>
                <a:gd name="T54" fmla="*/ 31 w 59"/>
                <a:gd name="T55" fmla="*/ 4 h 59"/>
                <a:gd name="T56" fmla="*/ 4 w 59"/>
                <a:gd name="T57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9">
                  <a:moveTo>
                    <a:pt x="12" y="52"/>
                  </a:moveTo>
                  <a:cubicBezTo>
                    <a:pt x="4" y="44"/>
                    <a:pt x="0" y="3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3" y="3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9"/>
                    <a:pt x="53" y="9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3"/>
                    <a:pt x="59" y="33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47" y="58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3" y="59"/>
                    <a:pt x="18" y="57"/>
                    <a:pt x="12" y="52"/>
                  </a:cubicBezTo>
                  <a:close/>
                  <a:moveTo>
                    <a:pt x="4" y="28"/>
                  </a:moveTo>
                  <a:cubicBezTo>
                    <a:pt x="4" y="35"/>
                    <a:pt x="7" y="42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0" y="53"/>
                    <a:pt x="24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5" y="55"/>
                    <a:pt x="42" y="49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1" y="39"/>
                    <a:pt x="54" y="34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5" y="7"/>
                    <a:pt x="4" y="17"/>
                    <a:pt x="4" y="2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5"/>
            <p:cNvSpPr/>
            <p:nvPr/>
          </p:nvSpPr>
          <p:spPr bwMode="auto">
            <a:xfrm rot="964014">
              <a:off x="6911285" y="2012275"/>
              <a:ext cx="357328" cy="300417"/>
            </a:xfrm>
            <a:custGeom>
              <a:avLst/>
              <a:gdLst>
                <a:gd name="T0" fmla="*/ 55 w 69"/>
                <a:gd name="T1" fmla="*/ 12 h 57"/>
                <a:gd name="T2" fmla="*/ 37 w 69"/>
                <a:gd name="T3" fmla="*/ 55 h 57"/>
                <a:gd name="T4" fmla="*/ 15 w 69"/>
                <a:gd name="T5" fmla="*/ 9 h 57"/>
                <a:gd name="T6" fmla="*/ 35 w 69"/>
                <a:gd name="T7" fmla="*/ 0 h 57"/>
                <a:gd name="T8" fmla="*/ 55 w 69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7">
                  <a:moveTo>
                    <a:pt x="55" y="12"/>
                  </a:moveTo>
                  <a:cubicBezTo>
                    <a:pt x="55" y="12"/>
                    <a:pt x="69" y="53"/>
                    <a:pt x="37" y="55"/>
                  </a:cubicBezTo>
                  <a:cubicBezTo>
                    <a:pt x="5" y="57"/>
                    <a:pt x="0" y="30"/>
                    <a:pt x="15" y="9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55" y="12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6"/>
            <p:cNvSpPr/>
            <p:nvPr/>
          </p:nvSpPr>
          <p:spPr bwMode="auto">
            <a:xfrm rot="964014">
              <a:off x="7054030" y="2072610"/>
              <a:ext cx="46036" cy="237642"/>
            </a:xfrm>
            <a:custGeom>
              <a:avLst/>
              <a:gdLst>
                <a:gd name="T0" fmla="*/ 2 w 9"/>
                <a:gd name="T1" fmla="*/ 45 h 45"/>
                <a:gd name="T2" fmla="*/ 0 w 9"/>
                <a:gd name="T3" fmla="*/ 42 h 45"/>
                <a:gd name="T4" fmla="*/ 0 w 9"/>
                <a:gd name="T5" fmla="*/ 42 h 45"/>
                <a:gd name="T6" fmla="*/ 5 w 9"/>
                <a:gd name="T7" fmla="*/ 2 h 45"/>
                <a:gd name="T8" fmla="*/ 7 w 9"/>
                <a:gd name="T9" fmla="*/ 0 h 45"/>
                <a:gd name="T10" fmla="*/ 7 w 9"/>
                <a:gd name="T11" fmla="*/ 0 h 45"/>
                <a:gd name="T12" fmla="*/ 9 w 9"/>
                <a:gd name="T13" fmla="*/ 2 h 45"/>
                <a:gd name="T14" fmla="*/ 9 w 9"/>
                <a:gd name="T15" fmla="*/ 2 h 45"/>
                <a:gd name="T16" fmla="*/ 4 w 9"/>
                <a:gd name="T17" fmla="*/ 43 h 45"/>
                <a:gd name="T18" fmla="*/ 2 w 9"/>
                <a:gd name="T19" fmla="*/ 45 h 45"/>
                <a:gd name="T20" fmla="*/ 2 w 9"/>
                <a:gd name="T21" fmla="*/ 45 h 45"/>
                <a:gd name="T22" fmla="*/ 2 w 9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5">
                  <a:moveTo>
                    <a:pt x="2" y="45"/>
                  </a:moveTo>
                  <a:cubicBezTo>
                    <a:pt x="1" y="44"/>
                    <a:pt x="0" y="43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7"/>
            <p:cNvSpPr>
              <a:spLocks noEditPoints="1"/>
            </p:cNvSpPr>
            <p:nvPr/>
          </p:nvSpPr>
          <p:spPr bwMode="auto">
            <a:xfrm rot="964014">
              <a:off x="6939528" y="1998554"/>
              <a:ext cx="284985" cy="311626"/>
            </a:xfrm>
            <a:custGeom>
              <a:avLst/>
              <a:gdLst>
                <a:gd name="T0" fmla="*/ 7 w 55"/>
                <a:gd name="T1" fmla="*/ 52 h 59"/>
                <a:gd name="T2" fmla="*/ 0 w 55"/>
                <a:gd name="T3" fmla="*/ 34 h 59"/>
                <a:gd name="T4" fmla="*/ 0 w 55"/>
                <a:gd name="T5" fmla="*/ 34 h 59"/>
                <a:gd name="T6" fmla="*/ 9 w 55"/>
                <a:gd name="T7" fmla="*/ 10 h 59"/>
                <a:gd name="T8" fmla="*/ 9 w 55"/>
                <a:gd name="T9" fmla="*/ 10 h 59"/>
                <a:gd name="T10" fmla="*/ 10 w 55"/>
                <a:gd name="T11" fmla="*/ 9 h 59"/>
                <a:gd name="T12" fmla="*/ 30 w 55"/>
                <a:gd name="T13" fmla="*/ 1 h 59"/>
                <a:gd name="T14" fmla="*/ 31 w 55"/>
                <a:gd name="T15" fmla="*/ 1 h 59"/>
                <a:gd name="T16" fmla="*/ 31 w 55"/>
                <a:gd name="T17" fmla="*/ 1 h 59"/>
                <a:gd name="T18" fmla="*/ 51 w 55"/>
                <a:gd name="T19" fmla="*/ 13 h 59"/>
                <a:gd name="T20" fmla="*/ 50 w 55"/>
                <a:gd name="T21" fmla="*/ 14 h 59"/>
                <a:gd name="T22" fmla="*/ 51 w 55"/>
                <a:gd name="T23" fmla="*/ 13 h 59"/>
                <a:gd name="T24" fmla="*/ 52 w 55"/>
                <a:gd name="T25" fmla="*/ 14 h 59"/>
                <a:gd name="T26" fmla="*/ 52 w 55"/>
                <a:gd name="T27" fmla="*/ 14 h 59"/>
                <a:gd name="T28" fmla="*/ 55 w 55"/>
                <a:gd name="T29" fmla="*/ 33 h 59"/>
                <a:gd name="T30" fmla="*/ 55 w 55"/>
                <a:gd name="T31" fmla="*/ 33 h 59"/>
                <a:gd name="T32" fmla="*/ 32 w 55"/>
                <a:gd name="T33" fmla="*/ 59 h 59"/>
                <a:gd name="T34" fmla="*/ 32 w 55"/>
                <a:gd name="T35" fmla="*/ 59 h 59"/>
                <a:gd name="T36" fmla="*/ 29 w 55"/>
                <a:gd name="T37" fmla="*/ 59 h 59"/>
                <a:gd name="T38" fmla="*/ 29 w 55"/>
                <a:gd name="T39" fmla="*/ 59 h 59"/>
                <a:gd name="T40" fmla="*/ 7 w 55"/>
                <a:gd name="T41" fmla="*/ 52 h 59"/>
                <a:gd name="T42" fmla="*/ 4 w 55"/>
                <a:gd name="T43" fmla="*/ 34 h 59"/>
                <a:gd name="T44" fmla="*/ 29 w 55"/>
                <a:gd name="T45" fmla="*/ 55 h 59"/>
                <a:gd name="T46" fmla="*/ 29 w 55"/>
                <a:gd name="T47" fmla="*/ 55 h 59"/>
                <a:gd name="T48" fmla="*/ 32 w 55"/>
                <a:gd name="T49" fmla="*/ 55 h 59"/>
                <a:gd name="T50" fmla="*/ 32 w 55"/>
                <a:gd name="T51" fmla="*/ 55 h 59"/>
                <a:gd name="T52" fmla="*/ 51 w 55"/>
                <a:gd name="T53" fmla="*/ 33 h 59"/>
                <a:gd name="T54" fmla="*/ 51 w 55"/>
                <a:gd name="T55" fmla="*/ 33 h 59"/>
                <a:gd name="T56" fmla="*/ 48 w 55"/>
                <a:gd name="T57" fmla="*/ 16 h 59"/>
                <a:gd name="T58" fmla="*/ 48 w 55"/>
                <a:gd name="T59" fmla="*/ 16 h 59"/>
                <a:gd name="T60" fmla="*/ 30 w 55"/>
                <a:gd name="T61" fmla="*/ 5 h 59"/>
                <a:gd name="T62" fmla="*/ 12 w 55"/>
                <a:gd name="T63" fmla="*/ 12 h 59"/>
                <a:gd name="T64" fmla="*/ 4 w 55"/>
                <a:gd name="T65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59">
                  <a:moveTo>
                    <a:pt x="7" y="52"/>
                  </a:moveTo>
                  <a:cubicBezTo>
                    <a:pt x="2" y="47"/>
                    <a:pt x="0" y="41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6"/>
                    <a:pt x="3" y="17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2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44"/>
                    <a:pt x="50" y="58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0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" y="59"/>
                    <a:pt x="12" y="57"/>
                    <a:pt x="7" y="52"/>
                  </a:cubicBezTo>
                  <a:close/>
                  <a:moveTo>
                    <a:pt x="4" y="34"/>
                  </a:moveTo>
                  <a:cubicBezTo>
                    <a:pt x="4" y="46"/>
                    <a:pt x="11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1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48" y="54"/>
                    <a:pt x="51" y="44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5"/>
                    <a:pt x="49" y="18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" y="19"/>
                    <a:pt x="4" y="27"/>
                    <a:pt x="4" y="3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8"/>
            <p:cNvSpPr/>
            <p:nvPr/>
          </p:nvSpPr>
          <p:spPr bwMode="auto">
            <a:xfrm rot="964014">
              <a:off x="7211631" y="2027862"/>
              <a:ext cx="359519" cy="354223"/>
            </a:xfrm>
            <a:custGeom>
              <a:avLst/>
              <a:gdLst>
                <a:gd name="T0" fmla="*/ 30 w 69"/>
                <a:gd name="T1" fmla="*/ 0 h 67"/>
                <a:gd name="T2" fmla="*/ 48 w 69"/>
                <a:gd name="T3" fmla="*/ 43 h 67"/>
                <a:gd name="T4" fmla="*/ 0 w 69"/>
                <a:gd name="T5" fmla="*/ 26 h 67"/>
                <a:gd name="T6" fmla="*/ 8 w 69"/>
                <a:gd name="T7" fmla="*/ 6 h 67"/>
                <a:gd name="T8" fmla="*/ 30 w 6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30" y="0"/>
                  </a:moveTo>
                  <a:cubicBezTo>
                    <a:pt x="30" y="0"/>
                    <a:pt x="69" y="19"/>
                    <a:pt x="48" y="43"/>
                  </a:cubicBezTo>
                  <a:cubicBezTo>
                    <a:pt x="27" y="67"/>
                    <a:pt x="4" y="52"/>
                    <a:pt x="0" y="2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9"/>
            <p:cNvSpPr/>
            <p:nvPr/>
          </p:nvSpPr>
          <p:spPr bwMode="auto">
            <a:xfrm rot="964014">
              <a:off x="7294776" y="2092079"/>
              <a:ext cx="160030" cy="190563"/>
            </a:xfrm>
            <a:custGeom>
              <a:avLst/>
              <a:gdLst>
                <a:gd name="T0" fmla="*/ 27 w 31"/>
                <a:gd name="T1" fmla="*/ 35 h 36"/>
                <a:gd name="T2" fmla="*/ 1 w 31"/>
                <a:gd name="T3" fmla="*/ 3 h 36"/>
                <a:gd name="T4" fmla="*/ 1 w 31"/>
                <a:gd name="T5" fmla="*/ 0 h 36"/>
                <a:gd name="T6" fmla="*/ 1 w 31"/>
                <a:gd name="T7" fmla="*/ 0 h 36"/>
                <a:gd name="T8" fmla="*/ 4 w 31"/>
                <a:gd name="T9" fmla="*/ 1 h 36"/>
                <a:gd name="T10" fmla="*/ 4 w 31"/>
                <a:gd name="T11" fmla="*/ 1 h 36"/>
                <a:gd name="T12" fmla="*/ 30 w 31"/>
                <a:gd name="T13" fmla="*/ 32 h 36"/>
                <a:gd name="T14" fmla="*/ 30 w 31"/>
                <a:gd name="T15" fmla="*/ 35 h 36"/>
                <a:gd name="T16" fmla="*/ 30 w 31"/>
                <a:gd name="T17" fmla="*/ 35 h 36"/>
                <a:gd name="T18" fmla="*/ 29 w 31"/>
                <a:gd name="T19" fmla="*/ 36 h 36"/>
                <a:gd name="T20" fmla="*/ 29 w 31"/>
                <a:gd name="T21" fmla="*/ 36 h 36"/>
                <a:gd name="T22" fmla="*/ 27 w 31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6">
                  <a:moveTo>
                    <a:pt x="27" y="35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1" y="34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7" y="35"/>
                    <a:pt x="27" y="35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0"/>
            <p:cNvSpPr>
              <a:spLocks noEditPoints="1"/>
            </p:cNvSpPr>
            <p:nvPr/>
          </p:nvSpPr>
          <p:spPr bwMode="auto">
            <a:xfrm rot="964014">
              <a:off x="7213046" y="2007262"/>
              <a:ext cx="300331" cy="313868"/>
            </a:xfrm>
            <a:custGeom>
              <a:avLst/>
              <a:gdLst>
                <a:gd name="T0" fmla="*/ 0 w 58"/>
                <a:gd name="T1" fmla="*/ 28 h 59"/>
                <a:gd name="T2" fmla="*/ 0 w 58"/>
                <a:gd name="T3" fmla="*/ 27 h 59"/>
                <a:gd name="T4" fmla="*/ 8 w 58"/>
                <a:gd name="T5" fmla="*/ 7 h 59"/>
                <a:gd name="T6" fmla="*/ 10 w 58"/>
                <a:gd name="T7" fmla="*/ 6 h 59"/>
                <a:gd name="T8" fmla="*/ 10 w 58"/>
                <a:gd name="T9" fmla="*/ 6 h 59"/>
                <a:gd name="T10" fmla="*/ 32 w 58"/>
                <a:gd name="T11" fmla="*/ 0 h 59"/>
                <a:gd name="T12" fmla="*/ 33 w 58"/>
                <a:gd name="T13" fmla="*/ 0 h 59"/>
                <a:gd name="T14" fmla="*/ 33 w 58"/>
                <a:gd name="T15" fmla="*/ 0 h 59"/>
                <a:gd name="T16" fmla="*/ 58 w 58"/>
                <a:gd name="T17" fmla="*/ 31 h 59"/>
                <a:gd name="T18" fmla="*/ 58 w 58"/>
                <a:gd name="T19" fmla="*/ 31 h 59"/>
                <a:gd name="T20" fmla="*/ 52 w 58"/>
                <a:gd name="T21" fmla="*/ 46 h 59"/>
                <a:gd name="T22" fmla="*/ 52 w 58"/>
                <a:gd name="T23" fmla="*/ 46 h 59"/>
                <a:gd name="T24" fmla="*/ 28 w 58"/>
                <a:gd name="T25" fmla="*/ 59 h 59"/>
                <a:gd name="T26" fmla="*/ 28 w 58"/>
                <a:gd name="T27" fmla="*/ 59 h 59"/>
                <a:gd name="T28" fmla="*/ 0 w 58"/>
                <a:gd name="T29" fmla="*/ 28 h 59"/>
                <a:gd name="T30" fmla="*/ 28 w 58"/>
                <a:gd name="T31" fmla="*/ 55 h 59"/>
                <a:gd name="T32" fmla="*/ 49 w 58"/>
                <a:gd name="T33" fmla="*/ 44 h 59"/>
                <a:gd name="T34" fmla="*/ 49 w 58"/>
                <a:gd name="T35" fmla="*/ 44 h 59"/>
                <a:gd name="T36" fmla="*/ 54 w 58"/>
                <a:gd name="T37" fmla="*/ 31 h 59"/>
                <a:gd name="T38" fmla="*/ 54 w 58"/>
                <a:gd name="T39" fmla="*/ 31 h 59"/>
                <a:gd name="T40" fmla="*/ 43 w 58"/>
                <a:gd name="T41" fmla="*/ 12 h 59"/>
                <a:gd name="T42" fmla="*/ 43 w 58"/>
                <a:gd name="T43" fmla="*/ 12 h 59"/>
                <a:gd name="T44" fmla="*/ 32 w 58"/>
                <a:gd name="T45" fmla="*/ 4 h 59"/>
                <a:gd name="T46" fmla="*/ 32 w 58"/>
                <a:gd name="T47" fmla="*/ 4 h 59"/>
                <a:gd name="T48" fmla="*/ 11 w 58"/>
                <a:gd name="T49" fmla="*/ 9 h 59"/>
                <a:gd name="T50" fmla="*/ 4 w 58"/>
                <a:gd name="T51" fmla="*/ 28 h 59"/>
                <a:gd name="T52" fmla="*/ 28 w 58"/>
                <a:gd name="T53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9">
                  <a:moveTo>
                    <a:pt x="0" y="28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58" y="1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6"/>
                    <a:pt x="56" y="41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4" y="55"/>
                    <a:pt x="36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14" y="59"/>
                    <a:pt x="3" y="45"/>
                    <a:pt x="0" y="28"/>
                  </a:cubicBezTo>
                  <a:close/>
                  <a:moveTo>
                    <a:pt x="28" y="55"/>
                  </a:moveTo>
                  <a:cubicBezTo>
                    <a:pt x="34" y="55"/>
                    <a:pt x="41" y="52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3" y="39"/>
                    <a:pt x="54" y="35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3"/>
                    <a:pt x="49" y="16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8" y="8"/>
                    <a:pt x="34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44"/>
                    <a:pt x="17" y="55"/>
                    <a:pt x="28" y="5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1"/>
            <p:cNvSpPr/>
            <p:nvPr/>
          </p:nvSpPr>
          <p:spPr bwMode="auto">
            <a:xfrm rot="964014">
              <a:off x="7412056" y="1773364"/>
              <a:ext cx="295946" cy="365432"/>
            </a:xfrm>
            <a:custGeom>
              <a:avLst/>
              <a:gdLst>
                <a:gd name="T0" fmla="*/ 12 w 57"/>
                <a:gd name="T1" fmla="*/ 14 h 69"/>
                <a:gd name="T2" fmla="*/ 55 w 57"/>
                <a:gd name="T3" fmla="*/ 32 h 69"/>
                <a:gd name="T4" fmla="*/ 8 w 57"/>
                <a:gd name="T5" fmla="*/ 53 h 69"/>
                <a:gd name="T6" fmla="*/ 0 w 57"/>
                <a:gd name="T7" fmla="*/ 33 h 69"/>
                <a:gd name="T8" fmla="*/ 12 w 57"/>
                <a:gd name="T9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12" y="14"/>
                  </a:moveTo>
                  <a:cubicBezTo>
                    <a:pt x="12" y="14"/>
                    <a:pt x="53" y="0"/>
                    <a:pt x="55" y="32"/>
                  </a:cubicBezTo>
                  <a:cubicBezTo>
                    <a:pt x="57" y="63"/>
                    <a:pt x="30" y="69"/>
                    <a:pt x="8" y="5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2"/>
            <p:cNvSpPr/>
            <p:nvPr/>
          </p:nvSpPr>
          <p:spPr bwMode="auto">
            <a:xfrm rot="964014">
              <a:off x="7467405" y="1944217"/>
              <a:ext cx="234565" cy="42596"/>
            </a:xfrm>
            <a:custGeom>
              <a:avLst/>
              <a:gdLst>
                <a:gd name="T0" fmla="*/ 43 w 45"/>
                <a:gd name="T1" fmla="*/ 8 h 8"/>
                <a:gd name="T2" fmla="*/ 2 w 45"/>
                <a:gd name="T3" fmla="*/ 4 h 8"/>
                <a:gd name="T4" fmla="*/ 1 w 45"/>
                <a:gd name="T5" fmla="*/ 2 h 8"/>
                <a:gd name="T6" fmla="*/ 1 w 45"/>
                <a:gd name="T7" fmla="*/ 2 h 8"/>
                <a:gd name="T8" fmla="*/ 3 w 45"/>
                <a:gd name="T9" fmla="*/ 0 h 8"/>
                <a:gd name="T10" fmla="*/ 3 w 45"/>
                <a:gd name="T11" fmla="*/ 0 h 8"/>
                <a:gd name="T12" fmla="*/ 43 w 45"/>
                <a:gd name="T13" fmla="*/ 4 h 8"/>
                <a:gd name="T14" fmla="*/ 45 w 45"/>
                <a:gd name="T15" fmla="*/ 6 h 8"/>
                <a:gd name="T16" fmla="*/ 45 w 45"/>
                <a:gd name="T17" fmla="*/ 6 h 8"/>
                <a:gd name="T18" fmla="*/ 43 w 45"/>
                <a:gd name="T19" fmla="*/ 8 h 8"/>
                <a:gd name="T20" fmla="*/ 43 w 45"/>
                <a:gd name="T21" fmla="*/ 8 h 8"/>
                <a:gd name="T22" fmla="*/ 43 w 45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">
                  <a:moveTo>
                    <a:pt x="43" y="8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5" y="4"/>
                    <a:pt x="45" y="5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3"/>
            <p:cNvSpPr>
              <a:spLocks noEditPoints="1"/>
            </p:cNvSpPr>
            <p:nvPr/>
          </p:nvSpPr>
          <p:spPr bwMode="auto">
            <a:xfrm rot="964014">
              <a:off x="7401288" y="1814440"/>
              <a:ext cx="304715" cy="295932"/>
            </a:xfrm>
            <a:custGeom>
              <a:avLst/>
              <a:gdLst>
                <a:gd name="T0" fmla="*/ 34 w 59"/>
                <a:gd name="T1" fmla="*/ 56 h 56"/>
                <a:gd name="T2" fmla="*/ 9 w 59"/>
                <a:gd name="T3" fmla="*/ 47 h 56"/>
                <a:gd name="T4" fmla="*/ 9 w 59"/>
                <a:gd name="T5" fmla="*/ 47 h 56"/>
                <a:gd name="T6" fmla="*/ 9 w 59"/>
                <a:gd name="T7" fmla="*/ 46 h 56"/>
                <a:gd name="T8" fmla="*/ 0 w 59"/>
                <a:gd name="T9" fmla="*/ 26 h 56"/>
                <a:gd name="T10" fmla="*/ 0 w 59"/>
                <a:gd name="T11" fmla="*/ 24 h 56"/>
                <a:gd name="T12" fmla="*/ 0 w 59"/>
                <a:gd name="T13" fmla="*/ 24 h 56"/>
                <a:gd name="T14" fmla="*/ 12 w 59"/>
                <a:gd name="T15" fmla="*/ 5 h 56"/>
                <a:gd name="T16" fmla="*/ 13 w 59"/>
                <a:gd name="T17" fmla="*/ 4 h 56"/>
                <a:gd name="T18" fmla="*/ 13 w 59"/>
                <a:gd name="T19" fmla="*/ 4 h 56"/>
                <a:gd name="T20" fmla="*/ 33 w 59"/>
                <a:gd name="T21" fmla="*/ 1 h 56"/>
                <a:gd name="T22" fmla="*/ 33 w 59"/>
                <a:gd name="T23" fmla="*/ 1 h 56"/>
                <a:gd name="T24" fmla="*/ 59 w 59"/>
                <a:gd name="T25" fmla="*/ 23 h 56"/>
                <a:gd name="T26" fmla="*/ 59 w 59"/>
                <a:gd name="T27" fmla="*/ 23 h 56"/>
                <a:gd name="T28" fmla="*/ 59 w 59"/>
                <a:gd name="T29" fmla="*/ 27 h 56"/>
                <a:gd name="T30" fmla="*/ 59 w 59"/>
                <a:gd name="T31" fmla="*/ 27 h 56"/>
                <a:gd name="T32" fmla="*/ 52 w 59"/>
                <a:gd name="T33" fmla="*/ 48 h 56"/>
                <a:gd name="T34" fmla="*/ 52 w 59"/>
                <a:gd name="T35" fmla="*/ 48 h 56"/>
                <a:gd name="T36" fmla="*/ 34 w 59"/>
                <a:gd name="T37" fmla="*/ 56 h 56"/>
                <a:gd name="T38" fmla="*/ 34 w 59"/>
                <a:gd name="T39" fmla="*/ 56 h 56"/>
                <a:gd name="T40" fmla="*/ 34 w 59"/>
                <a:gd name="T41" fmla="*/ 56 h 56"/>
                <a:gd name="T42" fmla="*/ 34 w 59"/>
                <a:gd name="T43" fmla="*/ 52 h 56"/>
                <a:gd name="T44" fmla="*/ 55 w 59"/>
                <a:gd name="T45" fmla="*/ 27 h 56"/>
                <a:gd name="T46" fmla="*/ 55 w 59"/>
                <a:gd name="T47" fmla="*/ 27 h 56"/>
                <a:gd name="T48" fmla="*/ 55 w 59"/>
                <a:gd name="T49" fmla="*/ 24 h 56"/>
                <a:gd name="T50" fmla="*/ 55 w 59"/>
                <a:gd name="T51" fmla="*/ 24 h 56"/>
                <a:gd name="T52" fmla="*/ 33 w 59"/>
                <a:gd name="T53" fmla="*/ 5 h 56"/>
                <a:gd name="T54" fmla="*/ 33 w 59"/>
                <a:gd name="T55" fmla="*/ 5 h 56"/>
                <a:gd name="T56" fmla="*/ 15 w 59"/>
                <a:gd name="T57" fmla="*/ 7 h 56"/>
                <a:gd name="T58" fmla="*/ 15 w 59"/>
                <a:gd name="T59" fmla="*/ 7 h 56"/>
                <a:gd name="T60" fmla="*/ 4 w 59"/>
                <a:gd name="T61" fmla="*/ 25 h 56"/>
                <a:gd name="T62" fmla="*/ 12 w 59"/>
                <a:gd name="T63" fmla="*/ 44 h 56"/>
                <a:gd name="T64" fmla="*/ 34 w 59"/>
                <a:gd name="T65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6">
                  <a:moveTo>
                    <a:pt x="34" y="56"/>
                  </a:moveTo>
                  <a:cubicBezTo>
                    <a:pt x="26" y="56"/>
                    <a:pt x="17" y="53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22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4" y="0"/>
                    <a:pt x="58" y="5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5"/>
                    <a:pt x="59" y="26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36"/>
                    <a:pt x="56" y="44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7" y="53"/>
                    <a:pt x="41" y="56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lose/>
                  <a:moveTo>
                    <a:pt x="34" y="52"/>
                  </a:moveTo>
                  <a:cubicBezTo>
                    <a:pt x="46" y="51"/>
                    <a:pt x="55" y="44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5" y="25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8"/>
                    <a:pt x="4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5" y="5"/>
                    <a:pt x="18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9" y="49"/>
                    <a:pt x="27" y="52"/>
                    <a:pt x="34" y="5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4"/>
            <p:cNvSpPr/>
            <p:nvPr/>
          </p:nvSpPr>
          <p:spPr bwMode="auto">
            <a:xfrm rot="964014">
              <a:off x="7238643" y="1806540"/>
              <a:ext cx="212644" cy="224192"/>
            </a:xfrm>
            <a:custGeom>
              <a:avLst/>
              <a:gdLst>
                <a:gd name="T0" fmla="*/ 59 w 97"/>
                <a:gd name="T1" fmla="*/ 0 h 100"/>
                <a:gd name="T2" fmla="*/ 0 w 97"/>
                <a:gd name="T3" fmla="*/ 52 h 100"/>
                <a:gd name="T4" fmla="*/ 38 w 97"/>
                <a:gd name="T5" fmla="*/ 100 h 100"/>
                <a:gd name="T6" fmla="*/ 97 w 97"/>
                <a:gd name="T7" fmla="*/ 48 h 100"/>
                <a:gd name="T8" fmla="*/ 59 w 97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0">
                  <a:moveTo>
                    <a:pt x="59" y="0"/>
                  </a:moveTo>
                  <a:lnTo>
                    <a:pt x="0" y="52"/>
                  </a:lnTo>
                  <a:lnTo>
                    <a:pt x="38" y="100"/>
                  </a:lnTo>
                  <a:lnTo>
                    <a:pt x="97" y="4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5"/>
            <p:cNvSpPr/>
            <p:nvPr/>
          </p:nvSpPr>
          <p:spPr bwMode="auto">
            <a:xfrm rot="964014">
              <a:off x="7293971" y="1926293"/>
              <a:ext cx="160030" cy="195046"/>
            </a:xfrm>
            <a:custGeom>
              <a:avLst/>
              <a:gdLst>
                <a:gd name="T0" fmla="*/ 0 w 31"/>
                <a:gd name="T1" fmla="*/ 22 h 37"/>
                <a:gd name="T2" fmla="*/ 11 w 31"/>
                <a:gd name="T3" fmla="*/ 37 h 37"/>
                <a:gd name="T4" fmla="*/ 31 w 31"/>
                <a:gd name="T5" fmla="*/ 7 h 37"/>
                <a:gd name="T6" fmla="*/ 25 w 31"/>
                <a:gd name="T7" fmla="*/ 0 h 37"/>
                <a:gd name="T8" fmla="*/ 0 w 31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0" y="22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20" y="29"/>
                    <a:pt x="27" y="18"/>
                    <a:pt x="31" y="7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6"/>
            <p:cNvSpPr/>
            <p:nvPr/>
          </p:nvSpPr>
          <p:spPr bwMode="auto">
            <a:xfrm rot="964014">
              <a:off x="7392480" y="1749557"/>
              <a:ext cx="129340" cy="192804"/>
            </a:xfrm>
            <a:custGeom>
              <a:avLst/>
              <a:gdLst>
                <a:gd name="T0" fmla="*/ 16 w 25"/>
                <a:gd name="T1" fmla="*/ 36 h 36"/>
                <a:gd name="T2" fmla="*/ 25 w 25"/>
                <a:gd name="T3" fmla="*/ 28 h 36"/>
                <a:gd name="T4" fmla="*/ 18 w 25"/>
                <a:gd name="T5" fmla="*/ 0 h 36"/>
                <a:gd name="T6" fmla="*/ 0 w 25"/>
                <a:gd name="T7" fmla="*/ 16 h 36"/>
                <a:gd name="T8" fmla="*/ 16 w 2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6">
                  <a:moveTo>
                    <a:pt x="16" y="36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18"/>
                    <a:pt x="23" y="9"/>
                    <a:pt x="18" y="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/>
            <p:cNvSpPr/>
            <p:nvPr/>
          </p:nvSpPr>
          <p:spPr bwMode="auto">
            <a:xfrm rot="964014">
              <a:off x="7448405" y="1907658"/>
              <a:ext cx="46036" cy="78467"/>
            </a:xfrm>
            <a:custGeom>
              <a:avLst/>
              <a:gdLst>
                <a:gd name="T0" fmla="*/ 6 w 9"/>
                <a:gd name="T1" fmla="*/ 15 h 15"/>
                <a:gd name="T2" fmla="*/ 9 w 9"/>
                <a:gd name="T3" fmla="*/ 0 h 15"/>
                <a:gd name="T4" fmla="*/ 0 w 9"/>
                <a:gd name="T5" fmla="*/ 8 h 15"/>
                <a:gd name="T6" fmla="*/ 6 w 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6" y="15"/>
                  </a:moveTo>
                  <a:cubicBezTo>
                    <a:pt x="8" y="10"/>
                    <a:pt x="8" y="5"/>
                    <a:pt x="9" y="0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8"/>
            <p:cNvSpPr/>
            <p:nvPr/>
          </p:nvSpPr>
          <p:spPr bwMode="auto">
            <a:xfrm rot="964014">
              <a:off x="7092861" y="1884290"/>
              <a:ext cx="203874" cy="208498"/>
            </a:xfrm>
            <a:custGeom>
              <a:avLst/>
              <a:gdLst>
                <a:gd name="T0" fmla="*/ 0 w 39"/>
                <a:gd name="T1" fmla="*/ 20 h 39"/>
                <a:gd name="T2" fmla="*/ 16 w 39"/>
                <a:gd name="T3" fmla="*/ 39 h 39"/>
                <a:gd name="T4" fmla="*/ 39 w 39"/>
                <a:gd name="T5" fmla="*/ 20 h 39"/>
                <a:gd name="T6" fmla="*/ 23 w 39"/>
                <a:gd name="T7" fmla="*/ 0 h 39"/>
                <a:gd name="T8" fmla="*/ 0 w 39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6" y="26"/>
                    <a:pt x="11" y="33"/>
                    <a:pt x="16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9"/>
            <p:cNvSpPr/>
            <p:nvPr/>
          </p:nvSpPr>
          <p:spPr bwMode="auto">
            <a:xfrm rot="964014">
              <a:off x="6987537" y="1612133"/>
              <a:ext cx="208258" cy="217466"/>
            </a:xfrm>
            <a:custGeom>
              <a:avLst/>
              <a:gdLst>
                <a:gd name="T0" fmla="*/ 24 w 40"/>
                <a:gd name="T1" fmla="*/ 0 h 41"/>
                <a:gd name="T2" fmla="*/ 0 w 40"/>
                <a:gd name="T3" fmla="*/ 20 h 41"/>
                <a:gd name="T4" fmla="*/ 16 w 40"/>
                <a:gd name="T5" fmla="*/ 41 h 41"/>
                <a:gd name="T6" fmla="*/ 40 w 40"/>
                <a:gd name="T7" fmla="*/ 21 h 41"/>
                <a:gd name="T8" fmla="*/ 24 w 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4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26"/>
                    <a:pt x="10" y="33"/>
                    <a:pt x="16" y="41"/>
                  </a:cubicBezTo>
                  <a:cubicBezTo>
                    <a:pt x="40" y="21"/>
                    <a:pt x="40" y="21"/>
                    <a:pt x="40" y="2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40"/>
            <p:cNvSpPr/>
            <p:nvPr/>
          </p:nvSpPr>
          <p:spPr bwMode="auto">
            <a:xfrm rot="964014">
              <a:off x="7136817" y="1545158"/>
              <a:ext cx="206067" cy="217466"/>
            </a:xfrm>
            <a:custGeom>
              <a:avLst/>
              <a:gdLst>
                <a:gd name="T0" fmla="*/ 94 w 94"/>
                <a:gd name="T1" fmla="*/ 50 h 97"/>
                <a:gd name="T2" fmla="*/ 54 w 94"/>
                <a:gd name="T3" fmla="*/ 0 h 97"/>
                <a:gd name="T4" fmla="*/ 0 w 94"/>
                <a:gd name="T5" fmla="*/ 47 h 97"/>
                <a:gd name="T6" fmla="*/ 38 w 94"/>
                <a:gd name="T7" fmla="*/ 97 h 97"/>
                <a:gd name="T8" fmla="*/ 94 w 94"/>
                <a:gd name="T9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7">
                  <a:moveTo>
                    <a:pt x="94" y="50"/>
                  </a:moveTo>
                  <a:lnTo>
                    <a:pt x="54" y="0"/>
                  </a:lnTo>
                  <a:lnTo>
                    <a:pt x="0" y="47"/>
                  </a:lnTo>
                  <a:lnTo>
                    <a:pt x="38" y="97"/>
                  </a:lnTo>
                  <a:lnTo>
                    <a:pt x="94" y="50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41"/>
            <p:cNvSpPr/>
            <p:nvPr/>
          </p:nvSpPr>
          <p:spPr bwMode="auto">
            <a:xfrm rot="964014">
              <a:off x="7184388" y="1677272"/>
              <a:ext cx="217027" cy="226433"/>
            </a:xfrm>
            <a:custGeom>
              <a:avLst/>
              <a:gdLst>
                <a:gd name="T0" fmla="*/ 40 w 99"/>
                <a:gd name="T1" fmla="*/ 101 h 101"/>
                <a:gd name="T2" fmla="*/ 99 w 99"/>
                <a:gd name="T3" fmla="*/ 49 h 101"/>
                <a:gd name="T4" fmla="*/ 56 w 99"/>
                <a:gd name="T5" fmla="*/ 0 h 101"/>
                <a:gd name="T6" fmla="*/ 0 w 99"/>
                <a:gd name="T7" fmla="*/ 47 h 101"/>
                <a:gd name="T8" fmla="*/ 40 w 9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01">
                  <a:moveTo>
                    <a:pt x="40" y="101"/>
                  </a:moveTo>
                  <a:lnTo>
                    <a:pt x="99" y="49"/>
                  </a:lnTo>
                  <a:lnTo>
                    <a:pt x="56" y="0"/>
                  </a:lnTo>
                  <a:lnTo>
                    <a:pt x="0" y="47"/>
                  </a:lnTo>
                  <a:lnTo>
                    <a:pt x="40" y="101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42"/>
            <p:cNvSpPr/>
            <p:nvPr/>
          </p:nvSpPr>
          <p:spPr bwMode="auto">
            <a:xfrm rot="964014">
              <a:off x="7330833" y="1626052"/>
              <a:ext cx="188528" cy="195046"/>
            </a:xfrm>
            <a:custGeom>
              <a:avLst/>
              <a:gdLst>
                <a:gd name="T0" fmla="*/ 18 w 36"/>
                <a:gd name="T1" fmla="*/ 37 h 37"/>
                <a:gd name="T2" fmla="*/ 36 w 36"/>
                <a:gd name="T3" fmla="*/ 21 h 37"/>
                <a:gd name="T4" fmla="*/ 30 w 36"/>
                <a:gd name="T5" fmla="*/ 13 h 37"/>
                <a:gd name="T6" fmla="*/ 18 w 36"/>
                <a:gd name="T7" fmla="*/ 0 h 37"/>
                <a:gd name="T8" fmla="*/ 0 w 36"/>
                <a:gd name="T9" fmla="*/ 16 h 37"/>
                <a:gd name="T10" fmla="*/ 18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18" y="37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5" y="18"/>
                    <a:pt x="33" y="15"/>
                    <a:pt x="30" y="13"/>
                  </a:cubicBezTo>
                  <a:cubicBezTo>
                    <a:pt x="30" y="13"/>
                    <a:pt x="26" y="6"/>
                    <a:pt x="18" y="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43"/>
            <p:cNvSpPr/>
            <p:nvPr/>
          </p:nvSpPr>
          <p:spPr bwMode="auto">
            <a:xfrm rot="964014">
              <a:off x="7034926" y="1743293"/>
              <a:ext cx="212644" cy="228675"/>
            </a:xfrm>
            <a:custGeom>
              <a:avLst/>
              <a:gdLst>
                <a:gd name="T0" fmla="*/ 24 w 41"/>
                <a:gd name="T1" fmla="*/ 0 h 43"/>
                <a:gd name="T2" fmla="*/ 0 w 41"/>
                <a:gd name="T3" fmla="*/ 20 h 43"/>
                <a:gd name="T4" fmla="*/ 18 w 41"/>
                <a:gd name="T5" fmla="*/ 43 h 43"/>
                <a:gd name="T6" fmla="*/ 41 w 41"/>
                <a:gd name="T7" fmla="*/ 23 h 43"/>
                <a:gd name="T8" fmla="*/ 24 w 4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3">
                  <a:moveTo>
                    <a:pt x="24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7"/>
                    <a:pt x="12" y="35"/>
                    <a:pt x="18" y="43"/>
                  </a:cubicBezTo>
                  <a:cubicBezTo>
                    <a:pt x="41" y="23"/>
                    <a:pt x="41" y="23"/>
                    <a:pt x="41" y="23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44"/>
            <p:cNvSpPr/>
            <p:nvPr/>
          </p:nvSpPr>
          <p:spPr bwMode="auto">
            <a:xfrm rot="964014">
              <a:off x="7152018" y="2008296"/>
              <a:ext cx="177568" cy="147966"/>
            </a:xfrm>
            <a:custGeom>
              <a:avLst/>
              <a:gdLst>
                <a:gd name="T0" fmla="*/ 34 w 34"/>
                <a:gd name="T1" fmla="*/ 15 h 28"/>
                <a:gd name="T2" fmla="*/ 23 w 34"/>
                <a:gd name="T3" fmla="*/ 0 h 28"/>
                <a:gd name="T4" fmla="*/ 0 w 34"/>
                <a:gd name="T5" fmla="*/ 19 h 28"/>
                <a:gd name="T6" fmla="*/ 7 w 34"/>
                <a:gd name="T7" fmla="*/ 28 h 28"/>
                <a:gd name="T8" fmla="*/ 34 w 34"/>
                <a:gd name="T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8">
                  <a:moveTo>
                    <a:pt x="34" y="15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2"/>
                    <a:pt x="5" y="25"/>
                    <a:pt x="7" y="28"/>
                  </a:cubicBezTo>
                  <a:cubicBezTo>
                    <a:pt x="17" y="25"/>
                    <a:pt x="26" y="21"/>
                    <a:pt x="34" y="15"/>
                  </a:cubicBez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45"/>
            <p:cNvSpPr/>
            <p:nvPr/>
          </p:nvSpPr>
          <p:spPr bwMode="auto">
            <a:xfrm rot="964014">
              <a:off x="6972168" y="1957852"/>
              <a:ext cx="186337" cy="152451"/>
            </a:xfrm>
            <a:custGeom>
              <a:avLst/>
              <a:gdLst>
                <a:gd name="T0" fmla="*/ 20 w 36"/>
                <a:gd name="T1" fmla="*/ 0 h 29"/>
                <a:gd name="T2" fmla="*/ 0 w 36"/>
                <a:gd name="T3" fmla="*/ 18 h 29"/>
                <a:gd name="T4" fmla="*/ 26 w 36"/>
                <a:gd name="T5" fmla="*/ 29 h 29"/>
                <a:gd name="T6" fmla="*/ 36 w 36"/>
                <a:gd name="T7" fmla="*/ 19 h 29"/>
                <a:gd name="T8" fmla="*/ 20 w 3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2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7" y="24"/>
                    <a:pt x="16" y="28"/>
                    <a:pt x="26" y="2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1" y="13"/>
                    <a:pt x="26" y="6"/>
                    <a:pt x="20" y="0"/>
                  </a:cubicBez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46"/>
            <p:cNvSpPr/>
            <p:nvPr/>
          </p:nvSpPr>
          <p:spPr bwMode="auto">
            <a:xfrm rot="964014">
              <a:off x="6901564" y="1689976"/>
              <a:ext cx="144684" cy="206256"/>
            </a:xfrm>
            <a:custGeom>
              <a:avLst/>
              <a:gdLst>
                <a:gd name="T0" fmla="*/ 12 w 28"/>
                <a:gd name="T1" fmla="*/ 0 h 39"/>
                <a:gd name="T2" fmla="*/ 0 w 28"/>
                <a:gd name="T3" fmla="*/ 10 h 39"/>
                <a:gd name="T4" fmla="*/ 7 w 28"/>
                <a:gd name="T5" fmla="*/ 39 h 39"/>
                <a:gd name="T6" fmla="*/ 28 w 28"/>
                <a:gd name="T7" fmla="*/ 21 h 39"/>
                <a:gd name="T8" fmla="*/ 12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2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20"/>
                    <a:pt x="3" y="30"/>
                    <a:pt x="7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2" y="13"/>
                    <a:pt x="17" y="6"/>
                    <a:pt x="12" y="0"/>
                  </a:cubicBez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47"/>
            <p:cNvSpPr/>
            <p:nvPr/>
          </p:nvSpPr>
          <p:spPr bwMode="auto">
            <a:xfrm rot="964014">
              <a:off x="6902202" y="1812915"/>
              <a:ext cx="201682" cy="217466"/>
            </a:xfrm>
            <a:custGeom>
              <a:avLst/>
              <a:gdLst>
                <a:gd name="T0" fmla="*/ 21 w 39"/>
                <a:gd name="T1" fmla="*/ 0 h 41"/>
                <a:gd name="T2" fmla="*/ 0 w 39"/>
                <a:gd name="T3" fmla="*/ 18 h 41"/>
                <a:gd name="T4" fmla="*/ 19 w 39"/>
                <a:gd name="T5" fmla="*/ 41 h 41"/>
                <a:gd name="T6" fmla="*/ 39 w 39"/>
                <a:gd name="T7" fmla="*/ 23 h 41"/>
                <a:gd name="T8" fmla="*/ 21 w 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2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27"/>
                    <a:pt x="11" y="35"/>
                    <a:pt x="19" y="4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15"/>
                    <a:pt x="27" y="7"/>
                    <a:pt x="21" y="0"/>
                  </a:cubicBez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48"/>
            <p:cNvSpPr/>
            <p:nvPr/>
          </p:nvSpPr>
          <p:spPr bwMode="auto">
            <a:xfrm rot="964014">
              <a:off x="7090742" y="2080732"/>
              <a:ext cx="87687" cy="51564"/>
            </a:xfrm>
            <a:custGeom>
              <a:avLst/>
              <a:gdLst>
                <a:gd name="T0" fmla="*/ 0 w 17"/>
                <a:gd name="T1" fmla="*/ 10 h 10"/>
                <a:gd name="T2" fmla="*/ 11 w 17"/>
                <a:gd name="T3" fmla="*/ 10 h 10"/>
                <a:gd name="T4" fmla="*/ 17 w 17"/>
                <a:gd name="T5" fmla="*/ 9 h 10"/>
                <a:gd name="T6" fmla="*/ 10 w 17"/>
                <a:gd name="T7" fmla="*/ 0 h 10"/>
                <a:gd name="T8" fmla="*/ 0 w 1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cubicBezTo>
                    <a:pt x="3" y="10"/>
                    <a:pt x="7" y="10"/>
                    <a:pt x="11" y="10"/>
                  </a:cubicBezTo>
                  <a:cubicBezTo>
                    <a:pt x="13" y="9"/>
                    <a:pt x="15" y="9"/>
                    <a:pt x="17" y="9"/>
                  </a:cubicBezTo>
                  <a:cubicBezTo>
                    <a:pt x="15" y="6"/>
                    <a:pt x="13" y="3"/>
                    <a:pt x="1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49"/>
            <p:cNvSpPr/>
            <p:nvPr/>
          </p:nvSpPr>
          <p:spPr bwMode="auto">
            <a:xfrm rot="964014">
              <a:off x="7106179" y="1501556"/>
              <a:ext cx="170991" cy="132273"/>
            </a:xfrm>
            <a:custGeom>
              <a:avLst/>
              <a:gdLst>
                <a:gd name="T0" fmla="*/ 33 w 33"/>
                <a:gd name="T1" fmla="*/ 5 h 25"/>
                <a:gd name="T2" fmla="*/ 28 w 33"/>
                <a:gd name="T3" fmla="*/ 0 h 25"/>
                <a:gd name="T4" fmla="*/ 0 w 33"/>
                <a:gd name="T5" fmla="*/ 11 h 25"/>
                <a:gd name="T6" fmla="*/ 10 w 33"/>
                <a:gd name="T7" fmla="*/ 25 h 25"/>
                <a:gd name="T8" fmla="*/ 33 w 33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3" y="5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0" y="1"/>
                    <a:pt x="10" y="4"/>
                    <a:pt x="0" y="11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33" y="5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50"/>
            <p:cNvSpPr/>
            <p:nvPr/>
          </p:nvSpPr>
          <p:spPr bwMode="auto">
            <a:xfrm rot="964014">
              <a:off x="7269346" y="1550265"/>
              <a:ext cx="181952" cy="138999"/>
            </a:xfrm>
            <a:custGeom>
              <a:avLst/>
              <a:gdLst>
                <a:gd name="T0" fmla="*/ 17 w 35"/>
                <a:gd name="T1" fmla="*/ 26 h 26"/>
                <a:gd name="T2" fmla="*/ 35 w 35"/>
                <a:gd name="T3" fmla="*/ 10 h 26"/>
                <a:gd name="T4" fmla="*/ 7 w 35"/>
                <a:gd name="T5" fmla="*/ 0 h 26"/>
                <a:gd name="T6" fmla="*/ 0 w 35"/>
                <a:gd name="T7" fmla="*/ 5 h 26"/>
                <a:gd name="T8" fmla="*/ 17 w 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17" y="26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28" y="5"/>
                    <a:pt x="18" y="0"/>
                    <a:pt x="7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51"/>
            <p:cNvSpPr/>
            <p:nvPr/>
          </p:nvSpPr>
          <p:spPr bwMode="auto">
            <a:xfrm rot="964014">
              <a:off x="7262511" y="1524395"/>
              <a:ext cx="63574" cy="31387"/>
            </a:xfrm>
            <a:custGeom>
              <a:avLst/>
              <a:gdLst>
                <a:gd name="T0" fmla="*/ 12 w 12"/>
                <a:gd name="T1" fmla="*/ 1 h 6"/>
                <a:gd name="T2" fmla="*/ 0 w 12"/>
                <a:gd name="T3" fmla="*/ 1 h 6"/>
                <a:gd name="T4" fmla="*/ 5 w 12"/>
                <a:gd name="T5" fmla="*/ 6 h 6"/>
                <a:gd name="T6" fmla="*/ 12 w 1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1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52"/>
            <p:cNvSpPr/>
            <p:nvPr/>
          </p:nvSpPr>
          <p:spPr bwMode="auto">
            <a:xfrm rot="964014">
              <a:off x="6931423" y="1633110"/>
              <a:ext cx="61381" cy="100885"/>
            </a:xfrm>
            <a:custGeom>
              <a:avLst/>
              <a:gdLst>
                <a:gd name="T0" fmla="*/ 4 w 12"/>
                <a:gd name="T1" fmla="*/ 0 h 19"/>
                <a:gd name="T2" fmla="*/ 0 w 12"/>
                <a:gd name="T3" fmla="*/ 19 h 19"/>
                <a:gd name="T4" fmla="*/ 12 w 12"/>
                <a:gd name="T5" fmla="*/ 9 h 19"/>
                <a:gd name="T6" fmla="*/ 4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0"/>
                  </a:moveTo>
                  <a:cubicBezTo>
                    <a:pt x="2" y="6"/>
                    <a:pt x="0" y="12"/>
                    <a:pt x="0" y="1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5"/>
                    <a:pt x="6" y="2"/>
                    <a:pt x="4" y="0"/>
                  </a:cubicBez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53"/>
            <p:cNvSpPr/>
            <p:nvPr/>
          </p:nvSpPr>
          <p:spPr bwMode="auto">
            <a:xfrm rot="964014">
              <a:off x="6973766" y="1524450"/>
              <a:ext cx="166607" cy="181595"/>
            </a:xfrm>
            <a:custGeom>
              <a:avLst/>
              <a:gdLst>
                <a:gd name="T0" fmla="*/ 32 w 32"/>
                <a:gd name="T1" fmla="*/ 14 h 34"/>
                <a:gd name="T2" fmla="*/ 22 w 32"/>
                <a:gd name="T3" fmla="*/ 0 h 34"/>
                <a:gd name="T4" fmla="*/ 20 w 32"/>
                <a:gd name="T5" fmla="*/ 2 h 34"/>
                <a:gd name="T6" fmla="*/ 0 w 32"/>
                <a:gd name="T7" fmla="*/ 25 h 34"/>
                <a:gd name="T8" fmla="*/ 8 w 32"/>
                <a:gd name="T9" fmla="*/ 34 h 34"/>
                <a:gd name="T10" fmla="*/ 32 w 32"/>
                <a:gd name="T11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4">
                  <a:moveTo>
                    <a:pt x="32" y="1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0" y="8"/>
                    <a:pt x="4" y="16"/>
                    <a:pt x="0" y="25"/>
                  </a:cubicBezTo>
                  <a:cubicBezTo>
                    <a:pt x="2" y="27"/>
                    <a:pt x="5" y="30"/>
                    <a:pt x="8" y="34"/>
                  </a:cubicBezTo>
                  <a:lnTo>
                    <a:pt x="32" y="14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54"/>
            <p:cNvSpPr>
              <a:spLocks noEditPoints="1"/>
            </p:cNvSpPr>
            <p:nvPr/>
          </p:nvSpPr>
          <p:spPr bwMode="auto">
            <a:xfrm rot="964014">
              <a:off x="7316979" y="1550490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1 w 18"/>
                <a:gd name="T7" fmla="*/ 7 h 18"/>
                <a:gd name="T8" fmla="*/ 1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1 w 18"/>
                <a:gd name="T15" fmla="*/ 0 h 18"/>
                <a:gd name="T16" fmla="*/ 11 w 18"/>
                <a:gd name="T17" fmla="*/ 0 h 18"/>
                <a:gd name="T18" fmla="*/ 18 w 18"/>
                <a:gd name="T19" fmla="*/ 9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9 w 18"/>
                <a:gd name="T35" fmla="*/ 16 h 18"/>
                <a:gd name="T36" fmla="*/ 9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6 w 18"/>
                <a:gd name="T61" fmla="*/ 9 h 18"/>
                <a:gd name="T62" fmla="*/ 16 w 18"/>
                <a:gd name="T63" fmla="*/ 9 h 18"/>
                <a:gd name="T64" fmla="*/ 10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2 h 18"/>
                <a:gd name="T74" fmla="*/ 10 w 18"/>
                <a:gd name="T75" fmla="*/ 1 h 18"/>
                <a:gd name="T76" fmla="*/ 9 w 18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1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4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2" y="8"/>
                  </a:move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4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55"/>
            <p:cNvSpPr>
              <a:spLocks noEditPoints="1"/>
            </p:cNvSpPr>
            <p:nvPr/>
          </p:nvSpPr>
          <p:spPr bwMode="auto">
            <a:xfrm rot="964014">
              <a:off x="7379682" y="1673220"/>
              <a:ext cx="92073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8 h 18"/>
                <a:gd name="T8" fmla="*/ 0 w 18"/>
                <a:gd name="T9" fmla="*/ 8 h 18"/>
                <a:gd name="T10" fmla="*/ 9 w 18"/>
                <a:gd name="T11" fmla="*/ 1 h 18"/>
                <a:gd name="T12" fmla="*/ 9 w 18"/>
                <a:gd name="T13" fmla="*/ 1 h 18"/>
                <a:gd name="T14" fmla="*/ 10 w 18"/>
                <a:gd name="T15" fmla="*/ 1 h 18"/>
                <a:gd name="T16" fmla="*/ 10 w 18"/>
                <a:gd name="T17" fmla="*/ 1 h 18"/>
                <a:gd name="T18" fmla="*/ 17 w 18"/>
                <a:gd name="T19" fmla="*/ 9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7 h 18"/>
                <a:gd name="T36" fmla="*/ 8 w 18"/>
                <a:gd name="T37" fmla="*/ 17 h 18"/>
                <a:gd name="T38" fmla="*/ 2 w 18"/>
                <a:gd name="T39" fmla="*/ 9 h 18"/>
                <a:gd name="T40" fmla="*/ 3 w 18"/>
                <a:gd name="T41" fmla="*/ 10 h 18"/>
                <a:gd name="T42" fmla="*/ 3 w 18"/>
                <a:gd name="T43" fmla="*/ 10 h 18"/>
                <a:gd name="T44" fmla="*/ 5 w 18"/>
                <a:gd name="T45" fmla="*/ 13 h 18"/>
                <a:gd name="T46" fmla="*/ 5 w 18"/>
                <a:gd name="T47" fmla="*/ 13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3 h 18"/>
                <a:gd name="T58" fmla="*/ 12 w 18"/>
                <a:gd name="T59" fmla="*/ 13 h 18"/>
                <a:gd name="T60" fmla="*/ 15 w 18"/>
                <a:gd name="T61" fmla="*/ 10 h 18"/>
                <a:gd name="T62" fmla="*/ 15 w 18"/>
                <a:gd name="T63" fmla="*/ 10 h 18"/>
                <a:gd name="T64" fmla="*/ 9 w 18"/>
                <a:gd name="T65" fmla="*/ 3 h 18"/>
                <a:gd name="T66" fmla="*/ 2 w 18"/>
                <a:gd name="T67" fmla="*/ 9 h 18"/>
                <a:gd name="T68" fmla="*/ 2 w 18"/>
                <a:gd name="T69" fmla="*/ 9 h 18"/>
                <a:gd name="T70" fmla="*/ 2 w 18"/>
                <a:gd name="T71" fmla="*/ 9 h 18"/>
                <a:gd name="T72" fmla="*/ 9 w 18"/>
                <a:gd name="T73" fmla="*/ 2 h 18"/>
                <a:gd name="T74" fmla="*/ 9 w 18"/>
                <a:gd name="T75" fmla="*/ 1 h 18"/>
                <a:gd name="T76" fmla="*/ 9 w 18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3" y="7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56"/>
            <p:cNvSpPr>
              <a:spLocks noEditPoints="1"/>
            </p:cNvSpPr>
            <p:nvPr/>
          </p:nvSpPr>
          <p:spPr bwMode="auto">
            <a:xfrm rot="964014">
              <a:off x="7429019" y="1804037"/>
              <a:ext cx="92073" cy="94161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7 w 18"/>
                <a:gd name="T19" fmla="*/ 9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8 w 18"/>
                <a:gd name="T39" fmla="*/ 16 h 18"/>
                <a:gd name="T40" fmla="*/ 2 w 18"/>
                <a:gd name="T41" fmla="*/ 8 h 18"/>
                <a:gd name="T42" fmla="*/ 3 w 18"/>
                <a:gd name="T43" fmla="*/ 9 h 18"/>
                <a:gd name="T44" fmla="*/ 3 w 18"/>
                <a:gd name="T45" fmla="*/ 9 h 18"/>
                <a:gd name="T46" fmla="*/ 5 w 18"/>
                <a:gd name="T47" fmla="*/ 12 h 18"/>
                <a:gd name="T48" fmla="*/ 5 w 18"/>
                <a:gd name="T49" fmla="*/ 12 h 18"/>
                <a:gd name="T50" fmla="*/ 8 w 18"/>
                <a:gd name="T51" fmla="*/ 16 h 18"/>
                <a:gd name="T52" fmla="*/ 8 w 18"/>
                <a:gd name="T53" fmla="*/ 16 h 18"/>
                <a:gd name="T54" fmla="*/ 9 w 18"/>
                <a:gd name="T55" fmla="*/ 15 h 18"/>
                <a:gd name="T56" fmla="*/ 9 w 18"/>
                <a:gd name="T57" fmla="*/ 15 h 18"/>
                <a:gd name="T58" fmla="*/ 12 w 18"/>
                <a:gd name="T59" fmla="*/ 13 h 18"/>
                <a:gd name="T60" fmla="*/ 12 w 18"/>
                <a:gd name="T61" fmla="*/ 13 h 18"/>
                <a:gd name="T62" fmla="*/ 15 w 18"/>
                <a:gd name="T63" fmla="*/ 9 h 18"/>
                <a:gd name="T64" fmla="*/ 15 w 18"/>
                <a:gd name="T65" fmla="*/ 9 h 18"/>
                <a:gd name="T66" fmla="*/ 9 w 18"/>
                <a:gd name="T67" fmla="*/ 2 h 18"/>
                <a:gd name="T68" fmla="*/ 2 w 18"/>
                <a:gd name="T69" fmla="*/ 8 h 18"/>
                <a:gd name="T70" fmla="*/ 2 w 18"/>
                <a:gd name="T71" fmla="*/ 8 h 18"/>
                <a:gd name="T72" fmla="*/ 2 w 18"/>
                <a:gd name="T73" fmla="*/ 8 h 18"/>
                <a:gd name="T74" fmla="*/ 9 w 18"/>
                <a:gd name="T75" fmla="*/ 2 h 18"/>
                <a:gd name="T76" fmla="*/ 10 w 18"/>
                <a:gd name="T77" fmla="*/ 1 h 18"/>
                <a:gd name="T78" fmla="*/ 9 w 18"/>
                <a:gd name="T7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4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4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57"/>
            <p:cNvSpPr>
              <a:spLocks noEditPoints="1"/>
            </p:cNvSpPr>
            <p:nvPr/>
          </p:nvSpPr>
          <p:spPr bwMode="auto">
            <a:xfrm rot="964014">
              <a:off x="7188072" y="1602019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1 h 18"/>
                <a:gd name="T12" fmla="*/ 9 w 18"/>
                <a:gd name="T13" fmla="*/ 1 h 18"/>
                <a:gd name="T14" fmla="*/ 11 w 18"/>
                <a:gd name="T15" fmla="*/ 1 h 18"/>
                <a:gd name="T16" fmla="*/ 11 w 18"/>
                <a:gd name="T17" fmla="*/ 1 h 18"/>
                <a:gd name="T18" fmla="*/ 18 w 18"/>
                <a:gd name="T19" fmla="*/ 9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9 w 18"/>
                <a:gd name="T35" fmla="*/ 16 h 18"/>
                <a:gd name="T36" fmla="*/ 9 w 18"/>
                <a:gd name="T37" fmla="*/ 16 h 18"/>
                <a:gd name="T38" fmla="*/ 9 w 18"/>
                <a:gd name="T39" fmla="*/ 16 h 18"/>
                <a:gd name="T40" fmla="*/ 2 w 18"/>
                <a:gd name="T41" fmla="*/ 9 h 18"/>
                <a:gd name="T42" fmla="*/ 3 w 18"/>
                <a:gd name="T43" fmla="*/ 10 h 18"/>
                <a:gd name="T44" fmla="*/ 3 w 18"/>
                <a:gd name="T45" fmla="*/ 10 h 18"/>
                <a:gd name="T46" fmla="*/ 5 w 18"/>
                <a:gd name="T47" fmla="*/ 13 h 18"/>
                <a:gd name="T48" fmla="*/ 5 w 18"/>
                <a:gd name="T49" fmla="*/ 13 h 18"/>
                <a:gd name="T50" fmla="*/ 8 w 18"/>
                <a:gd name="T51" fmla="*/ 16 h 18"/>
                <a:gd name="T52" fmla="*/ 8 w 18"/>
                <a:gd name="T53" fmla="*/ 16 h 18"/>
                <a:gd name="T54" fmla="*/ 9 w 18"/>
                <a:gd name="T55" fmla="*/ 15 h 18"/>
                <a:gd name="T56" fmla="*/ 9 w 18"/>
                <a:gd name="T57" fmla="*/ 15 h 18"/>
                <a:gd name="T58" fmla="*/ 12 w 18"/>
                <a:gd name="T59" fmla="*/ 13 h 18"/>
                <a:gd name="T60" fmla="*/ 12 w 18"/>
                <a:gd name="T61" fmla="*/ 13 h 18"/>
                <a:gd name="T62" fmla="*/ 16 w 18"/>
                <a:gd name="T63" fmla="*/ 10 h 18"/>
                <a:gd name="T64" fmla="*/ 16 w 18"/>
                <a:gd name="T65" fmla="*/ 10 h 18"/>
                <a:gd name="T66" fmla="*/ 10 w 18"/>
                <a:gd name="T67" fmla="*/ 3 h 18"/>
                <a:gd name="T68" fmla="*/ 2 w 18"/>
                <a:gd name="T69" fmla="*/ 8 h 18"/>
                <a:gd name="T70" fmla="*/ 2 w 18"/>
                <a:gd name="T71" fmla="*/ 8 h 18"/>
                <a:gd name="T72" fmla="*/ 2 w 18"/>
                <a:gd name="T73" fmla="*/ 9 h 18"/>
                <a:gd name="T74" fmla="*/ 9 w 18"/>
                <a:gd name="T75" fmla="*/ 2 h 18"/>
                <a:gd name="T76" fmla="*/ 10 w 18"/>
                <a:gd name="T77" fmla="*/ 1 h 18"/>
                <a:gd name="T78" fmla="*/ 9 w 18"/>
                <a:gd name="T7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2" y="9"/>
                  </a:move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1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4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58"/>
            <p:cNvSpPr>
              <a:spLocks noEditPoints="1"/>
            </p:cNvSpPr>
            <p:nvPr/>
          </p:nvSpPr>
          <p:spPr bwMode="auto">
            <a:xfrm rot="964014">
              <a:off x="7049989" y="1667328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9 h 19"/>
                <a:gd name="T4" fmla="*/ 0 w 18"/>
                <a:gd name="T5" fmla="*/ 9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1 w 18"/>
                <a:gd name="T15" fmla="*/ 1 h 19"/>
                <a:gd name="T16" fmla="*/ 11 w 18"/>
                <a:gd name="T17" fmla="*/ 1 h 19"/>
                <a:gd name="T18" fmla="*/ 18 w 18"/>
                <a:gd name="T19" fmla="*/ 9 h 19"/>
                <a:gd name="T20" fmla="*/ 18 w 18"/>
                <a:gd name="T21" fmla="*/ 11 h 19"/>
                <a:gd name="T22" fmla="*/ 18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2 w 18"/>
                <a:gd name="T35" fmla="*/ 9 h 19"/>
                <a:gd name="T36" fmla="*/ 3 w 18"/>
                <a:gd name="T37" fmla="*/ 10 h 19"/>
                <a:gd name="T38" fmla="*/ 3 w 18"/>
                <a:gd name="T39" fmla="*/ 10 h 19"/>
                <a:gd name="T40" fmla="*/ 5 w 18"/>
                <a:gd name="T41" fmla="*/ 13 h 19"/>
                <a:gd name="T42" fmla="*/ 5 w 18"/>
                <a:gd name="T43" fmla="*/ 13 h 19"/>
                <a:gd name="T44" fmla="*/ 8 w 18"/>
                <a:gd name="T45" fmla="*/ 16 h 19"/>
                <a:gd name="T46" fmla="*/ 8 w 18"/>
                <a:gd name="T47" fmla="*/ 16 h 19"/>
                <a:gd name="T48" fmla="*/ 9 w 18"/>
                <a:gd name="T49" fmla="*/ 16 h 19"/>
                <a:gd name="T50" fmla="*/ 9 w 18"/>
                <a:gd name="T51" fmla="*/ 16 h 19"/>
                <a:gd name="T52" fmla="*/ 12 w 18"/>
                <a:gd name="T53" fmla="*/ 13 h 19"/>
                <a:gd name="T54" fmla="*/ 12 w 18"/>
                <a:gd name="T55" fmla="*/ 13 h 19"/>
                <a:gd name="T56" fmla="*/ 16 w 18"/>
                <a:gd name="T57" fmla="*/ 10 h 19"/>
                <a:gd name="T58" fmla="*/ 16 w 18"/>
                <a:gd name="T59" fmla="*/ 10 h 19"/>
                <a:gd name="T60" fmla="*/ 10 w 18"/>
                <a:gd name="T61" fmla="*/ 3 h 19"/>
                <a:gd name="T62" fmla="*/ 2 w 18"/>
                <a:gd name="T63" fmla="*/ 9 h 19"/>
                <a:gd name="T64" fmla="*/ 2 w 18"/>
                <a:gd name="T65" fmla="*/ 9 h 19"/>
                <a:gd name="T66" fmla="*/ 2 w 18"/>
                <a:gd name="T67" fmla="*/ 9 h 19"/>
                <a:gd name="T68" fmla="*/ 9 w 18"/>
                <a:gd name="T69" fmla="*/ 2 h 19"/>
                <a:gd name="T70" fmla="*/ 10 w 18"/>
                <a:gd name="T71" fmla="*/ 2 h 19"/>
                <a:gd name="T72" fmla="*/ 9 w 18"/>
                <a:gd name="T7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7" y="18"/>
                    <a:pt x="1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7" y="18"/>
                  </a:cubicBezTo>
                  <a:close/>
                  <a:moveTo>
                    <a:pt x="2" y="9"/>
                  </a:move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5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4"/>
                    <a:pt x="4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59"/>
            <p:cNvSpPr>
              <a:spLocks noEditPoints="1"/>
            </p:cNvSpPr>
            <p:nvPr/>
          </p:nvSpPr>
          <p:spPr bwMode="auto">
            <a:xfrm rot="964014">
              <a:off x="6914388" y="1726261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8 h 19"/>
                <a:gd name="T4" fmla="*/ 0 w 18"/>
                <a:gd name="T5" fmla="*/ 8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0 w 18"/>
                <a:gd name="T15" fmla="*/ 1 h 19"/>
                <a:gd name="T16" fmla="*/ 10 w 18"/>
                <a:gd name="T17" fmla="*/ 1 h 19"/>
                <a:gd name="T18" fmla="*/ 17 w 18"/>
                <a:gd name="T19" fmla="*/ 9 h 19"/>
                <a:gd name="T20" fmla="*/ 17 w 18"/>
                <a:gd name="T21" fmla="*/ 11 h 19"/>
                <a:gd name="T22" fmla="*/ 17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8 w 18"/>
                <a:gd name="T35" fmla="*/ 17 h 19"/>
                <a:gd name="T36" fmla="*/ 8 w 18"/>
                <a:gd name="T37" fmla="*/ 17 h 19"/>
                <a:gd name="T38" fmla="*/ 8 w 18"/>
                <a:gd name="T39" fmla="*/ 17 h 19"/>
                <a:gd name="T40" fmla="*/ 2 w 18"/>
                <a:gd name="T41" fmla="*/ 9 h 19"/>
                <a:gd name="T42" fmla="*/ 3 w 18"/>
                <a:gd name="T43" fmla="*/ 10 h 19"/>
                <a:gd name="T44" fmla="*/ 3 w 18"/>
                <a:gd name="T45" fmla="*/ 10 h 19"/>
                <a:gd name="T46" fmla="*/ 5 w 18"/>
                <a:gd name="T47" fmla="*/ 13 h 19"/>
                <a:gd name="T48" fmla="*/ 5 w 18"/>
                <a:gd name="T49" fmla="*/ 13 h 19"/>
                <a:gd name="T50" fmla="*/ 8 w 18"/>
                <a:gd name="T51" fmla="*/ 16 h 19"/>
                <a:gd name="T52" fmla="*/ 8 w 18"/>
                <a:gd name="T53" fmla="*/ 16 h 19"/>
                <a:gd name="T54" fmla="*/ 9 w 18"/>
                <a:gd name="T55" fmla="*/ 16 h 19"/>
                <a:gd name="T56" fmla="*/ 9 w 18"/>
                <a:gd name="T57" fmla="*/ 16 h 19"/>
                <a:gd name="T58" fmla="*/ 12 w 18"/>
                <a:gd name="T59" fmla="*/ 13 h 19"/>
                <a:gd name="T60" fmla="*/ 12 w 18"/>
                <a:gd name="T61" fmla="*/ 13 h 19"/>
                <a:gd name="T62" fmla="*/ 15 w 18"/>
                <a:gd name="T63" fmla="*/ 10 h 19"/>
                <a:gd name="T64" fmla="*/ 15 w 18"/>
                <a:gd name="T65" fmla="*/ 10 h 19"/>
                <a:gd name="T66" fmla="*/ 9 w 18"/>
                <a:gd name="T67" fmla="*/ 3 h 19"/>
                <a:gd name="T68" fmla="*/ 2 w 18"/>
                <a:gd name="T69" fmla="*/ 9 h 19"/>
                <a:gd name="T70" fmla="*/ 2 w 18"/>
                <a:gd name="T71" fmla="*/ 9 h 19"/>
                <a:gd name="T72" fmla="*/ 2 w 18"/>
                <a:gd name="T73" fmla="*/ 9 h 19"/>
                <a:gd name="T74" fmla="*/ 9 w 18"/>
                <a:gd name="T75" fmla="*/ 2 h 19"/>
                <a:gd name="T76" fmla="*/ 9 w 18"/>
                <a:gd name="T77" fmla="*/ 1 h 19"/>
                <a:gd name="T78" fmla="*/ 9 w 18"/>
                <a:gd name="T7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8"/>
                    <a:pt x="7" y="19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60"/>
            <p:cNvSpPr>
              <a:spLocks noEditPoints="1"/>
            </p:cNvSpPr>
            <p:nvPr/>
          </p:nvSpPr>
          <p:spPr bwMode="auto">
            <a:xfrm rot="964014">
              <a:off x="7141512" y="1504529"/>
              <a:ext cx="94264" cy="91919"/>
            </a:xfrm>
            <a:custGeom>
              <a:avLst/>
              <a:gdLst>
                <a:gd name="T0" fmla="*/ 7 w 18"/>
                <a:gd name="T1" fmla="*/ 16 h 17"/>
                <a:gd name="T2" fmla="*/ 0 w 18"/>
                <a:gd name="T3" fmla="*/ 6 h 17"/>
                <a:gd name="T4" fmla="*/ 0 w 18"/>
                <a:gd name="T5" fmla="*/ 6 h 17"/>
                <a:gd name="T6" fmla="*/ 0 w 18"/>
                <a:gd name="T7" fmla="*/ 6 h 17"/>
                <a:gd name="T8" fmla="*/ 0 w 18"/>
                <a:gd name="T9" fmla="*/ 6 h 17"/>
                <a:gd name="T10" fmla="*/ 10 w 18"/>
                <a:gd name="T11" fmla="*/ 1 h 17"/>
                <a:gd name="T12" fmla="*/ 10 w 18"/>
                <a:gd name="T13" fmla="*/ 1 h 17"/>
                <a:gd name="T14" fmla="*/ 11 w 18"/>
                <a:gd name="T15" fmla="*/ 1 h 17"/>
                <a:gd name="T16" fmla="*/ 11 w 18"/>
                <a:gd name="T17" fmla="*/ 1 h 17"/>
                <a:gd name="T18" fmla="*/ 17 w 18"/>
                <a:gd name="T19" fmla="*/ 7 h 17"/>
                <a:gd name="T20" fmla="*/ 18 w 18"/>
                <a:gd name="T21" fmla="*/ 8 h 17"/>
                <a:gd name="T22" fmla="*/ 18 w 18"/>
                <a:gd name="T23" fmla="*/ 8 h 17"/>
                <a:gd name="T24" fmla="*/ 17 w 18"/>
                <a:gd name="T25" fmla="*/ 9 h 17"/>
                <a:gd name="T26" fmla="*/ 17 w 18"/>
                <a:gd name="T27" fmla="*/ 9 h 17"/>
                <a:gd name="T28" fmla="*/ 10 w 18"/>
                <a:gd name="T29" fmla="*/ 15 h 17"/>
                <a:gd name="T30" fmla="*/ 10 w 18"/>
                <a:gd name="T31" fmla="*/ 15 h 17"/>
                <a:gd name="T32" fmla="*/ 8 w 18"/>
                <a:gd name="T33" fmla="*/ 17 h 17"/>
                <a:gd name="T34" fmla="*/ 8 w 18"/>
                <a:gd name="T35" fmla="*/ 17 h 17"/>
                <a:gd name="T36" fmla="*/ 7 w 18"/>
                <a:gd name="T37" fmla="*/ 16 h 17"/>
                <a:gd name="T38" fmla="*/ 8 w 18"/>
                <a:gd name="T39" fmla="*/ 15 h 17"/>
                <a:gd name="T40" fmla="*/ 8 w 18"/>
                <a:gd name="T41" fmla="*/ 15 h 17"/>
                <a:gd name="T42" fmla="*/ 3 w 18"/>
                <a:gd name="T43" fmla="*/ 8 h 17"/>
                <a:gd name="T44" fmla="*/ 5 w 18"/>
                <a:gd name="T45" fmla="*/ 11 h 17"/>
                <a:gd name="T46" fmla="*/ 5 w 18"/>
                <a:gd name="T47" fmla="*/ 11 h 17"/>
                <a:gd name="T48" fmla="*/ 8 w 18"/>
                <a:gd name="T49" fmla="*/ 14 h 17"/>
                <a:gd name="T50" fmla="*/ 8 w 18"/>
                <a:gd name="T51" fmla="*/ 14 h 17"/>
                <a:gd name="T52" fmla="*/ 9 w 18"/>
                <a:gd name="T53" fmla="*/ 14 h 17"/>
                <a:gd name="T54" fmla="*/ 9 w 18"/>
                <a:gd name="T55" fmla="*/ 14 h 17"/>
                <a:gd name="T56" fmla="*/ 12 w 18"/>
                <a:gd name="T57" fmla="*/ 11 h 17"/>
                <a:gd name="T58" fmla="*/ 12 w 18"/>
                <a:gd name="T59" fmla="*/ 11 h 17"/>
                <a:gd name="T60" fmla="*/ 15 w 18"/>
                <a:gd name="T61" fmla="*/ 8 h 17"/>
                <a:gd name="T62" fmla="*/ 15 w 18"/>
                <a:gd name="T63" fmla="*/ 8 h 17"/>
                <a:gd name="T64" fmla="*/ 10 w 18"/>
                <a:gd name="T65" fmla="*/ 3 h 17"/>
                <a:gd name="T66" fmla="*/ 7 w 18"/>
                <a:gd name="T67" fmla="*/ 5 h 17"/>
                <a:gd name="T68" fmla="*/ 7 w 18"/>
                <a:gd name="T69" fmla="*/ 5 h 17"/>
                <a:gd name="T70" fmla="*/ 2 w 18"/>
                <a:gd name="T71" fmla="*/ 7 h 17"/>
                <a:gd name="T72" fmla="*/ 2 w 18"/>
                <a:gd name="T73" fmla="*/ 7 h 17"/>
                <a:gd name="T74" fmla="*/ 3 w 18"/>
                <a:gd name="T75" fmla="*/ 8 h 17"/>
                <a:gd name="T76" fmla="*/ 10 w 18"/>
                <a:gd name="T77" fmla="*/ 2 h 17"/>
                <a:gd name="T78" fmla="*/ 11 w 18"/>
                <a:gd name="T79" fmla="*/ 1 h 17"/>
                <a:gd name="T80" fmla="*/ 10 w 18"/>
                <a:gd name="T8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7">
                  <a:moveTo>
                    <a:pt x="7" y="16"/>
                  </a:moveTo>
                  <a:cubicBezTo>
                    <a:pt x="6" y="16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3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7" y="16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3" y="8"/>
                  </a:moveTo>
                  <a:cubicBezTo>
                    <a:pt x="3" y="9"/>
                    <a:pt x="4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1" y="12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5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8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3" y="8"/>
                  </a:cubicBezTo>
                  <a:close/>
                  <a:moveTo>
                    <a:pt x="10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61"/>
            <p:cNvSpPr/>
            <p:nvPr/>
          </p:nvSpPr>
          <p:spPr bwMode="auto">
            <a:xfrm rot="964014">
              <a:off x="6932342" y="1646768"/>
              <a:ext cx="46036" cy="65015"/>
            </a:xfrm>
            <a:custGeom>
              <a:avLst/>
              <a:gdLst>
                <a:gd name="T0" fmla="*/ 0 w 9"/>
                <a:gd name="T1" fmla="*/ 12 h 12"/>
                <a:gd name="T2" fmla="*/ 1 w 9"/>
                <a:gd name="T3" fmla="*/ 10 h 12"/>
                <a:gd name="T4" fmla="*/ 1 w 9"/>
                <a:gd name="T5" fmla="*/ 10 h 12"/>
                <a:gd name="T6" fmla="*/ 6 w 9"/>
                <a:gd name="T7" fmla="*/ 6 h 12"/>
                <a:gd name="T8" fmla="*/ 6 w 9"/>
                <a:gd name="T9" fmla="*/ 6 h 12"/>
                <a:gd name="T10" fmla="*/ 6 w 9"/>
                <a:gd name="T11" fmla="*/ 6 h 12"/>
                <a:gd name="T12" fmla="*/ 6 w 9"/>
                <a:gd name="T13" fmla="*/ 6 h 12"/>
                <a:gd name="T14" fmla="*/ 5 w 9"/>
                <a:gd name="T15" fmla="*/ 4 h 12"/>
                <a:gd name="T16" fmla="*/ 5 w 9"/>
                <a:gd name="T17" fmla="*/ 4 h 12"/>
                <a:gd name="T18" fmla="*/ 3 w 9"/>
                <a:gd name="T19" fmla="*/ 2 h 12"/>
                <a:gd name="T20" fmla="*/ 3 w 9"/>
                <a:gd name="T21" fmla="*/ 2 h 12"/>
                <a:gd name="T22" fmla="*/ 3 w 9"/>
                <a:gd name="T23" fmla="*/ 0 h 12"/>
                <a:gd name="T24" fmla="*/ 3 w 9"/>
                <a:gd name="T25" fmla="*/ 0 h 12"/>
                <a:gd name="T26" fmla="*/ 4 w 9"/>
                <a:gd name="T27" fmla="*/ 0 h 12"/>
                <a:gd name="T28" fmla="*/ 4 w 9"/>
                <a:gd name="T29" fmla="*/ 0 h 12"/>
                <a:gd name="T30" fmla="*/ 8 w 9"/>
                <a:gd name="T31" fmla="*/ 5 h 12"/>
                <a:gd name="T32" fmla="*/ 8 w 9"/>
                <a:gd name="T33" fmla="*/ 5 h 12"/>
                <a:gd name="T34" fmla="*/ 9 w 9"/>
                <a:gd name="T35" fmla="*/ 6 h 12"/>
                <a:gd name="T36" fmla="*/ 9 w 9"/>
                <a:gd name="T37" fmla="*/ 6 h 12"/>
                <a:gd name="T38" fmla="*/ 9 w 9"/>
                <a:gd name="T39" fmla="*/ 6 h 12"/>
                <a:gd name="T40" fmla="*/ 9 w 9"/>
                <a:gd name="T41" fmla="*/ 7 h 12"/>
                <a:gd name="T42" fmla="*/ 2 w 9"/>
                <a:gd name="T43" fmla="*/ 12 h 12"/>
                <a:gd name="T44" fmla="*/ 2 w 9"/>
                <a:gd name="T45" fmla="*/ 12 h 12"/>
                <a:gd name="T46" fmla="*/ 1 w 9"/>
                <a:gd name="T47" fmla="*/ 12 h 12"/>
                <a:gd name="T48" fmla="*/ 1 w 9"/>
                <a:gd name="T49" fmla="*/ 12 h 12"/>
                <a:gd name="T50" fmla="*/ 0 w 9"/>
                <a:gd name="T5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7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62"/>
            <p:cNvSpPr>
              <a:spLocks noEditPoints="1"/>
            </p:cNvSpPr>
            <p:nvPr/>
          </p:nvSpPr>
          <p:spPr bwMode="auto">
            <a:xfrm rot="964014">
              <a:off x="7006221" y="1561264"/>
              <a:ext cx="94264" cy="94161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3 w 18"/>
                <a:gd name="T39" fmla="*/ 9 h 18"/>
                <a:gd name="T40" fmla="*/ 4 w 18"/>
                <a:gd name="T41" fmla="*/ 11 h 18"/>
                <a:gd name="T42" fmla="*/ 4 w 18"/>
                <a:gd name="T43" fmla="*/ 11 h 18"/>
                <a:gd name="T44" fmla="*/ 8 w 18"/>
                <a:gd name="T45" fmla="*/ 15 h 18"/>
                <a:gd name="T46" fmla="*/ 8 w 18"/>
                <a:gd name="T47" fmla="*/ 15 h 18"/>
                <a:gd name="T48" fmla="*/ 9 w 18"/>
                <a:gd name="T49" fmla="*/ 15 h 18"/>
                <a:gd name="T50" fmla="*/ 9 w 18"/>
                <a:gd name="T51" fmla="*/ 15 h 18"/>
                <a:gd name="T52" fmla="*/ 12 w 18"/>
                <a:gd name="T53" fmla="*/ 12 h 18"/>
                <a:gd name="T54" fmla="*/ 12 w 18"/>
                <a:gd name="T55" fmla="*/ 12 h 18"/>
                <a:gd name="T56" fmla="*/ 15 w 18"/>
                <a:gd name="T57" fmla="*/ 9 h 18"/>
                <a:gd name="T58" fmla="*/ 15 w 18"/>
                <a:gd name="T59" fmla="*/ 9 h 18"/>
                <a:gd name="T60" fmla="*/ 10 w 18"/>
                <a:gd name="T61" fmla="*/ 2 h 18"/>
                <a:gd name="T62" fmla="*/ 2 w 18"/>
                <a:gd name="T63" fmla="*/ 8 h 18"/>
                <a:gd name="T64" fmla="*/ 2 w 18"/>
                <a:gd name="T65" fmla="*/ 8 h 18"/>
                <a:gd name="T66" fmla="*/ 3 w 18"/>
                <a:gd name="T67" fmla="*/ 9 h 18"/>
                <a:gd name="T68" fmla="*/ 9 w 18"/>
                <a:gd name="T69" fmla="*/ 1 h 18"/>
                <a:gd name="T70" fmla="*/ 10 w 18"/>
                <a:gd name="T71" fmla="*/ 1 h 18"/>
                <a:gd name="T72" fmla="*/ 9 w 18"/>
                <a:gd name="T7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3" y="9"/>
                  </a:moveTo>
                  <a:cubicBezTo>
                    <a:pt x="3" y="9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3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3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3" y="9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63"/>
            <p:cNvSpPr>
              <a:spLocks noEditPoints="1"/>
            </p:cNvSpPr>
            <p:nvPr/>
          </p:nvSpPr>
          <p:spPr bwMode="auto">
            <a:xfrm rot="964014">
              <a:off x="7246390" y="1740134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5 w 18"/>
                <a:gd name="T61" fmla="*/ 9 h 18"/>
                <a:gd name="T62" fmla="*/ 15 w 18"/>
                <a:gd name="T63" fmla="*/ 9 h 18"/>
                <a:gd name="T64" fmla="*/ 9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1 h 18"/>
                <a:gd name="T74" fmla="*/ 10 w 18"/>
                <a:gd name="T75" fmla="*/ 1 h 18"/>
                <a:gd name="T76" fmla="*/ 9 w 18"/>
                <a:gd name="T7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64"/>
            <p:cNvSpPr>
              <a:spLocks noEditPoints="1"/>
            </p:cNvSpPr>
            <p:nvPr/>
          </p:nvSpPr>
          <p:spPr bwMode="auto">
            <a:xfrm rot="964014">
              <a:off x="7301490" y="1865655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7 w 18"/>
                <a:gd name="T19" fmla="*/ 8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2 w 18"/>
                <a:gd name="T35" fmla="*/ 9 h 18"/>
                <a:gd name="T36" fmla="*/ 4 w 18"/>
                <a:gd name="T37" fmla="*/ 11 h 18"/>
                <a:gd name="T38" fmla="*/ 4 w 18"/>
                <a:gd name="T39" fmla="*/ 11 h 18"/>
                <a:gd name="T40" fmla="*/ 8 w 18"/>
                <a:gd name="T41" fmla="*/ 16 h 18"/>
                <a:gd name="T42" fmla="*/ 8 w 18"/>
                <a:gd name="T43" fmla="*/ 16 h 18"/>
                <a:gd name="T44" fmla="*/ 9 w 18"/>
                <a:gd name="T45" fmla="*/ 15 h 18"/>
                <a:gd name="T46" fmla="*/ 9 w 18"/>
                <a:gd name="T47" fmla="*/ 15 h 18"/>
                <a:gd name="T48" fmla="*/ 12 w 18"/>
                <a:gd name="T49" fmla="*/ 12 h 18"/>
                <a:gd name="T50" fmla="*/ 12 w 18"/>
                <a:gd name="T51" fmla="*/ 12 h 18"/>
                <a:gd name="T52" fmla="*/ 15 w 18"/>
                <a:gd name="T53" fmla="*/ 9 h 18"/>
                <a:gd name="T54" fmla="*/ 15 w 18"/>
                <a:gd name="T55" fmla="*/ 9 h 18"/>
                <a:gd name="T56" fmla="*/ 9 w 18"/>
                <a:gd name="T57" fmla="*/ 2 h 18"/>
                <a:gd name="T58" fmla="*/ 2 w 18"/>
                <a:gd name="T59" fmla="*/ 8 h 18"/>
                <a:gd name="T60" fmla="*/ 2 w 18"/>
                <a:gd name="T61" fmla="*/ 8 h 18"/>
                <a:gd name="T62" fmla="*/ 2 w 18"/>
                <a:gd name="T63" fmla="*/ 9 h 18"/>
                <a:gd name="T64" fmla="*/ 9 w 18"/>
                <a:gd name="T65" fmla="*/ 1 h 18"/>
                <a:gd name="T66" fmla="*/ 9 w 18"/>
                <a:gd name="T67" fmla="*/ 1 h 18"/>
                <a:gd name="T68" fmla="*/ 9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lose/>
                  <a:moveTo>
                    <a:pt x="2" y="9"/>
                  </a:moveTo>
                  <a:cubicBezTo>
                    <a:pt x="3" y="9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3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4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9"/>
                  </a:cubicBezTo>
                  <a:close/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65"/>
            <p:cNvSpPr>
              <a:spLocks noEditPoints="1"/>
            </p:cNvSpPr>
            <p:nvPr/>
          </p:nvSpPr>
          <p:spPr bwMode="auto">
            <a:xfrm rot="964014">
              <a:off x="7351085" y="1979269"/>
              <a:ext cx="87687" cy="94161"/>
            </a:xfrm>
            <a:custGeom>
              <a:avLst/>
              <a:gdLst>
                <a:gd name="T0" fmla="*/ 7 w 17"/>
                <a:gd name="T1" fmla="*/ 18 h 18"/>
                <a:gd name="T2" fmla="*/ 0 w 17"/>
                <a:gd name="T3" fmla="*/ 8 h 18"/>
                <a:gd name="T4" fmla="*/ 0 w 17"/>
                <a:gd name="T5" fmla="*/ 8 h 18"/>
                <a:gd name="T6" fmla="*/ 0 w 17"/>
                <a:gd name="T7" fmla="*/ 7 h 18"/>
                <a:gd name="T8" fmla="*/ 0 w 17"/>
                <a:gd name="T9" fmla="*/ 7 h 18"/>
                <a:gd name="T10" fmla="*/ 9 w 17"/>
                <a:gd name="T11" fmla="*/ 1 h 18"/>
                <a:gd name="T12" fmla="*/ 9 w 17"/>
                <a:gd name="T13" fmla="*/ 1 h 18"/>
                <a:gd name="T14" fmla="*/ 10 w 17"/>
                <a:gd name="T15" fmla="*/ 1 h 18"/>
                <a:gd name="T16" fmla="*/ 10 w 17"/>
                <a:gd name="T17" fmla="*/ 1 h 18"/>
                <a:gd name="T18" fmla="*/ 17 w 17"/>
                <a:gd name="T19" fmla="*/ 7 h 18"/>
                <a:gd name="T20" fmla="*/ 17 w 17"/>
                <a:gd name="T21" fmla="*/ 9 h 18"/>
                <a:gd name="T22" fmla="*/ 17 w 17"/>
                <a:gd name="T23" fmla="*/ 9 h 18"/>
                <a:gd name="T24" fmla="*/ 10 w 17"/>
                <a:gd name="T25" fmla="*/ 17 h 18"/>
                <a:gd name="T26" fmla="*/ 10 w 17"/>
                <a:gd name="T27" fmla="*/ 17 h 18"/>
                <a:gd name="T28" fmla="*/ 8 w 17"/>
                <a:gd name="T29" fmla="*/ 18 h 18"/>
                <a:gd name="T30" fmla="*/ 8 w 17"/>
                <a:gd name="T31" fmla="*/ 18 h 18"/>
                <a:gd name="T32" fmla="*/ 7 w 17"/>
                <a:gd name="T33" fmla="*/ 18 h 18"/>
                <a:gd name="T34" fmla="*/ 7 w 17"/>
                <a:gd name="T35" fmla="*/ 16 h 18"/>
                <a:gd name="T36" fmla="*/ 7 w 17"/>
                <a:gd name="T37" fmla="*/ 16 h 18"/>
                <a:gd name="T38" fmla="*/ 7 w 17"/>
                <a:gd name="T39" fmla="*/ 16 h 18"/>
                <a:gd name="T40" fmla="*/ 2 w 17"/>
                <a:gd name="T41" fmla="*/ 9 h 18"/>
                <a:gd name="T42" fmla="*/ 3 w 17"/>
                <a:gd name="T43" fmla="*/ 10 h 18"/>
                <a:gd name="T44" fmla="*/ 3 w 17"/>
                <a:gd name="T45" fmla="*/ 10 h 18"/>
                <a:gd name="T46" fmla="*/ 5 w 17"/>
                <a:gd name="T47" fmla="*/ 13 h 18"/>
                <a:gd name="T48" fmla="*/ 5 w 17"/>
                <a:gd name="T49" fmla="*/ 13 h 18"/>
                <a:gd name="T50" fmla="*/ 8 w 17"/>
                <a:gd name="T51" fmla="*/ 16 h 18"/>
                <a:gd name="T52" fmla="*/ 8 w 17"/>
                <a:gd name="T53" fmla="*/ 16 h 18"/>
                <a:gd name="T54" fmla="*/ 8 w 17"/>
                <a:gd name="T55" fmla="*/ 15 h 18"/>
                <a:gd name="T56" fmla="*/ 8 w 17"/>
                <a:gd name="T57" fmla="*/ 15 h 18"/>
                <a:gd name="T58" fmla="*/ 11 w 17"/>
                <a:gd name="T59" fmla="*/ 12 h 18"/>
                <a:gd name="T60" fmla="*/ 11 w 17"/>
                <a:gd name="T61" fmla="*/ 12 h 18"/>
                <a:gd name="T62" fmla="*/ 15 w 17"/>
                <a:gd name="T63" fmla="*/ 8 h 18"/>
                <a:gd name="T64" fmla="*/ 15 w 17"/>
                <a:gd name="T65" fmla="*/ 8 h 18"/>
                <a:gd name="T66" fmla="*/ 9 w 17"/>
                <a:gd name="T67" fmla="*/ 3 h 18"/>
                <a:gd name="T68" fmla="*/ 2 w 17"/>
                <a:gd name="T69" fmla="*/ 9 h 18"/>
                <a:gd name="T70" fmla="*/ 2 w 17"/>
                <a:gd name="T71" fmla="*/ 9 h 18"/>
                <a:gd name="T72" fmla="*/ 2 w 17"/>
                <a:gd name="T73" fmla="*/ 9 h 18"/>
                <a:gd name="T74" fmla="*/ 9 w 17"/>
                <a:gd name="T75" fmla="*/ 2 h 18"/>
                <a:gd name="T76" fmla="*/ 9 w 17"/>
                <a:gd name="T77" fmla="*/ 1 h 18"/>
                <a:gd name="T78" fmla="*/ 9 w 17"/>
                <a:gd name="T7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8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2" y="14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lose/>
                  <a:moveTo>
                    <a:pt x="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7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66"/>
            <p:cNvSpPr>
              <a:spLocks noEditPoints="1"/>
            </p:cNvSpPr>
            <p:nvPr/>
          </p:nvSpPr>
          <p:spPr bwMode="auto">
            <a:xfrm rot="964014">
              <a:off x="7103517" y="1808322"/>
              <a:ext cx="92073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5 w 18"/>
                <a:gd name="T61" fmla="*/ 9 h 18"/>
                <a:gd name="T62" fmla="*/ 15 w 18"/>
                <a:gd name="T63" fmla="*/ 9 h 18"/>
                <a:gd name="T64" fmla="*/ 10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1 h 18"/>
                <a:gd name="T74" fmla="*/ 10 w 18"/>
                <a:gd name="T75" fmla="*/ 1 h 18"/>
                <a:gd name="T76" fmla="*/ 9 w 18"/>
                <a:gd name="T7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4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67"/>
            <p:cNvSpPr>
              <a:spLocks noEditPoints="1"/>
            </p:cNvSpPr>
            <p:nvPr/>
          </p:nvSpPr>
          <p:spPr bwMode="auto">
            <a:xfrm rot="964014">
              <a:off x="6959071" y="1872114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8 h 19"/>
                <a:gd name="T4" fmla="*/ 0 w 18"/>
                <a:gd name="T5" fmla="*/ 8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0 w 18"/>
                <a:gd name="T15" fmla="*/ 1 h 19"/>
                <a:gd name="T16" fmla="*/ 10 w 18"/>
                <a:gd name="T17" fmla="*/ 1 h 19"/>
                <a:gd name="T18" fmla="*/ 17 w 18"/>
                <a:gd name="T19" fmla="*/ 9 h 19"/>
                <a:gd name="T20" fmla="*/ 17 w 18"/>
                <a:gd name="T21" fmla="*/ 11 h 19"/>
                <a:gd name="T22" fmla="*/ 17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8 w 18"/>
                <a:gd name="T35" fmla="*/ 17 h 19"/>
                <a:gd name="T36" fmla="*/ 8 w 18"/>
                <a:gd name="T37" fmla="*/ 17 h 19"/>
                <a:gd name="T38" fmla="*/ 8 w 18"/>
                <a:gd name="T39" fmla="*/ 17 h 19"/>
                <a:gd name="T40" fmla="*/ 2 w 18"/>
                <a:gd name="T41" fmla="*/ 9 h 19"/>
                <a:gd name="T42" fmla="*/ 3 w 18"/>
                <a:gd name="T43" fmla="*/ 10 h 19"/>
                <a:gd name="T44" fmla="*/ 3 w 18"/>
                <a:gd name="T45" fmla="*/ 10 h 19"/>
                <a:gd name="T46" fmla="*/ 5 w 18"/>
                <a:gd name="T47" fmla="*/ 13 h 19"/>
                <a:gd name="T48" fmla="*/ 5 w 18"/>
                <a:gd name="T49" fmla="*/ 13 h 19"/>
                <a:gd name="T50" fmla="*/ 8 w 18"/>
                <a:gd name="T51" fmla="*/ 16 h 19"/>
                <a:gd name="T52" fmla="*/ 8 w 18"/>
                <a:gd name="T53" fmla="*/ 16 h 19"/>
                <a:gd name="T54" fmla="*/ 9 w 18"/>
                <a:gd name="T55" fmla="*/ 16 h 19"/>
                <a:gd name="T56" fmla="*/ 9 w 18"/>
                <a:gd name="T57" fmla="*/ 16 h 19"/>
                <a:gd name="T58" fmla="*/ 12 w 18"/>
                <a:gd name="T59" fmla="*/ 13 h 19"/>
                <a:gd name="T60" fmla="*/ 12 w 18"/>
                <a:gd name="T61" fmla="*/ 13 h 19"/>
                <a:gd name="T62" fmla="*/ 15 w 18"/>
                <a:gd name="T63" fmla="*/ 10 h 19"/>
                <a:gd name="T64" fmla="*/ 15 w 18"/>
                <a:gd name="T65" fmla="*/ 10 h 19"/>
                <a:gd name="T66" fmla="*/ 9 w 18"/>
                <a:gd name="T67" fmla="*/ 3 h 19"/>
                <a:gd name="T68" fmla="*/ 2 w 18"/>
                <a:gd name="T69" fmla="*/ 9 h 19"/>
                <a:gd name="T70" fmla="*/ 2 w 18"/>
                <a:gd name="T71" fmla="*/ 9 h 19"/>
                <a:gd name="T72" fmla="*/ 2 w 18"/>
                <a:gd name="T73" fmla="*/ 9 h 19"/>
                <a:gd name="T74" fmla="*/ 9 w 18"/>
                <a:gd name="T75" fmla="*/ 2 h 19"/>
                <a:gd name="T76" fmla="*/ 10 w 18"/>
                <a:gd name="T77" fmla="*/ 2 h 19"/>
                <a:gd name="T78" fmla="*/ 9 w 18"/>
                <a:gd name="T7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6" y="18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5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68"/>
            <p:cNvSpPr/>
            <p:nvPr/>
          </p:nvSpPr>
          <p:spPr bwMode="auto">
            <a:xfrm rot="964014">
              <a:off x="7095915" y="2099473"/>
              <a:ext cx="63574" cy="38112"/>
            </a:xfrm>
            <a:custGeom>
              <a:avLst/>
              <a:gdLst>
                <a:gd name="T0" fmla="*/ 10 w 12"/>
                <a:gd name="T1" fmla="*/ 7 h 7"/>
                <a:gd name="T2" fmla="*/ 7 w 12"/>
                <a:gd name="T3" fmla="*/ 3 h 7"/>
                <a:gd name="T4" fmla="*/ 2 w 12"/>
                <a:gd name="T5" fmla="*/ 7 h 7"/>
                <a:gd name="T6" fmla="*/ 1 w 12"/>
                <a:gd name="T7" fmla="*/ 7 h 7"/>
                <a:gd name="T8" fmla="*/ 1 w 12"/>
                <a:gd name="T9" fmla="*/ 7 h 7"/>
                <a:gd name="T10" fmla="*/ 1 w 12"/>
                <a:gd name="T11" fmla="*/ 5 h 7"/>
                <a:gd name="T12" fmla="*/ 1 w 12"/>
                <a:gd name="T13" fmla="*/ 5 h 7"/>
                <a:gd name="T14" fmla="*/ 6 w 12"/>
                <a:gd name="T15" fmla="*/ 0 h 7"/>
                <a:gd name="T16" fmla="*/ 7 w 12"/>
                <a:gd name="T17" fmla="*/ 0 h 7"/>
                <a:gd name="T18" fmla="*/ 7 w 12"/>
                <a:gd name="T19" fmla="*/ 0 h 7"/>
                <a:gd name="T20" fmla="*/ 8 w 12"/>
                <a:gd name="T21" fmla="*/ 0 h 7"/>
                <a:gd name="T22" fmla="*/ 8 w 12"/>
                <a:gd name="T23" fmla="*/ 0 h 7"/>
                <a:gd name="T24" fmla="*/ 12 w 12"/>
                <a:gd name="T25" fmla="*/ 5 h 7"/>
                <a:gd name="T26" fmla="*/ 11 w 12"/>
                <a:gd name="T27" fmla="*/ 7 h 7"/>
                <a:gd name="T28" fmla="*/ 11 w 12"/>
                <a:gd name="T29" fmla="*/ 7 h 7"/>
                <a:gd name="T30" fmla="*/ 11 w 12"/>
                <a:gd name="T31" fmla="*/ 7 h 7"/>
                <a:gd name="T32" fmla="*/ 11 w 12"/>
                <a:gd name="T33" fmla="*/ 7 h 7"/>
                <a:gd name="T34" fmla="*/ 10 w 12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7">
                  <a:moveTo>
                    <a:pt x="10" y="7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69"/>
            <p:cNvSpPr>
              <a:spLocks noEditPoints="1"/>
            </p:cNvSpPr>
            <p:nvPr/>
          </p:nvSpPr>
          <p:spPr bwMode="auto">
            <a:xfrm rot="964014">
              <a:off x="7154115" y="1923623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8 h 19"/>
                <a:gd name="T4" fmla="*/ 0 w 18"/>
                <a:gd name="T5" fmla="*/ 8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0 w 18"/>
                <a:gd name="T15" fmla="*/ 1 h 19"/>
                <a:gd name="T16" fmla="*/ 10 w 18"/>
                <a:gd name="T17" fmla="*/ 1 h 19"/>
                <a:gd name="T18" fmla="*/ 17 w 18"/>
                <a:gd name="T19" fmla="*/ 9 h 19"/>
                <a:gd name="T20" fmla="*/ 17 w 18"/>
                <a:gd name="T21" fmla="*/ 11 h 19"/>
                <a:gd name="T22" fmla="*/ 17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8 w 18"/>
                <a:gd name="T35" fmla="*/ 17 h 19"/>
                <a:gd name="T36" fmla="*/ 8 w 18"/>
                <a:gd name="T37" fmla="*/ 17 h 19"/>
                <a:gd name="T38" fmla="*/ 2 w 18"/>
                <a:gd name="T39" fmla="*/ 9 h 19"/>
                <a:gd name="T40" fmla="*/ 3 w 18"/>
                <a:gd name="T41" fmla="*/ 10 h 19"/>
                <a:gd name="T42" fmla="*/ 3 w 18"/>
                <a:gd name="T43" fmla="*/ 10 h 19"/>
                <a:gd name="T44" fmla="*/ 5 w 18"/>
                <a:gd name="T45" fmla="*/ 13 h 19"/>
                <a:gd name="T46" fmla="*/ 5 w 18"/>
                <a:gd name="T47" fmla="*/ 13 h 19"/>
                <a:gd name="T48" fmla="*/ 8 w 18"/>
                <a:gd name="T49" fmla="*/ 16 h 19"/>
                <a:gd name="T50" fmla="*/ 8 w 18"/>
                <a:gd name="T51" fmla="*/ 16 h 19"/>
                <a:gd name="T52" fmla="*/ 9 w 18"/>
                <a:gd name="T53" fmla="*/ 16 h 19"/>
                <a:gd name="T54" fmla="*/ 9 w 18"/>
                <a:gd name="T55" fmla="*/ 16 h 19"/>
                <a:gd name="T56" fmla="*/ 12 w 18"/>
                <a:gd name="T57" fmla="*/ 13 h 19"/>
                <a:gd name="T58" fmla="*/ 12 w 18"/>
                <a:gd name="T59" fmla="*/ 13 h 19"/>
                <a:gd name="T60" fmla="*/ 15 w 18"/>
                <a:gd name="T61" fmla="*/ 10 h 19"/>
                <a:gd name="T62" fmla="*/ 15 w 18"/>
                <a:gd name="T63" fmla="*/ 10 h 19"/>
                <a:gd name="T64" fmla="*/ 9 w 18"/>
                <a:gd name="T65" fmla="*/ 3 h 19"/>
                <a:gd name="T66" fmla="*/ 2 w 18"/>
                <a:gd name="T67" fmla="*/ 9 h 19"/>
                <a:gd name="T68" fmla="*/ 2 w 18"/>
                <a:gd name="T69" fmla="*/ 9 h 19"/>
                <a:gd name="T70" fmla="*/ 2 w 18"/>
                <a:gd name="T71" fmla="*/ 9 h 19"/>
                <a:gd name="T72" fmla="*/ 9 w 18"/>
                <a:gd name="T73" fmla="*/ 2 h 19"/>
                <a:gd name="T74" fmla="*/ 10 w 18"/>
                <a:gd name="T75" fmla="*/ 1 h 19"/>
                <a:gd name="T76" fmla="*/ 9 w 18"/>
                <a:gd name="T7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70"/>
            <p:cNvSpPr>
              <a:spLocks noEditPoints="1"/>
            </p:cNvSpPr>
            <p:nvPr/>
          </p:nvSpPr>
          <p:spPr bwMode="auto">
            <a:xfrm rot="964014">
              <a:off x="7020844" y="2001439"/>
              <a:ext cx="92073" cy="94161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5 h 18"/>
                <a:gd name="T50" fmla="*/ 8 w 18"/>
                <a:gd name="T51" fmla="*/ 15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5 w 18"/>
                <a:gd name="T61" fmla="*/ 9 h 18"/>
                <a:gd name="T62" fmla="*/ 15 w 18"/>
                <a:gd name="T63" fmla="*/ 9 h 18"/>
                <a:gd name="T64" fmla="*/ 9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1 h 18"/>
                <a:gd name="T74" fmla="*/ 10 w 18"/>
                <a:gd name="T75" fmla="*/ 1 h 18"/>
                <a:gd name="T76" fmla="*/ 9 w 18"/>
                <a:gd name="T7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7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71"/>
            <p:cNvSpPr>
              <a:spLocks noEditPoints="1"/>
            </p:cNvSpPr>
            <p:nvPr/>
          </p:nvSpPr>
          <p:spPr bwMode="auto">
            <a:xfrm rot="964014">
              <a:off x="7211986" y="2056262"/>
              <a:ext cx="92073" cy="82950"/>
            </a:xfrm>
            <a:custGeom>
              <a:avLst/>
              <a:gdLst>
                <a:gd name="T0" fmla="*/ 6 w 18"/>
                <a:gd name="T1" fmla="*/ 16 h 16"/>
                <a:gd name="T2" fmla="*/ 3 w 18"/>
                <a:gd name="T3" fmla="*/ 13 h 16"/>
                <a:gd name="T4" fmla="*/ 3 w 18"/>
                <a:gd name="T5" fmla="*/ 13 h 16"/>
                <a:gd name="T6" fmla="*/ 0 w 18"/>
                <a:gd name="T7" fmla="*/ 8 h 16"/>
                <a:gd name="T8" fmla="*/ 0 w 18"/>
                <a:gd name="T9" fmla="*/ 8 h 16"/>
                <a:gd name="T10" fmla="*/ 0 w 18"/>
                <a:gd name="T11" fmla="*/ 7 h 16"/>
                <a:gd name="T12" fmla="*/ 0 w 18"/>
                <a:gd name="T13" fmla="*/ 7 h 16"/>
                <a:gd name="T14" fmla="*/ 9 w 18"/>
                <a:gd name="T15" fmla="*/ 0 h 16"/>
                <a:gd name="T16" fmla="*/ 9 w 18"/>
                <a:gd name="T17" fmla="*/ 0 h 16"/>
                <a:gd name="T18" fmla="*/ 10 w 18"/>
                <a:gd name="T19" fmla="*/ 1 h 16"/>
                <a:gd name="T20" fmla="*/ 10 w 18"/>
                <a:gd name="T21" fmla="*/ 1 h 16"/>
                <a:gd name="T22" fmla="*/ 17 w 18"/>
                <a:gd name="T23" fmla="*/ 9 h 16"/>
                <a:gd name="T24" fmla="*/ 18 w 18"/>
                <a:gd name="T25" fmla="*/ 10 h 16"/>
                <a:gd name="T26" fmla="*/ 18 w 18"/>
                <a:gd name="T27" fmla="*/ 10 h 16"/>
                <a:gd name="T28" fmla="*/ 17 w 18"/>
                <a:gd name="T29" fmla="*/ 10 h 16"/>
                <a:gd name="T30" fmla="*/ 17 w 18"/>
                <a:gd name="T31" fmla="*/ 10 h 16"/>
                <a:gd name="T32" fmla="*/ 13 w 18"/>
                <a:gd name="T33" fmla="*/ 13 h 16"/>
                <a:gd name="T34" fmla="*/ 13 w 18"/>
                <a:gd name="T35" fmla="*/ 13 h 16"/>
                <a:gd name="T36" fmla="*/ 7 w 18"/>
                <a:gd name="T37" fmla="*/ 16 h 16"/>
                <a:gd name="T38" fmla="*/ 7 w 18"/>
                <a:gd name="T39" fmla="*/ 16 h 16"/>
                <a:gd name="T40" fmla="*/ 6 w 18"/>
                <a:gd name="T41" fmla="*/ 16 h 16"/>
                <a:gd name="T42" fmla="*/ 3 w 18"/>
                <a:gd name="T43" fmla="*/ 9 h 16"/>
                <a:gd name="T44" fmla="*/ 4 w 18"/>
                <a:gd name="T45" fmla="*/ 11 h 16"/>
                <a:gd name="T46" fmla="*/ 4 w 18"/>
                <a:gd name="T47" fmla="*/ 11 h 16"/>
                <a:gd name="T48" fmla="*/ 7 w 18"/>
                <a:gd name="T49" fmla="*/ 14 h 16"/>
                <a:gd name="T50" fmla="*/ 7 w 18"/>
                <a:gd name="T51" fmla="*/ 14 h 16"/>
                <a:gd name="T52" fmla="*/ 8 w 18"/>
                <a:gd name="T53" fmla="*/ 14 h 16"/>
                <a:gd name="T54" fmla="*/ 8 w 18"/>
                <a:gd name="T55" fmla="*/ 14 h 16"/>
                <a:gd name="T56" fmla="*/ 12 w 18"/>
                <a:gd name="T57" fmla="*/ 12 h 16"/>
                <a:gd name="T58" fmla="*/ 12 w 18"/>
                <a:gd name="T59" fmla="*/ 12 h 16"/>
                <a:gd name="T60" fmla="*/ 15 w 18"/>
                <a:gd name="T61" fmla="*/ 9 h 16"/>
                <a:gd name="T62" fmla="*/ 15 w 18"/>
                <a:gd name="T63" fmla="*/ 9 h 16"/>
                <a:gd name="T64" fmla="*/ 9 w 18"/>
                <a:gd name="T65" fmla="*/ 3 h 16"/>
                <a:gd name="T66" fmla="*/ 2 w 18"/>
                <a:gd name="T67" fmla="*/ 8 h 16"/>
                <a:gd name="T68" fmla="*/ 2 w 18"/>
                <a:gd name="T69" fmla="*/ 8 h 16"/>
                <a:gd name="T70" fmla="*/ 3 w 18"/>
                <a:gd name="T71" fmla="*/ 9 h 16"/>
                <a:gd name="T72" fmla="*/ 9 w 18"/>
                <a:gd name="T73" fmla="*/ 2 h 16"/>
                <a:gd name="T74" fmla="*/ 10 w 18"/>
                <a:gd name="T75" fmla="*/ 1 h 16"/>
                <a:gd name="T76" fmla="*/ 9 w 18"/>
                <a:gd name="T7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6">
                  <a:moveTo>
                    <a:pt x="6" y="16"/>
                  </a:moveTo>
                  <a:cubicBezTo>
                    <a:pt x="6" y="16"/>
                    <a:pt x="5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5"/>
                    <a:pt x="8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lose/>
                  <a:moveTo>
                    <a:pt x="3" y="9"/>
                  </a:moveTo>
                  <a:cubicBezTo>
                    <a:pt x="3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3"/>
                    <a:pt x="10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4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3" y="9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72"/>
            <p:cNvSpPr>
              <a:spLocks noEditPoints="1"/>
            </p:cNvSpPr>
            <p:nvPr/>
          </p:nvSpPr>
          <p:spPr bwMode="auto">
            <a:xfrm rot="964014">
              <a:off x="6890395" y="1500889"/>
              <a:ext cx="637929" cy="652397"/>
            </a:xfrm>
            <a:custGeom>
              <a:avLst/>
              <a:gdLst>
                <a:gd name="T0" fmla="*/ 0 w 123"/>
                <a:gd name="T1" fmla="*/ 58 h 123"/>
                <a:gd name="T2" fmla="*/ 24 w 123"/>
                <a:gd name="T3" fmla="*/ 14 h 123"/>
                <a:gd name="T4" fmla="*/ 24 w 123"/>
                <a:gd name="T5" fmla="*/ 14 h 123"/>
                <a:gd name="T6" fmla="*/ 64 w 123"/>
                <a:gd name="T7" fmla="*/ 0 h 123"/>
                <a:gd name="T8" fmla="*/ 64 w 123"/>
                <a:gd name="T9" fmla="*/ 0 h 123"/>
                <a:gd name="T10" fmla="*/ 110 w 123"/>
                <a:gd name="T11" fmla="*/ 24 h 123"/>
                <a:gd name="T12" fmla="*/ 110 w 123"/>
                <a:gd name="T13" fmla="*/ 24 h 123"/>
                <a:gd name="T14" fmla="*/ 110 w 123"/>
                <a:gd name="T15" fmla="*/ 24 h 123"/>
                <a:gd name="T16" fmla="*/ 123 w 123"/>
                <a:gd name="T17" fmla="*/ 60 h 123"/>
                <a:gd name="T18" fmla="*/ 123 w 123"/>
                <a:gd name="T19" fmla="*/ 60 h 123"/>
                <a:gd name="T20" fmla="*/ 65 w 123"/>
                <a:gd name="T21" fmla="*/ 123 h 123"/>
                <a:gd name="T22" fmla="*/ 65 w 123"/>
                <a:gd name="T23" fmla="*/ 123 h 123"/>
                <a:gd name="T24" fmla="*/ 59 w 123"/>
                <a:gd name="T25" fmla="*/ 123 h 123"/>
                <a:gd name="T26" fmla="*/ 59 w 123"/>
                <a:gd name="T27" fmla="*/ 123 h 123"/>
                <a:gd name="T28" fmla="*/ 0 w 123"/>
                <a:gd name="T29" fmla="*/ 58 h 123"/>
                <a:gd name="T30" fmla="*/ 27 w 123"/>
                <a:gd name="T31" fmla="*/ 17 h 123"/>
                <a:gd name="T32" fmla="*/ 4 w 123"/>
                <a:gd name="T33" fmla="*/ 58 h 123"/>
                <a:gd name="T34" fmla="*/ 4 w 123"/>
                <a:gd name="T35" fmla="*/ 58 h 123"/>
                <a:gd name="T36" fmla="*/ 21 w 123"/>
                <a:gd name="T37" fmla="*/ 100 h 123"/>
                <a:gd name="T38" fmla="*/ 21 w 123"/>
                <a:gd name="T39" fmla="*/ 100 h 123"/>
                <a:gd name="T40" fmla="*/ 59 w 123"/>
                <a:gd name="T41" fmla="*/ 119 h 123"/>
                <a:gd name="T42" fmla="*/ 59 w 123"/>
                <a:gd name="T43" fmla="*/ 119 h 123"/>
                <a:gd name="T44" fmla="*/ 65 w 123"/>
                <a:gd name="T45" fmla="*/ 119 h 123"/>
                <a:gd name="T46" fmla="*/ 65 w 123"/>
                <a:gd name="T47" fmla="*/ 119 h 123"/>
                <a:gd name="T48" fmla="*/ 119 w 123"/>
                <a:gd name="T49" fmla="*/ 60 h 123"/>
                <a:gd name="T50" fmla="*/ 119 w 123"/>
                <a:gd name="T51" fmla="*/ 60 h 123"/>
                <a:gd name="T52" fmla="*/ 107 w 123"/>
                <a:gd name="T53" fmla="*/ 27 h 123"/>
                <a:gd name="T54" fmla="*/ 107 w 123"/>
                <a:gd name="T55" fmla="*/ 27 h 123"/>
                <a:gd name="T56" fmla="*/ 108 w 123"/>
                <a:gd name="T57" fmla="*/ 26 h 123"/>
                <a:gd name="T58" fmla="*/ 107 w 123"/>
                <a:gd name="T59" fmla="*/ 27 h 123"/>
                <a:gd name="T60" fmla="*/ 95 w 123"/>
                <a:gd name="T61" fmla="*/ 16 h 123"/>
                <a:gd name="T62" fmla="*/ 95 w 123"/>
                <a:gd name="T63" fmla="*/ 16 h 123"/>
                <a:gd name="T64" fmla="*/ 64 w 123"/>
                <a:gd name="T65" fmla="*/ 4 h 123"/>
                <a:gd name="T66" fmla="*/ 64 w 123"/>
                <a:gd name="T67" fmla="*/ 4 h 123"/>
                <a:gd name="T68" fmla="*/ 27 w 123"/>
                <a:gd name="T69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123">
                  <a:moveTo>
                    <a:pt x="0" y="58"/>
                  </a:moveTo>
                  <a:cubicBezTo>
                    <a:pt x="0" y="42"/>
                    <a:pt x="7" y="26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39" y="4"/>
                    <a:pt x="52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109" y="23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9" y="35"/>
                    <a:pt x="123" y="47"/>
                    <a:pt x="123" y="60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89"/>
                    <a:pt x="100" y="118"/>
                    <a:pt x="65" y="12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3" y="123"/>
                    <a:pt x="61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27" y="123"/>
                    <a:pt x="0" y="91"/>
                    <a:pt x="0" y="58"/>
                  </a:cubicBezTo>
                  <a:close/>
                  <a:moveTo>
                    <a:pt x="27" y="17"/>
                  </a:moveTo>
                  <a:cubicBezTo>
                    <a:pt x="11" y="28"/>
                    <a:pt x="4" y="43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73"/>
                    <a:pt x="11" y="89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31" y="112"/>
                    <a:pt x="44" y="119"/>
                    <a:pt x="59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1" y="119"/>
                    <a:pt x="63" y="119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98" y="114"/>
                    <a:pt x="119" y="87"/>
                    <a:pt x="119" y="60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48"/>
                    <a:pt x="115" y="3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3" y="21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88" y="10"/>
                    <a:pt x="77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3" y="4"/>
                    <a:pt x="41" y="8"/>
                    <a:pt x="27" y="1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8"/>
            <p:cNvSpPr/>
            <p:nvPr/>
          </p:nvSpPr>
          <p:spPr bwMode="auto">
            <a:xfrm rot="964014">
              <a:off x="6983858" y="2283335"/>
              <a:ext cx="26307" cy="31387"/>
            </a:xfrm>
            <a:custGeom>
              <a:avLst/>
              <a:gdLst>
                <a:gd name="T0" fmla="*/ 3 w 5"/>
                <a:gd name="T1" fmla="*/ 6 h 6"/>
                <a:gd name="T2" fmla="*/ 0 w 5"/>
                <a:gd name="T3" fmla="*/ 2 h 6"/>
                <a:gd name="T4" fmla="*/ 0 w 5"/>
                <a:gd name="T5" fmla="*/ 2 h 6"/>
                <a:gd name="T6" fmla="*/ 0 w 5"/>
                <a:gd name="T7" fmla="*/ 1 h 6"/>
                <a:gd name="T8" fmla="*/ 0 w 5"/>
                <a:gd name="T9" fmla="*/ 1 h 6"/>
                <a:gd name="T10" fmla="*/ 2 w 5"/>
                <a:gd name="T11" fmla="*/ 1 h 6"/>
                <a:gd name="T12" fmla="*/ 2 w 5"/>
                <a:gd name="T13" fmla="*/ 1 h 6"/>
                <a:gd name="T14" fmla="*/ 5 w 5"/>
                <a:gd name="T15" fmla="*/ 4 h 6"/>
                <a:gd name="T16" fmla="*/ 5 w 5"/>
                <a:gd name="T17" fmla="*/ 4 h 6"/>
                <a:gd name="T18" fmla="*/ 5 w 5"/>
                <a:gd name="T19" fmla="*/ 6 h 6"/>
                <a:gd name="T20" fmla="*/ 5 w 5"/>
                <a:gd name="T21" fmla="*/ 6 h 6"/>
                <a:gd name="T22" fmla="*/ 3 w 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2" y="5"/>
                    <a:pt x="1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9"/>
            <p:cNvSpPr/>
            <p:nvPr/>
          </p:nvSpPr>
          <p:spPr bwMode="auto">
            <a:xfrm rot="964014">
              <a:off x="7004460" y="2051072"/>
              <a:ext cx="26307" cy="20177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1 w 5"/>
                <a:gd name="T7" fmla="*/ 2 h 4"/>
                <a:gd name="T8" fmla="*/ 0 w 5"/>
                <a:gd name="T9" fmla="*/ 1 h 4"/>
                <a:gd name="T10" fmla="*/ 0 w 5"/>
                <a:gd name="T11" fmla="*/ 1 h 4"/>
                <a:gd name="T12" fmla="*/ 2 w 5"/>
                <a:gd name="T13" fmla="*/ 1 h 4"/>
                <a:gd name="T14" fmla="*/ 2 w 5"/>
                <a:gd name="T15" fmla="*/ 1 h 4"/>
                <a:gd name="T16" fmla="*/ 4 w 5"/>
                <a:gd name="T17" fmla="*/ 2 h 4"/>
                <a:gd name="T18" fmla="*/ 4 w 5"/>
                <a:gd name="T19" fmla="*/ 2 h 4"/>
                <a:gd name="T20" fmla="*/ 5 w 5"/>
                <a:gd name="T21" fmla="*/ 3 h 4"/>
                <a:gd name="T22" fmla="*/ 5 w 5"/>
                <a:gd name="T23" fmla="*/ 3 h 4"/>
                <a:gd name="T24" fmla="*/ 5 w 5"/>
                <a:gd name="T25" fmla="*/ 4 h 4"/>
                <a:gd name="T26" fmla="*/ 5 w 5"/>
                <a:gd name="T27" fmla="*/ 4 h 4"/>
                <a:gd name="T28" fmla="*/ 3 w 5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40"/>
            <p:cNvSpPr/>
            <p:nvPr/>
          </p:nvSpPr>
          <p:spPr bwMode="auto">
            <a:xfrm rot="964014">
              <a:off x="7158378" y="2377791"/>
              <a:ext cx="26307" cy="24661"/>
            </a:xfrm>
            <a:custGeom>
              <a:avLst/>
              <a:gdLst>
                <a:gd name="T0" fmla="*/ 5 w 5"/>
                <a:gd name="T1" fmla="*/ 5 h 5"/>
                <a:gd name="T2" fmla="*/ 3 w 5"/>
                <a:gd name="T3" fmla="*/ 5 h 5"/>
                <a:gd name="T4" fmla="*/ 3 w 5"/>
                <a:gd name="T5" fmla="*/ 5 h 5"/>
                <a:gd name="T6" fmla="*/ 1 w 5"/>
                <a:gd name="T7" fmla="*/ 2 h 5"/>
                <a:gd name="T8" fmla="*/ 1 w 5"/>
                <a:gd name="T9" fmla="*/ 2 h 5"/>
                <a:gd name="T10" fmla="*/ 1 w 5"/>
                <a:gd name="T11" fmla="*/ 2 h 5"/>
                <a:gd name="T12" fmla="*/ 1 w 5"/>
                <a:gd name="T13" fmla="*/ 1 h 5"/>
                <a:gd name="T14" fmla="*/ 1 w 5"/>
                <a:gd name="T15" fmla="*/ 1 h 5"/>
                <a:gd name="T16" fmla="*/ 2 w 5"/>
                <a:gd name="T17" fmla="*/ 1 h 5"/>
                <a:gd name="T18" fmla="*/ 2 w 5"/>
                <a:gd name="T19" fmla="*/ 1 h 5"/>
                <a:gd name="T20" fmla="*/ 5 w 5"/>
                <a:gd name="T21" fmla="*/ 4 h 5"/>
                <a:gd name="T22" fmla="*/ 5 w 5"/>
                <a:gd name="T23" fmla="*/ 4 h 5"/>
                <a:gd name="T24" fmla="*/ 5 w 5"/>
                <a:gd name="T25" fmla="*/ 5 h 5"/>
                <a:gd name="T26" fmla="*/ 5 w 5"/>
                <a:gd name="T27" fmla="*/ 5 h 5"/>
                <a:gd name="T28" fmla="*/ 5 w 5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42"/>
            <p:cNvSpPr/>
            <p:nvPr/>
          </p:nvSpPr>
          <p:spPr bwMode="auto">
            <a:xfrm rot="964014">
              <a:off x="7262284" y="2411481"/>
              <a:ext cx="19730" cy="26903"/>
            </a:xfrm>
            <a:custGeom>
              <a:avLst/>
              <a:gdLst>
                <a:gd name="T0" fmla="*/ 2 w 4"/>
                <a:gd name="T1" fmla="*/ 5 h 5"/>
                <a:gd name="T2" fmla="*/ 2 w 4"/>
                <a:gd name="T3" fmla="*/ 4 h 5"/>
                <a:gd name="T4" fmla="*/ 2 w 4"/>
                <a:gd name="T5" fmla="*/ 4 h 5"/>
                <a:gd name="T6" fmla="*/ 0 w 4"/>
                <a:gd name="T7" fmla="*/ 2 h 5"/>
                <a:gd name="T8" fmla="*/ 0 w 4"/>
                <a:gd name="T9" fmla="*/ 2 h 5"/>
                <a:gd name="T10" fmla="*/ 0 w 4"/>
                <a:gd name="T11" fmla="*/ 2 h 5"/>
                <a:gd name="T12" fmla="*/ 1 w 4"/>
                <a:gd name="T13" fmla="*/ 0 h 5"/>
                <a:gd name="T14" fmla="*/ 1 w 4"/>
                <a:gd name="T15" fmla="*/ 0 h 5"/>
                <a:gd name="T16" fmla="*/ 2 w 4"/>
                <a:gd name="T17" fmla="*/ 1 h 5"/>
                <a:gd name="T18" fmla="*/ 2 w 4"/>
                <a:gd name="T19" fmla="*/ 1 h 5"/>
                <a:gd name="T20" fmla="*/ 3 w 4"/>
                <a:gd name="T21" fmla="*/ 3 h 5"/>
                <a:gd name="T22" fmla="*/ 3 w 4"/>
                <a:gd name="T23" fmla="*/ 3 h 5"/>
                <a:gd name="T24" fmla="*/ 4 w 4"/>
                <a:gd name="T25" fmla="*/ 3 h 5"/>
                <a:gd name="T26" fmla="*/ 4 w 4"/>
                <a:gd name="T27" fmla="*/ 3 h 5"/>
                <a:gd name="T28" fmla="*/ 4 w 4"/>
                <a:gd name="T29" fmla="*/ 5 h 5"/>
                <a:gd name="T30" fmla="*/ 4 w 4"/>
                <a:gd name="T31" fmla="*/ 5 h 5"/>
                <a:gd name="T32" fmla="*/ 4 w 4"/>
                <a:gd name="T33" fmla="*/ 5 h 5"/>
                <a:gd name="T34" fmla="*/ 4 w 4"/>
                <a:gd name="T35" fmla="*/ 5 h 5"/>
                <a:gd name="T36" fmla="*/ 2 w 4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43"/>
            <p:cNvSpPr/>
            <p:nvPr/>
          </p:nvSpPr>
          <p:spPr bwMode="auto">
            <a:xfrm rot="964014">
              <a:off x="7276818" y="2296334"/>
              <a:ext cx="32883" cy="31387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2 h 6"/>
                <a:gd name="T4" fmla="*/ 1 w 6"/>
                <a:gd name="T5" fmla="*/ 2 h 6"/>
                <a:gd name="T6" fmla="*/ 1 w 6"/>
                <a:gd name="T7" fmla="*/ 1 h 6"/>
                <a:gd name="T8" fmla="*/ 1 w 6"/>
                <a:gd name="T9" fmla="*/ 1 h 6"/>
                <a:gd name="T10" fmla="*/ 2 w 6"/>
                <a:gd name="T11" fmla="*/ 1 h 6"/>
                <a:gd name="T12" fmla="*/ 2 w 6"/>
                <a:gd name="T13" fmla="*/ 1 h 6"/>
                <a:gd name="T14" fmla="*/ 5 w 6"/>
                <a:gd name="T15" fmla="*/ 4 h 6"/>
                <a:gd name="T16" fmla="*/ 5 w 6"/>
                <a:gd name="T17" fmla="*/ 4 h 6"/>
                <a:gd name="T18" fmla="*/ 5 w 6"/>
                <a:gd name="T19" fmla="*/ 5 h 6"/>
                <a:gd name="T20" fmla="*/ 5 w 6"/>
                <a:gd name="T21" fmla="*/ 5 h 6"/>
                <a:gd name="T22" fmla="*/ 4 w 6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9"/>
            <p:cNvSpPr/>
            <p:nvPr/>
          </p:nvSpPr>
          <p:spPr bwMode="auto">
            <a:xfrm rot="964014">
              <a:off x="7056686" y="2330652"/>
              <a:ext cx="30690" cy="33629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2 h 6"/>
                <a:gd name="T4" fmla="*/ 1 w 6"/>
                <a:gd name="T5" fmla="*/ 2 h 6"/>
                <a:gd name="T6" fmla="*/ 1 w 6"/>
                <a:gd name="T7" fmla="*/ 1 h 6"/>
                <a:gd name="T8" fmla="*/ 1 w 6"/>
                <a:gd name="T9" fmla="*/ 1 h 6"/>
                <a:gd name="T10" fmla="*/ 2 w 6"/>
                <a:gd name="T11" fmla="*/ 1 h 6"/>
                <a:gd name="T12" fmla="*/ 2 w 6"/>
                <a:gd name="T13" fmla="*/ 1 h 6"/>
                <a:gd name="T14" fmla="*/ 5 w 6"/>
                <a:gd name="T15" fmla="*/ 4 h 6"/>
                <a:gd name="T16" fmla="*/ 5 w 6"/>
                <a:gd name="T17" fmla="*/ 4 h 6"/>
                <a:gd name="T18" fmla="*/ 5 w 6"/>
                <a:gd name="T19" fmla="*/ 5 h 6"/>
                <a:gd name="T20" fmla="*/ 5 w 6"/>
                <a:gd name="T21" fmla="*/ 5 h 6"/>
                <a:gd name="T22" fmla="*/ 4 w 6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50"/>
            <p:cNvSpPr/>
            <p:nvPr/>
          </p:nvSpPr>
          <p:spPr bwMode="auto">
            <a:xfrm rot="964014">
              <a:off x="7218269" y="2129118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1 h 5"/>
                <a:gd name="T8" fmla="*/ 1 w 5"/>
                <a:gd name="T9" fmla="*/ 1 h 5"/>
                <a:gd name="T10" fmla="*/ 2 w 5"/>
                <a:gd name="T11" fmla="*/ 1 h 5"/>
                <a:gd name="T12" fmla="*/ 2 w 5"/>
                <a:gd name="T13" fmla="*/ 1 h 5"/>
                <a:gd name="T14" fmla="*/ 4 w 5"/>
                <a:gd name="T15" fmla="*/ 3 h 5"/>
                <a:gd name="T16" fmla="*/ 4 w 5"/>
                <a:gd name="T17" fmla="*/ 3 h 5"/>
                <a:gd name="T18" fmla="*/ 4 w 5"/>
                <a:gd name="T19" fmla="*/ 4 h 5"/>
                <a:gd name="T20" fmla="*/ 4 w 5"/>
                <a:gd name="T21" fmla="*/ 4 h 5"/>
                <a:gd name="T22" fmla="*/ 3 w 5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51"/>
            <p:cNvSpPr/>
            <p:nvPr/>
          </p:nvSpPr>
          <p:spPr bwMode="auto">
            <a:xfrm rot="964014">
              <a:off x="7050214" y="1987258"/>
              <a:ext cx="26307" cy="20177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1 w 5"/>
                <a:gd name="T7" fmla="*/ 0 h 4"/>
                <a:gd name="T8" fmla="*/ 1 w 5"/>
                <a:gd name="T9" fmla="*/ 0 h 4"/>
                <a:gd name="T10" fmla="*/ 2 w 5"/>
                <a:gd name="T11" fmla="*/ 0 h 4"/>
                <a:gd name="T12" fmla="*/ 2 w 5"/>
                <a:gd name="T13" fmla="*/ 0 h 4"/>
                <a:gd name="T14" fmla="*/ 4 w 5"/>
                <a:gd name="T15" fmla="*/ 2 h 4"/>
                <a:gd name="T16" fmla="*/ 4 w 5"/>
                <a:gd name="T17" fmla="*/ 2 h 4"/>
                <a:gd name="T18" fmla="*/ 4 w 5"/>
                <a:gd name="T19" fmla="*/ 4 h 4"/>
                <a:gd name="T20" fmla="*/ 4 w 5"/>
                <a:gd name="T21" fmla="*/ 4 h 4"/>
                <a:gd name="T22" fmla="*/ 3 w 5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52"/>
            <p:cNvSpPr/>
            <p:nvPr/>
          </p:nvSpPr>
          <p:spPr bwMode="auto">
            <a:xfrm rot="964014">
              <a:off x="6990354" y="2152132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2 h 5"/>
                <a:gd name="T8" fmla="*/ 0 w 5"/>
                <a:gd name="T9" fmla="*/ 0 h 5"/>
                <a:gd name="T10" fmla="*/ 0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4 w 5"/>
                <a:gd name="T17" fmla="*/ 3 h 5"/>
                <a:gd name="T18" fmla="*/ 4 w 5"/>
                <a:gd name="T19" fmla="*/ 3 h 5"/>
                <a:gd name="T20" fmla="*/ 4 w 5"/>
                <a:gd name="T21" fmla="*/ 4 h 5"/>
                <a:gd name="T22" fmla="*/ 4 w 5"/>
                <a:gd name="T23" fmla="*/ 4 h 5"/>
                <a:gd name="T24" fmla="*/ 3 w 5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53"/>
            <p:cNvSpPr/>
            <p:nvPr/>
          </p:nvSpPr>
          <p:spPr bwMode="auto">
            <a:xfrm rot="964014">
              <a:off x="6892366" y="1980121"/>
              <a:ext cx="30690" cy="38112"/>
            </a:xfrm>
            <a:custGeom>
              <a:avLst/>
              <a:gdLst>
                <a:gd name="T0" fmla="*/ 4 w 6"/>
                <a:gd name="T1" fmla="*/ 7 h 7"/>
                <a:gd name="T2" fmla="*/ 4 w 6"/>
                <a:gd name="T3" fmla="*/ 6 h 7"/>
                <a:gd name="T4" fmla="*/ 4 w 6"/>
                <a:gd name="T5" fmla="*/ 6 h 7"/>
                <a:gd name="T6" fmla="*/ 2 w 6"/>
                <a:gd name="T7" fmla="*/ 5 h 7"/>
                <a:gd name="T8" fmla="*/ 2 w 6"/>
                <a:gd name="T9" fmla="*/ 5 h 7"/>
                <a:gd name="T10" fmla="*/ 0 w 6"/>
                <a:gd name="T11" fmla="*/ 2 h 7"/>
                <a:gd name="T12" fmla="*/ 0 w 6"/>
                <a:gd name="T13" fmla="*/ 2 h 7"/>
                <a:gd name="T14" fmla="*/ 0 w 6"/>
                <a:gd name="T15" fmla="*/ 2 h 7"/>
                <a:gd name="T16" fmla="*/ 0 w 6"/>
                <a:gd name="T17" fmla="*/ 1 h 7"/>
                <a:gd name="T18" fmla="*/ 0 w 6"/>
                <a:gd name="T19" fmla="*/ 1 h 7"/>
                <a:gd name="T20" fmla="*/ 2 w 6"/>
                <a:gd name="T21" fmla="*/ 1 h 7"/>
                <a:gd name="T22" fmla="*/ 2 w 6"/>
                <a:gd name="T23" fmla="*/ 1 h 7"/>
                <a:gd name="T24" fmla="*/ 4 w 6"/>
                <a:gd name="T25" fmla="*/ 3 h 7"/>
                <a:gd name="T26" fmla="*/ 4 w 6"/>
                <a:gd name="T27" fmla="*/ 3 h 7"/>
                <a:gd name="T28" fmla="*/ 5 w 6"/>
                <a:gd name="T29" fmla="*/ 5 h 7"/>
                <a:gd name="T30" fmla="*/ 5 w 6"/>
                <a:gd name="T31" fmla="*/ 5 h 7"/>
                <a:gd name="T32" fmla="*/ 5 w 6"/>
                <a:gd name="T33" fmla="*/ 5 h 7"/>
                <a:gd name="T34" fmla="*/ 5 w 6"/>
                <a:gd name="T35" fmla="*/ 5 h 7"/>
                <a:gd name="T36" fmla="*/ 5 w 6"/>
                <a:gd name="T37" fmla="*/ 6 h 7"/>
                <a:gd name="T38" fmla="*/ 5 w 6"/>
                <a:gd name="T39" fmla="*/ 6 h 7"/>
                <a:gd name="T40" fmla="*/ 5 w 6"/>
                <a:gd name="T41" fmla="*/ 6 h 7"/>
                <a:gd name="T42" fmla="*/ 5 w 6"/>
                <a:gd name="T43" fmla="*/ 6 h 7"/>
                <a:gd name="T44" fmla="*/ 4 w 6"/>
                <a:gd name="T4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54"/>
            <p:cNvSpPr/>
            <p:nvPr/>
          </p:nvSpPr>
          <p:spPr bwMode="auto">
            <a:xfrm rot="964014">
              <a:off x="6792222" y="2071739"/>
              <a:ext cx="26307" cy="26903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0 h 5"/>
                <a:gd name="T8" fmla="*/ 1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5 w 5"/>
                <a:gd name="T15" fmla="*/ 3 h 5"/>
                <a:gd name="T16" fmla="*/ 5 w 5"/>
                <a:gd name="T17" fmla="*/ 3 h 5"/>
                <a:gd name="T18" fmla="*/ 5 w 5"/>
                <a:gd name="T19" fmla="*/ 5 h 5"/>
                <a:gd name="T20" fmla="*/ 5 w 5"/>
                <a:gd name="T21" fmla="*/ 5 h 5"/>
                <a:gd name="T22" fmla="*/ 4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55"/>
            <p:cNvSpPr/>
            <p:nvPr/>
          </p:nvSpPr>
          <p:spPr bwMode="auto">
            <a:xfrm rot="964014">
              <a:off x="6725341" y="2290354"/>
              <a:ext cx="26307" cy="2242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1 w 5"/>
                <a:gd name="T7" fmla="*/ 2 h 4"/>
                <a:gd name="T8" fmla="*/ 1 w 5"/>
                <a:gd name="T9" fmla="*/ 2 h 4"/>
                <a:gd name="T10" fmla="*/ 1 w 5"/>
                <a:gd name="T11" fmla="*/ 0 h 4"/>
                <a:gd name="T12" fmla="*/ 1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3 w 5"/>
                <a:gd name="T19" fmla="*/ 1 h 4"/>
                <a:gd name="T20" fmla="*/ 3 w 5"/>
                <a:gd name="T21" fmla="*/ 1 h 4"/>
                <a:gd name="T22" fmla="*/ 5 w 5"/>
                <a:gd name="T23" fmla="*/ 2 h 4"/>
                <a:gd name="T24" fmla="*/ 5 w 5"/>
                <a:gd name="T25" fmla="*/ 2 h 4"/>
                <a:gd name="T26" fmla="*/ 5 w 5"/>
                <a:gd name="T27" fmla="*/ 3 h 4"/>
                <a:gd name="T28" fmla="*/ 5 w 5"/>
                <a:gd name="T29" fmla="*/ 3 h 4"/>
                <a:gd name="T30" fmla="*/ 5 w 5"/>
                <a:gd name="T31" fmla="*/ 4 h 4"/>
                <a:gd name="T32" fmla="*/ 5 w 5"/>
                <a:gd name="T33" fmla="*/ 4 h 4"/>
                <a:gd name="T34" fmla="*/ 4 w 5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57"/>
            <p:cNvSpPr/>
            <p:nvPr/>
          </p:nvSpPr>
          <p:spPr bwMode="auto">
            <a:xfrm rot="964014">
              <a:off x="6842904" y="2307343"/>
              <a:ext cx="21923" cy="26903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2 h 5"/>
                <a:gd name="T4" fmla="*/ 0 w 4"/>
                <a:gd name="T5" fmla="*/ 2 h 5"/>
                <a:gd name="T6" fmla="*/ 0 w 4"/>
                <a:gd name="T7" fmla="*/ 2 h 5"/>
                <a:gd name="T8" fmla="*/ 0 w 4"/>
                <a:gd name="T9" fmla="*/ 0 h 5"/>
                <a:gd name="T10" fmla="*/ 0 w 4"/>
                <a:gd name="T11" fmla="*/ 0 h 5"/>
                <a:gd name="T12" fmla="*/ 2 w 4"/>
                <a:gd name="T13" fmla="*/ 0 h 5"/>
                <a:gd name="T14" fmla="*/ 2 w 4"/>
                <a:gd name="T15" fmla="*/ 0 h 5"/>
                <a:gd name="T16" fmla="*/ 4 w 4"/>
                <a:gd name="T17" fmla="*/ 3 h 5"/>
                <a:gd name="T18" fmla="*/ 4 w 4"/>
                <a:gd name="T19" fmla="*/ 3 h 5"/>
                <a:gd name="T20" fmla="*/ 4 w 4"/>
                <a:gd name="T21" fmla="*/ 4 h 5"/>
                <a:gd name="T22" fmla="*/ 4 w 4"/>
                <a:gd name="T23" fmla="*/ 4 h 5"/>
                <a:gd name="T24" fmla="*/ 2 w 4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58"/>
            <p:cNvSpPr/>
            <p:nvPr/>
          </p:nvSpPr>
          <p:spPr bwMode="auto">
            <a:xfrm rot="964014">
              <a:off x="6924890" y="2231175"/>
              <a:ext cx="26307" cy="22420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1 w 5"/>
                <a:gd name="T7" fmla="*/ 2 h 4"/>
                <a:gd name="T8" fmla="*/ 1 w 5"/>
                <a:gd name="T9" fmla="*/ 2 h 4"/>
                <a:gd name="T10" fmla="*/ 1 w 5"/>
                <a:gd name="T11" fmla="*/ 2 h 4"/>
                <a:gd name="T12" fmla="*/ 1 w 5"/>
                <a:gd name="T13" fmla="*/ 1 h 4"/>
                <a:gd name="T14" fmla="*/ 1 w 5"/>
                <a:gd name="T15" fmla="*/ 1 h 4"/>
                <a:gd name="T16" fmla="*/ 2 w 5"/>
                <a:gd name="T17" fmla="*/ 1 h 4"/>
                <a:gd name="T18" fmla="*/ 2 w 5"/>
                <a:gd name="T19" fmla="*/ 1 h 4"/>
                <a:gd name="T20" fmla="*/ 3 w 5"/>
                <a:gd name="T21" fmla="*/ 1 h 4"/>
                <a:gd name="T22" fmla="*/ 3 w 5"/>
                <a:gd name="T23" fmla="*/ 1 h 4"/>
                <a:gd name="T24" fmla="*/ 4 w 5"/>
                <a:gd name="T25" fmla="*/ 2 h 4"/>
                <a:gd name="T26" fmla="*/ 4 w 5"/>
                <a:gd name="T27" fmla="*/ 2 h 4"/>
                <a:gd name="T28" fmla="*/ 5 w 5"/>
                <a:gd name="T29" fmla="*/ 4 h 4"/>
                <a:gd name="T30" fmla="*/ 5 w 5"/>
                <a:gd name="T31" fmla="*/ 4 h 4"/>
                <a:gd name="T32" fmla="*/ 4 w 5"/>
                <a:gd name="T33" fmla="*/ 4 h 4"/>
                <a:gd name="T34" fmla="*/ 4 w 5"/>
                <a:gd name="T35" fmla="*/ 4 h 4"/>
                <a:gd name="T36" fmla="*/ 3 w 5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59"/>
            <p:cNvSpPr/>
            <p:nvPr/>
          </p:nvSpPr>
          <p:spPr bwMode="auto">
            <a:xfrm rot="964014">
              <a:off x="6756476" y="2142299"/>
              <a:ext cx="37267" cy="24661"/>
            </a:xfrm>
            <a:custGeom>
              <a:avLst/>
              <a:gdLst>
                <a:gd name="T0" fmla="*/ 5 w 7"/>
                <a:gd name="T1" fmla="*/ 5 h 5"/>
                <a:gd name="T2" fmla="*/ 1 w 7"/>
                <a:gd name="T3" fmla="*/ 2 h 5"/>
                <a:gd name="T4" fmla="*/ 1 w 7"/>
                <a:gd name="T5" fmla="*/ 2 h 5"/>
                <a:gd name="T6" fmla="*/ 1 w 7"/>
                <a:gd name="T7" fmla="*/ 1 h 5"/>
                <a:gd name="T8" fmla="*/ 1 w 7"/>
                <a:gd name="T9" fmla="*/ 1 h 5"/>
                <a:gd name="T10" fmla="*/ 1 w 7"/>
                <a:gd name="T11" fmla="*/ 1 h 5"/>
                <a:gd name="T12" fmla="*/ 1 w 7"/>
                <a:gd name="T13" fmla="*/ 0 h 5"/>
                <a:gd name="T14" fmla="*/ 1 w 7"/>
                <a:gd name="T15" fmla="*/ 0 h 5"/>
                <a:gd name="T16" fmla="*/ 2 w 7"/>
                <a:gd name="T17" fmla="*/ 0 h 5"/>
                <a:gd name="T18" fmla="*/ 2 w 7"/>
                <a:gd name="T19" fmla="*/ 0 h 5"/>
                <a:gd name="T20" fmla="*/ 3 w 7"/>
                <a:gd name="T21" fmla="*/ 1 h 5"/>
                <a:gd name="T22" fmla="*/ 3 w 7"/>
                <a:gd name="T23" fmla="*/ 1 h 5"/>
                <a:gd name="T24" fmla="*/ 6 w 7"/>
                <a:gd name="T25" fmla="*/ 3 h 5"/>
                <a:gd name="T26" fmla="*/ 6 w 7"/>
                <a:gd name="T27" fmla="*/ 3 h 5"/>
                <a:gd name="T28" fmla="*/ 7 w 7"/>
                <a:gd name="T29" fmla="*/ 4 h 5"/>
                <a:gd name="T30" fmla="*/ 7 w 7"/>
                <a:gd name="T31" fmla="*/ 4 h 5"/>
                <a:gd name="T32" fmla="*/ 6 w 7"/>
                <a:gd name="T33" fmla="*/ 5 h 5"/>
                <a:gd name="T34" fmla="*/ 6 w 7"/>
                <a:gd name="T35" fmla="*/ 5 h 5"/>
                <a:gd name="T36" fmla="*/ 5 w 7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4" y="4"/>
                    <a:pt x="3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61"/>
            <p:cNvSpPr/>
            <p:nvPr/>
          </p:nvSpPr>
          <p:spPr bwMode="auto">
            <a:xfrm rot="964014">
              <a:off x="7122676" y="2239237"/>
              <a:ext cx="26307" cy="26903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0 h 5"/>
                <a:gd name="T8" fmla="*/ 0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4 w 5"/>
                <a:gd name="T15" fmla="*/ 3 h 5"/>
                <a:gd name="T16" fmla="*/ 4 w 5"/>
                <a:gd name="T17" fmla="*/ 3 h 5"/>
                <a:gd name="T18" fmla="*/ 4 w 5"/>
                <a:gd name="T19" fmla="*/ 5 h 5"/>
                <a:gd name="T20" fmla="*/ 4 w 5"/>
                <a:gd name="T21" fmla="*/ 5 h 5"/>
                <a:gd name="T22" fmla="*/ 3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62"/>
            <p:cNvSpPr/>
            <p:nvPr/>
          </p:nvSpPr>
          <p:spPr bwMode="auto">
            <a:xfrm rot="964014">
              <a:off x="7139900" y="2085504"/>
              <a:ext cx="26307" cy="24661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0 h 5"/>
                <a:gd name="T8" fmla="*/ 0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5 w 5"/>
                <a:gd name="T15" fmla="*/ 3 h 5"/>
                <a:gd name="T16" fmla="*/ 5 w 5"/>
                <a:gd name="T17" fmla="*/ 3 h 5"/>
                <a:gd name="T18" fmla="*/ 5 w 5"/>
                <a:gd name="T19" fmla="*/ 5 h 5"/>
                <a:gd name="T20" fmla="*/ 5 w 5"/>
                <a:gd name="T21" fmla="*/ 5 h 5"/>
                <a:gd name="T22" fmla="*/ 3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63"/>
            <p:cNvSpPr/>
            <p:nvPr/>
          </p:nvSpPr>
          <p:spPr bwMode="auto">
            <a:xfrm rot="964014">
              <a:off x="7072265" y="2168724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0 h 5"/>
                <a:gd name="T8" fmla="*/ 1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5 w 5"/>
                <a:gd name="T15" fmla="*/ 3 h 5"/>
                <a:gd name="T16" fmla="*/ 5 w 5"/>
                <a:gd name="T17" fmla="*/ 3 h 5"/>
                <a:gd name="T18" fmla="*/ 5 w 5"/>
                <a:gd name="T19" fmla="*/ 4 h 5"/>
                <a:gd name="T20" fmla="*/ 5 w 5"/>
                <a:gd name="T21" fmla="*/ 4 h 5"/>
                <a:gd name="T22" fmla="*/ 3 w 5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64"/>
            <p:cNvSpPr/>
            <p:nvPr/>
          </p:nvSpPr>
          <p:spPr bwMode="auto">
            <a:xfrm rot="964014">
              <a:off x="6818941" y="2200752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0 h 5"/>
                <a:gd name="T8" fmla="*/ 0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4 w 5"/>
                <a:gd name="T15" fmla="*/ 3 h 5"/>
                <a:gd name="T16" fmla="*/ 4 w 5"/>
                <a:gd name="T17" fmla="*/ 3 h 5"/>
                <a:gd name="T18" fmla="*/ 4 w 5"/>
                <a:gd name="T19" fmla="*/ 4 h 5"/>
                <a:gd name="T20" fmla="*/ 4 w 5"/>
                <a:gd name="T21" fmla="*/ 4 h 5"/>
                <a:gd name="T22" fmla="*/ 3 w 5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5"/>
            <p:cNvSpPr/>
            <p:nvPr/>
          </p:nvSpPr>
          <p:spPr bwMode="auto">
            <a:xfrm rot="964014">
              <a:off x="6881174" y="2133390"/>
              <a:ext cx="32883" cy="31387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2 h 6"/>
                <a:gd name="T4" fmla="*/ 1 w 6"/>
                <a:gd name="T5" fmla="*/ 2 h 6"/>
                <a:gd name="T6" fmla="*/ 0 w 6"/>
                <a:gd name="T7" fmla="*/ 2 h 6"/>
                <a:gd name="T8" fmla="*/ 0 w 6"/>
                <a:gd name="T9" fmla="*/ 2 h 6"/>
                <a:gd name="T10" fmla="*/ 0 w 6"/>
                <a:gd name="T11" fmla="*/ 2 h 6"/>
                <a:gd name="T12" fmla="*/ 0 w 6"/>
                <a:gd name="T13" fmla="*/ 0 h 6"/>
                <a:gd name="T14" fmla="*/ 0 w 6"/>
                <a:gd name="T15" fmla="*/ 0 h 6"/>
                <a:gd name="T16" fmla="*/ 2 w 6"/>
                <a:gd name="T17" fmla="*/ 0 h 6"/>
                <a:gd name="T18" fmla="*/ 2 w 6"/>
                <a:gd name="T19" fmla="*/ 0 h 6"/>
                <a:gd name="T20" fmla="*/ 2 w 6"/>
                <a:gd name="T21" fmla="*/ 1 h 6"/>
                <a:gd name="T22" fmla="*/ 2 w 6"/>
                <a:gd name="T23" fmla="*/ 1 h 6"/>
                <a:gd name="T24" fmla="*/ 6 w 6"/>
                <a:gd name="T25" fmla="*/ 4 h 6"/>
                <a:gd name="T26" fmla="*/ 6 w 6"/>
                <a:gd name="T27" fmla="*/ 4 h 6"/>
                <a:gd name="T28" fmla="*/ 6 w 6"/>
                <a:gd name="T29" fmla="*/ 5 h 6"/>
                <a:gd name="T30" fmla="*/ 6 w 6"/>
                <a:gd name="T31" fmla="*/ 5 h 6"/>
                <a:gd name="T32" fmla="*/ 6 w 6"/>
                <a:gd name="T33" fmla="*/ 5 h 6"/>
                <a:gd name="T34" fmla="*/ 6 w 6"/>
                <a:gd name="T35" fmla="*/ 5 h 6"/>
                <a:gd name="T36" fmla="*/ 4 w 6"/>
                <a:gd name="T3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66"/>
            <p:cNvSpPr/>
            <p:nvPr/>
          </p:nvSpPr>
          <p:spPr bwMode="auto">
            <a:xfrm rot="964014">
              <a:off x="7210835" y="2236224"/>
              <a:ext cx="24114" cy="2242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2 h 4"/>
                <a:gd name="T8" fmla="*/ 0 w 5"/>
                <a:gd name="T9" fmla="*/ 2 h 4"/>
                <a:gd name="T10" fmla="*/ 0 w 5"/>
                <a:gd name="T11" fmla="*/ 2 h 4"/>
                <a:gd name="T12" fmla="*/ 0 w 5"/>
                <a:gd name="T13" fmla="*/ 0 h 4"/>
                <a:gd name="T14" fmla="*/ 0 w 5"/>
                <a:gd name="T15" fmla="*/ 0 h 4"/>
                <a:gd name="T16" fmla="*/ 2 w 5"/>
                <a:gd name="T17" fmla="*/ 1 h 4"/>
                <a:gd name="T18" fmla="*/ 2 w 5"/>
                <a:gd name="T19" fmla="*/ 1 h 4"/>
                <a:gd name="T20" fmla="*/ 2 w 5"/>
                <a:gd name="T21" fmla="*/ 1 h 4"/>
                <a:gd name="T22" fmla="*/ 2 w 5"/>
                <a:gd name="T23" fmla="*/ 1 h 4"/>
                <a:gd name="T24" fmla="*/ 4 w 5"/>
                <a:gd name="T25" fmla="*/ 2 h 4"/>
                <a:gd name="T26" fmla="*/ 4 w 5"/>
                <a:gd name="T27" fmla="*/ 2 h 4"/>
                <a:gd name="T28" fmla="*/ 5 w 5"/>
                <a:gd name="T29" fmla="*/ 3 h 4"/>
                <a:gd name="T30" fmla="*/ 5 w 5"/>
                <a:gd name="T31" fmla="*/ 3 h 4"/>
                <a:gd name="T32" fmla="*/ 5 w 5"/>
                <a:gd name="T33" fmla="*/ 4 h 4"/>
                <a:gd name="T34" fmla="*/ 5 w 5"/>
                <a:gd name="T35" fmla="*/ 4 h 4"/>
                <a:gd name="T36" fmla="*/ 4 w 5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5414621" y="3054241"/>
            <a:ext cx="695243" cy="766020"/>
            <a:chOff x="6674548" y="1258087"/>
            <a:chExt cx="1105051" cy="1180297"/>
          </a:xfrm>
        </p:grpSpPr>
        <p:sp>
          <p:nvSpPr>
            <p:cNvPr id="269" name="Freeform 10"/>
            <p:cNvSpPr/>
            <p:nvPr/>
          </p:nvSpPr>
          <p:spPr bwMode="auto">
            <a:xfrm rot="964014">
              <a:off x="7431040" y="1464493"/>
              <a:ext cx="348559" cy="367673"/>
            </a:xfrm>
            <a:custGeom>
              <a:avLst/>
              <a:gdLst>
                <a:gd name="T0" fmla="*/ 0 w 67"/>
                <a:gd name="T1" fmla="*/ 38 h 69"/>
                <a:gd name="T2" fmla="*/ 43 w 67"/>
                <a:gd name="T3" fmla="*/ 21 h 69"/>
                <a:gd name="T4" fmla="*/ 25 w 67"/>
                <a:gd name="T5" fmla="*/ 69 h 69"/>
                <a:gd name="T6" fmla="*/ 5 w 67"/>
                <a:gd name="T7" fmla="*/ 61 h 69"/>
                <a:gd name="T8" fmla="*/ 0 w 67"/>
                <a:gd name="T9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0" y="38"/>
                  </a:moveTo>
                  <a:cubicBezTo>
                    <a:pt x="0" y="38"/>
                    <a:pt x="19" y="0"/>
                    <a:pt x="43" y="21"/>
                  </a:cubicBezTo>
                  <a:cubicBezTo>
                    <a:pt x="67" y="42"/>
                    <a:pt x="51" y="65"/>
                    <a:pt x="25" y="69"/>
                  </a:cubicBezTo>
                  <a:cubicBezTo>
                    <a:pt x="5" y="61"/>
                    <a:pt x="5" y="61"/>
                    <a:pt x="5" y="6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1"/>
            <p:cNvSpPr/>
            <p:nvPr/>
          </p:nvSpPr>
          <p:spPr bwMode="auto">
            <a:xfrm rot="964014">
              <a:off x="7489939" y="1582807"/>
              <a:ext cx="190721" cy="159177"/>
            </a:xfrm>
            <a:custGeom>
              <a:avLst/>
              <a:gdLst>
                <a:gd name="T0" fmla="*/ 1 w 37"/>
                <a:gd name="T1" fmla="*/ 29 h 30"/>
                <a:gd name="T2" fmla="*/ 1 w 37"/>
                <a:gd name="T3" fmla="*/ 26 h 30"/>
                <a:gd name="T4" fmla="*/ 1 w 37"/>
                <a:gd name="T5" fmla="*/ 26 h 30"/>
                <a:gd name="T6" fmla="*/ 33 w 37"/>
                <a:gd name="T7" fmla="*/ 0 h 30"/>
                <a:gd name="T8" fmla="*/ 36 w 37"/>
                <a:gd name="T9" fmla="*/ 1 h 30"/>
                <a:gd name="T10" fmla="*/ 36 w 37"/>
                <a:gd name="T11" fmla="*/ 1 h 30"/>
                <a:gd name="T12" fmla="*/ 36 w 37"/>
                <a:gd name="T13" fmla="*/ 4 h 30"/>
                <a:gd name="T14" fmla="*/ 36 w 37"/>
                <a:gd name="T15" fmla="*/ 4 h 30"/>
                <a:gd name="T16" fmla="*/ 4 w 37"/>
                <a:gd name="T17" fmla="*/ 29 h 30"/>
                <a:gd name="T18" fmla="*/ 3 w 37"/>
                <a:gd name="T19" fmla="*/ 30 h 30"/>
                <a:gd name="T20" fmla="*/ 3 w 37"/>
                <a:gd name="T21" fmla="*/ 30 h 30"/>
                <a:gd name="T22" fmla="*/ 1 w 37"/>
                <a:gd name="T2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0">
                  <a:moveTo>
                    <a:pt x="1" y="29"/>
                  </a:moveTo>
                  <a:cubicBezTo>
                    <a:pt x="0" y="28"/>
                    <a:pt x="0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1" y="30"/>
                    <a:pt x="1" y="29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2"/>
            <p:cNvSpPr>
              <a:spLocks noEditPoints="1"/>
            </p:cNvSpPr>
            <p:nvPr/>
          </p:nvSpPr>
          <p:spPr bwMode="auto">
            <a:xfrm rot="964014">
              <a:off x="7413232" y="1519570"/>
              <a:ext cx="304715" cy="311626"/>
            </a:xfrm>
            <a:custGeom>
              <a:avLst/>
              <a:gdLst>
                <a:gd name="T0" fmla="*/ 26 w 59"/>
                <a:gd name="T1" fmla="*/ 59 h 59"/>
                <a:gd name="T2" fmla="*/ 6 w 59"/>
                <a:gd name="T3" fmla="*/ 50 h 59"/>
                <a:gd name="T4" fmla="*/ 5 w 59"/>
                <a:gd name="T5" fmla="*/ 49 h 59"/>
                <a:gd name="T6" fmla="*/ 5 w 59"/>
                <a:gd name="T7" fmla="*/ 49 h 59"/>
                <a:gd name="T8" fmla="*/ 0 w 59"/>
                <a:gd name="T9" fmla="*/ 27 h 59"/>
                <a:gd name="T10" fmla="*/ 2 w 59"/>
                <a:gd name="T11" fmla="*/ 26 h 59"/>
                <a:gd name="T12" fmla="*/ 3 w 59"/>
                <a:gd name="T13" fmla="*/ 27 h 59"/>
                <a:gd name="T14" fmla="*/ 2 w 59"/>
                <a:gd name="T15" fmla="*/ 26 h 59"/>
                <a:gd name="T16" fmla="*/ 0 w 59"/>
                <a:gd name="T17" fmla="*/ 27 h 59"/>
                <a:gd name="T18" fmla="*/ 0 w 59"/>
                <a:gd name="T19" fmla="*/ 25 h 59"/>
                <a:gd name="T20" fmla="*/ 0 w 59"/>
                <a:gd name="T21" fmla="*/ 25 h 59"/>
                <a:gd name="T22" fmla="*/ 30 w 59"/>
                <a:gd name="T23" fmla="*/ 0 h 59"/>
                <a:gd name="T24" fmla="*/ 30 w 59"/>
                <a:gd name="T25" fmla="*/ 0 h 59"/>
                <a:gd name="T26" fmla="*/ 46 w 59"/>
                <a:gd name="T27" fmla="*/ 7 h 59"/>
                <a:gd name="T28" fmla="*/ 46 w 59"/>
                <a:gd name="T29" fmla="*/ 7 h 59"/>
                <a:gd name="T30" fmla="*/ 59 w 59"/>
                <a:gd name="T31" fmla="*/ 30 h 59"/>
                <a:gd name="T32" fmla="*/ 59 w 59"/>
                <a:gd name="T33" fmla="*/ 30 h 59"/>
                <a:gd name="T34" fmla="*/ 28 w 59"/>
                <a:gd name="T35" fmla="*/ 59 h 59"/>
                <a:gd name="T36" fmla="*/ 28 w 59"/>
                <a:gd name="T37" fmla="*/ 59 h 59"/>
                <a:gd name="T38" fmla="*/ 26 w 59"/>
                <a:gd name="T39" fmla="*/ 59 h 59"/>
                <a:gd name="T40" fmla="*/ 9 w 59"/>
                <a:gd name="T41" fmla="*/ 47 h 59"/>
                <a:gd name="T42" fmla="*/ 27 w 59"/>
                <a:gd name="T43" fmla="*/ 55 h 59"/>
                <a:gd name="T44" fmla="*/ 55 w 59"/>
                <a:gd name="T45" fmla="*/ 30 h 59"/>
                <a:gd name="T46" fmla="*/ 55 w 59"/>
                <a:gd name="T47" fmla="*/ 30 h 59"/>
                <a:gd name="T48" fmla="*/ 43 w 59"/>
                <a:gd name="T49" fmla="*/ 10 h 59"/>
                <a:gd name="T50" fmla="*/ 43 w 59"/>
                <a:gd name="T51" fmla="*/ 10 h 59"/>
                <a:gd name="T52" fmla="*/ 30 w 59"/>
                <a:gd name="T53" fmla="*/ 4 h 59"/>
                <a:gd name="T54" fmla="*/ 30 w 59"/>
                <a:gd name="T55" fmla="*/ 4 h 59"/>
                <a:gd name="T56" fmla="*/ 11 w 59"/>
                <a:gd name="T57" fmla="*/ 16 h 59"/>
                <a:gd name="T58" fmla="*/ 11 w 59"/>
                <a:gd name="T59" fmla="*/ 16 h 59"/>
                <a:gd name="T60" fmla="*/ 4 w 59"/>
                <a:gd name="T61" fmla="*/ 26 h 59"/>
                <a:gd name="T62" fmla="*/ 4 w 59"/>
                <a:gd name="T63" fmla="*/ 26 h 59"/>
                <a:gd name="T64" fmla="*/ 9 w 59"/>
                <a:gd name="T65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9">
                  <a:moveTo>
                    <a:pt x="26" y="59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5" y="5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2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41" y="2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5" y="15"/>
                    <a:pt x="59" y="23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45"/>
                    <a:pt x="45" y="56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6" y="59"/>
                    <a:pt x="26" y="59"/>
                    <a:pt x="26" y="59"/>
                  </a:cubicBezTo>
                  <a:close/>
                  <a:moveTo>
                    <a:pt x="9" y="47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44" y="52"/>
                    <a:pt x="55" y="42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4"/>
                    <a:pt x="51" y="17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6"/>
                    <a:pt x="34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3" y="4"/>
                    <a:pt x="16" y="10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20"/>
                    <a:pt x="5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9" y="47"/>
                    <a:pt x="9" y="47"/>
                    <a:pt x="9" y="4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3"/>
            <p:cNvSpPr/>
            <p:nvPr/>
          </p:nvSpPr>
          <p:spPr bwMode="auto">
            <a:xfrm rot="964014">
              <a:off x="7179173" y="1326570"/>
              <a:ext cx="357328" cy="302658"/>
            </a:xfrm>
            <a:custGeom>
              <a:avLst/>
              <a:gdLst>
                <a:gd name="T0" fmla="*/ 14 w 69"/>
                <a:gd name="T1" fmla="*/ 45 h 57"/>
                <a:gd name="T2" fmla="*/ 32 w 69"/>
                <a:gd name="T3" fmla="*/ 2 h 57"/>
                <a:gd name="T4" fmla="*/ 54 w 69"/>
                <a:gd name="T5" fmla="*/ 48 h 57"/>
                <a:gd name="T6" fmla="*/ 34 w 69"/>
                <a:gd name="T7" fmla="*/ 57 h 57"/>
                <a:gd name="T8" fmla="*/ 14 w 69"/>
                <a:gd name="T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7">
                  <a:moveTo>
                    <a:pt x="14" y="45"/>
                  </a:moveTo>
                  <a:cubicBezTo>
                    <a:pt x="14" y="45"/>
                    <a:pt x="0" y="4"/>
                    <a:pt x="32" y="2"/>
                  </a:cubicBezTo>
                  <a:cubicBezTo>
                    <a:pt x="64" y="0"/>
                    <a:pt x="69" y="27"/>
                    <a:pt x="54" y="48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14" y="45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4"/>
            <p:cNvSpPr/>
            <p:nvPr/>
          </p:nvSpPr>
          <p:spPr bwMode="auto">
            <a:xfrm rot="964014">
              <a:off x="7354123" y="1330222"/>
              <a:ext cx="41651" cy="239885"/>
            </a:xfrm>
            <a:custGeom>
              <a:avLst/>
              <a:gdLst>
                <a:gd name="T0" fmla="*/ 2 w 8"/>
                <a:gd name="T1" fmla="*/ 45 h 45"/>
                <a:gd name="T2" fmla="*/ 0 w 8"/>
                <a:gd name="T3" fmla="*/ 43 h 45"/>
                <a:gd name="T4" fmla="*/ 0 w 8"/>
                <a:gd name="T5" fmla="*/ 43 h 45"/>
                <a:gd name="T6" fmla="*/ 4 w 8"/>
                <a:gd name="T7" fmla="*/ 2 h 45"/>
                <a:gd name="T8" fmla="*/ 6 w 8"/>
                <a:gd name="T9" fmla="*/ 0 h 45"/>
                <a:gd name="T10" fmla="*/ 6 w 8"/>
                <a:gd name="T11" fmla="*/ 0 h 45"/>
                <a:gd name="T12" fmla="*/ 8 w 8"/>
                <a:gd name="T13" fmla="*/ 3 h 45"/>
                <a:gd name="T14" fmla="*/ 8 w 8"/>
                <a:gd name="T15" fmla="*/ 3 h 45"/>
                <a:gd name="T16" fmla="*/ 4 w 8"/>
                <a:gd name="T17" fmla="*/ 43 h 45"/>
                <a:gd name="T18" fmla="*/ 2 w 8"/>
                <a:gd name="T19" fmla="*/ 45 h 45"/>
                <a:gd name="T20" fmla="*/ 2 w 8"/>
                <a:gd name="T21" fmla="*/ 45 h 45"/>
                <a:gd name="T22" fmla="*/ 2 w 8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5">
                  <a:moveTo>
                    <a:pt x="2" y="45"/>
                  </a:moveTo>
                  <a:cubicBezTo>
                    <a:pt x="0" y="45"/>
                    <a:pt x="0" y="44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5"/>
            <p:cNvSpPr>
              <a:spLocks noEditPoints="1"/>
            </p:cNvSpPr>
            <p:nvPr/>
          </p:nvSpPr>
          <p:spPr bwMode="auto">
            <a:xfrm rot="964014">
              <a:off x="7223271" y="1329081"/>
              <a:ext cx="284985" cy="313868"/>
            </a:xfrm>
            <a:custGeom>
              <a:avLst/>
              <a:gdLst>
                <a:gd name="T0" fmla="*/ 24 w 55"/>
                <a:gd name="T1" fmla="*/ 58 h 59"/>
                <a:gd name="T2" fmla="*/ 4 w 55"/>
                <a:gd name="T3" fmla="*/ 46 h 59"/>
                <a:gd name="T4" fmla="*/ 5 w 55"/>
                <a:gd name="T5" fmla="*/ 45 h 59"/>
                <a:gd name="T6" fmla="*/ 7 w 55"/>
                <a:gd name="T7" fmla="*/ 44 h 59"/>
                <a:gd name="T8" fmla="*/ 5 w 55"/>
                <a:gd name="T9" fmla="*/ 45 h 59"/>
                <a:gd name="T10" fmla="*/ 4 w 55"/>
                <a:gd name="T11" fmla="*/ 46 h 59"/>
                <a:gd name="T12" fmla="*/ 3 w 55"/>
                <a:gd name="T13" fmla="*/ 45 h 59"/>
                <a:gd name="T14" fmla="*/ 3 w 55"/>
                <a:gd name="T15" fmla="*/ 45 h 59"/>
                <a:gd name="T16" fmla="*/ 0 w 55"/>
                <a:gd name="T17" fmla="*/ 26 h 59"/>
                <a:gd name="T18" fmla="*/ 0 w 55"/>
                <a:gd name="T19" fmla="*/ 26 h 59"/>
                <a:gd name="T20" fmla="*/ 23 w 55"/>
                <a:gd name="T21" fmla="*/ 0 h 59"/>
                <a:gd name="T22" fmla="*/ 23 w 55"/>
                <a:gd name="T23" fmla="*/ 0 h 59"/>
                <a:gd name="T24" fmla="*/ 26 w 55"/>
                <a:gd name="T25" fmla="*/ 0 h 59"/>
                <a:gd name="T26" fmla="*/ 26 w 55"/>
                <a:gd name="T27" fmla="*/ 0 h 59"/>
                <a:gd name="T28" fmla="*/ 48 w 55"/>
                <a:gd name="T29" fmla="*/ 7 h 59"/>
                <a:gd name="T30" fmla="*/ 48 w 55"/>
                <a:gd name="T31" fmla="*/ 7 h 59"/>
                <a:gd name="T32" fmla="*/ 55 w 55"/>
                <a:gd name="T33" fmla="*/ 25 h 59"/>
                <a:gd name="T34" fmla="*/ 55 w 55"/>
                <a:gd name="T35" fmla="*/ 25 h 59"/>
                <a:gd name="T36" fmla="*/ 47 w 55"/>
                <a:gd name="T37" fmla="*/ 49 h 59"/>
                <a:gd name="T38" fmla="*/ 47 w 55"/>
                <a:gd name="T39" fmla="*/ 49 h 59"/>
                <a:gd name="T40" fmla="*/ 46 w 55"/>
                <a:gd name="T41" fmla="*/ 50 h 59"/>
                <a:gd name="T42" fmla="*/ 26 w 55"/>
                <a:gd name="T43" fmla="*/ 58 h 59"/>
                <a:gd name="T44" fmla="*/ 25 w 55"/>
                <a:gd name="T45" fmla="*/ 59 h 59"/>
                <a:gd name="T46" fmla="*/ 25 w 55"/>
                <a:gd name="T47" fmla="*/ 59 h 59"/>
                <a:gd name="T48" fmla="*/ 24 w 55"/>
                <a:gd name="T49" fmla="*/ 58 h 59"/>
                <a:gd name="T50" fmla="*/ 25 w 55"/>
                <a:gd name="T51" fmla="*/ 54 h 59"/>
                <a:gd name="T52" fmla="*/ 44 w 55"/>
                <a:gd name="T53" fmla="*/ 47 h 59"/>
                <a:gd name="T54" fmla="*/ 51 w 55"/>
                <a:gd name="T55" fmla="*/ 25 h 59"/>
                <a:gd name="T56" fmla="*/ 51 w 55"/>
                <a:gd name="T57" fmla="*/ 25 h 59"/>
                <a:gd name="T58" fmla="*/ 26 w 55"/>
                <a:gd name="T59" fmla="*/ 4 h 59"/>
                <a:gd name="T60" fmla="*/ 26 w 55"/>
                <a:gd name="T61" fmla="*/ 4 h 59"/>
                <a:gd name="T62" fmla="*/ 23 w 55"/>
                <a:gd name="T63" fmla="*/ 4 h 59"/>
                <a:gd name="T64" fmla="*/ 23 w 55"/>
                <a:gd name="T65" fmla="*/ 4 h 59"/>
                <a:gd name="T66" fmla="*/ 4 w 55"/>
                <a:gd name="T67" fmla="*/ 26 h 59"/>
                <a:gd name="T68" fmla="*/ 4 w 55"/>
                <a:gd name="T69" fmla="*/ 26 h 59"/>
                <a:gd name="T70" fmla="*/ 7 w 55"/>
                <a:gd name="T71" fmla="*/ 43 h 59"/>
                <a:gd name="T72" fmla="*/ 7 w 55"/>
                <a:gd name="T73" fmla="*/ 43 h 59"/>
                <a:gd name="T74" fmla="*/ 25 w 55"/>
                <a:gd name="T75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9">
                  <a:moveTo>
                    <a:pt x="24" y="58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6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0" y="3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5"/>
                    <a:pt x="5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3" y="12"/>
                    <a:pt x="55" y="18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33"/>
                    <a:pt x="52" y="42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5" y="58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4" y="58"/>
                    <a:pt x="24" y="58"/>
                  </a:cubicBezTo>
                  <a:close/>
                  <a:moveTo>
                    <a:pt x="25" y="54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9" y="39"/>
                    <a:pt x="51" y="32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13"/>
                    <a:pt x="44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8" y="5"/>
                    <a:pt x="4" y="1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34"/>
                    <a:pt x="6" y="41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5" y="54"/>
                    <a:pt x="25" y="54"/>
                    <a:pt x="25" y="5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6"/>
            <p:cNvSpPr/>
            <p:nvPr/>
          </p:nvSpPr>
          <p:spPr bwMode="auto">
            <a:xfrm rot="964014">
              <a:off x="6878698" y="1258087"/>
              <a:ext cx="361712" cy="356464"/>
            </a:xfrm>
            <a:custGeom>
              <a:avLst/>
              <a:gdLst>
                <a:gd name="T0" fmla="*/ 39 w 70"/>
                <a:gd name="T1" fmla="*/ 67 h 67"/>
                <a:gd name="T2" fmla="*/ 21 w 70"/>
                <a:gd name="T3" fmla="*/ 24 h 67"/>
                <a:gd name="T4" fmla="*/ 70 w 70"/>
                <a:gd name="T5" fmla="*/ 41 h 67"/>
                <a:gd name="T6" fmla="*/ 61 w 70"/>
                <a:gd name="T7" fmla="*/ 61 h 67"/>
                <a:gd name="T8" fmla="*/ 39 w 7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7">
                  <a:moveTo>
                    <a:pt x="39" y="67"/>
                  </a:moveTo>
                  <a:cubicBezTo>
                    <a:pt x="39" y="67"/>
                    <a:pt x="0" y="48"/>
                    <a:pt x="21" y="24"/>
                  </a:cubicBezTo>
                  <a:cubicBezTo>
                    <a:pt x="42" y="0"/>
                    <a:pt x="65" y="15"/>
                    <a:pt x="70" y="41"/>
                  </a:cubicBezTo>
                  <a:cubicBezTo>
                    <a:pt x="61" y="61"/>
                    <a:pt x="61" y="61"/>
                    <a:pt x="61" y="61"/>
                  </a:cubicBezTo>
                  <a:lnTo>
                    <a:pt x="39" y="67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7"/>
            <p:cNvSpPr/>
            <p:nvPr/>
          </p:nvSpPr>
          <p:spPr bwMode="auto">
            <a:xfrm rot="964014">
              <a:off x="6992626" y="1359120"/>
              <a:ext cx="162222" cy="190563"/>
            </a:xfrm>
            <a:custGeom>
              <a:avLst/>
              <a:gdLst>
                <a:gd name="T0" fmla="*/ 27 w 31"/>
                <a:gd name="T1" fmla="*/ 35 h 36"/>
                <a:gd name="T2" fmla="*/ 1 w 31"/>
                <a:gd name="T3" fmla="*/ 4 h 36"/>
                <a:gd name="T4" fmla="*/ 1 w 31"/>
                <a:gd name="T5" fmla="*/ 1 h 36"/>
                <a:gd name="T6" fmla="*/ 1 w 31"/>
                <a:gd name="T7" fmla="*/ 1 h 36"/>
                <a:gd name="T8" fmla="*/ 4 w 31"/>
                <a:gd name="T9" fmla="*/ 1 h 36"/>
                <a:gd name="T10" fmla="*/ 4 w 31"/>
                <a:gd name="T11" fmla="*/ 1 h 36"/>
                <a:gd name="T12" fmla="*/ 30 w 31"/>
                <a:gd name="T13" fmla="*/ 33 h 36"/>
                <a:gd name="T14" fmla="*/ 30 w 31"/>
                <a:gd name="T15" fmla="*/ 36 h 36"/>
                <a:gd name="T16" fmla="*/ 30 w 31"/>
                <a:gd name="T17" fmla="*/ 36 h 36"/>
                <a:gd name="T18" fmla="*/ 29 w 31"/>
                <a:gd name="T19" fmla="*/ 36 h 36"/>
                <a:gd name="T20" fmla="*/ 29 w 31"/>
                <a:gd name="T21" fmla="*/ 36 h 36"/>
                <a:gd name="T22" fmla="*/ 27 w 31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6">
                  <a:moveTo>
                    <a:pt x="27" y="3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4"/>
                    <a:pt x="31" y="35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7" y="36"/>
                    <a:pt x="27" y="35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8"/>
            <p:cNvSpPr>
              <a:spLocks noEditPoints="1"/>
            </p:cNvSpPr>
            <p:nvPr/>
          </p:nvSpPr>
          <p:spPr bwMode="auto">
            <a:xfrm rot="964014">
              <a:off x="6934279" y="1321283"/>
              <a:ext cx="306908" cy="311626"/>
            </a:xfrm>
            <a:custGeom>
              <a:avLst/>
              <a:gdLst>
                <a:gd name="T0" fmla="*/ 25 w 59"/>
                <a:gd name="T1" fmla="*/ 59 h 59"/>
                <a:gd name="T2" fmla="*/ 0 w 59"/>
                <a:gd name="T3" fmla="*/ 28 h 59"/>
                <a:gd name="T4" fmla="*/ 0 w 59"/>
                <a:gd name="T5" fmla="*/ 28 h 59"/>
                <a:gd name="T6" fmla="*/ 7 w 59"/>
                <a:gd name="T7" fmla="*/ 13 h 59"/>
                <a:gd name="T8" fmla="*/ 7 w 59"/>
                <a:gd name="T9" fmla="*/ 13 h 59"/>
                <a:gd name="T10" fmla="*/ 30 w 59"/>
                <a:gd name="T11" fmla="*/ 0 h 59"/>
                <a:gd name="T12" fmla="*/ 30 w 59"/>
                <a:gd name="T13" fmla="*/ 0 h 59"/>
                <a:gd name="T14" fmla="*/ 59 w 59"/>
                <a:gd name="T15" fmla="*/ 31 h 59"/>
                <a:gd name="T16" fmla="*/ 59 w 59"/>
                <a:gd name="T17" fmla="*/ 31 h 59"/>
                <a:gd name="T18" fmla="*/ 58 w 59"/>
                <a:gd name="T19" fmla="*/ 32 h 59"/>
                <a:gd name="T20" fmla="*/ 50 w 59"/>
                <a:gd name="T21" fmla="*/ 52 h 59"/>
                <a:gd name="T22" fmla="*/ 49 w 59"/>
                <a:gd name="T23" fmla="*/ 53 h 59"/>
                <a:gd name="T24" fmla="*/ 49 w 59"/>
                <a:gd name="T25" fmla="*/ 53 h 59"/>
                <a:gd name="T26" fmla="*/ 26 w 59"/>
                <a:gd name="T27" fmla="*/ 59 h 59"/>
                <a:gd name="T28" fmla="*/ 26 w 59"/>
                <a:gd name="T29" fmla="*/ 59 h 59"/>
                <a:gd name="T30" fmla="*/ 26 w 59"/>
                <a:gd name="T31" fmla="*/ 59 h 59"/>
                <a:gd name="T32" fmla="*/ 25 w 59"/>
                <a:gd name="T33" fmla="*/ 59 h 59"/>
                <a:gd name="T34" fmla="*/ 26 w 59"/>
                <a:gd name="T35" fmla="*/ 57 h 59"/>
                <a:gd name="T36" fmla="*/ 27 w 59"/>
                <a:gd name="T37" fmla="*/ 55 h 59"/>
                <a:gd name="T38" fmla="*/ 26 w 59"/>
                <a:gd name="T39" fmla="*/ 57 h 59"/>
                <a:gd name="T40" fmla="*/ 30 w 59"/>
                <a:gd name="T41" fmla="*/ 4 h 59"/>
                <a:gd name="T42" fmla="*/ 10 w 59"/>
                <a:gd name="T43" fmla="*/ 15 h 59"/>
                <a:gd name="T44" fmla="*/ 10 w 59"/>
                <a:gd name="T45" fmla="*/ 15 h 59"/>
                <a:gd name="T46" fmla="*/ 4 w 59"/>
                <a:gd name="T47" fmla="*/ 28 h 59"/>
                <a:gd name="T48" fmla="*/ 4 w 59"/>
                <a:gd name="T49" fmla="*/ 28 h 59"/>
                <a:gd name="T50" fmla="*/ 15 w 59"/>
                <a:gd name="T51" fmla="*/ 47 h 59"/>
                <a:gd name="T52" fmla="*/ 15 w 59"/>
                <a:gd name="T53" fmla="*/ 47 h 59"/>
                <a:gd name="T54" fmla="*/ 26 w 59"/>
                <a:gd name="T55" fmla="*/ 55 h 59"/>
                <a:gd name="T56" fmla="*/ 26 w 59"/>
                <a:gd name="T57" fmla="*/ 55 h 59"/>
                <a:gd name="T58" fmla="*/ 47 w 59"/>
                <a:gd name="T59" fmla="*/ 50 h 59"/>
                <a:gd name="T60" fmla="*/ 54 w 59"/>
                <a:gd name="T61" fmla="*/ 31 h 59"/>
                <a:gd name="T62" fmla="*/ 30 w 59"/>
                <a:gd name="T63" fmla="*/ 4 h 59"/>
                <a:gd name="T64" fmla="*/ 30 w 59"/>
                <a:gd name="T65" fmla="*/ 4 h 59"/>
                <a:gd name="T66" fmla="*/ 30 w 59"/>
                <a:gd name="T6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59">
                  <a:moveTo>
                    <a:pt x="25" y="59"/>
                  </a:moveTo>
                  <a:cubicBezTo>
                    <a:pt x="25" y="59"/>
                    <a:pt x="0" y="4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3"/>
                    <a:pt x="2" y="1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4" y="4"/>
                    <a:pt x="22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5" y="0"/>
                    <a:pt x="56" y="14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5" y="59"/>
                    <a:pt x="25" y="59"/>
                  </a:cubicBezTo>
                  <a:close/>
                  <a:moveTo>
                    <a:pt x="26" y="57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6" y="57"/>
                    <a:pt x="26" y="57"/>
                    <a:pt x="26" y="57"/>
                  </a:cubicBezTo>
                  <a:close/>
                  <a:moveTo>
                    <a:pt x="30" y="4"/>
                  </a:moveTo>
                  <a:cubicBezTo>
                    <a:pt x="24" y="4"/>
                    <a:pt x="17" y="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6" y="20"/>
                    <a:pt x="4" y="24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6"/>
                    <a:pt x="9" y="42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51"/>
                    <a:pt x="25" y="54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2" y="15"/>
                    <a:pt x="42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9"/>
            <p:cNvSpPr/>
            <p:nvPr/>
          </p:nvSpPr>
          <p:spPr bwMode="auto">
            <a:xfrm rot="964014">
              <a:off x="6739472" y="1502663"/>
              <a:ext cx="295946" cy="365432"/>
            </a:xfrm>
            <a:custGeom>
              <a:avLst/>
              <a:gdLst>
                <a:gd name="T0" fmla="*/ 45 w 57"/>
                <a:gd name="T1" fmla="*/ 55 h 69"/>
                <a:gd name="T2" fmla="*/ 2 w 57"/>
                <a:gd name="T3" fmla="*/ 37 h 69"/>
                <a:gd name="T4" fmla="*/ 49 w 57"/>
                <a:gd name="T5" fmla="*/ 16 h 69"/>
                <a:gd name="T6" fmla="*/ 57 w 57"/>
                <a:gd name="T7" fmla="*/ 36 h 69"/>
                <a:gd name="T8" fmla="*/ 45 w 57"/>
                <a:gd name="T9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45" y="55"/>
                  </a:moveTo>
                  <a:cubicBezTo>
                    <a:pt x="45" y="55"/>
                    <a:pt x="4" y="69"/>
                    <a:pt x="2" y="37"/>
                  </a:cubicBezTo>
                  <a:cubicBezTo>
                    <a:pt x="0" y="6"/>
                    <a:pt x="28" y="0"/>
                    <a:pt x="49" y="16"/>
                  </a:cubicBezTo>
                  <a:cubicBezTo>
                    <a:pt x="57" y="36"/>
                    <a:pt x="57" y="36"/>
                    <a:pt x="57" y="36"/>
                  </a:cubicBezTo>
                  <a:lnTo>
                    <a:pt x="45" y="55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0"/>
            <p:cNvSpPr/>
            <p:nvPr/>
          </p:nvSpPr>
          <p:spPr bwMode="auto">
            <a:xfrm rot="964014">
              <a:off x="6747964" y="1654994"/>
              <a:ext cx="232372" cy="40355"/>
            </a:xfrm>
            <a:custGeom>
              <a:avLst/>
              <a:gdLst>
                <a:gd name="T0" fmla="*/ 43 w 45"/>
                <a:gd name="T1" fmla="*/ 8 h 8"/>
                <a:gd name="T2" fmla="*/ 2 w 45"/>
                <a:gd name="T3" fmla="*/ 4 h 8"/>
                <a:gd name="T4" fmla="*/ 0 w 45"/>
                <a:gd name="T5" fmla="*/ 2 h 8"/>
                <a:gd name="T6" fmla="*/ 0 w 45"/>
                <a:gd name="T7" fmla="*/ 2 h 8"/>
                <a:gd name="T8" fmla="*/ 2 w 45"/>
                <a:gd name="T9" fmla="*/ 0 h 8"/>
                <a:gd name="T10" fmla="*/ 2 w 45"/>
                <a:gd name="T11" fmla="*/ 0 h 8"/>
                <a:gd name="T12" fmla="*/ 43 w 45"/>
                <a:gd name="T13" fmla="*/ 4 h 8"/>
                <a:gd name="T14" fmla="*/ 45 w 45"/>
                <a:gd name="T15" fmla="*/ 6 h 8"/>
                <a:gd name="T16" fmla="*/ 45 w 45"/>
                <a:gd name="T17" fmla="*/ 6 h 8"/>
                <a:gd name="T18" fmla="*/ 43 w 45"/>
                <a:gd name="T19" fmla="*/ 8 h 8"/>
                <a:gd name="T20" fmla="*/ 43 w 45"/>
                <a:gd name="T21" fmla="*/ 8 h 8"/>
                <a:gd name="T22" fmla="*/ 43 w 45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">
                  <a:moveTo>
                    <a:pt x="43" y="8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5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1"/>
            <p:cNvSpPr>
              <a:spLocks noEditPoints="1"/>
            </p:cNvSpPr>
            <p:nvPr/>
          </p:nvSpPr>
          <p:spPr bwMode="auto">
            <a:xfrm rot="964014">
              <a:off x="6742671" y="1529322"/>
              <a:ext cx="306908" cy="291448"/>
            </a:xfrm>
            <a:custGeom>
              <a:avLst/>
              <a:gdLst>
                <a:gd name="T0" fmla="*/ 0 w 59"/>
                <a:gd name="T1" fmla="*/ 33 h 55"/>
                <a:gd name="T2" fmla="*/ 0 w 59"/>
                <a:gd name="T3" fmla="*/ 29 h 55"/>
                <a:gd name="T4" fmla="*/ 0 w 59"/>
                <a:gd name="T5" fmla="*/ 29 h 55"/>
                <a:gd name="T6" fmla="*/ 8 w 59"/>
                <a:gd name="T7" fmla="*/ 8 h 55"/>
                <a:gd name="T8" fmla="*/ 8 w 59"/>
                <a:gd name="T9" fmla="*/ 8 h 55"/>
                <a:gd name="T10" fmla="*/ 26 w 59"/>
                <a:gd name="T11" fmla="*/ 0 h 55"/>
                <a:gd name="T12" fmla="*/ 26 w 59"/>
                <a:gd name="T13" fmla="*/ 0 h 55"/>
                <a:gd name="T14" fmla="*/ 50 w 59"/>
                <a:gd name="T15" fmla="*/ 9 h 55"/>
                <a:gd name="T16" fmla="*/ 50 w 59"/>
                <a:gd name="T17" fmla="*/ 9 h 55"/>
                <a:gd name="T18" fmla="*/ 51 w 59"/>
                <a:gd name="T19" fmla="*/ 10 h 55"/>
                <a:gd name="T20" fmla="*/ 59 w 59"/>
                <a:gd name="T21" fmla="*/ 30 h 55"/>
                <a:gd name="T22" fmla="*/ 59 w 59"/>
                <a:gd name="T23" fmla="*/ 32 h 55"/>
                <a:gd name="T24" fmla="*/ 59 w 59"/>
                <a:gd name="T25" fmla="*/ 32 h 55"/>
                <a:gd name="T26" fmla="*/ 47 w 59"/>
                <a:gd name="T27" fmla="*/ 51 h 55"/>
                <a:gd name="T28" fmla="*/ 46 w 59"/>
                <a:gd name="T29" fmla="*/ 52 h 55"/>
                <a:gd name="T30" fmla="*/ 46 w 59"/>
                <a:gd name="T31" fmla="*/ 52 h 55"/>
                <a:gd name="T32" fmla="*/ 27 w 59"/>
                <a:gd name="T33" fmla="*/ 55 h 55"/>
                <a:gd name="T34" fmla="*/ 27 w 59"/>
                <a:gd name="T35" fmla="*/ 55 h 55"/>
                <a:gd name="T36" fmla="*/ 26 w 59"/>
                <a:gd name="T37" fmla="*/ 55 h 55"/>
                <a:gd name="T38" fmla="*/ 26 w 59"/>
                <a:gd name="T39" fmla="*/ 55 h 55"/>
                <a:gd name="T40" fmla="*/ 0 w 59"/>
                <a:gd name="T41" fmla="*/ 33 h 55"/>
                <a:gd name="T42" fmla="*/ 4 w 59"/>
                <a:gd name="T43" fmla="*/ 29 h 55"/>
                <a:gd name="T44" fmla="*/ 4 w 59"/>
                <a:gd name="T45" fmla="*/ 32 h 55"/>
                <a:gd name="T46" fmla="*/ 4 w 59"/>
                <a:gd name="T47" fmla="*/ 32 h 55"/>
                <a:gd name="T48" fmla="*/ 27 w 59"/>
                <a:gd name="T49" fmla="*/ 51 h 55"/>
                <a:gd name="T50" fmla="*/ 27 w 59"/>
                <a:gd name="T51" fmla="*/ 51 h 55"/>
                <a:gd name="T52" fmla="*/ 44 w 59"/>
                <a:gd name="T53" fmla="*/ 49 h 55"/>
                <a:gd name="T54" fmla="*/ 44 w 59"/>
                <a:gd name="T55" fmla="*/ 49 h 55"/>
                <a:gd name="T56" fmla="*/ 55 w 59"/>
                <a:gd name="T57" fmla="*/ 30 h 55"/>
                <a:gd name="T58" fmla="*/ 47 w 59"/>
                <a:gd name="T59" fmla="*/ 12 h 55"/>
                <a:gd name="T60" fmla="*/ 26 w 59"/>
                <a:gd name="T61" fmla="*/ 4 h 55"/>
                <a:gd name="T62" fmla="*/ 26 w 59"/>
                <a:gd name="T63" fmla="*/ 4 h 55"/>
                <a:gd name="T64" fmla="*/ 4 w 59"/>
                <a:gd name="T65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5">
                  <a:moveTo>
                    <a:pt x="0" y="33"/>
                  </a:moveTo>
                  <a:cubicBezTo>
                    <a:pt x="0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3" y="12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9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2" y="3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1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3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5" y="55"/>
                    <a:pt x="1" y="50"/>
                    <a:pt x="0" y="33"/>
                  </a:cubicBezTo>
                  <a:close/>
                  <a:moveTo>
                    <a:pt x="4" y="29"/>
                  </a:moveTo>
                  <a:cubicBezTo>
                    <a:pt x="4" y="30"/>
                    <a:pt x="4" y="31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48"/>
                    <a:pt x="16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1"/>
                    <a:pt x="42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0" y="7"/>
                    <a:pt x="32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4" y="4"/>
                    <a:pt x="4" y="12"/>
                    <a:pt x="4" y="29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2"/>
            <p:cNvSpPr/>
            <p:nvPr/>
          </p:nvSpPr>
          <p:spPr bwMode="auto">
            <a:xfrm rot="964014">
              <a:off x="6674548" y="1810852"/>
              <a:ext cx="346367" cy="365432"/>
            </a:xfrm>
            <a:custGeom>
              <a:avLst/>
              <a:gdLst>
                <a:gd name="T0" fmla="*/ 67 w 67"/>
                <a:gd name="T1" fmla="*/ 31 h 69"/>
                <a:gd name="T2" fmla="*/ 24 w 67"/>
                <a:gd name="T3" fmla="*/ 48 h 69"/>
                <a:gd name="T4" fmla="*/ 41 w 67"/>
                <a:gd name="T5" fmla="*/ 0 h 69"/>
                <a:gd name="T6" fmla="*/ 61 w 67"/>
                <a:gd name="T7" fmla="*/ 8 h 69"/>
                <a:gd name="T8" fmla="*/ 67 w 67"/>
                <a:gd name="T9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67" y="31"/>
                  </a:moveTo>
                  <a:cubicBezTo>
                    <a:pt x="67" y="31"/>
                    <a:pt x="47" y="69"/>
                    <a:pt x="24" y="48"/>
                  </a:cubicBezTo>
                  <a:cubicBezTo>
                    <a:pt x="0" y="27"/>
                    <a:pt x="15" y="4"/>
                    <a:pt x="41" y="0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7" y="31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3"/>
            <p:cNvSpPr/>
            <p:nvPr/>
          </p:nvSpPr>
          <p:spPr bwMode="auto">
            <a:xfrm rot="964014">
              <a:off x="6771071" y="1900386"/>
              <a:ext cx="188528" cy="159177"/>
            </a:xfrm>
            <a:custGeom>
              <a:avLst/>
              <a:gdLst>
                <a:gd name="T0" fmla="*/ 0 w 36"/>
                <a:gd name="T1" fmla="*/ 29 h 30"/>
                <a:gd name="T2" fmla="*/ 1 w 36"/>
                <a:gd name="T3" fmla="*/ 26 h 30"/>
                <a:gd name="T4" fmla="*/ 1 w 36"/>
                <a:gd name="T5" fmla="*/ 26 h 30"/>
                <a:gd name="T6" fmla="*/ 32 w 36"/>
                <a:gd name="T7" fmla="*/ 0 h 30"/>
                <a:gd name="T8" fmla="*/ 35 w 36"/>
                <a:gd name="T9" fmla="*/ 1 h 30"/>
                <a:gd name="T10" fmla="*/ 35 w 36"/>
                <a:gd name="T11" fmla="*/ 1 h 30"/>
                <a:gd name="T12" fmla="*/ 35 w 36"/>
                <a:gd name="T13" fmla="*/ 4 h 30"/>
                <a:gd name="T14" fmla="*/ 35 w 36"/>
                <a:gd name="T15" fmla="*/ 4 h 30"/>
                <a:gd name="T16" fmla="*/ 3 w 36"/>
                <a:gd name="T17" fmla="*/ 29 h 30"/>
                <a:gd name="T18" fmla="*/ 2 w 36"/>
                <a:gd name="T19" fmla="*/ 30 h 30"/>
                <a:gd name="T20" fmla="*/ 2 w 36"/>
                <a:gd name="T21" fmla="*/ 30 h 30"/>
                <a:gd name="T22" fmla="*/ 0 w 36"/>
                <a:gd name="T2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0">
                  <a:moveTo>
                    <a:pt x="0" y="29"/>
                  </a:moveTo>
                  <a:cubicBezTo>
                    <a:pt x="0" y="28"/>
                    <a:pt x="0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2"/>
                    <a:pt x="36" y="3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0" y="29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4"/>
            <p:cNvSpPr>
              <a:spLocks noEditPoints="1"/>
            </p:cNvSpPr>
            <p:nvPr/>
          </p:nvSpPr>
          <p:spPr bwMode="auto">
            <a:xfrm rot="964014">
              <a:off x="6734007" y="1809582"/>
              <a:ext cx="306908" cy="313868"/>
            </a:xfrm>
            <a:custGeom>
              <a:avLst/>
              <a:gdLst>
                <a:gd name="T0" fmla="*/ 12 w 59"/>
                <a:gd name="T1" fmla="*/ 52 h 59"/>
                <a:gd name="T2" fmla="*/ 0 w 59"/>
                <a:gd name="T3" fmla="*/ 28 h 59"/>
                <a:gd name="T4" fmla="*/ 0 w 59"/>
                <a:gd name="T5" fmla="*/ 28 h 59"/>
                <a:gd name="T6" fmla="*/ 31 w 59"/>
                <a:gd name="T7" fmla="*/ 0 h 59"/>
                <a:gd name="T8" fmla="*/ 31 w 59"/>
                <a:gd name="T9" fmla="*/ 0 h 59"/>
                <a:gd name="T10" fmla="*/ 32 w 59"/>
                <a:gd name="T11" fmla="*/ 0 h 59"/>
                <a:gd name="T12" fmla="*/ 52 w 59"/>
                <a:gd name="T13" fmla="*/ 8 h 59"/>
                <a:gd name="T14" fmla="*/ 53 w 59"/>
                <a:gd name="T15" fmla="*/ 10 h 59"/>
                <a:gd name="T16" fmla="*/ 53 w 59"/>
                <a:gd name="T17" fmla="*/ 10 h 59"/>
                <a:gd name="T18" fmla="*/ 59 w 59"/>
                <a:gd name="T19" fmla="*/ 32 h 59"/>
                <a:gd name="T20" fmla="*/ 57 w 59"/>
                <a:gd name="T21" fmla="*/ 33 h 59"/>
                <a:gd name="T22" fmla="*/ 59 w 59"/>
                <a:gd name="T23" fmla="*/ 32 h 59"/>
                <a:gd name="T24" fmla="*/ 58 w 59"/>
                <a:gd name="T25" fmla="*/ 34 h 59"/>
                <a:gd name="T26" fmla="*/ 58 w 59"/>
                <a:gd name="T27" fmla="*/ 34 h 59"/>
                <a:gd name="T28" fmla="*/ 28 w 59"/>
                <a:gd name="T29" fmla="*/ 59 h 59"/>
                <a:gd name="T30" fmla="*/ 28 w 59"/>
                <a:gd name="T31" fmla="*/ 59 h 59"/>
                <a:gd name="T32" fmla="*/ 12 w 59"/>
                <a:gd name="T33" fmla="*/ 52 h 59"/>
                <a:gd name="T34" fmla="*/ 4 w 59"/>
                <a:gd name="T35" fmla="*/ 28 h 59"/>
                <a:gd name="T36" fmla="*/ 15 w 59"/>
                <a:gd name="T37" fmla="*/ 49 h 59"/>
                <a:gd name="T38" fmla="*/ 15 w 59"/>
                <a:gd name="T39" fmla="*/ 49 h 59"/>
                <a:gd name="T40" fmla="*/ 28 w 59"/>
                <a:gd name="T41" fmla="*/ 55 h 59"/>
                <a:gd name="T42" fmla="*/ 28 w 59"/>
                <a:gd name="T43" fmla="*/ 55 h 59"/>
                <a:gd name="T44" fmla="*/ 47 w 59"/>
                <a:gd name="T45" fmla="*/ 43 h 59"/>
                <a:gd name="T46" fmla="*/ 47 w 59"/>
                <a:gd name="T47" fmla="*/ 43 h 59"/>
                <a:gd name="T48" fmla="*/ 55 w 59"/>
                <a:gd name="T49" fmla="*/ 32 h 59"/>
                <a:gd name="T50" fmla="*/ 55 w 59"/>
                <a:gd name="T51" fmla="*/ 32 h 59"/>
                <a:gd name="T52" fmla="*/ 49 w 59"/>
                <a:gd name="T53" fmla="*/ 12 h 59"/>
                <a:gd name="T54" fmla="*/ 31 w 59"/>
                <a:gd name="T55" fmla="*/ 4 h 59"/>
                <a:gd name="T56" fmla="*/ 4 w 59"/>
                <a:gd name="T57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9">
                  <a:moveTo>
                    <a:pt x="12" y="52"/>
                  </a:moveTo>
                  <a:cubicBezTo>
                    <a:pt x="4" y="44"/>
                    <a:pt x="0" y="3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3" y="3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9"/>
                    <a:pt x="53" y="9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3"/>
                    <a:pt x="59" y="33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47" y="58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3" y="59"/>
                    <a:pt x="18" y="57"/>
                    <a:pt x="12" y="52"/>
                  </a:cubicBezTo>
                  <a:close/>
                  <a:moveTo>
                    <a:pt x="4" y="28"/>
                  </a:moveTo>
                  <a:cubicBezTo>
                    <a:pt x="4" y="35"/>
                    <a:pt x="7" y="42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0" y="53"/>
                    <a:pt x="24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5" y="55"/>
                    <a:pt x="42" y="49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1" y="39"/>
                    <a:pt x="54" y="34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5" y="7"/>
                    <a:pt x="4" y="17"/>
                    <a:pt x="4" y="2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5"/>
            <p:cNvSpPr/>
            <p:nvPr/>
          </p:nvSpPr>
          <p:spPr bwMode="auto">
            <a:xfrm rot="964014">
              <a:off x="6911285" y="2012275"/>
              <a:ext cx="357328" cy="300417"/>
            </a:xfrm>
            <a:custGeom>
              <a:avLst/>
              <a:gdLst>
                <a:gd name="T0" fmla="*/ 55 w 69"/>
                <a:gd name="T1" fmla="*/ 12 h 57"/>
                <a:gd name="T2" fmla="*/ 37 w 69"/>
                <a:gd name="T3" fmla="*/ 55 h 57"/>
                <a:gd name="T4" fmla="*/ 15 w 69"/>
                <a:gd name="T5" fmla="*/ 9 h 57"/>
                <a:gd name="T6" fmla="*/ 35 w 69"/>
                <a:gd name="T7" fmla="*/ 0 h 57"/>
                <a:gd name="T8" fmla="*/ 55 w 69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7">
                  <a:moveTo>
                    <a:pt x="55" y="12"/>
                  </a:moveTo>
                  <a:cubicBezTo>
                    <a:pt x="55" y="12"/>
                    <a:pt x="69" y="53"/>
                    <a:pt x="37" y="55"/>
                  </a:cubicBezTo>
                  <a:cubicBezTo>
                    <a:pt x="5" y="57"/>
                    <a:pt x="0" y="30"/>
                    <a:pt x="15" y="9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55" y="12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6"/>
            <p:cNvSpPr/>
            <p:nvPr/>
          </p:nvSpPr>
          <p:spPr bwMode="auto">
            <a:xfrm rot="964014">
              <a:off x="7054030" y="2072610"/>
              <a:ext cx="46036" cy="237642"/>
            </a:xfrm>
            <a:custGeom>
              <a:avLst/>
              <a:gdLst>
                <a:gd name="T0" fmla="*/ 2 w 9"/>
                <a:gd name="T1" fmla="*/ 45 h 45"/>
                <a:gd name="T2" fmla="*/ 0 w 9"/>
                <a:gd name="T3" fmla="*/ 42 h 45"/>
                <a:gd name="T4" fmla="*/ 0 w 9"/>
                <a:gd name="T5" fmla="*/ 42 h 45"/>
                <a:gd name="T6" fmla="*/ 5 w 9"/>
                <a:gd name="T7" fmla="*/ 2 h 45"/>
                <a:gd name="T8" fmla="*/ 7 w 9"/>
                <a:gd name="T9" fmla="*/ 0 h 45"/>
                <a:gd name="T10" fmla="*/ 7 w 9"/>
                <a:gd name="T11" fmla="*/ 0 h 45"/>
                <a:gd name="T12" fmla="*/ 9 w 9"/>
                <a:gd name="T13" fmla="*/ 2 h 45"/>
                <a:gd name="T14" fmla="*/ 9 w 9"/>
                <a:gd name="T15" fmla="*/ 2 h 45"/>
                <a:gd name="T16" fmla="*/ 4 w 9"/>
                <a:gd name="T17" fmla="*/ 43 h 45"/>
                <a:gd name="T18" fmla="*/ 2 w 9"/>
                <a:gd name="T19" fmla="*/ 45 h 45"/>
                <a:gd name="T20" fmla="*/ 2 w 9"/>
                <a:gd name="T21" fmla="*/ 45 h 45"/>
                <a:gd name="T22" fmla="*/ 2 w 9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5">
                  <a:moveTo>
                    <a:pt x="2" y="45"/>
                  </a:moveTo>
                  <a:cubicBezTo>
                    <a:pt x="1" y="44"/>
                    <a:pt x="0" y="43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7"/>
            <p:cNvSpPr>
              <a:spLocks noEditPoints="1"/>
            </p:cNvSpPr>
            <p:nvPr/>
          </p:nvSpPr>
          <p:spPr bwMode="auto">
            <a:xfrm rot="964014">
              <a:off x="6939528" y="1998554"/>
              <a:ext cx="284985" cy="311626"/>
            </a:xfrm>
            <a:custGeom>
              <a:avLst/>
              <a:gdLst>
                <a:gd name="T0" fmla="*/ 7 w 55"/>
                <a:gd name="T1" fmla="*/ 52 h 59"/>
                <a:gd name="T2" fmla="*/ 0 w 55"/>
                <a:gd name="T3" fmla="*/ 34 h 59"/>
                <a:gd name="T4" fmla="*/ 0 w 55"/>
                <a:gd name="T5" fmla="*/ 34 h 59"/>
                <a:gd name="T6" fmla="*/ 9 w 55"/>
                <a:gd name="T7" fmla="*/ 10 h 59"/>
                <a:gd name="T8" fmla="*/ 9 w 55"/>
                <a:gd name="T9" fmla="*/ 10 h 59"/>
                <a:gd name="T10" fmla="*/ 10 w 55"/>
                <a:gd name="T11" fmla="*/ 9 h 59"/>
                <a:gd name="T12" fmla="*/ 30 w 55"/>
                <a:gd name="T13" fmla="*/ 1 h 59"/>
                <a:gd name="T14" fmla="*/ 31 w 55"/>
                <a:gd name="T15" fmla="*/ 1 h 59"/>
                <a:gd name="T16" fmla="*/ 31 w 55"/>
                <a:gd name="T17" fmla="*/ 1 h 59"/>
                <a:gd name="T18" fmla="*/ 51 w 55"/>
                <a:gd name="T19" fmla="*/ 13 h 59"/>
                <a:gd name="T20" fmla="*/ 50 w 55"/>
                <a:gd name="T21" fmla="*/ 14 h 59"/>
                <a:gd name="T22" fmla="*/ 51 w 55"/>
                <a:gd name="T23" fmla="*/ 13 h 59"/>
                <a:gd name="T24" fmla="*/ 52 w 55"/>
                <a:gd name="T25" fmla="*/ 14 h 59"/>
                <a:gd name="T26" fmla="*/ 52 w 55"/>
                <a:gd name="T27" fmla="*/ 14 h 59"/>
                <a:gd name="T28" fmla="*/ 55 w 55"/>
                <a:gd name="T29" fmla="*/ 33 h 59"/>
                <a:gd name="T30" fmla="*/ 55 w 55"/>
                <a:gd name="T31" fmla="*/ 33 h 59"/>
                <a:gd name="T32" fmla="*/ 32 w 55"/>
                <a:gd name="T33" fmla="*/ 59 h 59"/>
                <a:gd name="T34" fmla="*/ 32 w 55"/>
                <a:gd name="T35" fmla="*/ 59 h 59"/>
                <a:gd name="T36" fmla="*/ 29 w 55"/>
                <a:gd name="T37" fmla="*/ 59 h 59"/>
                <a:gd name="T38" fmla="*/ 29 w 55"/>
                <a:gd name="T39" fmla="*/ 59 h 59"/>
                <a:gd name="T40" fmla="*/ 7 w 55"/>
                <a:gd name="T41" fmla="*/ 52 h 59"/>
                <a:gd name="T42" fmla="*/ 4 w 55"/>
                <a:gd name="T43" fmla="*/ 34 h 59"/>
                <a:gd name="T44" fmla="*/ 29 w 55"/>
                <a:gd name="T45" fmla="*/ 55 h 59"/>
                <a:gd name="T46" fmla="*/ 29 w 55"/>
                <a:gd name="T47" fmla="*/ 55 h 59"/>
                <a:gd name="T48" fmla="*/ 32 w 55"/>
                <a:gd name="T49" fmla="*/ 55 h 59"/>
                <a:gd name="T50" fmla="*/ 32 w 55"/>
                <a:gd name="T51" fmla="*/ 55 h 59"/>
                <a:gd name="T52" fmla="*/ 51 w 55"/>
                <a:gd name="T53" fmla="*/ 33 h 59"/>
                <a:gd name="T54" fmla="*/ 51 w 55"/>
                <a:gd name="T55" fmla="*/ 33 h 59"/>
                <a:gd name="T56" fmla="*/ 48 w 55"/>
                <a:gd name="T57" fmla="*/ 16 h 59"/>
                <a:gd name="T58" fmla="*/ 48 w 55"/>
                <a:gd name="T59" fmla="*/ 16 h 59"/>
                <a:gd name="T60" fmla="*/ 30 w 55"/>
                <a:gd name="T61" fmla="*/ 5 h 59"/>
                <a:gd name="T62" fmla="*/ 12 w 55"/>
                <a:gd name="T63" fmla="*/ 12 h 59"/>
                <a:gd name="T64" fmla="*/ 4 w 55"/>
                <a:gd name="T65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59">
                  <a:moveTo>
                    <a:pt x="7" y="52"/>
                  </a:moveTo>
                  <a:cubicBezTo>
                    <a:pt x="2" y="47"/>
                    <a:pt x="0" y="41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6"/>
                    <a:pt x="3" y="17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2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44"/>
                    <a:pt x="50" y="58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0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" y="59"/>
                    <a:pt x="12" y="57"/>
                    <a:pt x="7" y="52"/>
                  </a:cubicBezTo>
                  <a:close/>
                  <a:moveTo>
                    <a:pt x="4" y="34"/>
                  </a:moveTo>
                  <a:cubicBezTo>
                    <a:pt x="4" y="46"/>
                    <a:pt x="11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1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48" y="54"/>
                    <a:pt x="51" y="44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5"/>
                    <a:pt x="49" y="18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" y="19"/>
                    <a:pt x="4" y="27"/>
                    <a:pt x="4" y="3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8"/>
            <p:cNvSpPr/>
            <p:nvPr/>
          </p:nvSpPr>
          <p:spPr bwMode="auto">
            <a:xfrm rot="964014">
              <a:off x="7211631" y="2027862"/>
              <a:ext cx="359519" cy="354223"/>
            </a:xfrm>
            <a:custGeom>
              <a:avLst/>
              <a:gdLst>
                <a:gd name="T0" fmla="*/ 30 w 69"/>
                <a:gd name="T1" fmla="*/ 0 h 67"/>
                <a:gd name="T2" fmla="*/ 48 w 69"/>
                <a:gd name="T3" fmla="*/ 43 h 67"/>
                <a:gd name="T4" fmla="*/ 0 w 69"/>
                <a:gd name="T5" fmla="*/ 26 h 67"/>
                <a:gd name="T6" fmla="*/ 8 w 69"/>
                <a:gd name="T7" fmla="*/ 6 h 67"/>
                <a:gd name="T8" fmla="*/ 30 w 6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30" y="0"/>
                  </a:moveTo>
                  <a:cubicBezTo>
                    <a:pt x="30" y="0"/>
                    <a:pt x="69" y="19"/>
                    <a:pt x="48" y="43"/>
                  </a:cubicBezTo>
                  <a:cubicBezTo>
                    <a:pt x="27" y="67"/>
                    <a:pt x="4" y="52"/>
                    <a:pt x="0" y="2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9"/>
            <p:cNvSpPr/>
            <p:nvPr/>
          </p:nvSpPr>
          <p:spPr bwMode="auto">
            <a:xfrm rot="964014">
              <a:off x="7294776" y="2092079"/>
              <a:ext cx="160030" cy="190563"/>
            </a:xfrm>
            <a:custGeom>
              <a:avLst/>
              <a:gdLst>
                <a:gd name="T0" fmla="*/ 27 w 31"/>
                <a:gd name="T1" fmla="*/ 35 h 36"/>
                <a:gd name="T2" fmla="*/ 1 w 31"/>
                <a:gd name="T3" fmla="*/ 3 h 36"/>
                <a:gd name="T4" fmla="*/ 1 w 31"/>
                <a:gd name="T5" fmla="*/ 0 h 36"/>
                <a:gd name="T6" fmla="*/ 1 w 31"/>
                <a:gd name="T7" fmla="*/ 0 h 36"/>
                <a:gd name="T8" fmla="*/ 4 w 31"/>
                <a:gd name="T9" fmla="*/ 1 h 36"/>
                <a:gd name="T10" fmla="*/ 4 w 31"/>
                <a:gd name="T11" fmla="*/ 1 h 36"/>
                <a:gd name="T12" fmla="*/ 30 w 31"/>
                <a:gd name="T13" fmla="*/ 32 h 36"/>
                <a:gd name="T14" fmla="*/ 30 w 31"/>
                <a:gd name="T15" fmla="*/ 35 h 36"/>
                <a:gd name="T16" fmla="*/ 30 w 31"/>
                <a:gd name="T17" fmla="*/ 35 h 36"/>
                <a:gd name="T18" fmla="*/ 29 w 31"/>
                <a:gd name="T19" fmla="*/ 36 h 36"/>
                <a:gd name="T20" fmla="*/ 29 w 31"/>
                <a:gd name="T21" fmla="*/ 36 h 36"/>
                <a:gd name="T22" fmla="*/ 27 w 31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6">
                  <a:moveTo>
                    <a:pt x="27" y="35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1" y="34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7" y="35"/>
                    <a:pt x="27" y="35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30"/>
            <p:cNvSpPr>
              <a:spLocks noEditPoints="1"/>
            </p:cNvSpPr>
            <p:nvPr/>
          </p:nvSpPr>
          <p:spPr bwMode="auto">
            <a:xfrm rot="964014">
              <a:off x="7213046" y="2007262"/>
              <a:ext cx="300331" cy="313868"/>
            </a:xfrm>
            <a:custGeom>
              <a:avLst/>
              <a:gdLst>
                <a:gd name="T0" fmla="*/ 0 w 58"/>
                <a:gd name="T1" fmla="*/ 28 h 59"/>
                <a:gd name="T2" fmla="*/ 0 w 58"/>
                <a:gd name="T3" fmla="*/ 27 h 59"/>
                <a:gd name="T4" fmla="*/ 8 w 58"/>
                <a:gd name="T5" fmla="*/ 7 h 59"/>
                <a:gd name="T6" fmla="*/ 10 w 58"/>
                <a:gd name="T7" fmla="*/ 6 h 59"/>
                <a:gd name="T8" fmla="*/ 10 w 58"/>
                <a:gd name="T9" fmla="*/ 6 h 59"/>
                <a:gd name="T10" fmla="*/ 32 w 58"/>
                <a:gd name="T11" fmla="*/ 0 h 59"/>
                <a:gd name="T12" fmla="*/ 33 w 58"/>
                <a:gd name="T13" fmla="*/ 0 h 59"/>
                <a:gd name="T14" fmla="*/ 33 w 58"/>
                <a:gd name="T15" fmla="*/ 0 h 59"/>
                <a:gd name="T16" fmla="*/ 58 w 58"/>
                <a:gd name="T17" fmla="*/ 31 h 59"/>
                <a:gd name="T18" fmla="*/ 58 w 58"/>
                <a:gd name="T19" fmla="*/ 31 h 59"/>
                <a:gd name="T20" fmla="*/ 52 w 58"/>
                <a:gd name="T21" fmla="*/ 46 h 59"/>
                <a:gd name="T22" fmla="*/ 52 w 58"/>
                <a:gd name="T23" fmla="*/ 46 h 59"/>
                <a:gd name="T24" fmla="*/ 28 w 58"/>
                <a:gd name="T25" fmla="*/ 59 h 59"/>
                <a:gd name="T26" fmla="*/ 28 w 58"/>
                <a:gd name="T27" fmla="*/ 59 h 59"/>
                <a:gd name="T28" fmla="*/ 0 w 58"/>
                <a:gd name="T29" fmla="*/ 28 h 59"/>
                <a:gd name="T30" fmla="*/ 28 w 58"/>
                <a:gd name="T31" fmla="*/ 55 h 59"/>
                <a:gd name="T32" fmla="*/ 49 w 58"/>
                <a:gd name="T33" fmla="*/ 44 h 59"/>
                <a:gd name="T34" fmla="*/ 49 w 58"/>
                <a:gd name="T35" fmla="*/ 44 h 59"/>
                <a:gd name="T36" fmla="*/ 54 w 58"/>
                <a:gd name="T37" fmla="*/ 31 h 59"/>
                <a:gd name="T38" fmla="*/ 54 w 58"/>
                <a:gd name="T39" fmla="*/ 31 h 59"/>
                <a:gd name="T40" fmla="*/ 43 w 58"/>
                <a:gd name="T41" fmla="*/ 12 h 59"/>
                <a:gd name="T42" fmla="*/ 43 w 58"/>
                <a:gd name="T43" fmla="*/ 12 h 59"/>
                <a:gd name="T44" fmla="*/ 32 w 58"/>
                <a:gd name="T45" fmla="*/ 4 h 59"/>
                <a:gd name="T46" fmla="*/ 32 w 58"/>
                <a:gd name="T47" fmla="*/ 4 h 59"/>
                <a:gd name="T48" fmla="*/ 11 w 58"/>
                <a:gd name="T49" fmla="*/ 9 h 59"/>
                <a:gd name="T50" fmla="*/ 4 w 58"/>
                <a:gd name="T51" fmla="*/ 28 h 59"/>
                <a:gd name="T52" fmla="*/ 28 w 58"/>
                <a:gd name="T53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9">
                  <a:moveTo>
                    <a:pt x="0" y="28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58" y="1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6"/>
                    <a:pt x="56" y="41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4" y="55"/>
                    <a:pt x="36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14" y="59"/>
                    <a:pt x="3" y="45"/>
                    <a:pt x="0" y="28"/>
                  </a:cubicBezTo>
                  <a:close/>
                  <a:moveTo>
                    <a:pt x="28" y="55"/>
                  </a:moveTo>
                  <a:cubicBezTo>
                    <a:pt x="34" y="55"/>
                    <a:pt x="41" y="52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3" y="39"/>
                    <a:pt x="54" y="35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3"/>
                    <a:pt x="49" y="16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8" y="8"/>
                    <a:pt x="34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44"/>
                    <a:pt x="17" y="55"/>
                    <a:pt x="28" y="5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31"/>
            <p:cNvSpPr/>
            <p:nvPr/>
          </p:nvSpPr>
          <p:spPr bwMode="auto">
            <a:xfrm rot="964014">
              <a:off x="7412056" y="1773364"/>
              <a:ext cx="295946" cy="365432"/>
            </a:xfrm>
            <a:custGeom>
              <a:avLst/>
              <a:gdLst>
                <a:gd name="T0" fmla="*/ 12 w 57"/>
                <a:gd name="T1" fmla="*/ 14 h 69"/>
                <a:gd name="T2" fmla="*/ 55 w 57"/>
                <a:gd name="T3" fmla="*/ 32 h 69"/>
                <a:gd name="T4" fmla="*/ 8 w 57"/>
                <a:gd name="T5" fmla="*/ 53 h 69"/>
                <a:gd name="T6" fmla="*/ 0 w 57"/>
                <a:gd name="T7" fmla="*/ 33 h 69"/>
                <a:gd name="T8" fmla="*/ 12 w 57"/>
                <a:gd name="T9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12" y="14"/>
                  </a:moveTo>
                  <a:cubicBezTo>
                    <a:pt x="12" y="14"/>
                    <a:pt x="53" y="0"/>
                    <a:pt x="55" y="32"/>
                  </a:cubicBezTo>
                  <a:cubicBezTo>
                    <a:pt x="57" y="63"/>
                    <a:pt x="30" y="69"/>
                    <a:pt x="8" y="5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32"/>
            <p:cNvSpPr/>
            <p:nvPr/>
          </p:nvSpPr>
          <p:spPr bwMode="auto">
            <a:xfrm rot="964014">
              <a:off x="7467405" y="1944217"/>
              <a:ext cx="234565" cy="42596"/>
            </a:xfrm>
            <a:custGeom>
              <a:avLst/>
              <a:gdLst>
                <a:gd name="T0" fmla="*/ 43 w 45"/>
                <a:gd name="T1" fmla="*/ 8 h 8"/>
                <a:gd name="T2" fmla="*/ 2 w 45"/>
                <a:gd name="T3" fmla="*/ 4 h 8"/>
                <a:gd name="T4" fmla="*/ 1 w 45"/>
                <a:gd name="T5" fmla="*/ 2 h 8"/>
                <a:gd name="T6" fmla="*/ 1 w 45"/>
                <a:gd name="T7" fmla="*/ 2 h 8"/>
                <a:gd name="T8" fmla="*/ 3 w 45"/>
                <a:gd name="T9" fmla="*/ 0 h 8"/>
                <a:gd name="T10" fmla="*/ 3 w 45"/>
                <a:gd name="T11" fmla="*/ 0 h 8"/>
                <a:gd name="T12" fmla="*/ 43 w 45"/>
                <a:gd name="T13" fmla="*/ 4 h 8"/>
                <a:gd name="T14" fmla="*/ 45 w 45"/>
                <a:gd name="T15" fmla="*/ 6 h 8"/>
                <a:gd name="T16" fmla="*/ 45 w 45"/>
                <a:gd name="T17" fmla="*/ 6 h 8"/>
                <a:gd name="T18" fmla="*/ 43 w 45"/>
                <a:gd name="T19" fmla="*/ 8 h 8"/>
                <a:gd name="T20" fmla="*/ 43 w 45"/>
                <a:gd name="T21" fmla="*/ 8 h 8"/>
                <a:gd name="T22" fmla="*/ 43 w 45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">
                  <a:moveTo>
                    <a:pt x="43" y="8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5" y="4"/>
                    <a:pt x="45" y="5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33"/>
            <p:cNvSpPr>
              <a:spLocks noEditPoints="1"/>
            </p:cNvSpPr>
            <p:nvPr/>
          </p:nvSpPr>
          <p:spPr bwMode="auto">
            <a:xfrm rot="964014">
              <a:off x="7401288" y="1814440"/>
              <a:ext cx="304715" cy="295932"/>
            </a:xfrm>
            <a:custGeom>
              <a:avLst/>
              <a:gdLst>
                <a:gd name="T0" fmla="*/ 34 w 59"/>
                <a:gd name="T1" fmla="*/ 56 h 56"/>
                <a:gd name="T2" fmla="*/ 9 w 59"/>
                <a:gd name="T3" fmla="*/ 47 h 56"/>
                <a:gd name="T4" fmla="*/ 9 w 59"/>
                <a:gd name="T5" fmla="*/ 47 h 56"/>
                <a:gd name="T6" fmla="*/ 9 w 59"/>
                <a:gd name="T7" fmla="*/ 46 h 56"/>
                <a:gd name="T8" fmla="*/ 0 w 59"/>
                <a:gd name="T9" fmla="*/ 26 h 56"/>
                <a:gd name="T10" fmla="*/ 0 w 59"/>
                <a:gd name="T11" fmla="*/ 24 h 56"/>
                <a:gd name="T12" fmla="*/ 0 w 59"/>
                <a:gd name="T13" fmla="*/ 24 h 56"/>
                <a:gd name="T14" fmla="*/ 12 w 59"/>
                <a:gd name="T15" fmla="*/ 5 h 56"/>
                <a:gd name="T16" fmla="*/ 13 w 59"/>
                <a:gd name="T17" fmla="*/ 4 h 56"/>
                <a:gd name="T18" fmla="*/ 13 w 59"/>
                <a:gd name="T19" fmla="*/ 4 h 56"/>
                <a:gd name="T20" fmla="*/ 33 w 59"/>
                <a:gd name="T21" fmla="*/ 1 h 56"/>
                <a:gd name="T22" fmla="*/ 33 w 59"/>
                <a:gd name="T23" fmla="*/ 1 h 56"/>
                <a:gd name="T24" fmla="*/ 59 w 59"/>
                <a:gd name="T25" fmla="*/ 23 h 56"/>
                <a:gd name="T26" fmla="*/ 59 w 59"/>
                <a:gd name="T27" fmla="*/ 23 h 56"/>
                <a:gd name="T28" fmla="*/ 59 w 59"/>
                <a:gd name="T29" fmla="*/ 27 h 56"/>
                <a:gd name="T30" fmla="*/ 59 w 59"/>
                <a:gd name="T31" fmla="*/ 27 h 56"/>
                <a:gd name="T32" fmla="*/ 52 w 59"/>
                <a:gd name="T33" fmla="*/ 48 h 56"/>
                <a:gd name="T34" fmla="*/ 52 w 59"/>
                <a:gd name="T35" fmla="*/ 48 h 56"/>
                <a:gd name="T36" fmla="*/ 34 w 59"/>
                <a:gd name="T37" fmla="*/ 56 h 56"/>
                <a:gd name="T38" fmla="*/ 34 w 59"/>
                <a:gd name="T39" fmla="*/ 56 h 56"/>
                <a:gd name="T40" fmla="*/ 34 w 59"/>
                <a:gd name="T41" fmla="*/ 56 h 56"/>
                <a:gd name="T42" fmla="*/ 34 w 59"/>
                <a:gd name="T43" fmla="*/ 52 h 56"/>
                <a:gd name="T44" fmla="*/ 55 w 59"/>
                <a:gd name="T45" fmla="*/ 27 h 56"/>
                <a:gd name="T46" fmla="*/ 55 w 59"/>
                <a:gd name="T47" fmla="*/ 27 h 56"/>
                <a:gd name="T48" fmla="*/ 55 w 59"/>
                <a:gd name="T49" fmla="*/ 24 h 56"/>
                <a:gd name="T50" fmla="*/ 55 w 59"/>
                <a:gd name="T51" fmla="*/ 24 h 56"/>
                <a:gd name="T52" fmla="*/ 33 w 59"/>
                <a:gd name="T53" fmla="*/ 5 h 56"/>
                <a:gd name="T54" fmla="*/ 33 w 59"/>
                <a:gd name="T55" fmla="*/ 5 h 56"/>
                <a:gd name="T56" fmla="*/ 15 w 59"/>
                <a:gd name="T57" fmla="*/ 7 h 56"/>
                <a:gd name="T58" fmla="*/ 15 w 59"/>
                <a:gd name="T59" fmla="*/ 7 h 56"/>
                <a:gd name="T60" fmla="*/ 4 w 59"/>
                <a:gd name="T61" fmla="*/ 25 h 56"/>
                <a:gd name="T62" fmla="*/ 12 w 59"/>
                <a:gd name="T63" fmla="*/ 44 h 56"/>
                <a:gd name="T64" fmla="*/ 34 w 59"/>
                <a:gd name="T65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6">
                  <a:moveTo>
                    <a:pt x="34" y="56"/>
                  </a:moveTo>
                  <a:cubicBezTo>
                    <a:pt x="26" y="56"/>
                    <a:pt x="17" y="53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22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4" y="0"/>
                    <a:pt x="58" y="5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5"/>
                    <a:pt x="59" y="26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36"/>
                    <a:pt x="56" y="44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7" y="53"/>
                    <a:pt x="41" y="56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lose/>
                  <a:moveTo>
                    <a:pt x="34" y="52"/>
                  </a:moveTo>
                  <a:cubicBezTo>
                    <a:pt x="46" y="51"/>
                    <a:pt x="55" y="44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5" y="25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8"/>
                    <a:pt x="4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5" y="5"/>
                    <a:pt x="18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9" y="49"/>
                    <a:pt x="27" y="52"/>
                    <a:pt x="34" y="5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34"/>
            <p:cNvSpPr/>
            <p:nvPr/>
          </p:nvSpPr>
          <p:spPr bwMode="auto">
            <a:xfrm rot="964014">
              <a:off x="7238643" y="1806540"/>
              <a:ext cx="212644" cy="224192"/>
            </a:xfrm>
            <a:custGeom>
              <a:avLst/>
              <a:gdLst>
                <a:gd name="T0" fmla="*/ 59 w 97"/>
                <a:gd name="T1" fmla="*/ 0 h 100"/>
                <a:gd name="T2" fmla="*/ 0 w 97"/>
                <a:gd name="T3" fmla="*/ 52 h 100"/>
                <a:gd name="T4" fmla="*/ 38 w 97"/>
                <a:gd name="T5" fmla="*/ 100 h 100"/>
                <a:gd name="T6" fmla="*/ 97 w 97"/>
                <a:gd name="T7" fmla="*/ 48 h 100"/>
                <a:gd name="T8" fmla="*/ 59 w 97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0">
                  <a:moveTo>
                    <a:pt x="59" y="0"/>
                  </a:moveTo>
                  <a:lnTo>
                    <a:pt x="0" y="52"/>
                  </a:lnTo>
                  <a:lnTo>
                    <a:pt x="38" y="100"/>
                  </a:lnTo>
                  <a:lnTo>
                    <a:pt x="97" y="4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35"/>
            <p:cNvSpPr/>
            <p:nvPr/>
          </p:nvSpPr>
          <p:spPr bwMode="auto">
            <a:xfrm rot="964014">
              <a:off x="7293971" y="1926293"/>
              <a:ext cx="160030" cy="195046"/>
            </a:xfrm>
            <a:custGeom>
              <a:avLst/>
              <a:gdLst>
                <a:gd name="T0" fmla="*/ 0 w 31"/>
                <a:gd name="T1" fmla="*/ 22 h 37"/>
                <a:gd name="T2" fmla="*/ 11 w 31"/>
                <a:gd name="T3" fmla="*/ 37 h 37"/>
                <a:gd name="T4" fmla="*/ 31 w 31"/>
                <a:gd name="T5" fmla="*/ 7 h 37"/>
                <a:gd name="T6" fmla="*/ 25 w 31"/>
                <a:gd name="T7" fmla="*/ 0 h 37"/>
                <a:gd name="T8" fmla="*/ 0 w 31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0" y="22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20" y="29"/>
                    <a:pt x="27" y="18"/>
                    <a:pt x="31" y="7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36"/>
            <p:cNvSpPr/>
            <p:nvPr/>
          </p:nvSpPr>
          <p:spPr bwMode="auto">
            <a:xfrm rot="964014">
              <a:off x="7392480" y="1749557"/>
              <a:ext cx="129340" cy="192804"/>
            </a:xfrm>
            <a:custGeom>
              <a:avLst/>
              <a:gdLst>
                <a:gd name="T0" fmla="*/ 16 w 25"/>
                <a:gd name="T1" fmla="*/ 36 h 36"/>
                <a:gd name="T2" fmla="*/ 25 w 25"/>
                <a:gd name="T3" fmla="*/ 28 h 36"/>
                <a:gd name="T4" fmla="*/ 18 w 25"/>
                <a:gd name="T5" fmla="*/ 0 h 36"/>
                <a:gd name="T6" fmla="*/ 0 w 25"/>
                <a:gd name="T7" fmla="*/ 16 h 36"/>
                <a:gd name="T8" fmla="*/ 16 w 2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6">
                  <a:moveTo>
                    <a:pt x="16" y="36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18"/>
                    <a:pt x="23" y="9"/>
                    <a:pt x="18" y="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37"/>
            <p:cNvSpPr/>
            <p:nvPr/>
          </p:nvSpPr>
          <p:spPr bwMode="auto">
            <a:xfrm rot="964014">
              <a:off x="7448405" y="1907658"/>
              <a:ext cx="46036" cy="78467"/>
            </a:xfrm>
            <a:custGeom>
              <a:avLst/>
              <a:gdLst>
                <a:gd name="T0" fmla="*/ 6 w 9"/>
                <a:gd name="T1" fmla="*/ 15 h 15"/>
                <a:gd name="T2" fmla="*/ 9 w 9"/>
                <a:gd name="T3" fmla="*/ 0 h 15"/>
                <a:gd name="T4" fmla="*/ 0 w 9"/>
                <a:gd name="T5" fmla="*/ 8 h 15"/>
                <a:gd name="T6" fmla="*/ 6 w 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6" y="15"/>
                  </a:moveTo>
                  <a:cubicBezTo>
                    <a:pt x="8" y="10"/>
                    <a:pt x="8" y="5"/>
                    <a:pt x="9" y="0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38"/>
            <p:cNvSpPr/>
            <p:nvPr/>
          </p:nvSpPr>
          <p:spPr bwMode="auto">
            <a:xfrm rot="964014">
              <a:off x="7092861" y="1884290"/>
              <a:ext cx="203874" cy="208498"/>
            </a:xfrm>
            <a:custGeom>
              <a:avLst/>
              <a:gdLst>
                <a:gd name="T0" fmla="*/ 0 w 39"/>
                <a:gd name="T1" fmla="*/ 20 h 39"/>
                <a:gd name="T2" fmla="*/ 16 w 39"/>
                <a:gd name="T3" fmla="*/ 39 h 39"/>
                <a:gd name="T4" fmla="*/ 39 w 39"/>
                <a:gd name="T5" fmla="*/ 20 h 39"/>
                <a:gd name="T6" fmla="*/ 23 w 39"/>
                <a:gd name="T7" fmla="*/ 0 h 39"/>
                <a:gd name="T8" fmla="*/ 0 w 39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6" y="26"/>
                    <a:pt x="11" y="33"/>
                    <a:pt x="16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39"/>
            <p:cNvSpPr/>
            <p:nvPr/>
          </p:nvSpPr>
          <p:spPr bwMode="auto">
            <a:xfrm rot="964014">
              <a:off x="6987537" y="1612133"/>
              <a:ext cx="208258" cy="217466"/>
            </a:xfrm>
            <a:custGeom>
              <a:avLst/>
              <a:gdLst>
                <a:gd name="T0" fmla="*/ 24 w 40"/>
                <a:gd name="T1" fmla="*/ 0 h 41"/>
                <a:gd name="T2" fmla="*/ 0 w 40"/>
                <a:gd name="T3" fmla="*/ 20 h 41"/>
                <a:gd name="T4" fmla="*/ 16 w 40"/>
                <a:gd name="T5" fmla="*/ 41 h 41"/>
                <a:gd name="T6" fmla="*/ 40 w 40"/>
                <a:gd name="T7" fmla="*/ 21 h 41"/>
                <a:gd name="T8" fmla="*/ 24 w 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4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26"/>
                    <a:pt x="10" y="33"/>
                    <a:pt x="16" y="41"/>
                  </a:cubicBezTo>
                  <a:cubicBezTo>
                    <a:pt x="40" y="21"/>
                    <a:pt x="40" y="21"/>
                    <a:pt x="40" y="2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40"/>
            <p:cNvSpPr/>
            <p:nvPr/>
          </p:nvSpPr>
          <p:spPr bwMode="auto">
            <a:xfrm rot="964014">
              <a:off x="7136817" y="1545158"/>
              <a:ext cx="206067" cy="217466"/>
            </a:xfrm>
            <a:custGeom>
              <a:avLst/>
              <a:gdLst>
                <a:gd name="T0" fmla="*/ 94 w 94"/>
                <a:gd name="T1" fmla="*/ 50 h 97"/>
                <a:gd name="T2" fmla="*/ 54 w 94"/>
                <a:gd name="T3" fmla="*/ 0 h 97"/>
                <a:gd name="T4" fmla="*/ 0 w 94"/>
                <a:gd name="T5" fmla="*/ 47 h 97"/>
                <a:gd name="T6" fmla="*/ 38 w 94"/>
                <a:gd name="T7" fmla="*/ 97 h 97"/>
                <a:gd name="T8" fmla="*/ 94 w 94"/>
                <a:gd name="T9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7">
                  <a:moveTo>
                    <a:pt x="94" y="50"/>
                  </a:moveTo>
                  <a:lnTo>
                    <a:pt x="54" y="0"/>
                  </a:lnTo>
                  <a:lnTo>
                    <a:pt x="0" y="47"/>
                  </a:lnTo>
                  <a:lnTo>
                    <a:pt x="38" y="97"/>
                  </a:lnTo>
                  <a:lnTo>
                    <a:pt x="94" y="50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41"/>
            <p:cNvSpPr/>
            <p:nvPr/>
          </p:nvSpPr>
          <p:spPr bwMode="auto">
            <a:xfrm rot="964014">
              <a:off x="7184388" y="1677272"/>
              <a:ext cx="217027" cy="226433"/>
            </a:xfrm>
            <a:custGeom>
              <a:avLst/>
              <a:gdLst>
                <a:gd name="T0" fmla="*/ 40 w 99"/>
                <a:gd name="T1" fmla="*/ 101 h 101"/>
                <a:gd name="T2" fmla="*/ 99 w 99"/>
                <a:gd name="T3" fmla="*/ 49 h 101"/>
                <a:gd name="T4" fmla="*/ 56 w 99"/>
                <a:gd name="T5" fmla="*/ 0 h 101"/>
                <a:gd name="T6" fmla="*/ 0 w 99"/>
                <a:gd name="T7" fmla="*/ 47 h 101"/>
                <a:gd name="T8" fmla="*/ 40 w 9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01">
                  <a:moveTo>
                    <a:pt x="40" y="101"/>
                  </a:moveTo>
                  <a:lnTo>
                    <a:pt x="99" y="49"/>
                  </a:lnTo>
                  <a:lnTo>
                    <a:pt x="56" y="0"/>
                  </a:lnTo>
                  <a:lnTo>
                    <a:pt x="0" y="47"/>
                  </a:lnTo>
                  <a:lnTo>
                    <a:pt x="40" y="101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42"/>
            <p:cNvSpPr/>
            <p:nvPr/>
          </p:nvSpPr>
          <p:spPr bwMode="auto">
            <a:xfrm rot="964014">
              <a:off x="7330833" y="1626052"/>
              <a:ext cx="188528" cy="195046"/>
            </a:xfrm>
            <a:custGeom>
              <a:avLst/>
              <a:gdLst>
                <a:gd name="T0" fmla="*/ 18 w 36"/>
                <a:gd name="T1" fmla="*/ 37 h 37"/>
                <a:gd name="T2" fmla="*/ 36 w 36"/>
                <a:gd name="T3" fmla="*/ 21 h 37"/>
                <a:gd name="T4" fmla="*/ 30 w 36"/>
                <a:gd name="T5" fmla="*/ 13 h 37"/>
                <a:gd name="T6" fmla="*/ 18 w 36"/>
                <a:gd name="T7" fmla="*/ 0 h 37"/>
                <a:gd name="T8" fmla="*/ 0 w 36"/>
                <a:gd name="T9" fmla="*/ 16 h 37"/>
                <a:gd name="T10" fmla="*/ 18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18" y="37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5" y="18"/>
                    <a:pt x="33" y="15"/>
                    <a:pt x="30" y="13"/>
                  </a:cubicBezTo>
                  <a:cubicBezTo>
                    <a:pt x="30" y="13"/>
                    <a:pt x="26" y="6"/>
                    <a:pt x="18" y="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43"/>
            <p:cNvSpPr/>
            <p:nvPr/>
          </p:nvSpPr>
          <p:spPr bwMode="auto">
            <a:xfrm rot="964014">
              <a:off x="7034926" y="1743293"/>
              <a:ext cx="212644" cy="228675"/>
            </a:xfrm>
            <a:custGeom>
              <a:avLst/>
              <a:gdLst>
                <a:gd name="T0" fmla="*/ 24 w 41"/>
                <a:gd name="T1" fmla="*/ 0 h 43"/>
                <a:gd name="T2" fmla="*/ 0 w 41"/>
                <a:gd name="T3" fmla="*/ 20 h 43"/>
                <a:gd name="T4" fmla="*/ 18 w 41"/>
                <a:gd name="T5" fmla="*/ 43 h 43"/>
                <a:gd name="T6" fmla="*/ 41 w 41"/>
                <a:gd name="T7" fmla="*/ 23 h 43"/>
                <a:gd name="T8" fmla="*/ 24 w 4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3">
                  <a:moveTo>
                    <a:pt x="24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7"/>
                    <a:pt x="12" y="35"/>
                    <a:pt x="18" y="43"/>
                  </a:cubicBezTo>
                  <a:cubicBezTo>
                    <a:pt x="41" y="23"/>
                    <a:pt x="41" y="23"/>
                    <a:pt x="41" y="23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44"/>
            <p:cNvSpPr/>
            <p:nvPr/>
          </p:nvSpPr>
          <p:spPr bwMode="auto">
            <a:xfrm rot="964014">
              <a:off x="7152018" y="2008296"/>
              <a:ext cx="177568" cy="147966"/>
            </a:xfrm>
            <a:custGeom>
              <a:avLst/>
              <a:gdLst>
                <a:gd name="T0" fmla="*/ 34 w 34"/>
                <a:gd name="T1" fmla="*/ 15 h 28"/>
                <a:gd name="T2" fmla="*/ 23 w 34"/>
                <a:gd name="T3" fmla="*/ 0 h 28"/>
                <a:gd name="T4" fmla="*/ 0 w 34"/>
                <a:gd name="T5" fmla="*/ 19 h 28"/>
                <a:gd name="T6" fmla="*/ 7 w 34"/>
                <a:gd name="T7" fmla="*/ 28 h 28"/>
                <a:gd name="T8" fmla="*/ 34 w 34"/>
                <a:gd name="T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8">
                  <a:moveTo>
                    <a:pt x="34" y="15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2"/>
                    <a:pt x="5" y="25"/>
                    <a:pt x="7" y="28"/>
                  </a:cubicBezTo>
                  <a:cubicBezTo>
                    <a:pt x="17" y="25"/>
                    <a:pt x="26" y="21"/>
                    <a:pt x="34" y="15"/>
                  </a:cubicBez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45"/>
            <p:cNvSpPr/>
            <p:nvPr/>
          </p:nvSpPr>
          <p:spPr bwMode="auto">
            <a:xfrm rot="964014">
              <a:off x="6972168" y="1957852"/>
              <a:ext cx="186337" cy="152451"/>
            </a:xfrm>
            <a:custGeom>
              <a:avLst/>
              <a:gdLst>
                <a:gd name="T0" fmla="*/ 20 w 36"/>
                <a:gd name="T1" fmla="*/ 0 h 29"/>
                <a:gd name="T2" fmla="*/ 0 w 36"/>
                <a:gd name="T3" fmla="*/ 18 h 29"/>
                <a:gd name="T4" fmla="*/ 26 w 36"/>
                <a:gd name="T5" fmla="*/ 29 h 29"/>
                <a:gd name="T6" fmla="*/ 36 w 36"/>
                <a:gd name="T7" fmla="*/ 19 h 29"/>
                <a:gd name="T8" fmla="*/ 20 w 3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2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7" y="24"/>
                    <a:pt x="16" y="28"/>
                    <a:pt x="26" y="2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1" y="13"/>
                    <a:pt x="26" y="6"/>
                    <a:pt x="20" y="0"/>
                  </a:cubicBez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46"/>
            <p:cNvSpPr/>
            <p:nvPr/>
          </p:nvSpPr>
          <p:spPr bwMode="auto">
            <a:xfrm rot="964014">
              <a:off x="6901564" y="1689976"/>
              <a:ext cx="144684" cy="206256"/>
            </a:xfrm>
            <a:custGeom>
              <a:avLst/>
              <a:gdLst>
                <a:gd name="T0" fmla="*/ 12 w 28"/>
                <a:gd name="T1" fmla="*/ 0 h 39"/>
                <a:gd name="T2" fmla="*/ 0 w 28"/>
                <a:gd name="T3" fmla="*/ 10 h 39"/>
                <a:gd name="T4" fmla="*/ 7 w 28"/>
                <a:gd name="T5" fmla="*/ 39 h 39"/>
                <a:gd name="T6" fmla="*/ 28 w 28"/>
                <a:gd name="T7" fmla="*/ 21 h 39"/>
                <a:gd name="T8" fmla="*/ 12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2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20"/>
                    <a:pt x="3" y="30"/>
                    <a:pt x="7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2" y="13"/>
                    <a:pt x="17" y="6"/>
                    <a:pt x="12" y="0"/>
                  </a:cubicBez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47"/>
            <p:cNvSpPr/>
            <p:nvPr/>
          </p:nvSpPr>
          <p:spPr bwMode="auto">
            <a:xfrm rot="964014">
              <a:off x="6902202" y="1812915"/>
              <a:ext cx="201682" cy="217466"/>
            </a:xfrm>
            <a:custGeom>
              <a:avLst/>
              <a:gdLst>
                <a:gd name="T0" fmla="*/ 21 w 39"/>
                <a:gd name="T1" fmla="*/ 0 h 41"/>
                <a:gd name="T2" fmla="*/ 0 w 39"/>
                <a:gd name="T3" fmla="*/ 18 h 41"/>
                <a:gd name="T4" fmla="*/ 19 w 39"/>
                <a:gd name="T5" fmla="*/ 41 h 41"/>
                <a:gd name="T6" fmla="*/ 39 w 39"/>
                <a:gd name="T7" fmla="*/ 23 h 41"/>
                <a:gd name="T8" fmla="*/ 21 w 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2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27"/>
                    <a:pt x="11" y="35"/>
                    <a:pt x="19" y="4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15"/>
                    <a:pt x="27" y="7"/>
                    <a:pt x="21" y="0"/>
                  </a:cubicBez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48"/>
            <p:cNvSpPr/>
            <p:nvPr/>
          </p:nvSpPr>
          <p:spPr bwMode="auto">
            <a:xfrm rot="964014">
              <a:off x="7090742" y="2080732"/>
              <a:ext cx="87687" cy="51564"/>
            </a:xfrm>
            <a:custGeom>
              <a:avLst/>
              <a:gdLst>
                <a:gd name="T0" fmla="*/ 0 w 17"/>
                <a:gd name="T1" fmla="*/ 10 h 10"/>
                <a:gd name="T2" fmla="*/ 11 w 17"/>
                <a:gd name="T3" fmla="*/ 10 h 10"/>
                <a:gd name="T4" fmla="*/ 17 w 17"/>
                <a:gd name="T5" fmla="*/ 9 h 10"/>
                <a:gd name="T6" fmla="*/ 10 w 17"/>
                <a:gd name="T7" fmla="*/ 0 h 10"/>
                <a:gd name="T8" fmla="*/ 0 w 1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cubicBezTo>
                    <a:pt x="3" y="10"/>
                    <a:pt x="7" y="10"/>
                    <a:pt x="11" y="10"/>
                  </a:cubicBezTo>
                  <a:cubicBezTo>
                    <a:pt x="13" y="9"/>
                    <a:pt x="15" y="9"/>
                    <a:pt x="17" y="9"/>
                  </a:cubicBezTo>
                  <a:cubicBezTo>
                    <a:pt x="15" y="6"/>
                    <a:pt x="13" y="3"/>
                    <a:pt x="1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49"/>
            <p:cNvSpPr/>
            <p:nvPr/>
          </p:nvSpPr>
          <p:spPr bwMode="auto">
            <a:xfrm rot="964014">
              <a:off x="7106179" y="1501556"/>
              <a:ext cx="170991" cy="132273"/>
            </a:xfrm>
            <a:custGeom>
              <a:avLst/>
              <a:gdLst>
                <a:gd name="T0" fmla="*/ 33 w 33"/>
                <a:gd name="T1" fmla="*/ 5 h 25"/>
                <a:gd name="T2" fmla="*/ 28 w 33"/>
                <a:gd name="T3" fmla="*/ 0 h 25"/>
                <a:gd name="T4" fmla="*/ 0 w 33"/>
                <a:gd name="T5" fmla="*/ 11 h 25"/>
                <a:gd name="T6" fmla="*/ 10 w 33"/>
                <a:gd name="T7" fmla="*/ 25 h 25"/>
                <a:gd name="T8" fmla="*/ 33 w 33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3" y="5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0" y="1"/>
                    <a:pt x="10" y="4"/>
                    <a:pt x="0" y="11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33" y="5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50"/>
            <p:cNvSpPr/>
            <p:nvPr/>
          </p:nvSpPr>
          <p:spPr bwMode="auto">
            <a:xfrm rot="964014">
              <a:off x="7269346" y="1550265"/>
              <a:ext cx="181952" cy="138999"/>
            </a:xfrm>
            <a:custGeom>
              <a:avLst/>
              <a:gdLst>
                <a:gd name="T0" fmla="*/ 17 w 35"/>
                <a:gd name="T1" fmla="*/ 26 h 26"/>
                <a:gd name="T2" fmla="*/ 35 w 35"/>
                <a:gd name="T3" fmla="*/ 10 h 26"/>
                <a:gd name="T4" fmla="*/ 7 w 35"/>
                <a:gd name="T5" fmla="*/ 0 h 26"/>
                <a:gd name="T6" fmla="*/ 0 w 35"/>
                <a:gd name="T7" fmla="*/ 5 h 26"/>
                <a:gd name="T8" fmla="*/ 17 w 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17" y="26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28" y="5"/>
                    <a:pt x="18" y="0"/>
                    <a:pt x="7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51"/>
            <p:cNvSpPr/>
            <p:nvPr/>
          </p:nvSpPr>
          <p:spPr bwMode="auto">
            <a:xfrm rot="964014">
              <a:off x="7262511" y="1524395"/>
              <a:ext cx="63574" cy="31387"/>
            </a:xfrm>
            <a:custGeom>
              <a:avLst/>
              <a:gdLst>
                <a:gd name="T0" fmla="*/ 12 w 12"/>
                <a:gd name="T1" fmla="*/ 1 h 6"/>
                <a:gd name="T2" fmla="*/ 0 w 12"/>
                <a:gd name="T3" fmla="*/ 1 h 6"/>
                <a:gd name="T4" fmla="*/ 5 w 12"/>
                <a:gd name="T5" fmla="*/ 6 h 6"/>
                <a:gd name="T6" fmla="*/ 12 w 1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1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52"/>
            <p:cNvSpPr/>
            <p:nvPr/>
          </p:nvSpPr>
          <p:spPr bwMode="auto">
            <a:xfrm rot="964014">
              <a:off x="6931423" y="1633110"/>
              <a:ext cx="61381" cy="100885"/>
            </a:xfrm>
            <a:custGeom>
              <a:avLst/>
              <a:gdLst>
                <a:gd name="T0" fmla="*/ 4 w 12"/>
                <a:gd name="T1" fmla="*/ 0 h 19"/>
                <a:gd name="T2" fmla="*/ 0 w 12"/>
                <a:gd name="T3" fmla="*/ 19 h 19"/>
                <a:gd name="T4" fmla="*/ 12 w 12"/>
                <a:gd name="T5" fmla="*/ 9 h 19"/>
                <a:gd name="T6" fmla="*/ 4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0"/>
                  </a:moveTo>
                  <a:cubicBezTo>
                    <a:pt x="2" y="6"/>
                    <a:pt x="0" y="12"/>
                    <a:pt x="0" y="1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5"/>
                    <a:pt x="6" y="2"/>
                    <a:pt x="4" y="0"/>
                  </a:cubicBez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53"/>
            <p:cNvSpPr/>
            <p:nvPr/>
          </p:nvSpPr>
          <p:spPr bwMode="auto">
            <a:xfrm rot="964014">
              <a:off x="6973766" y="1524450"/>
              <a:ext cx="166607" cy="181595"/>
            </a:xfrm>
            <a:custGeom>
              <a:avLst/>
              <a:gdLst>
                <a:gd name="T0" fmla="*/ 32 w 32"/>
                <a:gd name="T1" fmla="*/ 14 h 34"/>
                <a:gd name="T2" fmla="*/ 22 w 32"/>
                <a:gd name="T3" fmla="*/ 0 h 34"/>
                <a:gd name="T4" fmla="*/ 20 w 32"/>
                <a:gd name="T5" fmla="*/ 2 h 34"/>
                <a:gd name="T6" fmla="*/ 0 w 32"/>
                <a:gd name="T7" fmla="*/ 25 h 34"/>
                <a:gd name="T8" fmla="*/ 8 w 32"/>
                <a:gd name="T9" fmla="*/ 34 h 34"/>
                <a:gd name="T10" fmla="*/ 32 w 32"/>
                <a:gd name="T11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4">
                  <a:moveTo>
                    <a:pt x="32" y="1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0" y="8"/>
                    <a:pt x="4" y="16"/>
                    <a:pt x="0" y="25"/>
                  </a:cubicBezTo>
                  <a:cubicBezTo>
                    <a:pt x="2" y="27"/>
                    <a:pt x="5" y="30"/>
                    <a:pt x="8" y="34"/>
                  </a:cubicBezTo>
                  <a:lnTo>
                    <a:pt x="32" y="14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54"/>
            <p:cNvSpPr>
              <a:spLocks noEditPoints="1"/>
            </p:cNvSpPr>
            <p:nvPr/>
          </p:nvSpPr>
          <p:spPr bwMode="auto">
            <a:xfrm rot="964014">
              <a:off x="7316979" y="1550490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1 w 18"/>
                <a:gd name="T7" fmla="*/ 7 h 18"/>
                <a:gd name="T8" fmla="*/ 1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1 w 18"/>
                <a:gd name="T15" fmla="*/ 0 h 18"/>
                <a:gd name="T16" fmla="*/ 11 w 18"/>
                <a:gd name="T17" fmla="*/ 0 h 18"/>
                <a:gd name="T18" fmla="*/ 18 w 18"/>
                <a:gd name="T19" fmla="*/ 9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9 w 18"/>
                <a:gd name="T35" fmla="*/ 16 h 18"/>
                <a:gd name="T36" fmla="*/ 9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6 w 18"/>
                <a:gd name="T61" fmla="*/ 9 h 18"/>
                <a:gd name="T62" fmla="*/ 16 w 18"/>
                <a:gd name="T63" fmla="*/ 9 h 18"/>
                <a:gd name="T64" fmla="*/ 10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2 h 18"/>
                <a:gd name="T74" fmla="*/ 10 w 18"/>
                <a:gd name="T75" fmla="*/ 1 h 18"/>
                <a:gd name="T76" fmla="*/ 9 w 18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1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4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2" y="8"/>
                  </a:move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4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55"/>
            <p:cNvSpPr>
              <a:spLocks noEditPoints="1"/>
            </p:cNvSpPr>
            <p:nvPr/>
          </p:nvSpPr>
          <p:spPr bwMode="auto">
            <a:xfrm rot="964014">
              <a:off x="7379682" y="1673220"/>
              <a:ext cx="92073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8 h 18"/>
                <a:gd name="T8" fmla="*/ 0 w 18"/>
                <a:gd name="T9" fmla="*/ 8 h 18"/>
                <a:gd name="T10" fmla="*/ 9 w 18"/>
                <a:gd name="T11" fmla="*/ 1 h 18"/>
                <a:gd name="T12" fmla="*/ 9 w 18"/>
                <a:gd name="T13" fmla="*/ 1 h 18"/>
                <a:gd name="T14" fmla="*/ 10 w 18"/>
                <a:gd name="T15" fmla="*/ 1 h 18"/>
                <a:gd name="T16" fmla="*/ 10 w 18"/>
                <a:gd name="T17" fmla="*/ 1 h 18"/>
                <a:gd name="T18" fmla="*/ 17 w 18"/>
                <a:gd name="T19" fmla="*/ 9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7 h 18"/>
                <a:gd name="T36" fmla="*/ 8 w 18"/>
                <a:gd name="T37" fmla="*/ 17 h 18"/>
                <a:gd name="T38" fmla="*/ 2 w 18"/>
                <a:gd name="T39" fmla="*/ 9 h 18"/>
                <a:gd name="T40" fmla="*/ 3 w 18"/>
                <a:gd name="T41" fmla="*/ 10 h 18"/>
                <a:gd name="T42" fmla="*/ 3 w 18"/>
                <a:gd name="T43" fmla="*/ 10 h 18"/>
                <a:gd name="T44" fmla="*/ 5 w 18"/>
                <a:gd name="T45" fmla="*/ 13 h 18"/>
                <a:gd name="T46" fmla="*/ 5 w 18"/>
                <a:gd name="T47" fmla="*/ 13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3 h 18"/>
                <a:gd name="T58" fmla="*/ 12 w 18"/>
                <a:gd name="T59" fmla="*/ 13 h 18"/>
                <a:gd name="T60" fmla="*/ 15 w 18"/>
                <a:gd name="T61" fmla="*/ 10 h 18"/>
                <a:gd name="T62" fmla="*/ 15 w 18"/>
                <a:gd name="T63" fmla="*/ 10 h 18"/>
                <a:gd name="T64" fmla="*/ 9 w 18"/>
                <a:gd name="T65" fmla="*/ 3 h 18"/>
                <a:gd name="T66" fmla="*/ 2 w 18"/>
                <a:gd name="T67" fmla="*/ 9 h 18"/>
                <a:gd name="T68" fmla="*/ 2 w 18"/>
                <a:gd name="T69" fmla="*/ 9 h 18"/>
                <a:gd name="T70" fmla="*/ 2 w 18"/>
                <a:gd name="T71" fmla="*/ 9 h 18"/>
                <a:gd name="T72" fmla="*/ 9 w 18"/>
                <a:gd name="T73" fmla="*/ 2 h 18"/>
                <a:gd name="T74" fmla="*/ 9 w 18"/>
                <a:gd name="T75" fmla="*/ 1 h 18"/>
                <a:gd name="T76" fmla="*/ 9 w 18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3" y="7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56"/>
            <p:cNvSpPr>
              <a:spLocks noEditPoints="1"/>
            </p:cNvSpPr>
            <p:nvPr/>
          </p:nvSpPr>
          <p:spPr bwMode="auto">
            <a:xfrm rot="964014">
              <a:off x="7429019" y="1804037"/>
              <a:ext cx="92073" cy="94161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7 w 18"/>
                <a:gd name="T19" fmla="*/ 9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8 w 18"/>
                <a:gd name="T39" fmla="*/ 16 h 18"/>
                <a:gd name="T40" fmla="*/ 2 w 18"/>
                <a:gd name="T41" fmla="*/ 8 h 18"/>
                <a:gd name="T42" fmla="*/ 3 w 18"/>
                <a:gd name="T43" fmla="*/ 9 h 18"/>
                <a:gd name="T44" fmla="*/ 3 w 18"/>
                <a:gd name="T45" fmla="*/ 9 h 18"/>
                <a:gd name="T46" fmla="*/ 5 w 18"/>
                <a:gd name="T47" fmla="*/ 12 h 18"/>
                <a:gd name="T48" fmla="*/ 5 w 18"/>
                <a:gd name="T49" fmla="*/ 12 h 18"/>
                <a:gd name="T50" fmla="*/ 8 w 18"/>
                <a:gd name="T51" fmla="*/ 16 h 18"/>
                <a:gd name="T52" fmla="*/ 8 w 18"/>
                <a:gd name="T53" fmla="*/ 16 h 18"/>
                <a:gd name="T54" fmla="*/ 9 w 18"/>
                <a:gd name="T55" fmla="*/ 15 h 18"/>
                <a:gd name="T56" fmla="*/ 9 w 18"/>
                <a:gd name="T57" fmla="*/ 15 h 18"/>
                <a:gd name="T58" fmla="*/ 12 w 18"/>
                <a:gd name="T59" fmla="*/ 13 h 18"/>
                <a:gd name="T60" fmla="*/ 12 w 18"/>
                <a:gd name="T61" fmla="*/ 13 h 18"/>
                <a:gd name="T62" fmla="*/ 15 w 18"/>
                <a:gd name="T63" fmla="*/ 9 h 18"/>
                <a:gd name="T64" fmla="*/ 15 w 18"/>
                <a:gd name="T65" fmla="*/ 9 h 18"/>
                <a:gd name="T66" fmla="*/ 9 w 18"/>
                <a:gd name="T67" fmla="*/ 2 h 18"/>
                <a:gd name="T68" fmla="*/ 2 w 18"/>
                <a:gd name="T69" fmla="*/ 8 h 18"/>
                <a:gd name="T70" fmla="*/ 2 w 18"/>
                <a:gd name="T71" fmla="*/ 8 h 18"/>
                <a:gd name="T72" fmla="*/ 2 w 18"/>
                <a:gd name="T73" fmla="*/ 8 h 18"/>
                <a:gd name="T74" fmla="*/ 9 w 18"/>
                <a:gd name="T75" fmla="*/ 2 h 18"/>
                <a:gd name="T76" fmla="*/ 10 w 18"/>
                <a:gd name="T77" fmla="*/ 1 h 18"/>
                <a:gd name="T78" fmla="*/ 9 w 18"/>
                <a:gd name="T7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4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4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57"/>
            <p:cNvSpPr>
              <a:spLocks noEditPoints="1"/>
            </p:cNvSpPr>
            <p:nvPr/>
          </p:nvSpPr>
          <p:spPr bwMode="auto">
            <a:xfrm rot="964014">
              <a:off x="7188072" y="1602019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1 h 18"/>
                <a:gd name="T12" fmla="*/ 9 w 18"/>
                <a:gd name="T13" fmla="*/ 1 h 18"/>
                <a:gd name="T14" fmla="*/ 11 w 18"/>
                <a:gd name="T15" fmla="*/ 1 h 18"/>
                <a:gd name="T16" fmla="*/ 11 w 18"/>
                <a:gd name="T17" fmla="*/ 1 h 18"/>
                <a:gd name="T18" fmla="*/ 18 w 18"/>
                <a:gd name="T19" fmla="*/ 9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9 w 18"/>
                <a:gd name="T35" fmla="*/ 16 h 18"/>
                <a:gd name="T36" fmla="*/ 9 w 18"/>
                <a:gd name="T37" fmla="*/ 16 h 18"/>
                <a:gd name="T38" fmla="*/ 9 w 18"/>
                <a:gd name="T39" fmla="*/ 16 h 18"/>
                <a:gd name="T40" fmla="*/ 2 w 18"/>
                <a:gd name="T41" fmla="*/ 9 h 18"/>
                <a:gd name="T42" fmla="*/ 3 w 18"/>
                <a:gd name="T43" fmla="*/ 10 h 18"/>
                <a:gd name="T44" fmla="*/ 3 w 18"/>
                <a:gd name="T45" fmla="*/ 10 h 18"/>
                <a:gd name="T46" fmla="*/ 5 w 18"/>
                <a:gd name="T47" fmla="*/ 13 h 18"/>
                <a:gd name="T48" fmla="*/ 5 w 18"/>
                <a:gd name="T49" fmla="*/ 13 h 18"/>
                <a:gd name="T50" fmla="*/ 8 w 18"/>
                <a:gd name="T51" fmla="*/ 16 h 18"/>
                <a:gd name="T52" fmla="*/ 8 w 18"/>
                <a:gd name="T53" fmla="*/ 16 h 18"/>
                <a:gd name="T54" fmla="*/ 9 w 18"/>
                <a:gd name="T55" fmla="*/ 15 h 18"/>
                <a:gd name="T56" fmla="*/ 9 w 18"/>
                <a:gd name="T57" fmla="*/ 15 h 18"/>
                <a:gd name="T58" fmla="*/ 12 w 18"/>
                <a:gd name="T59" fmla="*/ 13 h 18"/>
                <a:gd name="T60" fmla="*/ 12 w 18"/>
                <a:gd name="T61" fmla="*/ 13 h 18"/>
                <a:gd name="T62" fmla="*/ 16 w 18"/>
                <a:gd name="T63" fmla="*/ 10 h 18"/>
                <a:gd name="T64" fmla="*/ 16 w 18"/>
                <a:gd name="T65" fmla="*/ 10 h 18"/>
                <a:gd name="T66" fmla="*/ 10 w 18"/>
                <a:gd name="T67" fmla="*/ 3 h 18"/>
                <a:gd name="T68" fmla="*/ 2 w 18"/>
                <a:gd name="T69" fmla="*/ 8 h 18"/>
                <a:gd name="T70" fmla="*/ 2 w 18"/>
                <a:gd name="T71" fmla="*/ 8 h 18"/>
                <a:gd name="T72" fmla="*/ 2 w 18"/>
                <a:gd name="T73" fmla="*/ 9 h 18"/>
                <a:gd name="T74" fmla="*/ 9 w 18"/>
                <a:gd name="T75" fmla="*/ 2 h 18"/>
                <a:gd name="T76" fmla="*/ 10 w 18"/>
                <a:gd name="T77" fmla="*/ 1 h 18"/>
                <a:gd name="T78" fmla="*/ 9 w 18"/>
                <a:gd name="T7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2" y="9"/>
                  </a:move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1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4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58"/>
            <p:cNvSpPr>
              <a:spLocks noEditPoints="1"/>
            </p:cNvSpPr>
            <p:nvPr/>
          </p:nvSpPr>
          <p:spPr bwMode="auto">
            <a:xfrm rot="964014">
              <a:off x="7049989" y="1667328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9 h 19"/>
                <a:gd name="T4" fmla="*/ 0 w 18"/>
                <a:gd name="T5" fmla="*/ 9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1 w 18"/>
                <a:gd name="T15" fmla="*/ 1 h 19"/>
                <a:gd name="T16" fmla="*/ 11 w 18"/>
                <a:gd name="T17" fmla="*/ 1 h 19"/>
                <a:gd name="T18" fmla="*/ 18 w 18"/>
                <a:gd name="T19" fmla="*/ 9 h 19"/>
                <a:gd name="T20" fmla="*/ 18 w 18"/>
                <a:gd name="T21" fmla="*/ 11 h 19"/>
                <a:gd name="T22" fmla="*/ 18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2 w 18"/>
                <a:gd name="T35" fmla="*/ 9 h 19"/>
                <a:gd name="T36" fmla="*/ 3 w 18"/>
                <a:gd name="T37" fmla="*/ 10 h 19"/>
                <a:gd name="T38" fmla="*/ 3 w 18"/>
                <a:gd name="T39" fmla="*/ 10 h 19"/>
                <a:gd name="T40" fmla="*/ 5 w 18"/>
                <a:gd name="T41" fmla="*/ 13 h 19"/>
                <a:gd name="T42" fmla="*/ 5 w 18"/>
                <a:gd name="T43" fmla="*/ 13 h 19"/>
                <a:gd name="T44" fmla="*/ 8 w 18"/>
                <a:gd name="T45" fmla="*/ 16 h 19"/>
                <a:gd name="T46" fmla="*/ 8 w 18"/>
                <a:gd name="T47" fmla="*/ 16 h 19"/>
                <a:gd name="T48" fmla="*/ 9 w 18"/>
                <a:gd name="T49" fmla="*/ 16 h 19"/>
                <a:gd name="T50" fmla="*/ 9 w 18"/>
                <a:gd name="T51" fmla="*/ 16 h 19"/>
                <a:gd name="T52" fmla="*/ 12 w 18"/>
                <a:gd name="T53" fmla="*/ 13 h 19"/>
                <a:gd name="T54" fmla="*/ 12 w 18"/>
                <a:gd name="T55" fmla="*/ 13 h 19"/>
                <a:gd name="T56" fmla="*/ 16 w 18"/>
                <a:gd name="T57" fmla="*/ 10 h 19"/>
                <a:gd name="T58" fmla="*/ 16 w 18"/>
                <a:gd name="T59" fmla="*/ 10 h 19"/>
                <a:gd name="T60" fmla="*/ 10 w 18"/>
                <a:gd name="T61" fmla="*/ 3 h 19"/>
                <a:gd name="T62" fmla="*/ 2 w 18"/>
                <a:gd name="T63" fmla="*/ 9 h 19"/>
                <a:gd name="T64" fmla="*/ 2 w 18"/>
                <a:gd name="T65" fmla="*/ 9 h 19"/>
                <a:gd name="T66" fmla="*/ 2 w 18"/>
                <a:gd name="T67" fmla="*/ 9 h 19"/>
                <a:gd name="T68" fmla="*/ 9 w 18"/>
                <a:gd name="T69" fmla="*/ 2 h 19"/>
                <a:gd name="T70" fmla="*/ 10 w 18"/>
                <a:gd name="T71" fmla="*/ 2 h 19"/>
                <a:gd name="T72" fmla="*/ 9 w 18"/>
                <a:gd name="T7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7" y="18"/>
                    <a:pt x="1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7" y="18"/>
                  </a:cubicBezTo>
                  <a:close/>
                  <a:moveTo>
                    <a:pt x="2" y="9"/>
                  </a:move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5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4"/>
                    <a:pt x="4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59"/>
            <p:cNvSpPr>
              <a:spLocks noEditPoints="1"/>
            </p:cNvSpPr>
            <p:nvPr/>
          </p:nvSpPr>
          <p:spPr bwMode="auto">
            <a:xfrm rot="964014">
              <a:off x="6914388" y="1726261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8 h 19"/>
                <a:gd name="T4" fmla="*/ 0 w 18"/>
                <a:gd name="T5" fmla="*/ 8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0 w 18"/>
                <a:gd name="T15" fmla="*/ 1 h 19"/>
                <a:gd name="T16" fmla="*/ 10 w 18"/>
                <a:gd name="T17" fmla="*/ 1 h 19"/>
                <a:gd name="T18" fmla="*/ 17 w 18"/>
                <a:gd name="T19" fmla="*/ 9 h 19"/>
                <a:gd name="T20" fmla="*/ 17 w 18"/>
                <a:gd name="T21" fmla="*/ 11 h 19"/>
                <a:gd name="T22" fmla="*/ 17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8 w 18"/>
                <a:gd name="T35" fmla="*/ 17 h 19"/>
                <a:gd name="T36" fmla="*/ 8 w 18"/>
                <a:gd name="T37" fmla="*/ 17 h 19"/>
                <a:gd name="T38" fmla="*/ 8 w 18"/>
                <a:gd name="T39" fmla="*/ 17 h 19"/>
                <a:gd name="T40" fmla="*/ 2 w 18"/>
                <a:gd name="T41" fmla="*/ 9 h 19"/>
                <a:gd name="T42" fmla="*/ 3 w 18"/>
                <a:gd name="T43" fmla="*/ 10 h 19"/>
                <a:gd name="T44" fmla="*/ 3 w 18"/>
                <a:gd name="T45" fmla="*/ 10 h 19"/>
                <a:gd name="T46" fmla="*/ 5 w 18"/>
                <a:gd name="T47" fmla="*/ 13 h 19"/>
                <a:gd name="T48" fmla="*/ 5 w 18"/>
                <a:gd name="T49" fmla="*/ 13 h 19"/>
                <a:gd name="T50" fmla="*/ 8 w 18"/>
                <a:gd name="T51" fmla="*/ 16 h 19"/>
                <a:gd name="T52" fmla="*/ 8 w 18"/>
                <a:gd name="T53" fmla="*/ 16 h 19"/>
                <a:gd name="T54" fmla="*/ 9 w 18"/>
                <a:gd name="T55" fmla="*/ 16 h 19"/>
                <a:gd name="T56" fmla="*/ 9 w 18"/>
                <a:gd name="T57" fmla="*/ 16 h 19"/>
                <a:gd name="T58" fmla="*/ 12 w 18"/>
                <a:gd name="T59" fmla="*/ 13 h 19"/>
                <a:gd name="T60" fmla="*/ 12 w 18"/>
                <a:gd name="T61" fmla="*/ 13 h 19"/>
                <a:gd name="T62" fmla="*/ 15 w 18"/>
                <a:gd name="T63" fmla="*/ 10 h 19"/>
                <a:gd name="T64" fmla="*/ 15 w 18"/>
                <a:gd name="T65" fmla="*/ 10 h 19"/>
                <a:gd name="T66" fmla="*/ 9 w 18"/>
                <a:gd name="T67" fmla="*/ 3 h 19"/>
                <a:gd name="T68" fmla="*/ 2 w 18"/>
                <a:gd name="T69" fmla="*/ 9 h 19"/>
                <a:gd name="T70" fmla="*/ 2 w 18"/>
                <a:gd name="T71" fmla="*/ 9 h 19"/>
                <a:gd name="T72" fmla="*/ 2 w 18"/>
                <a:gd name="T73" fmla="*/ 9 h 19"/>
                <a:gd name="T74" fmla="*/ 9 w 18"/>
                <a:gd name="T75" fmla="*/ 2 h 19"/>
                <a:gd name="T76" fmla="*/ 9 w 18"/>
                <a:gd name="T77" fmla="*/ 1 h 19"/>
                <a:gd name="T78" fmla="*/ 9 w 18"/>
                <a:gd name="T7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8"/>
                    <a:pt x="7" y="19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60"/>
            <p:cNvSpPr>
              <a:spLocks noEditPoints="1"/>
            </p:cNvSpPr>
            <p:nvPr/>
          </p:nvSpPr>
          <p:spPr bwMode="auto">
            <a:xfrm rot="964014">
              <a:off x="7141512" y="1504529"/>
              <a:ext cx="94264" cy="91919"/>
            </a:xfrm>
            <a:custGeom>
              <a:avLst/>
              <a:gdLst>
                <a:gd name="T0" fmla="*/ 7 w 18"/>
                <a:gd name="T1" fmla="*/ 16 h 17"/>
                <a:gd name="T2" fmla="*/ 0 w 18"/>
                <a:gd name="T3" fmla="*/ 6 h 17"/>
                <a:gd name="T4" fmla="*/ 0 w 18"/>
                <a:gd name="T5" fmla="*/ 6 h 17"/>
                <a:gd name="T6" fmla="*/ 0 w 18"/>
                <a:gd name="T7" fmla="*/ 6 h 17"/>
                <a:gd name="T8" fmla="*/ 0 w 18"/>
                <a:gd name="T9" fmla="*/ 6 h 17"/>
                <a:gd name="T10" fmla="*/ 10 w 18"/>
                <a:gd name="T11" fmla="*/ 1 h 17"/>
                <a:gd name="T12" fmla="*/ 10 w 18"/>
                <a:gd name="T13" fmla="*/ 1 h 17"/>
                <a:gd name="T14" fmla="*/ 11 w 18"/>
                <a:gd name="T15" fmla="*/ 1 h 17"/>
                <a:gd name="T16" fmla="*/ 11 w 18"/>
                <a:gd name="T17" fmla="*/ 1 h 17"/>
                <a:gd name="T18" fmla="*/ 17 w 18"/>
                <a:gd name="T19" fmla="*/ 7 h 17"/>
                <a:gd name="T20" fmla="*/ 18 w 18"/>
                <a:gd name="T21" fmla="*/ 8 h 17"/>
                <a:gd name="T22" fmla="*/ 18 w 18"/>
                <a:gd name="T23" fmla="*/ 8 h 17"/>
                <a:gd name="T24" fmla="*/ 17 w 18"/>
                <a:gd name="T25" fmla="*/ 9 h 17"/>
                <a:gd name="T26" fmla="*/ 17 w 18"/>
                <a:gd name="T27" fmla="*/ 9 h 17"/>
                <a:gd name="T28" fmla="*/ 10 w 18"/>
                <a:gd name="T29" fmla="*/ 15 h 17"/>
                <a:gd name="T30" fmla="*/ 10 w 18"/>
                <a:gd name="T31" fmla="*/ 15 h 17"/>
                <a:gd name="T32" fmla="*/ 8 w 18"/>
                <a:gd name="T33" fmla="*/ 17 h 17"/>
                <a:gd name="T34" fmla="*/ 8 w 18"/>
                <a:gd name="T35" fmla="*/ 17 h 17"/>
                <a:gd name="T36" fmla="*/ 7 w 18"/>
                <a:gd name="T37" fmla="*/ 16 h 17"/>
                <a:gd name="T38" fmla="*/ 8 w 18"/>
                <a:gd name="T39" fmla="*/ 15 h 17"/>
                <a:gd name="T40" fmla="*/ 8 w 18"/>
                <a:gd name="T41" fmla="*/ 15 h 17"/>
                <a:gd name="T42" fmla="*/ 3 w 18"/>
                <a:gd name="T43" fmla="*/ 8 h 17"/>
                <a:gd name="T44" fmla="*/ 5 w 18"/>
                <a:gd name="T45" fmla="*/ 11 h 17"/>
                <a:gd name="T46" fmla="*/ 5 w 18"/>
                <a:gd name="T47" fmla="*/ 11 h 17"/>
                <a:gd name="T48" fmla="*/ 8 w 18"/>
                <a:gd name="T49" fmla="*/ 14 h 17"/>
                <a:gd name="T50" fmla="*/ 8 w 18"/>
                <a:gd name="T51" fmla="*/ 14 h 17"/>
                <a:gd name="T52" fmla="*/ 9 w 18"/>
                <a:gd name="T53" fmla="*/ 14 h 17"/>
                <a:gd name="T54" fmla="*/ 9 w 18"/>
                <a:gd name="T55" fmla="*/ 14 h 17"/>
                <a:gd name="T56" fmla="*/ 12 w 18"/>
                <a:gd name="T57" fmla="*/ 11 h 17"/>
                <a:gd name="T58" fmla="*/ 12 w 18"/>
                <a:gd name="T59" fmla="*/ 11 h 17"/>
                <a:gd name="T60" fmla="*/ 15 w 18"/>
                <a:gd name="T61" fmla="*/ 8 h 17"/>
                <a:gd name="T62" fmla="*/ 15 w 18"/>
                <a:gd name="T63" fmla="*/ 8 h 17"/>
                <a:gd name="T64" fmla="*/ 10 w 18"/>
                <a:gd name="T65" fmla="*/ 3 h 17"/>
                <a:gd name="T66" fmla="*/ 7 w 18"/>
                <a:gd name="T67" fmla="*/ 5 h 17"/>
                <a:gd name="T68" fmla="*/ 7 w 18"/>
                <a:gd name="T69" fmla="*/ 5 h 17"/>
                <a:gd name="T70" fmla="*/ 2 w 18"/>
                <a:gd name="T71" fmla="*/ 7 h 17"/>
                <a:gd name="T72" fmla="*/ 2 w 18"/>
                <a:gd name="T73" fmla="*/ 7 h 17"/>
                <a:gd name="T74" fmla="*/ 3 w 18"/>
                <a:gd name="T75" fmla="*/ 8 h 17"/>
                <a:gd name="T76" fmla="*/ 10 w 18"/>
                <a:gd name="T77" fmla="*/ 2 h 17"/>
                <a:gd name="T78" fmla="*/ 11 w 18"/>
                <a:gd name="T79" fmla="*/ 1 h 17"/>
                <a:gd name="T80" fmla="*/ 10 w 18"/>
                <a:gd name="T8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7">
                  <a:moveTo>
                    <a:pt x="7" y="16"/>
                  </a:moveTo>
                  <a:cubicBezTo>
                    <a:pt x="6" y="16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3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7" y="16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3" y="8"/>
                  </a:moveTo>
                  <a:cubicBezTo>
                    <a:pt x="3" y="9"/>
                    <a:pt x="4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1" y="12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5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8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3" y="8"/>
                  </a:cubicBezTo>
                  <a:close/>
                  <a:moveTo>
                    <a:pt x="10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61"/>
            <p:cNvSpPr/>
            <p:nvPr/>
          </p:nvSpPr>
          <p:spPr bwMode="auto">
            <a:xfrm rot="964014">
              <a:off x="6932342" y="1646768"/>
              <a:ext cx="46036" cy="65015"/>
            </a:xfrm>
            <a:custGeom>
              <a:avLst/>
              <a:gdLst>
                <a:gd name="T0" fmla="*/ 0 w 9"/>
                <a:gd name="T1" fmla="*/ 12 h 12"/>
                <a:gd name="T2" fmla="*/ 1 w 9"/>
                <a:gd name="T3" fmla="*/ 10 h 12"/>
                <a:gd name="T4" fmla="*/ 1 w 9"/>
                <a:gd name="T5" fmla="*/ 10 h 12"/>
                <a:gd name="T6" fmla="*/ 6 w 9"/>
                <a:gd name="T7" fmla="*/ 6 h 12"/>
                <a:gd name="T8" fmla="*/ 6 w 9"/>
                <a:gd name="T9" fmla="*/ 6 h 12"/>
                <a:gd name="T10" fmla="*/ 6 w 9"/>
                <a:gd name="T11" fmla="*/ 6 h 12"/>
                <a:gd name="T12" fmla="*/ 6 w 9"/>
                <a:gd name="T13" fmla="*/ 6 h 12"/>
                <a:gd name="T14" fmla="*/ 5 w 9"/>
                <a:gd name="T15" fmla="*/ 4 h 12"/>
                <a:gd name="T16" fmla="*/ 5 w 9"/>
                <a:gd name="T17" fmla="*/ 4 h 12"/>
                <a:gd name="T18" fmla="*/ 3 w 9"/>
                <a:gd name="T19" fmla="*/ 2 h 12"/>
                <a:gd name="T20" fmla="*/ 3 w 9"/>
                <a:gd name="T21" fmla="*/ 2 h 12"/>
                <a:gd name="T22" fmla="*/ 3 w 9"/>
                <a:gd name="T23" fmla="*/ 0 h 12"/>
                <a:gd name="T24" fmla="*/ 3 w 9"/>
                <a:gd name="T25" fmla="*/ 0 h 12"/>
                <a:gd name="T26" fmla="*/ 4 w 9"/>
                <a:gd name="T27" fmla="*/ 0 h 12"/>
                <a:gd name="T28" fmla="*/ 4 w 9"/>
                <a:gd name="T29" fmla="*/ 0 h 12"/>
                <a:gd name="T30" fmla="*/ 8 w 9"/>
                <a:gd name="T31" fmla="*/ 5 h 12"/>
                <a:gd name="T32" fmla="*/ 8 w 9"/>
                <a:gd name="T33" fmla="*/ 5 h 12"/>
                <a:gd name="T34" fmla="*/ 9 w 9"/>
                <a:gd name="T35" fmla="*/ 6 h 12"/>
                <a:gd name="T36" fmla="*/ 9 w 9"/>
                <a:gd name="T37" fmla="*/ 6 h 12"/>
                <a:gd name="T38" fmla="*/ 9 w 9"/>
                <a:gd name="T39" fmla="*/ 6 h 12"/>
                <a:gd name="T40" fmla="*/ 9 w 9"/>
                <a:gd name="T41" fmla="*/ 7 h 12"/>
                <a:gd name="T42" fmla="*/ 2 w 9"/>
                <a:gd name="T43" fmla="*/ 12 h 12"/>
                <a:gd name="T44" fmla="*/ 2 w 9"/>
                <a:gd name="T45" fmla="*/ 12 h 12"/>
                <a:gd name="T46" fmla="*/ 1 w 9"/>
                <a:gd name="T47" fmla="*/ 12 h 12"/>
                <a:gd name="T48" fmla="*/ 1 w 9"/>
                <a:gd name="T49" fmla="*/ 12 h 12"/>
                <a:gd name="T50" fmla="*/ 0 w 9"/>
                <a:gd name="T5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7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62"/>
            <p:cNvSpPr>
              <a:spLocks noEditPoints="1"/>
            </p:cNvSpPr>
            <p:nvPr/>
          </p:nvSpPr>
          <p:spPr bwMode="auto">
            <a:xfrm rot="964014">
              <a:off x="7006221" y="1561264"/>
              <a:ext cx="94264" cy="94161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3 w 18"/>
                <a:gd name="T39" fmla="*/ 9 h 18"/>
                <a:gd name="T40" fmla="*/ 4 w 18"/>
                <a:gd name="T41" fmla="*/ 11 h 18"/>
                <a:gd name="T42" fmla="*/ 4 w 18"/>
                <a:gd name="T43" fmla="*/ 11 h 18"/>
                <a:gd name="T44" fmla="*/ 8 w 18"/>
                <a:gd name="T45" fmla="*/ 15 h 18"/>
                <a:gd name="T46" fmla="*/ 8 w 18"/>
                <a:gd name="T47" fmla="*/ 15 h 18"/>
                <a:gd name="T48" fmla="*/ 9 w 18"/>
                <a:gd name="T49" fmla="*/ 15 h 18"/>
                <a:gd name="T50" fmla="*/ 9 w 18"/>
                <a:gd name="T51" fmla="*/ 15 h 18"/>
                <a:gd name="T52" fmla="*/ 12 w 18"/>
                <a:gd name="T53" fmla="*/ 12 h 18"/>
                <a:gd name="T54" fmla="*/ 12 w 18"/>
                <a:gd name="T55" fmla="*/ 12 h 18"/>
                <a:gd name="T56" fmla="*/ 15 w 18"/>
                <a:gd name="T57" fmla="*/ 9 h 18"/>
                <a:gd name="T58" fmla="*/ 15 w 18"/>
                <a:gd name="T59" fmla="*/ 9 h 18"/>
                <a:gd name="T60" fmla="*/ 10 w 18"/>
                <a:gd name="T61" fmla="*/ 2 h 18"/>
                <a:gd name="T62" fmla="*/ 2 w 18"/>
                <a:gd name="T63" fmla="*/ 8 h 18"/>
                <a:gd name="T64" fmla="*/ 2 w 18"/>
                <a:gd name="T65" fmla="*/ 8 h 18"/>
                <a:gd name="T66" fmla="*/ 3 w 18"/>
                <a:gd name="T67" fmla="*/ 9 h 18"/>
                <a:gd name="T68" fmla="*/ 9 w 18"/>
                <a:gd name="T69" fmla="*/ 1 h 18"/>
                <a:gd name="T70" fmla="*/ 10 w 18"/>
                <a:gd name="T71" fmla="*/ 1 h 18"/>
                <a:gd name="T72" fmla="*/ 9 w 18"/>
                <a:gd name="T7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3" y="9"/>
                  </a:moveTo>
                  <a:cubicBezTo>
                    <a:pt x="3" y="9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3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3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3" y="9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63"/>
            <p:cNvSpPr>
              <a:spLocks noEditPoints="1"/>
            </p:cNvSpPr>
            <p:nvPr/>
          </p:nvSpPr>
          <p:spPr bwMode="auto">
            <a:xfrm rot="964014">
              <a:off x="7246390" y="1740134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5 w 18"/>
                <a:gd name="T61" fmla="*/ 9 h 18"/>
                <a:gd name="T62" fmla="*/ 15 w 18"/>
                <a:gd name="T63" fmla="*/ 9 h 18"/>
                <a:gd name="T64" fmla="*/ 9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1 h 18"/>
                <a:gd name="T74" fmla="*/ 10 w 18"/>
                <a:gd name="T75" fmla="*/ 1 h 18"/>
                <a:gd name="T76" fmla="*/ 9 w 18"/>
                <a:gd name="T7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64"/>
            <p:cNvSpPr>
              <a:spLocks noEditPoints="1"/>
            </p:cNvSpPr>
            <p:nvPr/>
          </p:nvSpPr>
          <p:spPr bwMode="auto">
            <a:xfrm rot="964014">
              <a:off x="7301490" y="1865655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7 w 18"/>
                <a:gd name="T19" fmla="*/ 8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2 w 18"/>
                <a:gd name="T35" fmla="*/ 9 h 18"/>
                <a:gd name="T36" fmla="*/ 4 w 18"/>
                <a:gd name="T37" fmla="*/ 11 h 18"/>
                <a:gd name="T38" fmla="*/ 4 w 18"/>
                <a:gd name="T39" fmla="*/ 11 h 18"/>
                <a:gd name="T40" fmla="*/ 8 w 18"/>
                <a:gd name="T41" fmla="*/ 16 h 18"/>
                <a:gd name="T42" fmla="*/ 8 w 18"/>
                <a:gd name="T43" fmla="*/ 16 h 18"/>
                <a:gd name="T44" fmla="*/ 9 w 18"/>
                <a:gd name="T45" fmla="*/ 15 h 18"/>
                <a:gd name="T46" fmla="*/ 9 w 18"/>
                <a:gd name="T47" fmla="*/ 15 h 18"/>
                <a:gd name="T48" fmla="*/ 12 w 18"/>
                <a:gd name="T49" fmla="*/ 12 h 18"/>
                <a:gd name="T50" fmla="*/ 12 w 18"/>
                <a:gd name="T51" fmla="*/ 12 h 18"/>
                <a:gd name="T52" fmla="*/ 15 w 18"/>
                <a:gd name="T53" fmla="*/ 9 h 18"/>
                <a:gd name="T54" fmla="*/ 15 w 18"/>
                <a:gd name="T55" fmla="*/ 9 h 18"/>
                <a:gd name="T56" fmla="*/ 9 w 18"/>
                <a:gd name="T57" fmla="*/ 2 h 18"/>
                <a:gd name="T58" fmla="*/ 2 w 18"/>
                <a:gd name="T59" fmla="*/ 8 h 18"/>
                <a:gd name="T60" fmla="*/ 2 w 18"/>
                <a:gd name="T61" fmla="*/ 8 h 18"/>
                <a:gd name="T62" fmla="*/ 2 w 18"/>
                <a:gd name="T63" fmla="*/ 9 h 18"/>
                <a:gd name="T64" fmla="*/ 9 w 18"/>
                <a:gd name="T65" fmla="*/ 1 h 18"/>
                <a:gd name="T66" fmla="*/ 9 w 18"/>
                <a:gd name="T67" fmla="*/ 1 h 18"/>
                <a:gd name="T68" fmla="*/ 9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lose/>
                  <a:moveTo>
                    <a:pt x="2" y="9"/>
                  </a:moveTo>
                  <a:cubicBezTo>
                    <a:pt x="3" y="9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3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4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9"/>
                  </a:cubicBezTo>
                  <a:close/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65"/>
            <p:cNvSpPr>
              <a:spLocks noEditPoints="1"/>
            </p:cNvSpPr>
            <p:nvPr/>
          </p:nvSpPr>
          <p:spPr bwMode="auto">
            <a:xfrm rot="964014">
              <a:off x="7351085" y="1979269"/>
              <a:ext cx="87687" cy="94161"/>
            </a:xfrm>
            <a:custGeom>
              <a:avLst/>
              <a:gdLst>
                <a:gd name="T0" fmla="*/ 7 w 17"/>
                <a:gd name="T1" fmla="*/ 18 h 18"/>
                <a:gd name="T2" fmla="*/ 0 w 17"/>
                <a:gd name="T3" fmla="*/ 8 h 18"/>
                <a:gd name="T4" fmla="*/ 0 w 17"/>
                <a:gd name="T5" fmla="*/ 8 h 18"/>
                <a:gd name="T6" fmla="*/ 0 w 17"/>
                <a:gd name="T7" fmla="*/ 7 h 18"/>
                <a:gd name="T8" fmla="*/ 0 w 17"/>
                <a:gd name="T9" fmla="*/ 7 h 18"/>
                <a:gd name="T10" fmla="*/ 9 w 17"/>
                <a:gd name="T11" fmla="*/ 1 h 18"/>
                <a:gd name="T12" fmla="*/ 9 w 17"/>
                <a:gd name="T13" fmla="*/ 1 h 18"/>
                <a:gd name="T14" fmla="*/ 10 w 17"/>
                <a:gd name="T15" fmla="*/ 1 h 18"/>
                <a:gd name="T16" fmla="*/ 10 w 17"/>
                <a:gd name="T17" fmla="*/ 1 h 18"/>
                <a:gd name="T18" fmla="*/ 17 w 17"/>
                <a:gd name="T19" fmla="*/ 7 h 18"/>
                <a:gd name="T20" fmla="*/ 17 w 17"/>
                <a:gd name="T21" fmla="*/ 9 h 18"/>
                <a:gd name="T22" fmla="*/ 17 w 17"/>
                <a:gd name="T23" fmla="*/ 9 h 18"/>
                <a:gd name="T24" fmla="*/ 10 w 17"/>
                <a:gd name="T25" fmla="*/ 17 h 18"/>
                <a:gd name="T26" fmla="*/ 10 w 17"/>
                <a:gd name="T27" fmla="*/ 17 h 18"/>
                <a:gd name="T28" fmla="*/ 8 w 17"/>
                <a:gd name="T29" fmla="*/ 18 h 18"/>
                <a:gd name="T30" fmla="*/ 8 w 17"/>
                <a:gd name="T31" fmla="*/ 18 h 18"/>
                <a:gd name="T32" fmla="*/ 7 w 17"/>
                <a:gd name="T33" fmla="*/ 18 h 18"/>
                <a:gd name="T34" fmla="*/ 7 w 17"/>
                <a:gd name="T35" fmla="*/ 16 h 18"/>
                <a:gd name="T36" fmla="*/ 7 w 17"/>
                <a:gd name="T37" fmla="*/ 16 h 18"/>
                <a:gd name="T38" fmla="*/ 7 w 17"/>
                <a:gd name="T39" fmla="*/ 16 h 18"/>
                <a:gd name="T40" fmla="*/ 2 w 17"/>
                <a:gd name="T41" fmla="*/ 9 h 18"/>
                <a:gd name="T42" fmla="*/ 3 w 17"/>
                <a:gd name="T43" fmla="*/ 10 h 18"/>
                <a:gd name="T44" fmla="*/ 3 w 17"/>
                <a:gd name="T45" fmla="*/ 10 h 18"/>
                <a:gd name="T46" fmla="*/ 5 w 17"/>
                <a:gd name="T47" fmla="*/ 13 h 18"/>
                <a:gd name="T48" fmla="*/ 5 w 17"/>
                <a:gd name="T49" fmla="*/ 13 h 18"/>
                <a:gd name="T50" fmla="*/ 8 w 17"/>
                <a:gd name="T51" fmla="*/ 16 h 18"/>
                <a:gd name="T52" fmla="*/ 8 w 17"/>
                <a:gd name="T53" fmla="*/ 16 h 18"/>
                <a:gd name="T54" fmla="*/ 8 w 17"/>
                <a:gd name="T55" fmla="*/ 15 h 18"/>
                <a:gd name="T56" fmla="*/ 8 w 17"/>
                <a:gd name="T57" fmla="*/ 15 h 18"/>
                <a:gd name="T58" fmla="*/ 11 w 17"/>
                <a:gd name="T59" fmla="*/ 12 h 18"/>
                <a:gd name="T60" fmla="*/ 11 w 17"/>
                <a:gd name="T61" fmla="*/ 12 h 18"/>
                <a:gd name="T62" fmla="*/ 15 w 17"/>
                <a:gd name="T63" fmla="*/ 8 h 18"/>
                <a:gd name="T64" fmla="*/ 15 w 17"/>
                <a:gd name="T65" fmla="*/ 8 h 18"/>
                <a:gd name="T66" fmla="*/ 9 w 17"/>
                <a:gd name="T67" fmla="*/ 3 h 18"/>
                <a:gd name="T68" fmla="*/ 2 w 17"/>
                <a:gd name="T69" fmla="*/ 9 h 18"/>
                <a:gd name="T70" fmla="*/ 2 w 17"/>
                <a:gd name="T71" fmla="*/ 9 h 18"/>
                <a:gd name="T72" fmla="*/ 2 w 17"/>
                <a:gd name="T73" fmla="*/ 9 h 18"/>
                <a:gd name="T74" fmla="*/ 9 w 17"/>
                <a:gd name="T75" fmla="*/ 2 h 18"/>
                <a:gd name="T76" fmla="*/ 9 w 17"/>
                <a:gd name="T77" fmla="*/ 1 h 18"/>
                <a:gd name="T78" fmla="*/ 9 w 17"/>
                <a:gd name="T7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8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2" y="14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lose/>
                  <a:moveTo>
                    <a:pt x="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7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66"/>
            <p:cNvSpPr>
              <a:spLocks noEditPoints="1"/>
            </p:cNvSpPr>
            <p:nvPr/>
          </p:nvSpPr>
          <p:spPr bwMode="auto">
            <a:xfrm rot="964014">
              <a:off x="7103517" y="1808322"/>
              <a:ext cx="92073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5 w 18"/>
                <a:gd name="T61" fmla="*/ 9 h 18"/>
                <a:gd name="T62" fmla="*/ 15 w 18"/>
                <a:gd name="T63" fmla="*/ 9 h 18"/>
                <a:gd name="T64" fmla="*/ 10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1 h 18"/>
                <a:gd name="T74" fmla="*/ 10 w 18"/>
                <a:gd name="T75" fmla="*/ 1 h 18"/>
                <a:gd name="T76" fmla="*/ 9 w 18"/>
                <a:gd name="T7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4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67"/>
            <p:cNvSpPr>
              <a:spLocks noEditPoints="1"/>
            </p:cNvSpPr>
            <p:nvPr/>
          </p:nvSpPr>
          <p:spPr bwMode="auto">
            <a:xfrm rot="964014">
              <a:off x="6959071" y="1872114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8 h 19"/>
                <a:gd name="T4" fmla="*/ 0 w 18"/>
                <a:gd name="T5" fmla="*/ 8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0 w 18"/>
                <a:gd name="T15" fmla="*/ 1 h 19"/>
                <a:gd name="T16" fmla="*/ 10 w 18"/>
                <a:gd name="T17" fmla="*/ 1 h 19"/>
                <a:gd name="T18" fmla="*/ 17 w 18"/>
                <a:gd name="T19" fmla="*/ 9 h 19"/>
                <a:gd name="T20" fmla="*/ 17 w 18"/>
                <a:gd name="T21" fmla="*/ 11 h 19"/>
                <a:gd name="T22" fmla="*/ 17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8 w 18"/>
                <a:gd name="T35" fmla="*/ 17 h 19"/>
                <a:gd name="T36" fmla="*/ 8 w 18"/>
                <a:gd name="T37" fmla="*/ 17 h 19"/>
                <a:gd name="T38" fmla="*/ 8 w 18"/>
                <a:gd name="T39" fmla="*/ 17 h 19"/>
                <a:gd name="T40" fmla="*/ 2 w 18"/>
                <a:gd name="T41" fmla="*/ 9 h 19"/>
                <a:gd name="T42" fmla="*/ 3 w 18"/>
                <a:gd name="T43" fmla="*/ 10 h 19"/>
                <a:gd name="T44" fmla="*/ 3 w 18"/>
                <a:gd name="T45" fmla="*/ 10 h 19"/>
                <a:gd name="T46" fmla="*/ 5 w 18"/>
                <a:gd name="T47" fmla="*/ 13 h 19"/>
                <a:gd name="T48" fmla="*/ 5 w 18"/>
                <a:gd name="T49" fmla="*/ 13 h 19"/>
                <a:gd name="T50" fmla="*/ 8 w 18"/>
                <a:gd name="T51" fmla="*/ 16 h 19"/>
                <a:gd name="T52" fmla="*/ 8 w 18"/>
                <a:gd name="T53" fmla="*/ 16 h 19"/>
                <a:gd name="T54" fmla="*/ 9 w 18"/>
                <a:gd name="T55" fmla="*/ 16 h 19"/>
                <a:gd name="T56" fmla="*/ 9 w 18"/>
                <a:gd name="T57" fmla="*/ 16 h 19"/>
                <a:gd name="T58" fmla="*/ 12 w 18"/>
                <a:gd name="T59" fmla="*/ 13 h 19"/>
                <a:gd name="T60" fmla="*/ 12 w 18"/>
                <a:gd name="T61" fmla="*/ 13 h 19"/>
                <a:gd name="T62" fmla="*/ 15 w 18"/>
                <a:gd name="T63" fmla="*/ 10 h 19"/>
                <a:gd name="T64" fmla="*/ 15 w 18"/>
                <a:gd name="T65" fmla="*/ 10 h 19"/>
                <a:gd name="T66" fmla="*/ 9 w 18"/>
                <a:gd name="T67" fmla="*/ 3 h 19"/>
                <a:gd name="T68" fmla="*/ 2 w 18"/>
                <a:gd name="T69" fmla="*/ 9 h 19"/>
                <a:gd name="T70" fmla="*/ 2 w 18"/>
                <a:gd name="T71" fmla="*/ 9 h 19"/>
                <a:gd name="T72" fmla="*/ 2 w 18"/>
                <a:gd name="T73" fmla="*/ 9 h 19"/>
                <a:gd name="T74" fmla="*/ 9 w 18"/>
                <a:gd name="T75" fmla="*/ 2 h 19"/>
                <a:gd name="T76" fmla="*/ 10 w 18"/>
                <a:gd name="T77" fmla="*/ 2 h 19"/>
                <a:gd name="T78" fmla="*/ 9 w 18"/>
                <a:gd name="T7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6" y="18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5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68"/>
            <p:cNvSpPr/>
            <p:nvPr/>
          </p:nvSpPr>
          <p:spPr bwMode="auto">
            <a:xfrm rot="964014">
              <a:off x="7095915" y="2099473"/>
              <a:ext cx="63574" cy="38112"/>
            </a:xfrm>
            <a:custGeom>
              <a:avLst/>
              <a:gdLst>
                <a:gd name="T0" fmla="*/ 10 w 12"/>
                <a:gd name="T1" fmla="*/ 7 h 7"/>
                <a:gd name="T2" fmla="*/ 7 w 12"/>
                <a:gd name="T3" fmla="*/ 3 h 7"/>
                <a:gd name="T4" fmla="*/ 2 w 12"/>
                <a:gd name="T5" fmla="*/ 7 h 7"/>
                <a:gd name="T6" fmla="*/ 1 w 12"/>
                <a:gd name="T7" fmla="*/ 7 h 7"/>
                <a:gd name="T8" fmla="*/ 1 w 12"/>
                <a:gd name="T9" fmla="*/ 7 h 7"/>
                <a:gd name="T10" fmla="*/ 1 w 12"/>
                <a:gd name="T11" fmla="*/ 5 h 7"/>
                <a:gd name="T12" fmla="*/ 1 w 12"/>
                <a:gd name="T13" fmla="*/ 5 h 7"/>
                <a:gd name="T14" fmla="*/ 6 w 12"/>
                <a:gd name="T15" fmla="*/ 0 h 7"/>
                <a:gd name="T16" fmla="*/ 7 w 12"/>
                <a:gd name="T17" fmla="*/ 0 h 7"/>
                <a:gd name="T18" fmla="*/ 7 w 12"/>
                <a:gd name="T19" fmla="*/ 0 h 7"/>
                <a:gd name="T20" fmla="*/ 8 w 12"/>
                <a:gd name="T21" fmla="*/ 0 h 7"/>
                <a:gd name="T22" fmla="*/ 8 w 12"/>
                <a:gd name="T23" fmla="*/ 0 h 7"/>
                <a:gd name="T24" fmla="*/ 12 w 12"/>
                <a:gd name="T25" fmla="*/ 5 h 7"/>
                <a:gd name="T26" fmla="*/ 11 w 12"/>
                <a:gd name="T27" fmla="*/ 7 h 7"/>
                <a:gd name="T28" fmla="*/ 11 w 12"/>
                <a:gd name="T29" fmla="*/ 7 h 7"/>
                <a:gd name="T30" fmla="*/ 11 w 12"/>
                <a:gd name="T31" fmla="*/ 7 h 7"/>
                <a:gd name="T32" fmla="*/ 11 w 12"/>
                <a:gd name="T33" fmla="*/ 7 h 7"/>
                <a:gd name="T34" fmla="*/ 10 w 12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7">
                  <a:moveTo>
                    <a:pt x="10" y="7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69"/>
            <p:cNvSpPr>
              <a:spLocks noEditPoints="1"/>
            </p:cNvSpPr>
            <p:nvPr/>
          </p:nvSpPr>
          <p:spPr bwMode="auto">
            <a:xfrm rot="964014">
              <a:off x="7154115" y="1923623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8 h 19"/>
                <a:gd name="T4" fmla="*/ 0 w 18"/>
                <a:gd name="T5" fmla="*/ 8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0 w 18"/>
                <a:gd name="T15" fmla="*/ 1 h 19"/>
                <a:gd name="T16" fmla="*/ 10 w 18"/>
                <a:gd name="T17" fmla="*/ 1 h 19"/>
                <a:gd name="T18" fmla="*/ 17 w 18"/>
                <a:gd name="T19" fmla="*/ 9 h 19"/>
                <a:gd name="T20" fmla="*/ 17 w 18"/>
                <a:gd name="T21" fmla="*/ 11 h 19"/>
                <a:gd name="T22" fmla="*/ 17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8 w 18"/>
                <a:gd name="T35" fmla="*/ 17 h 19"/>
                <a:gd name="T36" fmla="*/ 8 w 18"/>
                <a:gd name="T37" fmla="*/ 17 h 19"/>
                <a:gd name="T38" fmla="*/ 2 w 18"/>
                <a:gd name="T39" fmla="*/ 9 h 19"/>
                <a:gd name="T40" fmla="*/ 3 w 18"/>
                <a:gd name="T41" fmla="*/ 10 h 19"/>
                <a:gd name="T42" fmla="*/ 3 w 18"/>
                <a:gd name="T43" fmla="*/ 10 h 19"/>
                <a:gd name="T44" fmla="*/ 5 w 18"/>
                <a:gd name="T45" fmla="*/ 13 h 19"/>
                <a:gd name="T46" fmla="*/ 5 w 18"/>
                <a:gd name="T47" fmla="*/ 13 h 19"/>
                <a:gd name="T48" fmla="*/ 8 w 18"/>
                <a:gd name="T49" fmla="*/ 16 h 19"/>
                <a:gd name="T50" fmla="*/ 8 w 18"/>
                <a:gd name="T51" fmla="*/ 16 h 19"/>
                <a:gd name="T52" fmla="*/ 9 w 18"/>
                <a:gd name="T53" fmla="*/ 16 h 19"/>
                <a:gd name="T54" fmla="*/ 9 w 18"/>
                <a:gd name="T55" fmla="*/ 16 h 19"/>
                <a:gd name="T56" fmla="*/ 12 w 18"/>
                <a:gd name="T57" fmla="*/ 13 h 19"/>
                <a:gd name="T58" fmla="*/ 12 w 18"/>
                <a:gd name="T59" fmla="*/ 13 h 19"/>
                <a:gd name="T60" fmla="*/ 15 w 18"/>
                <a:gd name="T61" fmla="*/ 10 h 19"/>
                <a:gd name="T62" fmla="*/ 15 w 18"/>
                <a:gd name="T63" fmla="*/ 10 h 19"/>
                <a:gd name="T64" fmla="*/ 9 w 18"/>
                <a:gd name="T65" fmla="*/ 3 h 19"/>
                <a:gd name="T66" fmla="*/ 2 w 18"/>
                <a:gd name="T67" fmla="*/ 9 h 19"/>
                <a:gd name="T68" fmla="*/ 2 w 18"/>
                <a:gd name="T69" fmla="*/ 9 h 19"/>
                <a:gd name="T70" fmla="*/ 2 w 18"/>
                <a:gd name="T71" fmla="*/ 9 h 19"/>
                <a:gd name="T72" fmla="*/ 9 w 18"/>
                <a:gd name="T73" fmla="*/ 2 h 19"/>
                <a:gd name="T74" fmla="*/ 10 w 18"/>
                <a:gd name="T75" fmla="*/ 1 h 19"/>
                <a:gd name="T76" fmla="*/ 9 w 18"/>
                <a:gd name="T7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70"/>
            <p:cNvSpPr>
              <a:spLocks noEditPoints="1"/>
            </p:cNvSpPr>
            <p:nvPr/>
          </p:nvSpPr>
          <p:spPr bwMode="auto">
            <a:xfrm rot="964014">
              <a:off x="7020844" y="2001439"/>
              <a:ext cx="92073" cy="94161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5 h 18"/>
                <a:gd name="T50" fmla="*/ 8 w 18"/>
                <a:gd name="T51" fmla="*/ 15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5 w 18"/>
                <a:gd name="T61" fmla="*/ 9 h 18"/>
                <a:gd name="T62" fmla="*/ 15 w 18"/>
                <a:gd name="T63" fmla="*/ 9 h 18"/>
                <a:gd name="T64" fmla="*/ 9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1 h 18"/>
                <a:gd name="T74" fmla="*/ 10 w 18"/>
                <a:gd name="T75" fmla="*/ 1 h 18"/>
                <a:gd name="T76" fmla="*/ 9 w 18"/>
                <a:gd name="T7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7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71"/>
            <p:cNvSpPr>
              <a:spLocks noEditPoints="1"/>
            </p:cNvSpPr>
            <p:nvPr/>
          </p:nvSpPr>
          <p:spPr bwMode="auto">
            <a:xfrm rot="964014">
              <a:off x="7211986" y="2056262"/>
              <a:ext cx="92073" cy="82950"/>
            </a:xfrm>
            <a:custGeom>
              <a:avLst/>
              <a:gdLst>
                <a:gd name="T0" fmla="*/ 6 w 18"/>
                <a:gd name="T1" fmla="*/ 16 h 16"/>
                <a:gd name="T2" fmla="*/ 3 w 18"/>
                <a:gd name="T3" fmla="*/ 13 h 16"/>
                <a:gd name="T4" fmla="*/ 3 w 18"/>
                <a:gd name="T5" fmla="*/ 13 h 16"/>
                <a:gd name="T6" fmla="*/ 0 w 18"/>
                <a:gd name="T7" fmla="*/ 8 h 16"/>
                <a:gd name="T8" fmla="*/ 0 w 18"/>
                <a:gd name="T9" fmla="*/ 8 h 16"/>
                <a:gd name="T10" fmla="*/ 0 w 18"/>
                <a:gd name="T11" fmla="*/ 7 h 16"/>
                <a:gd name="T12" fmla="*/ 0 w 18"/>
                <a:gd name="T13" fmla="*/ 7 h 16"/>
                <a:gd name="T14" fmla="*/ 9 w 18"/>
                <a:gd name="T15" fmla="*/ 0 h 16"/>
                <a:gd name="T16" fmla="*/ 9 w 18"/>
                <a:gd name="T17" fmla="*/ 0 h 16"/>
                <a:gd name="T18" fmla="*/ 10 w 18"/>
                <a:gd name="T19" fmla="*/ 1 h 16"/>
                <a:gd name="T20" fmla="*/ 10 w 18"/>
                <a:gd name="T21" fmla="*/ 1 h 16"/>
                <a:gd name="T22" fmla="*/ 17 w 18"/>
                <a:gd name="T23" fmla="*/ 9 h 16"/>
                <a:gd name="T24" fmla="*/ 18 w 18"/>
                <a:gd name="T25" fmla="*/ 10 h 16"/>
                <a:gd name="T26" fmla="*/ 18 w 18"/>
                <a:gd name="T27" fmla="*/ 10 h 16"/>
                <a:gd name="T28" fmla="*/ 17 w 18"/>
                <a:gd name="T29" fmla="*/ 10 h 16"/>
                <a:gd name="T30" fmla="*/ 17 w 18"/>
                <a:gd name="T31" fmla="*/ 10 h 16"/>
                <a:gd name="T32" fmla="*/ 13 w 18"/>
                <a:gd name="T33" fmla="*/ 13 h 16"/>
                <a:gd name="T34" fmla="*/ 13 w 18"/>
                <a:gd name="T35" fmla="*/ 13 h 16"/>
                <a:gd name="T36" fmla="*/ 7 w 18"/>
                <a:gd name="T37" fmla="*/ 16 h 16"/>
                <a:gd name="T38" fmla="*/ 7 w 18"/>
                <a:gd name="T39" fmla="*/ 16 h 16"/>
                <a:gd name="T40" fmla="*/ 6 w 18"/>
                <a:gd name="T41" fmla="*/ 16 h 16"/>
                <a:gd name="T42" fmla="*/ 3 w 18"/>
                <a:gd name="T43" fmla="*/ 9 h 16"/>
                <a:gd name="T44" fmla="*/ 4 w 18"/>
                <a:gd name="T45" fmla="*/ 11 h 16"/>
                <a:gd name="T46" fmla="*/ 4 w 18"/>
                <a:gd name="T47" fmla="*/ 11 h 16"/>
                <a:gd name="T48" fmla="*/ 7 w 18"/>
                <a:gd name="T49" fmla="*/ 14 h 16"/>
                <a:gd name="T50" fmla="*/ 7 w 18"/>
                <a:gd name="T51" fmla="*/ 14 h 16"/>
                <a:gd name="T52" fmla="*/ 8 w 18"/>
                <a:gd name="T53" fmla="*/ 14 h 16"/>
                <a:gd name="T54" fmla="*/ 8 w 18"/>
                <a:gd name="T55" fmla="*/ 14 h 16"/>
                <a:gd name="T56" fmla="*/ 12 w 18"/>
                <a:gd name="T57" fmla="*/ 12 h 16"/>
                <a:gd name="T58" fmla="*/ 12 w 18"/>
                <a:gd name="T59" fmla="*/ 12 h 16"/>
                <a:gd name="T60" fmla="*/ 15 w 18"/>
                <a:gd name="T61" fmla="*/ 9 h 16"/>
                <a:gd name="T62" fmla="*/ 15 w 18"/>
                <a:gd name="T63" fmla="*/ 9 h 16"/>
                <a:gd name="T64" fmla="*/ 9 w 18"/>
                <a:gd name="T65" fmla="*/ 3 h 16"/>
                <a:gd name="T66" fmla="*/ 2 w 18"/>
                <a:gd name="T67" fmla="*/ 8 h 16"/>
                <a:gd name="T68" fmla="*/ 2 w 18"/>
                <a:gd name="T69" fmla="*/ 8 h 16"/>
                <a:gd name="T70" fmla="*/ 3 w 18"/>
                <a:gd name="T71" fmla="*/ 9 h 16"/>
                <a:gd name="T72" fmla="*/ 9 w 18"/>
                <a:gd name="T73" fmla="*/ 2 h 16"/>
                <a:gd name="T74" fmla="*/ 10 w 18"/>
                <a:gd name="T75" fmla="*/ 1 h 16"/>
                <a:gd name="T76" fmla="*/ 9 w 18"/>
                <a:gd name="T7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6">
                  <a:moveTo>
                    <a:pt x="6" y="16"/>
                  </a:moveTo>
                  <a:cubicBezTo>
                    <a:pt x="6" y="16"/>
                    <a:pt x="5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5"/>
                    <a:pt x="8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lose/>
                  <a:moveTo>
                    <a:pt x="3" y="9"/>
                  </a:moveTo>
                  <a:cubicBezTo>
                    <a:pt x="3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3"/>
                    <a:pt x="10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4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3" y="9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72"/>
            <p:cNvSpPr>
              <a:spLocks noEditPoints="1"/>
            </p:cNvSpPr>
            <p:nvPr/>
          </p:nvSpPr>
          <p:spPr bwMode="auto">
            <a:xfrm rot="964014">
              <a:off x="6890395" y="1500889"/>
              <a:ext cx="637929" cy="652397"/>
            </a:xfrm>
            <a:custGeom>
              <a:avLst/>
              <a:gdLst>
                <a:gd name="T0" fmla="*/ 0 w 123"/>
                <a:gd name="T1" fmla="*/ 58 h 123"/>
                <a:gd name="T2" fmla="*/ 24 w 123"/>
                <a:gd name="T3" fmla="*/ 14 h 123"/>
                <a:gd name="T4" fmla="*/ 24 w 123"/>
                <a:gd name="T5" fmla="*/ 14 h 123"/>
                <a:gd name="T6" fmla="*/ 64 w 123"/>
                <a:gd name="T7" fmla="*/ 0 h 123"/>
                <a:gd name="T8" fmla="*/ 64 w 123"/>
                <a:gd name="T9" fmla="*/ 0 h 123"/>
                <a:gd name="T10" fmla="*/ 110 w 123"/>
                <a:gd name="T11" fmla="*/ 24 h 123"/>
                <a:gd name="T12" fmla="*/ 110 w 123"/>
                <a:gd name="T13" fmla="*/ 24 h 123"/>
                <a:gd name="T14" fmla="*/ 110 w 123"/>
                <a:gd name="T15" fmla="*/ 24 h 123"/>
                <a:gd name="T16" fmla="*/ 123 w 123"/>
                <a:gd name="T17" fmla="*/ 60 h 123"/>
                <a:gd name="T18" fmla="*/ 123 w 123"/>
                <a:gd name="T19" fmla="*/ 60 h 123"/>
                <a:gd name="T20" fmla="*/ 65 w 123"/>
                <a:gd name="T21" fmla="*/ 123 h 123"/>
                <a:gd name="T22" fmla="*/ 65 w 123"/>
                <a:gd name="T23" fmla="*/ 123 h 123"/>
                <a:gd name="T24" fmla="*/ 59 w 123"/>
                <a:gd name="T25" fmla="*/ 123 h 123"/>
                <a:gd name="T26" fmla="*/ 59 w 123"/>
                <a:gd name="T27" fmla="*/ 123 h 123"/>
                <a:gd name="T28" fmla="*/ 0 w 123"/>
                <a:gd name="T29" fmla="*/ 58 h 123"/>
                <a:gd name="T30" fmla="*/ 27 w 123"/>
                <a:gd name="T31" fmla="*/ 17 h 123"/>
                <a:gd name="T32" fmla="*/ 4 w 123"/>
                <a:gd name="T33" fmla="*/ 58 h 123"/>
                <a:gd name="T34" fmla="*/ 4 w 123"/>
                <a:gd name="T35" fmla="*/ 58 h 123"/>
                <a:gd name="T36" fmla="*/ 21 w 123"/>
                <a:gd name="T37" fmla="*/ 100 h 123"/>
                <a:gd name="T38" fmla="*/ 21 w 123"/>
                <a:gd name="T39" fmla="*/ 100 h 123"/>
                <a:gd name="T40" fmla="*/ 59 w 123"/>
                <a:gd name="T41" fmla="*/ 119 h 123"/>
                <a:gd name="T42" fmla="*/ 59 w 123"/>
                <a:gd name="T43" fmla="*/ 119 h 123"/>
                <a:gd name="T44" fmla="*/ 65 w 123"/>
                <a:gd name="T45" fmla="*/ 119 h 123"/>
                <a:gd name="T46" fmla="*/ 65 w 123"/>
                <a:gd name="T47" fmla="*/ 119 h 123"/>
                <a:gd name="T48" fmla="*/ 119 w 123"/>
                <a:gd name="T49" fmla="*/ 60 h 123"/>
                <a:gd name="T50" fmla="*/ 119 w 123"/>
                <a:gd name="T51" fmla="*/ 60 h 123"/>
                <a:gd name="T52" fmla="*/ 107 w 123"/>
                <a:gd name="T53" fmla="*/ 27 h 123"/>
                <a:gd name="T54" fmla="*/ 107 w 123"/>
                <a:gd name="T55" fmla="*/ 27 h 123"/>
                <a:gd name="T56" fmla="*/ 108 w 123"/>
                <a:gd name="T57" fmla="*/ 26 h 123"/>
                <a:gd name="T58" fmla="*/ 107 w 123"/>
                <a:gd name="T59" fmla="*/ 27 h 123"/>
                <a:gd name="T60" fmla="*/ 95 w 123"/>
                <a:gd name="T61" fmla="*/ 16 h 123"/>
                <a:gd name="T62" fmla="*/ 95 w 123"/>
                <a:gd name="T63" fmla="*/ 16 h 123"/>
                <a:gd name="T64" fmla="*/ 64 w 123"/>
                <a:gd name="T65" fmla="*/ 4 h 123"/>
                <a:gd name="T66" fmla="*/ 64 w 123"/>
                <a:gd name="T67" fmla="*/ 4 h 123"/>
                <a:gd name="T68" fmla="*/ 27 w 123"/>
                <a:gd name="T69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123">
                  <a:moveTo>
                    <a:pt x="0" y="58"/>
                  </a:moveTo>
                  <a:cubicBezTo>
                    <a:pt x="0" y="42"/>
                    <a:pt x="7" y="26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39" y="4"/>
                    <a:pt x="52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109" y="23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9" y="35"/>
                    <a:pt x="123" y="47"/>
                    <a:pt x="123" y="60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89"/>
                    <a:pt x="100" y="118"/>
                    <a:pt x="65" y="12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3" y="123"/>
                    <a:pt x="61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27" y="123"/>
                    <a:pt x="0" y="91"/>
                    <a:pt x="0" y="58"/>
                  </a:cubicBezTo>
                  <a:close/>
                  <a:moveTo>
                    <a:pt x="27" y="17"/>
                  </a:moveTo>
                  <a:cubicBezTo>
                    <a:pt x="11" y="28"/>
                    <a:pt x="4" y="43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73"/>
                    <a:pt x="11" y="89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31" y="112"/>
                    <a:pt x="44" y="119"/>
                    <a:pt x="59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1" y="119"/>
                    <a:pt x="63" y="119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98" y="114"/>
                    <a:pt x="119" y="87"/>
                    <a:pt x="119" y="60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48"/>
                    <a:pt x="115" y="3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3" y="21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88" y="10"/>
                    <a:pt x="77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3" y="4"/>
                    <a:pt x="41" y="8"/>
                    <a:pt x="27" y="1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38"/>
            <p:cNvSpPr/>
            <p:nvPr/>
          </p:nvSpPr>
          <p:spPr bwMode="auto">
            <a:xfrm rot="964014">
              <a:off x="6983858" y="2283335"/>
              <a:ext cx="26307" cy="31387"/>
            </a:xfrm>
            <a:custGeom>
              <a:avLst/>
              <a:gdLst>
                <a:gd name="T0" fmla="*/ 3 w 5"/>
                <a:gd name="T1" fmla="*/ 6 h 6"/>
                <a:gd name="T2" fmla="*/ 0 w 5"/>
                <a:gd name="T3" fmla="*/ 2 h 6"/>
                <a:gd name="T4" fmla="*/ 0 w 5"/>
                <a:gd name="T5" fmla="*/ 2 h 6"/>
                <a:gd name="T6" fmla="*/ 0 w 5"/>
                <a:gd name="T7" fmla="*/ 1 h 6"/>
                <a:gd name="T8" fmla="*/ 0 w 5"/>
                <a:gd name="T9" fmla="*/ 1 h 6"/>
                <a:gd name="T10" fmla="*/ 2 w 5"/>
                <a:gd name="T11" fmla="*/ 1 h 6"/>
                <a:gd name="T12" fmla="*/ 2 w 5"/>
                <a:gd name="T13" fmla="*/ 1 h 6"/>
                <a:gd name="T14" fmla="*/ 5 w 5"/>
                <a:gd name="T15" fmla="*/ 4 h 6"/>
                <a:gd name="T16" fmla="*/ 5 w 5"/>
                <a:gd name="T17" fmla="*/ 4 h 6"/>
                <a:gd name="T18" fmla="*/ 5 w 5"/>
                <a:gd name="T19" fmla="*/ 6 h 6"/>
                <a:gd name="T20" fmla="*/ 5 w 5"/>
                <a:gd name="T21" fmla="*/ 6 h 6"/>
                <a:gd name="T22" fmla="*/ 3 w 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2" y="5"/>
                    <a:pt x="1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39"/>
            <p:cNvSpPr/>
            <p:nvPr/>
          </p:nvSpPr>
          <p:spPr bwMode="auto">
            <a:xfrm rot="964014">
              <a:off x="7004460" y="2051072"/>
              <a:ext cx="26307" cy="20177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1 w 5"/>
                <a:gd name="T7" fmla="*/ 2 h 4"/>
                <a:gd name="T8" fmla="*/ 0 w 5"/>
                <a:gd name="T9" fmla="*/ 1 h 4"/>
                <a:gd name="T10" fmla="*/ 0 w 5"/>
                <a:gd name="T11" fmla="*/ 1 h 4"/>
                <a:gd name="T12" fmla="*/ 2 w 5"/>
                <a:gd name="T13" fmla="*/ 1 h 4"/>
                <a:gd name="T14" fmla="*/ 2 w 5"/>
                <a:gd name="T15" fmla="*/ 1 h 4"/>
                <a:gd name="T16" fmla="*/ 4 w 5"/>
                <a:gd name="T17" fmla="*/ 2 h 4"/>
                <a:gd name="T18" fmla="*/ 4 w 5"/>
                <a:gd name="T19" fmla="*/ 2 h 4"/>
                <a:gd name="T20" fmla="*/ 5 w 5"/>
                <a:gd name="T21" fmla="*/ 3 h 4"/>
                <a:gd name="T22" fmla="*/ 5 w 5"/>
                <a:gd name="T23" fmla="*/ 3 h 4"/>
                <a:gd name="T24" fmla="*/ 5 w 5"/>
                <a:gd name="T25" fmla="*/ 4 h 4"/>
                <a:gd name="T26" fmla="*/ 5 w 5"/>
                <a:gd name="T27" fmla="*/ 4 h 4"/>
                <a:gd name="T28" fmla="*/ 3 w 5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40"/>
            <p:cNvSpPr/>
            <p:nvPr/>
          </p:nvSpPr>
          <p:spPr bwMode="auto">
            <a:xfrm rot="964014">
              <a:off x="7158378" y="2377791"/>
              <a:ext cx="26307" cy="24661"/>
            </a:xfrm>
            <a:custGeom>
              <a:avLst/>
              <a:gdLst>
                <a:gd name="T0" fmla="*/ 5 w 5"/>
                <a:gd name="T1" fmla="*/ 5 h 5"/>
                <a:gd name="T2" fmla="*/ 3 w 5"/>
                <a:gd name="T3" fmla="*/ 5 h 5"/>
                <a:gd name="T4" fmla="*/ 3 w 5"/>
                <a:gd name="T5" fmla="*/ 5 h 5"/>
                <a:gd name="T6" fmla="*/ 1 w 5"/>
                <a:gd name="T7" fmla="*/ 2 h 5"/>
                <a:gd name="T8" fmla="*/ 1 w 5"/>
                <a:gd name="T9" fmla="*/ 2 h 5"/>
                <a:gd name="T10" fmla="*/ 1 w 5"/>
                <a:gd name="T11" fmla="*/ 2 h 5"/>
                <a:gd name="T12" fmla="*/ 1 w 5"/>
                <a:gd name="T13" fmla="*/ 1 h 5"/>
                <a:gd name="T14" fmla="*/ 1 w 5"/>
                <a:gd name="T15" fmla="*/ 1 h 5"/>
                <a:gd name="T16" fmla="*/ 2 w 5"/>
                <a:gd name="T17" fmla="*/ 1 h 5"/>
                <a:gd name="T18" fmla="*/ 2 w 5"/>
                <a:gd name="T19" fmla="*/ 1 h 5"/>
                <a:gd name="T20" fmla="*/ 5 w 5"/>
                <a:gd name="T21" fmla="*/ 4 h 5"/>
                <a:gd name="T22" fmla="*/ 5 w 5"/>
                <a:gd name="T23" fmla="*/ 4 h 5"/>
                <a:gd name="T24" fmla="*/ 5 w 5"/>
                <a:gd name="T25" fmla="*/ 5 h 5"/>
                <a:gd name="T26" fmla="*/ 5 w 5"/>
                <a:gd name="T27" fmla="*/ 5 h 5"/>
                <a:gd name="T28" fmla="*/ 5 w 5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42"/>
            <p:cNvSpPr/>
            <p:nvPr/>
          </p:nvSpPr>
          <p:spPr bwMode="auto">
            <a:xfrm rot="964014">
              <a:off x="7262284" y="2411481"/>
              <a:ext cx="19730" cy="26903"/>
            </a:xfrm>
            <a:custGeom>
              <a:avLst/>
              <a:gdLst>
                <a:gd name="T0" fmla="*/ 2 w 4"/>
                <a:gd name="T1" fmla="*/ 5 h 5"/>
                <a:gd name="T2" fmla="*/ 2 w 4"/>
                <a:gd name="T3" fmla="*/ 4 h 5"/>
                <a:gd name="T4" fmla="*/ 2 w 4"/>
                <a:gd name="T5" fmla="*/ 4 h 5"/>
                <a:gd name="T6" fmla="*/ 0 w 4"/>
                <a:gd name="T7" fmla="*/ 2 h 5"/>
                <a:gd name="T8" fmla="*/ 0 w 4"/>
                <a:gd name="T9" fmla="*/ 2 h 5"/>
                <a:gd name="T10" fmla="*/ 0 w 4"/>
                <a:gd name="T11" fmla="*/ 2 h 5"/>
                <a:gd name="T12" fmla="*/ 1 w 4"/>
                <a:gd name="T13" fmla="*/ 0 h 5"/>
                <a:gd name="T14" fmla="*/ 1 w 4"/>
                <a:gd name="T15" fmla="*/ 0 h 5"/>
                <a:gd name="T16" fmla="*/ 2 w 4"/>
                <a:gd name="T17" fmla="*/ 1 h 5"/>
                <a:gd name="T18" fmla="*/ 2 w 4"/>
                <a:gd name="T19" fmla="*/ 1 h 5"/>
                <a:gd name="T20" fmla="*/ 3 w 4"/>
                <a:gd name="T21" fmla="*/ 3 h 5"/>
                <a:gd name="T22" fmla="*/ 3 w 4"/>
                <a:gd name="T23" fmla="*/ 3 h 5"/>
                <a:gd name="T24" fmla="*/ 4 w 4"/>
                <a:gd name="T25" fmla="*/ 3 h 5"/>
                <a:gd name="T26" fmla="*/ 4 w 4"/>
                <a:gd name="T27" fmla="*/ 3 h 5"/>
                <a:gd name="T28" fmla="*/ 4 w 4"/>
                <a:gd name="T29" fmla="*/ 5 h 5"/>
                <a:gd name="T30" fmla="*/ 4 w 4"/>
                <a:gd name="T31" fmla="*/ 5 h 5"/>
                <a:gd name="T32" fmla="*/ 4 w 4"/>
                <a:gd name="T33" fmla="*/ 5 h 5"/>
                <a:gd name="T34" fmla="*/ 4 w 4"/>
                <a:gd name="T35" fmla="*/ 5 h 5"/>
                <a:gd name="T36" fmla="*/ 2 w 4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43"/>
            <p:cNvSpPr/>
            <p:nvPr/>
          </p:nvSpPr>
          <p:spPr bwMode="auto">
            <a:xfrm rot="964014">
              <a:off x="7276818" y="2296334"/>
              <a:ext cx="32883" cy="31387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2 h 6"/>
                <a:gd name="T4" fmla="*/ 1 w 6"/>
                <a:gd name="T5" fmla="*/ 2 h 6"/>
                <a:gd name="T6" fmla="*/ 1 w 6"/>
                <a:gd name="T7" fmla="*/ 1 h 6"/>
                <a:gd name="T8" fmla="*/ 1 w 6"/>
                <a:gd name="T9" fmla="*/ 1 h 6"/>
                <a:gd name="T10" fmla="*/ 2 w 6"/>
                <a:gd name="T11" fmla="*/ 1 h 6"/>
                <a:gd name="T12" fmla="*/ 2 w 6"/>
                <a:gd name="T13" fmla="*/ 1 h 6"/>
                <a:gd name="T14" fmla="*/ 5 w 6"/>
                <a:gd name="T15" fmla="*/ 4 h 6"/>
                <a:gd name="T16" fmla="*/ 5 w 6"/>
                <a:gd name="T17" fmla="*/ 4 h 6"/>
                <a:gd name="T18" fmla="*/ 5 w 6"/>
                <a:gd name="T19" fmla="*/ 5 h 6"/>
                <a:gd name="T20" fmla="*/ 5 w 6"/>
                <a:gd name="T21" fmla="*/ 5 h 6"/>
                <a:gd name="T22" fmla="*/ 4 w 6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49"/>
            <p:cNvSpPr/>
            <p:nvPr/>
          </p:nvSpPr>
          <p:spPr bwMode="auto">
            <a:xfrm rot="964014">
              <a:off x="7056686" y="2330652"/>
              <a:ext cx="30690" cy="33629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2 h 6"/>
                <a:gd name="T4" fmla="*/ 1 w 6"/>
                <a:gd name="T5" fmla="*/ 2 h 6"/>
                <a:gd name="T6" fmla="*/ 1 w 6"/>
                <a:gd name="T7" fmla="*/ 1 h 6"/>
                <a:gd name="T8" fmla="*/ 1 w 6"/>
                <a:gd name="T9" fmla="*/ 1 h 6"/>
                <a:gd name="T10" fmla="*/ 2 w 6"/>
                <a:gd name="T11" fmla="*/ 1 h 6"/>
                <a:gd name="T12" fmla="*/ 2 w 6"/>
                <a:gd name="T13" fmla="*/ 1 h 6"/>
                <a:gd name="T14" fmla="*/ 5 w 6"/>
                <a:gd name="T15" fmla="*/ 4 h 6"/>
                <a:gd name="T16" fmla="*/ 5 w 6"/>
                <a:gd name="T17" fmla="*/ 4 h 6"/>
                <a:gd name="T18" fmla="*/ 5 w 6"/>
                <a:gd name="T19" fmla="*/ 5 h 6"/>
                <a:gd name="T20" fmla="*/ 5 w 6"/>
                <a:gd name="T21" fmla="*/ 5 h 6"/>
                <a:gd name="T22" fmla="*/ 4 w 6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50"/>
            <p:cNvSpPr/>
            <p:nvPr/>
          </p:nvSpPr>
          <p:spPr bwMode="auto">
            <a:xfrm rot="964014">
              <a:off x="7218269" y="2129118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1 h 5"/>
                <a:gd name="T8" fmla="*/ 1 w 5"/>
                <a:gd name="T9" fmla="*/ 1 h 5"/>
                <a:gd name="T10" fmla="*/ 2 w 5"/>
                <a:gd name="T11" fmla="*/ 1 h 5"/>
                <a:gd name="T12" fmla="*/ 2 w 5"/>
                <a:gd name="T13" fmla="*/ 1 h 5"/>
                <a:gd name="T14" fmla="*/ 4 w 5"/>
                <a:gd name="T15" fmla="*/ 3 h 5"/>
                <a:gd name="T16" fmla="*/ 4 w 5"/>
                <a:gd name="T17" fmla="*/ 3 h 5"/>
                <a:gd name="T18" fmla="*/ 4 w 5"/>
                <a:gd name="T19" fmla="*/ 4 h 5"/>
                <a:gd name="T20" fmla="*/ 4 w 5"/>
                <a:gd name="T21" fmla="*/ 4 h 5"/>
                <a:gd name="T22" fmla="*/ 3 w 5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51"/>
            <p:cNvSpPr/>
            <p:nvPr/>
          </p:nvSpPr>
          <p:spPr bwMode="auto">
            <a:xfrm rot="964014">
              <a:off x="7050214" y="1987258"/>
              <a:ext cx="26307" cy="20177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1 w 5"/>
                <a:gd name="T7" fmla="*/ 0 h 4"/>
                <a:gd name="T8" fmla="*/ 1 w 5"/>
                <a:gd name="T9" fmla="*/ 0 h 4"/>
                <a:gd name="T10" fmla="*/ 2 w 5"/>
                <a:gd name="T11" fmla="*/ 0 h 4"/>
                <a:gd name="T12" fmla="*/ 2 w 5"/>
                <a:gd name="T13" fmla="*/ 0 h 4"/>
                <a:gd name="T14" fmla="*/ 4 w 5"/>
                <a:gd name="T15" fmla="*/ 2 h 4"/>
                <a:gd name="T16" fmla="*/ 4 w 5"/>
                <a:gd name="T17" fmla="*/ 2 h 4"/>
                <a:gd name="T18" fmla="*/ 4 w 5"/>
                <a:gd name="T19" fmla="*/ 4 h 4"/>
                <a:gd name="T20" fmla="*/ 4 w 5"/>
                <a:gd name="T21" fmla="*/ 4 h 4"/>
                <a:gd name="T22" fmla="*/ 3 w 5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52"/>
            <p:cNvSpPr/>
            <p:nvPr/>
          </p:nvSpPr>
          <p:spPr bwMode="auto">
            <a:xfrm rot="964014">
              <a:off x="6990354" y="2152132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2 h 5"/>
                <a:gd name="T8" fmla="*/ 0 w 5"/>
                <a:gd name="T9" fmla="*/ 0 h 5"/>
                <a:gd name="T10" fmla="*/ 0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4 w 5"/>
                <a:gd name="T17" fmla="*/ 3 h 5"/>
                <a:gd name="T18" fmla="*/ 4 w 5"/>
                <a:gd name="T19" fmla="*/ 3 h 5"/>
                <a:gd name="T20" fmla="*/ 4 w 5"/>
                <a:gd name="T21" fmla="*/ 4 h 5"/>
                <a:gd name="T22" fmla="*/ 4 w 5"/>
                <a:gd name="T23" fmla="*/ 4 h 5"/>
                <a:gd name="T24" fmla="*/ 3 w 5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53"/>
            <p:cNvSpPr/>
            <p:nvPr/>
          </p:nvSpPr>
          <p:spPr bwMode="auto">
            <a:xfrm rot="964014">
              <a:off x="6892366" y="1980121"/>
              <a:ext cx="30690" cy="38112"/>
            </a:xfrm>
            <a:custGeom>
              <a:avLst/>
              <a:gdLst>
                <a:gd name="T0" fmla="*/ 4 w 6"/>
                <a:gd name="T1" fmla="*/ 7 h 7"/>
                <a:gd name="T2" fmla="*/ 4 w 6"/>
                <a:gd name="T3" fmla="*/ 6 h 7"/>
                <a:gd name="T4" fmla="*/ 4 w 6"/>
                <a:gd name="T5" fmla="*/ 6 h 7"/>
                <a:gd name="T6" fmla="*/ 2 w 6"/>
                <a:gd name="T7" fmla="*/ 5 h 7"/>
                <a:gd name="T8" fmla="*/ 2 w 6"/>
                <a:gd name="T9" fmla="*/ 5 h 7"/>
                <a:gd name="T10" fmla="*/ 0 w 6"/>
                <a:gd name="T11" fmla="*/ 2 h 7"/>
                <a:gd name="T12" fmla="*/ 0 w 6"/>
                <a:gd name="T13" fmla="*/ 2 h 7"/>
                <a:gd name="T14" fmla="*/ 0 w 6"/>
                <a:gd name="T15" fmla="*/ 2 h 7"/>
                <a:gd name="T16" fmla="*/ 0 w 6"/>
                <a:gd name="T17" fmla="*/ 1 h 7"/>
                <a:gd name="T18" fmla="*/ 0 w 6"/>
                <a:gd name="T19" fmla="*/ 1 h 7"/>
                <a:gd name="T20" fmla="*/ 2 w 6"/>
                <a:gd name="T21" fmla="*/ 1 h 7"/>
                <a:gd name="T22" fmla="*/ 2 w 6"/>
                <a:gd name="T23" fmla="*/ 1 h 7"/>
                <a:gd name="T24" fmla="*/ 4 w 6"/>
                <a:gd name="T25" fmla="*/ 3 h 7"/>
                <a:gd name="T26" fmla="*/ 4 w 6"/>
                <a:gd name="T27" fmla="*/ 3 h 7"/>
                <a:gd name="T28" fmla="*/ 5 w 6"/>
                <a:gd name="T29" fmla="*/ 5 h 7"/>
                <a:gd name="T30" fmla="*/ 5 w 6"/>
                <a:gd name="T31" fmla="*/ 5 h 7"/>
                <a:gd name="T32" fmla="*/ 5 w 6"/>
                <a:gd name="T33" fmla="*/ 5 h 7"/>
                <a:gd name="T34" fmla="*/ 5 w 6"/>
                <a:gd name="T35" fmla="*/ 5 h 7"/>
                <a:gd name="T36" fmla="*/ 5 w 6"/>
                <a:gd name="T37" fmla="*/ 6 h 7"/>
                <a:gd name="T38" fmla="*/ 5 w 6"/>
                <a:gd name="T39" fmla="*/ 6 h 7"/>
                <a:gd name="T40" fmla="*/ 5 w 6"/>
                <a:gd name="T41" fmla="*/ 6 h 7"/>
                <a:gd name="T42" fmla="*/ 5 w 6"/>
                <a:gd name="T43" fmla="*/ 6 h 7"/>
                <a:gd name="T44" fmla="*/ 4 w 6"/>
                <a:gd name="T4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54"/>
            <p:cNvSpPr/>
            <p:nvPr/>
          </p:nvSpPr>
          <p:spPr bwMode="auto">
            <a:xfrm rot="964014">
              <a:off x="6792222" y="2071739"/>
              <a:ext cx="26307" cy="26903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0 h 5"/>
                <a:gd name="T8" fmla="*/ 1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5 w 5"/>
                <a:gd name="T15" fmla="*/ 3 h 5"/>
                <a:gd name="T16" fmla="*/ 5 w 5"/>
                <a:gd name="T17" fmla="*/ 3 h 5"/>
                <a:gd name="T18" fmla="*/ 5 w 5"/>
                <a:gd name="T19" fmla="*/ 5 h 5"/>
                <a:gd name="T20" fmla="*/ 5 w 5"/>
                <a:gd name="T21" fmla="*/ 5 h 5"/>
                <a:gd name="T22" fmla="*/ 4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55"/>
            <p:cNvSpPr/>
            <p:nvPr/>
          </p:nvSpPr>
          <p:spPr bwMode="auto">
            <a:xfrm rot="964014">
              <a:off x="6725341" y="2290354"/>
              <a:ext cx="26307" cy="2242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1 w 5"/>
                <a:gd name="T7" fmla="*/ 2 h 4"/>
                <a:gd name="T8" fmla="*/ 1 w 5"/>
                <a:gd name="T9" fmla="*/ 2 h 4"/>
                <a:gd name="T10" fmla="*/ 1 w 5"/>
                <a:gd name="T11" fmla="*/ 0 h 4"/>
                <a:gd name="T12" fmla="*/ 1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3 w 5"/>
                <a:gd name="T19" fmla="*/ 1 h 4"/>
                <a:gd name="T20" fmla="*/ 3 w 5"/>
                <a:gd name="T21" fmla="*/ 1 h 4"/>
                <a:gd name="T22" fmla="*/ 5 w 5"/>
                <a:gd name="T23" fmla="*/ 2 h 4"/>
                <a:gd name="T24" fmla="*/ 5 w 5"/>
                <a:gd name="T25" fmla="*/ 2 h 4"/>
                <a:gd name="T26" fmla="*/ 5 w 5"/>
                <a:gd name="T27" fmla="*/ 3 h 4"/>
                <a:gd name="T28" fmla="*/ 5 w 5"/>
                <a:gd name="T29" fmla="*/ 3 h 4"/>
                <a:gd name="T30" fmla="*/ 5 w 5"/>
                <a:gd name="T31" fmla="*/ 4 h 4"/>
                <a:gd name="T32" fmla="*/ 5 w 5"/>
                <a:gd name="T33" fmla="*/ 4 h 4"/>
                <a:gd name="T34" fmla="*/ 4 w 5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57"/>
            <p:cNvSpPr/>
            <p:nvPr/>
          </p:nvSpPr>
          <p:spPr bwMode="auto">
            <a:xfrm rot="964014">
              <a:off x="6842904" y="2307343"/>
              <a:ext cx="21923" cy="26903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2 h 5"/>
                <a:gd name="T4" fmla="*/ 0 w 4"/>
                <a:gd name="T5" fmla="*/ 2 h 5"/>
                <a:gd name="T6" fmla="*/ 0 w 4"/>
                <a:gd name="T7" fmla="*/ 2 h 5"/>
                <a:gd name="T8" fmla="*/ 0 w 4"/>
                <a:gd name="T9" fmla="*/ 0 h 5"/>
                <a:gd name="T10" fmla="*/ 0 w 4"/>
                <a:gd name="T11" fmla="*/ 0 h 5"/>
                <a:gd name="T12" fmla="*/ 2 w 4"/>
                <a:gd name="T13" fmla="*/ 0 h 5"/>
                <a:gd name="T14" fmla="*/ 2 w 4"/>
                <a:gd name="T15" fmla="*/ 0 h 5"/>
                <a:gd name="T16" fmla="*/ 4 w 4"/>
                <a:gd name="T17" fmla="*/ 3 h 5"/>
                <a:gd name="T18" fmla="*/ 4 w 4"/>
                <a:gd name="T19" fmla="*/ 3 h 5"/>
                <a:gd name="T20" fmla="*/ 4 w 4"/>
                <a:gd name="T21" fmla="*/ 4 h 5"/>
                <a:gd name="T22" fmla="*/ 4 w 4"/>
                <a:gd name="T23" fmla="*/ 4 h 5"/>
                <a:gd name="T24" fmla="*/ 2 w 4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58"/>
            <p:cNvSpPr/>
            <p:nvPr/>
          </p:nvSpPr>
          <p:spPr bwMode="auto">
            <a:xfrm rot="964014">
              <a:off x="6924890" y="2231175"/>
              <a:ext cx="26307" cy="22420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1 w 5"/>
                <a:gd name="T7" fmla="*/ 2 h 4"/>
                <a:gd name="T8" fmla="*/ 1 w 5"/>
                <a:gd name="T9" fmla="*/ 2 h 4"/>
                <a:gd name="T10" fmla="*/ 1 w 5"/>
                <a:gd name="T11" fmla="*/ 2 h 4"/>
                <a:gd name="T12" fmla="*/ 1 w 5"/>
                <a:gd name="T13" fmla="*/ 1 h 4"/>
                <a:gd name="T14" fmla="*/ 1 w 5"/>
                <a:gd name="T15" fmla="*/ 1 h 4"/>
                <a:gd name="T16" fmla="*/ 2 w 5"/>
                <a:gd name="T17" fmla="*/ 1 h 4"/>
                <a:gd name="T18" fmla="*/ 2 w 5"/>
                <a:gd name="T19" fmla="*/ 1 h 4"/>
                <a:gd name="T20" fmla="*/ 3 w 5"/>
                <a:gd name="T21" fmla="*/ 1 h 4"/>
                <a:gd name="T22" fmla="*/ 3 w 5"/>
                <a:gd name="T23" fmla="*/ 1 h 4"/>
                <a:gd name="T24" fmla="*/ 4 w 5"/>
                <a:gd name="T25" fmla="*/ 2 h 4"/>
                <a:gd name="T26" fmla="*/ 4 w 5"/>
                <a:gd name="T27" fmla="*/ 2 h 4"/>
                <a:gd name="T28" fmla="*/ 5 w 5"/>
                <a:gd name="T29" fmla="*/ 4 h 4"/>
                <a:gd name="T30" fmla="*/ 5 w 5"/>
                <a:gd name="T31" fmla="*/ 4 h 4"/>
                <a:gd name="T32" fmla="*/ 4 w 5"/>
                <a:gd name="T33" fmla="*/ 4 h 4"/>
                <a:gd name="T34" fmla="*/ 4 w 5"/>
                <a:gd name="T35" fmla="*/ 4 h 4"/>
                <a:gd name="T36" fmla="*/ 3 w 5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59"/>
            <p:cNvSpPr/>
            <p:nvPr/>
          </p:nvSpPr>
          <p:spPr bwMode="auto">
            <a:xfrm rot="964014">
              <a:off x="6756476" y="2142299"/>
              <a:ext cx="37267" cy="24661"/>
            </a:xfrm>
            <a:custGeom>
              <a:avLst/>
              <a:gdLst>
                <a:gd name="T0" fmla="*/ 5 w 7"/>
                <a:gd name="T1" fmla="*/ 5 h 5"/>
                <a:gd name="T2" fmla="*/ 1 w 7"/>
                <a:gd name="T3" fmla="*/ 2 h 5"/>
                <a:gd name="T4" fmla="*/ 1 w 7"/>
                <a:gd name="T5" fmla="*/ 2 h 5"/>
                <a:gd name="T6" fmla="*/ 1 w 7"/>
                <a:gd name="T7" fmla="*/ 1 h 5"/>
                <a:gd name="T8" fmla="*/ 1 w 7"/>
                <a:gd name="T9" fmla="*/ 1 h 5"/>
                <a:gd name="T10" fmla="*/ 1 w 7"/>
                <a:gd name="T11" fmla="*/ 1 h 5"/>
                <a:gd name="T12" fmla="*/ 1 w 7"/>
                <a:gd name="T13" fmla="*/ 0 h 5"/>
                <a:gd name="T14" fmla="*/ 1 w 7"/>
                <a:gd name="T15" fmla="*/ 0 h 5"/>
                <a:gd name="T16" fmla="*/ 2 w 7"/>
                <a:gd name="T17" fmla="*/ 0 h 5"/>
                <a:gd name="T18" fmla="*/ 2 w 7"/>
                <a:gd name="T19" fmla="*/ 0 h 5"/>
                <a:gd name="T20" fmla="*/ 3 w 7"/>
                <a:gd name="T21" fmla="*/ 1 h 5"/>
                <a:gd name="T22" fmla="*/ 3 w 7"/>
                <a:gd name="T23" fmla="*/ 1 h 5"/>
                <a:gd name="T24" fmla="*/ 6 w 7"/>
                <a:gd name="T25" fmla="*/ 3 h 5"/>
                <a:gd name="T26" fmla="*/ 6 w 7"/>
                <a:gd name="T27" fmla="*/ 3 h 5"/>
                <a:gd name="T28" fmla="*/ 7 w 7"/>
                <a:gd name="T29" fmla="*/ 4 h 5"/>
                <a:gd name="T30" fmla="*/ 7 w 7"/>
                <a:gd name="T31" fmla="*/ 4 h 5"/>
                <a:gd name="T32" fmla="*/ 6 w 7"/>
                <a:gd name="T33" fmla="*/ 5 h 5"/>
                <a:gd name="T34" fmla="*/ 6 w 7"/>
                <a:gd name="T35" fmla="*/ 5 h 5"/>
                <a:gd name="T36" fmla="*/ 5 w 7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4" y="4"/>
                    <a:pt x="3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61"/>
            <p:cNvSpPr/>
            <p:nvPr/>
          </p:nvSpPr>
          <p:spPr bwMode="auto">
            <a:xfrm rot="964014">
              <a:off x="7122676" y="2239237"/>
              <a:ext cx="26307" cy="26903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0 h 5"/>
                <a:gd name="T8" fmla="*/ 0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4 w 5"/>
                <a:gd name="T15" fmla="*/ 3 h 5"/>
                <a:gd name="T16" fmla="*/ 4 w 5"/>
                <a:gd name="T17" fmla="*/ 3 h 5"/>
                <a:gd name="T18" fmla="*/ 4 w 5"/>
                <a:gd name="T19" fmla="*/ 5 h 5"/>
                <a:gd name="T20" fmla="*/ 4 w 5"/>
                <a:gd name="T21" fmla="*/ 5 h 5"/>
                <a:gd name="T22" fmla="*/ 3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62"/>
            <p:cNvSpPr/>
            <p:nvPr/>
          </p:nvSpPr>
          <p:spPr bwMode="auto">
            <a:xfrm rot="964014">
              <a:off x="7139900" y="2085504"/>
              <a:ext cx="26307" cy="24661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0 h 5"/>
                <a:gd name="T8" fmla="*/ 0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5 w 5"/>
                <a:gd name="T15" fmla="*/ 3 h 5"/>
                <a:gd name="T16" fmla="*/ 5 w 5"/>
                <a:gd name="T17" fmla="*/ 3 h 5"/>
                <a:gd name="T18" fmla="*/ 5 w 5"/>
                <a:gd name="T19" fmla="*/ 5 h 5"/>
                <a:gd name="T20" fmla="*/ 5 w 5"/>
                <a:gd name="T21" fmla="*/ 5 h 5"/>
                <a:gd name="T22" fmla="*/ 3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63"/>
            <p:cNvSpPr/>
            <p:nvPr/>
          </p:nvSpPr>
          <p:spPr bwMode="auto">
            <a:xfrm rot="964014">
              <a:off x="7072265" y="2168724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0 h 5"/>
                <a:gd name="T8" fmla="*/ 1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5 w 5"/>
                <a:gd name="T15" fmla="*/ 3 h 5"/>
                <a:gd name="T16" fmla="*/ 5 w 5"/>
                <a:gd name="T17" fmla="*/ 3 h 5"/>
                <a:gd name="T18" fmla="*/ 5 w 5"/>
                <a:gd name="T19" fmla="*/ 4 h 5"/>
                <a:gd name="T20" fmla="*/ 5 w 5"/>
                <a:gd name="T21" fmla="*/ 4 h 5"/>
                <a:gd name="T22" fmla="*/ 3 w 5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64"/>
            <p:cNvSpPr/>
            <p:nvPr/>
          </p:nvSpPr>
          <p:spPr bwMode="auto">
            <a:xfrm rot="964014">
              <a:off x="6818941" y="2200752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0 h 5"/>
                <a:gd name="T8" fmla="*/ 0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4 w 5"/>
                <a:gd name="T15" fmla="*/ 3 h 5"/>
                <a:gd name="T16" fmla="*/ 4 w 5"/>
                <a:gd name="T17" fmla="*/ 3 h 5"/>
                <a:gd name="T18" fmla="*/ 4 w 5"/>
                <a:gd name="T19" fmla="*/ 4 h 5"/>
                <a:gd name="T20" fmla="*/ 4 w 5"/>
                <a:gd name="T21" fmla="*/ 4 h 5"/>
                <a:gd name="T22" fmla="*/ 3 w 5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65"/>
            <p:cNvSpPr/>
            <p:nvPr/>
          </p:nvSpPr>
          <p:spPr bwMode="auto">
            <a:xfrm rot="964014">
              <a:off x="6881174" y="2133390"/>
              <a:ext cx="32883" cy="31387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2 h 6"/>
                <a:gd name="T4" fmla="*/ 1 w 6"/>
                <a:gd name="T5" fmla="*/ 2 h 6"/>
                <a:gd name="T6" fmla="*/ 0 w 6"/>
                <a:gd name="T7" fmla="*/ 2 h 6"/>
                <a:gd name="T8" fmla="*/ 0 w 6"/>
                <a:gd name="T9" fmla="*/ 2 h 6"/>
                <a:gd name="T10" fmla="*/ 0 w 6"/>
                <a:gd name="T11" fmla="*/ 2 h 6"/>
                <a:gd name="T12" fmla="*/ 0 w 6"/>
                <a:gd name="T13" fmla="*/ 0 h 6"/>
                <a:gd name="T14" fmla="*/ 0 w 6"/>
                <a:gd name="T15" fmla="*/ 0 h 6"/>
                <a:gd name="T16" fmla="*/ 2 w 6"/>
                <a:gd name="T17" fmla="*/ 0 h 6"/>
                <a:gd name="T18" fmla="*/ 2 w 6"/>
                <a:gd name="T19" fmla="*/ 0 h 6"/>
                <a:gd name="T20" fmla="*/ 2 w 6"/>
                <a:gd name="T21" fmla="*/ 1 h 6"/>
                <a:gd name="T22" fmla="*/ 2 w 6"/>
                <a:gd name="T23" fmla="*/ 1 h 6"/>
                <a:gd name="T24" fmla="*/ 6 w 6"/>
                <a:gd name="T25" fmla="*/ 4 h 6"/>
                <a:gd name="T26" fmla="*/ 6 w 6"/>
                <a:gd name="T27" fmla="*/ 4 h 6"/>
                <a:gd name="T28" fmla="*/ 6 w 6"/>
                <a:gd name="T29" fmla="*/ 5 h 6"/>
                <a:gd name="T30" fmla="*/ 6 w 6"/>
                <a:gd name="T31" fmla="*/ 5 h 6"/>
                <a:gd name="T32" fmla="*/ 6 w 6"/>
                <a:gd name="T33" fmla="*/ 5 h 6"/>
                <a:gd name="T34" fmla="*/ 6 w 6"/>
                <a:gd name="T35" fmla="*/ 5 h 6"/>
                <a:gd name="T36" fmla="*/ 4 w 6"/>
                <a:gd name="T3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66"/>
            <p:cNvSpPr/>
            <p:nvPr/>
          </p:nvSpPr>
          <p:spPr bwMode="auto">
            <a:xfrm rot="964014">
              <a:off x="7210835" y="2236224"/>
              <a:ext cx="24114" cy="2242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2 h 4"/>
                <a:gd name="T8" fmla="*/ 0 w 5"/>
                <a:gd name="T9" fmla="*/ 2 h 4"/>
                <a:gd name="T10" fmla="*/ 0 w 5"/>
                <a:gd name="T11" fmla="*/ 2 h 4"/>
                <a:gd name="T12" fmla="*/ 0 w 5"/>
                <a:gd name="T13" fmla="*/ 0 h 4"/>
                <a:gd name="T14" fmla="*/ 0 w 5"/>
                <a:gd name="T15" fmla="*/ 0 h 4"/>
                <a:gd name="T16" fmla="*/ 2 w 5"/>
                <a:gd name="T17" fmla="*/ 1 h 4"/>
                <a:gd name="T18" fmla="*/ 2 w 5"/>
                <a:gd name="T19" fmla="*/ 1 h 4"/>
                <a:gd name="T20" fmla="*/ 2 w 5"/>
                <a:gd name="T21" fmla="*/ 1 h 4"/>
                <a:gd name="T22" fmla="*/ 2 w 5"/>
                <a:gd name="T23" fmla="*/ 1 h 4"/>
                <a:gd name="T24" fmla="*/ 4 w 5"/>
                <a:gd name="T25" fmla="*/ 2 h 4"/>
                <a:gd name="T26" fmla="*/ 4 w 5"/>
                <a:gd name="T27" fmla="*/ 2 h 4"/>
                <a:gd name="T28" fmla="*/ 5 w 5"/>
                <a:gd name="T29" fmla="*/ 3 h 4"/>
                <a:gd name="T30" fmla="*/ 5 w 5"/>
                <a:gd name="T31" fmla="*/ 3 h 4"/>
                <a:gd name="T32" fmla="*/ 5 w 5"/>
                <a:gd name="T33" fmla="*/ 4 h 4"/>
                <a:gd name="T34" fmla="*/ 5 w 5"/>
                <a:gd name="T35" fmla="*/ 4 h 4"/>
                <a:gd name="T36" fmla="*/ 4 w 5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3" name="组合 352"/>
          <p:cNvGrpSpPr/>
          <p:nvPr/>
        </p:nvGrpSpPr>
        <p:grpSpPr>
          <a:xfrm>
            <a:off x="6238881" y="5217140"/>
            <a:ext cx="695243" cy="766020"/>
            <a:chOff x="6674548" y="1258087"/>
            <a:chExt cx="1105051" cy="1180297"/>
          </a:xfrm>
        </p:grpSpPr>
        <p:sp>
          <p:nvSpPr>
            <p:cNvPr id="354" name="Freeform 10"/>
            <p:cNvSpPr/>
            <p:nvPr/>
          </p:nvSpPr>
          <p:spPr bwMode="auto">
            <a:xfrm rot="964014">
              <a:off x="7431040" y="1464493"/>
              <a:ext cx="348559" cy="367673"/>
            </a:xfrm>
            <a:custGeom>
              <a:avLst/>
              <a:gdLst>
                <a:gd name="T0" fmla="*/ 0 w 67"/>
                <a:gd name="T1" fmla="*/ 38 h 69"/>
                <a:gd name="T2" fmla="*/ 43 w 67"/>
                <a:gd name="T3" fmla="*/ 21 h 69"/>
                <a:gd name="T4" fmla="*/ 25 w 67"/>
                <a:gd name="T5" fmla="*/ 69 h 69"/>
                <a:gd name="T6" fmla="*/ 5 w 67"/>
                <a:gd name="T7" fmla="*/ 61 h 69"/>
                <a:gd name="T8" fmla="*/ 0 w 67"/>
                <a:gd name="T9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0" y="38"/>
                  </a:moveTo>
                  <a:cubicBezTo>
                    <a:pt x="0" y="38"/>
                    <a:pt x="19" y="0"/>
                    <a:pt x="43" y="21"/>
                  </a:cubicBezTo>
                  <a:cubicBezTo>
                    <a:pt x="67" y="42"/>
                    <a:pt x="51" y="65"/>
                    <a:pt x="25" y="69"/>
                  </a:cubicBezTo>
                  <a:cubicBezTo>
                    <a:pt x="5" y="61"/>
                    <a:pt x="5" y="61"/>
                    <a:pt x="5" y="6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1"/>
            <p:cNvSpPr/>
            <p:nvPr/>
          </p:nvSpPr>
          <p:spPr bwMode="auto">
            <a:xfrm rot="964014">
              <a:off x="7489939" y="1582807"/>
              <a:ext cx="190721" cy="159177"/>
            </a:xfrm>
            <a:custGeom>
              <a:avLst/>
              <a:gdLst>
                <a:gd name="T0" fmla="*/ 1 w 37"/>
                <a:gd name="T1" fmla="*/ 29 h 30"/>
                <a:gd name="T2" fmla="*/ 1 w 37"/>
                <a:gd name="T3" fmla="*/ 26 h 30"/>
                <a:gd name="T4" fmla="*/ 1 w 37"/>
                <a:gd name="T5" fmla="*/ 26 h 30"/>
                <a:gd name="T6" fmla="*/ 33 w 37"/>
                <a:gd name="T7" fmla="*/ 0 h 30"/>
                <a:gd name="T8" fmla="*/ 36 w 37"/>
                <a:gd name="T9" fmla="*/ 1 h 30"/>
                <a:gd name="T10" fmla="*/ 36 w 37"/>
                <a:gd name="T11" fmla="*/ 1 h 30"/>
                <a:gd name="T12" fmla="*/ 36 w 37"/>
                <a:gd name="T13" fmla="*/ 4 h 30"/>
                <a:gd name="T14" fmla="*/ 36 w 37"/>
                <a:gd name="T15" fmla="*/ 4 h 30"/>
                <a:gd name="T16" fmla="*/ 4 w 37"/>
                <a:gd name="T17" fmla="*/ 29 h 30"/>
                <a:gd name="T18" fmla="*/ 3 w 37"/>
                <a:gd name="T19" fmla="*/ 30 h 30"/>
                <a:gd name="T20" fmla="*/ 3 w 37"/>
                <a:gd name="T21" fmla="*/ 30 h 30"/>
                <a:gd name="T22" fmla="*/ 1 w 37"/>
                <a:gd name="T2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0">
                  <a:moveTo>
                    <a:pt x="1" y="29"/>
                  </a:moveTo>
                  <a:cubicBezTo>
                    <a:pt x="0" y="28"/>
                    <a:pt x="0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1" y="30"/>
                    <a:pt x="1" y="29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2"/>
            <p:cNvSpPr>
              <a:spLocks noEditPoints="1"/>
            </p:cNvSpPr>
            <p:nvPr/>
          </p:nvSpPr>
          <p:spPr bwMode="auto">
            <a:xfrm rot="964014">
              <a:off x="7413232" y="1519570"/>
              <a:ext cx="304715" cy="311626"/>
            </a:xfrm>
            <a:custGeom>
              <a:avLst/>
              <a:gdLst>
                <a:gd name="T0" fmla="*/ 26 w 59"/>
                <a:gd name="T1" fmla="*/ 59 h 59"/>
                <a:gd name="T2" fmla="*/ 6 w 59"/>
                <a:gd name="T3" fmla="*/ 50 h 59"/>
                <a:gd name="T4" fmla="*/ 5 w 59"/>
                <a:gd name="T5" fmla="*/ 49 h 59"/>
                <a:gd name="T6" fmla="*/ 5 w 59"/>
                <a:gd name="T7" fmla="*/ 49 h 59"/>
                <a:gd name="T8" fmla="*/ 0 w 59"/>
                <a:gd name="T9" fmla="*/ 27 h 59"/>
                <a:gd name="T10" fmla="*/ 2 w 59"/>
                <a:gd name="T11" fmla="*/ 26 h 59"/>
                <a:gd name="T12" fmla="*/ 3 w 59"/>
                <a:gd name="T13" fmla="*/ 27 h 59"/>
                <a:gd name="T14" fmla="*/ 2 w 59"/>
                <a:gd name="T15" fmla="*/ 26 h 59"/>
                <a:gd name="T16" fmla="*/ 0 w 59"/>
                <a:gd name="T17" fmla="*/ 27 h 59"/>
                <a:gd name="T18" fmla="*/ 0 w 59"/>
                <a:gd name="T19" fmla="*/ 25 h 59"/>
                <a:gd name="T20" fmla="*/ 0 w 59"/>
                <a:gd name="T21" fmla="*/ 25 h 59"/>
                <a:gd name="T22" fmla="*/ 30 w 59"/>
                <a:gd name="T23" fmla="*/ 0 h 59"/>
                <a:gd name="T24" fmla="*/ 30 w 59"/>
                <a:gd name="T25" fmla="*/ 0 h 59"/>
                <a:gd name="T26" fmla="*/ 46 w 59"/>
                <a:gd name="T27" fmla="*/ 7 h 59"/>
                <a:gd name="T28" fmla="*/ 46 w 59"/>
                <a:gd name="T29" fmla="*/ 7 h 59"/>
                <a:gd name="T30" fmla="*/ 59 w 59"/>
                <a:gd name="T31" fmla="*/ 30 h 59"/>
                <a:gd name="T32" fmla="*/ 59 w 59"/>
                <a:gd name="T33" fmla="*/ 30 h 59"/>
                <a:gd name="T34" fmla="*/ 28 w 59"/>
                <a:gd name="T35" fmla="*/ 59 h 59"/>
                <a:gd name="T36" fmla="*/ 28 w 59"/>
                <a:gd name="T37" fmla="*/ 59 h 59"/>
                <a:gd name="T38" fmla="*/ 26 w 59"/>
                <a:gd name="T39" fmla="*/ 59 h 59"/>
                <a:gd name="T40" fmla="*/ 9 w 59"/>
                <a:gd name="T41" fmla="*/ 47 h 59"/>
                <a:gd name="T42" fmla="*/ 27 w 59"/>
                <a:gd name="T43" fmla="*/ 55 h 59"/>
                <a:gd name="T44" fmla="*/ 55 w 59"/>
                <a:gd name="T45" fmla="*/ 30 h 59"/>
                <a:gd name="T46" fmla="*/ 55 w 59"/>
                <a:gd name="T47" fmla="*/ 30 h 59"/>
                <a:gd name="T48" fmla="*/ 43 w 59"/>
                <a:gd name="T49" fmla="*/ 10 h 59"/>
                <a:gd name="T50" fmla="*/ 43 w 59"/>
                <a:gd name="T51" fmla="*/ 10 h 59"/>
                <a:gd name="T52" fmla="*/ 30 w 59"/>
                <a:gd name="T53" fmla="*/ 4 h 59"/>
                <a:gd name="T54" fmla="*/ 30 w 59"/>
                <a:gd name="T55" fmla="*/ 4 h 59"/>
                <a:gd name="T56" fmla="*/ 11 w 59"/>
                <a:gd name="T57" fmla="*/ 16 h 59"/>
                <a:gd name="T58" fmla="*/ 11 w 59"/>
                <a:gd name="T59" fmla="*/ 16 h 59"/>
                <a:gd name="T60" fmla="*/ 4 w 59"/>
                <a:gd name="T61" fmla="*/ 26 h 59"/>
                <a:gd name="T62" fmla="*/ 4 w 59"/>
                <a:gd name="T63" fmla="*/ 26 h 59"/>
                <a:gd name="T64" fmla="*/ 9 w 59"/>
                <a:gd name="T65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9">
                  <a:moveTo>
                    <a:pt x="26" y="59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5" y="5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2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41" y="2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5" y="15"/>
                    <a:pt x="59" y="23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45"/>
                    <a:pt x="45" y="56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6" y="59"/>
                    <a:pt x="26" y="59"/>
                    <a:pt x="26" y="59"/>
                  </a:cubicBezTo>
                  <a:close/>
                  <a:moveTo>
                    <a:pt x="9" y="47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44" y="52"/>
                    <a:pt x="55" y="42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4"/>
                    <a:pt x="51" y="17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6"/>
                    <a:pt x="34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3" y="4"/>
                    <a:pt x="16" y="10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20"/>
                    <a:pt x="5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9" y="47"/>
                    <a:pt x="9" y="47"/>
                    <a:pt x="9" y="4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3"/>
            <p:cNvSpPr/>
            <p:nvPr/>
          </p:nvSpPr>
          <p:spPr bwMode="auto">
            <a:xfrm rot="964014">
              <a:off x="7179173" y="1326570"/>
              <a:ext cx="357328" cy="302658"/>
            </a:xfrm>
            <a:custGeom>
              <a:avLst/>
              <a:gdLst>
                <a:gd name="T0" fmla="*/ 14 w 69"/>
                <a:gd name="T1" fmla="*/ 45 h 57"/>
                <a:gd name="T2" fmla="*/ 32 w 69"/>
                <a:gd name="T3" fmla="*/ 2 h 57"/>
                <a:gd name="T4" fmla="*/ 54 w 69"/>
                <a:gd name="T5" fmla="*/ 48 h 57"/>
                <a:gd name="T6" fmla="*/ 34 w 69"/>
                <a:gd name="T7" fmla="*/ 57 h 57"/>
                <a:gd name="T8" fmla="*/ 14 w 69"/>
                <a:gd name="T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7">
                  <a:moveTo>
                    <a:pt x="14" y="45"/>
                  </a:moveTo>
                  <a:cubicBezTo>
                    <a:pt x="14" y="45"/>
                    <a:pt x="0" y="4"/>
                    <a:pt x="32" y="2"/>
                  </a:cubicBezTo>
                  <a:cubicBezTo>
                    <a:pt x="64" y="0"/>
                    <a:pt x="69" y="27"/>
                    <a:pt x="54" y="48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14" y="45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4"/>
            <p:cNvSpPr/>
            <p:nvPr/>
          </p:nvSpPr>
          <p:spPr bwMode="auto">
            <a:xfrm rot="964014">
              <a:off x="7354123" y="1330222"/>
              <a:ext cx="41651" cy="239885"/>
            </a:xfrm>
            <a:custGeom>
              <a:avLst/>
              <a:gdLst>
                <a:gd name="T0" fmla="*/ 2 w 8"/>
                <a:gd name="T1" fmla="*/ 45 h 45"/>
                <a:gd name="T2" fmla="*/ 0 w 8"/>
                <a:gd name="T3" fmla="*/ 43 h 45"/>
                <a:gd name="T4" fmla="*/ 0 w 8"/>
                <a:gd name="T5" fmla="*/ 43 h 45"/>
                <a:gd name="T6" fmla="*/ 4 w 8"/>
                <a:gd name="T7" fmla="*/ 2 h 45"/>
                <a:gd name="T8" fmla="*/ 6 w 8"/>
                <a:gd name="T9" fmla="*/ 0 h 45"/>
                <a:gd name="T10" fmla="*/ 6 w 8"/>
                <a:gd name="T11" fmla="*/ 0 h 45"/>
                <a:gd name="T12" fmla="*/ 8 w 8"/>
                <a:gd name="T13" fmla="*/ 3 h 45"/>
                <a:gd name="T14" fmla="*/ 8 w 8"/>
                <a:gd name="T15" fmla="*/ 3 h 45"/>
                <a:gd name="T16" fmla="*/ 4 w 8"/>
                <a:gd name="T17" fmla="*/ 43 h 45"/>
                <a:gd name="T18" fmla="*/ 2 w 8"/>
                <a:gd name="T19" fmla="*/ 45 h 45"/>
                <a:gd name="T20" fmla="*/ 2 w 8"/>
                <a:gd name="T21" fmla="*/ 45 h 45"/>
                <a:gd name="T22" fmla="*/ 2 w 8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5">
                  <a:moveTo>
                    <a:pt x="2" y="45"/>
                  </a:moveTo>
                  <a:cubicBezTo>
                    <a:pt x="0" y="45"/>
                    <a:pt x="0" y="44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5"/>
            <p:cNvSpPr>
              <a:spLocks noEditPoints="1"/>
            </p:cNvSpPr>
            <p:nvPr/>
          </p:nvSpPr>
          <p:spPr bwMode="auto">
            <a:xfrm rot="964014">
              <a:off x="7223271" y="1329081"/>
              <a:ext cx="284985" cy="313868"/>
            </a:xfrm>
            <a:custGeom>
              <a:avLst/>
              <a:gdLst>
                <a:gd name="T0" fmla="*/ 24 w 55"/>
                <a:gd name="T1" fmla="*/ 58 h 59"/>
                <a:gd name="T2" fmla="*/ 4 w 55"/>
                <a:gd name="T3" fmla="*/ 46 h 59"/>
                <a:gd name="T4" fmla="*/ 5 w 55"/>
                <a:gd name="T5" fmla="*/ 45 h 59"/>
                <a:gd name="T6" fmla="*/ 7 w 55"/>
                <a:gd name="T7" fmla="*/ 44 h 59"/>
                <a:gd name="T8" fmla="*/ 5 w 55"/>
                <a:gd name="T9" fmla="*/ 45 h 59"/>
                <a:gd name="T10" fmla="*/ 4 w 55"/>
                <a:gd name="T11" fmla="*/ 46 h 59"/>
                <a:gd name="T12" fmla="*/ 3 w 55"/>
                <a:gd name="T13" fmla="*/ 45 h 59"/>
                <a:gd name="T14" fmla="*/ 3 w 55"/>
                <a:gd name="T15" fmla="*/ 45 h 59"/>
                <a:gd name="T16" fmla="*/ 0 w 55"/>
                <a:gd name="T17" fmla="*/ 26 h 59"/>
                <a:gd name="T18" fmla="*/ 0 w 55"/>
                <a:gd name="T19" fmla="*/ 26 h 59"/>
                <a:gd name="T20" fmla="*/ 23 w 55"/>
                <a:gd name="T21" fmla="*/ 0 h 59"/>
                <a:gd name="T22" fmla="*/ 23 w 55"/>
                <a:gd name="T23" fmla="*/ 0 h 59"/>
                <a:gd name="T24" fmla="*/ 26 w 55"/>
                <a:gd name="T25" fmla="*/ 0 h 59"/>
                <a:gd name="T26" fmla="*/ 26 w 55"/>
                <a:gd name="T27" fmla="*/ 0 h 59"/>
                <a:gd name="T28" fmla="*/ 48 w 55"/>
                <a:gd name="T29" fmla="*/ 7 h 59"/>
                <a:gd name="T30" fmla="*/ 48 w 55"/>
                <a:gd name="T31" fmla="*/ 7 h 59"/>
                <a:gd name="T32" fmla="*/ 55 w 55"/>
                <a:gd name="T33" fmla="*/ 25 h 59"/>
                <a:gd name="T34" fmla="*/ 55 w 55"/>
                <a:gd name="T35" fmla="*/ 25 h 59"/>
                <a:gd name="T36" fmla="*/ 47 w 55"/>
                <a:gd name="T37" fmla="*/ 49 h 59"/>
                <a:gd name="T38" fmla="*/ 47 w 55"/>
                <a:gd name="T39" fmla="*/ 49 h 59"/>
                <a:gd name="T40" fmla="*/ 46 w 55"/>
                <a:gd name="T41" fmla="*/ 50 h 59"/>
                <a:gd name="T42" fmla="*/ 26 w 55"/>
                <a:gd name="T43" fmla="*/ 58 h 59"/>
                <a:gd name="T44" fmla="*/ 25 w 55"/>
                <a:gd name="T45" fmla="*/ 59 h 59"/>
                <a:gd name="T46" fmla="*/ 25 w 55"/>
                <a:gd name="T47" fmla="*/ 59 h 59"/>
                <a:gd name="T48" fmla="*/ 24 w 55"/>
                <a:gd name="T49" fmla="*/ 58 h 59"/>
                <a:gd name="T50" fmla="*/ 25 w 55"/>
                <a:gd name="T51" fmla="*/ 54 h 59"/>
                <a:gd name="T52" fmla="*/ 44 w 55"/>
                <a:gd name="T53" fmla="*/ 47 h 59"/>
                <a:gd name="T54" fmla="*/ 51 w 55"/>
                <a:gd name="T55" fmla="*/ 25 h 59"/>
                <a:gd name="T56" fmla="*/ 51 w 55"/>
                <a:gd name="T57" fmla="*/ 25 h 59"/>
                <a:gd name="T58" fmla="*/ 26 w 55"/>
                <a:gd name="T59" fmla="*/ 4 h 59"/>
                <a:gd name="T60" fmla="*/ 26 w 55"/>
                <a:gd name="T61" fmla="*/ 4 h 59"/>
                <a:gd name="T62" fmla="*/ 23 w 55"/>
                <a:gd name="T63" fmla="*/ 4 h 59"/>
                <a:gd name="T64" fmla="*/ 23 w 55"/>
                <a:gd name="T65" fmla="*/ 4 h 59"/>
                <a:gd name="T66" fmla="*/ 4 w 55"/>
                <a:gd name="T67" fmla="*/ 26 h 59"/>
                <a:gd name="T68" fmla="*/ 4 w 55"/>
                <a:gd name="T69" fmla="*/ 26 h 59"/>
                <a:gd name="T70" fmla="*/ 7 w 55"/>
                <a:gd name="T71" fmla="*/ 43 h 59"/>
                <a:gd name="T72" fmla="*/ 7 w 55"/>
                <a:gd name="T73" fmla="*/ 43 h 59"/>
                <a:gd name="T74" fmla="*/ 25 w 55"/>
                <a:gd name="T75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9">
                  <a:moveTo>
                    <a:pt x="24" y="58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6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0" y="3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5"/>
                    <a:pt x="5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3" y="12"/>
                    <a:pt x="55" y="18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33"/>
                    <a:pt x="52" y="42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5" y="58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4" y="58"/>
                    <a:pt x="24" y="58"/>
                  </a:cubicBezTo>
                  <a:close/>
                  <a:moveTo>
                    <a:pt x="25" y="54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9" y="39"/>
                    <a:pt x="51" y="32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13"/>
                    <a:pt x="44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8" y="5"/>
                    <a:pt x="4" y="1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34"/>
                    <a:pt x="6" y="41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5" y="54"/>
                    <a:pt x="25" y="54"/>
                    <a:pt x="25" y="5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6"/>
            <p:cNvSpPr/>
            <p:nvPr/>
          </p:nvSpPr>
          <p:spPr bwMode="auto">
            <a:xfrm rot="964014">
              <a:off x="6878698" y="1258087"/>
              <a:ext cx="361712" cy="356464"/>
            </a:xfrm>
            <a:custGeom>
              <a:avLst/>
              <a:gdLst>
                <a:gd name="T0" fmla="*/ 39 w 70"/>
                <a:gd name="T1" fmla="*/ 67 h 67"/>
                <a:gd name="T2" fmla="*/ 21 w 70"/>
                <a:gd name="T3" fmla="*/ 24 h 67"/>
                <a:gd name="T4" fmla="*/ 70 w 70"/>
                <a:gd name="T5" fmla="*/ 41 h 67"/>
                <a:gd name="T6" fmla="*/ 61 w 70"/>
                <a:gd name="T7" fmla="*/ 61 h 67"/>
                <a:gd name="T8" fmla="*/ 39 w 7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7">
                  <a:moveTo>
                    <a:pt x="39" y="67"/>
                  </a:moveTo>
                  <a:cubicBezTo>
                    <a:pt x="39" y="67"/>
                    <a:pt x="0" y="48"/>
                    <a:pt x="21" y="24"/>
                  </a:cubicBezTo>
                  <a:cubicBezTo>
                    <a:pt x="42" y="0"/>
                    <a:pt x="65" y="15"/>
                    <a:pt x="70" y="41"/>
                  </a:cubicBezTo>
                  <a:cubicBezTo>
                    <a:pt x="61" y="61"/>
                    <a:pt x="61" y="61"/>
                    <a:pt x="61" y="61"/>
                  </a:cubicBezTo>
                  <a:lnTo>
                    <a:pt x="39" y="67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7"/>
            <p:cNvSpPr/>
            <p:nvPr/>
          </p:nvSpPr>
          <p:spPr bwMode="auto">
            <a:xfrm rot="964014">
              <a:off x="6992626" y="1359120"/>
              <a:ext cx="162222" cy="190563"/>
            </a:xfrm>
            <a:custGeom>
              <a:avLst/>
              <a:gdLst>
                <a:gd name="T0" fmla="*/ 27 w 31"/>
                <a:gd name="T1" fmla="*/ 35 h 36"/>
                <a:gd name="T2" fmla="*/ 1 w 31"/>
                <a:gd name="T3" fmla="*/ 4 h 36"/>
                <a:gd name="T4" fmla="*/ 1 w 31"/>
                <a:gd name="T5" fmla="*/ 1 h 36"/>
                <a:gd name="T6" fmla="*/ 1 w 31"/>
                <a:gd name="T7" fmla="*/ 1 h 36"/>
                <a:gd name="T8" fmla="*/ 4 w 31"/>
                <a:gd name="T9" fmla="*/ 1 h 36"/>
                <a:gd name="T10" fmla="*/ 4 w 31"/>
                <a:gd name="T11" fmla="*/ 1 h 36"/>
                <a:gd name="T12" fmla="*/ 30 w 31"/>
                <a:gd name="T13" fmla="*/ 33 h 36"/>
                <a:gd name="T14" fmla="*/ 30 w 31"/>
                <a:gd name="T15" fmla="*/ 36 h 36"/>
                <a:gd name="T16" fmla="*/ 30 w 31"/>
                <a:gd name="T17" fmla="*/ 36 h 36"/>
                <a:gd name="T18" fmla="*/ 29 w 31"/>
                <a:gd name="T19" fmla="*/ 36 h 36"/>
                <a:gd name="T20" fmla="*/ 29 w 31"/>
                <a:gd name="T21" fmla="*/ 36 h 36"/>
                <a:gd name="T22" fmla="*/ 27 w 31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6">
                  <a:moveTo>
                    <a:pt x="27" y="3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4"/>
                    <a:pt x="31" y="35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7" y="36"/>
                    <a:pt x="27" y="35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8"/>
            <p:cNvSpPr>
              <a:spLocks noEditPoints="1"/>
            </p:cNvSpPr>
            <p:nvPr/>
          </p:nvSpPr>
          <p:spPr bwMode="auto">
            <a:xfrm rot="964014">
              <a:off x="6934279" y="1321283"/>
              <a:ext cx="306908" cy="311626"/>
            </a:xfrm>
            <a:custGeom>
              <a:avLst/>
              <a:gdLst>
                <a:gd name="T0" fmla="*/ 25 w 59"/>
                <a:gd name="T1" fmla="*/ 59 h 59"/>
                <a:gd name="T2" fmla="*/ 0 w 59"/>
                <a:gd name="T3" fmla="*/ 28 h 59"/>
                <a:gd name="T4" fmla="*/ 0 w 59"/>
                <a:gd name="T5" fmla="*/ 28 h 59"/>
                <a:gd name="T6" fmla="*/ 7 w 59"/>
                <a:gd name="T7" fmla="*/ 13 h 59"/>
                <a:gd name="T8" fmla="*/ 7 w 59"/>
                <a:gd name="T9" fmla="*/ 13 h 59"/>
                <a:gd name="T10" fmla="*/ 30 w 59"/>
                <a:gd name="T11" fmla="*/ 0 h 59"/>
                <a:gd name="T12" fmla="*/ 30 w 59"/>
                <a:gd name="T13" fmla="*/ 0 h 59"/>
                <a:gd name="T14" fmla="*/ 59 w 59"/>
                <a:gd name="T15" fmla="*/ 31 h 59"/>
                <a:gd name="T16" fmla="*/ 59 w 59"/>
                <a:gd name="T17" fmla="*/ 31 h 59"/>
                <a:gd name="T18" fmla="*/ 58 w 59"/>
                <a:gd name="T19" fmla="*/ 32 h 59"/>
                <a:gd name="T20" fmla="*/ 50 w 59"/>
                <a:gd name="T21" fmla="*/ 52 h 59"/>
                <a:gd name="T22" fmla="*/ 49 w 59"/>
                <a:gd name="T23" fmla="*/ 53 h 59"/>
                <a:gd name="T24" fmla="*/ 49 w 59"/>
                <a:gd name="T25" fmla="*/ 53 h 59"/>
                <a:gd name="T26" fmla="*/ 26 w 59"/>
                <a:gd name="T27" fmla="*/ 59 h 59"/>
                <a:gd name="T28" fmla="*/ 26 w 59"/>
                <a:gd name="T29" fmla="*/ 59 h 59"/>
                <a:gd name="T30" fmla="*/ 26 w 59"/>
                <a:gd name="T31" fmla="*/ 59 h 59"/>
                <a:gd name="T32" fmla="*/ 25 w 59"/>
                <a:gd name="T33" fmla="*/ 59 h 59"/>
                <a:gd name="T34" fmla="*/ 26 w 59"/>
                <a:gd name="T35" fmla="*/ 57 h 59"/>
                <a:gd name="T36" fmla="*/ 27 w 59"/>
                <a:gd name="T37" fmla="*/ 55 h 59"/>
                <a:gd name="T38" fmla="*/ 26 w 59"/>
                <a:gd name="T39" fmla="*/ 57 h 59"/>
                <a:gd name="T40" fmla="*/ 30 w 59"/>
                <a:gd name="T41" fmla="*/ 4 h 59"/>
                <a:gd name="T42" fmla="*/ 10 w 59"/>
                <a:gd name="T43" fmla="*/ 15 h 59"/>
                <a:gd name="T44" fmla="*/ 10 w 59"/>
                <a:gd name="T45" fmla="*/ 15 h 59"/>
                <a:gd name="T46" fmla="*/ 4 w 59"/>
                <a:gd name="T47" fmla="*/ 28 h 59"/>
                <a:gd name="T48" fmla="*/ 4 w 59"/>
                <a:gd name="T49" fmla="*/ 28 h 59"/>
                <a:gd name="T50" fmla="*/ 15 w 59"/>
                <a:gd name="T51" fmla="*/ 47 h 59"/>
                <a:gd name="T52" fmla="*/ 15 w 59"/>
                <a:gd name="T53" fmla="*/ 47 h 59"/>
                <a:gd name="T54" fmla="*/ 26 w 59"/>
                <a:gd name="T55" fmla="*/ 55 h 59"/>
                <a:gd name="T56" fmla="*/ 26 w 59"/>
                <a:gd name="T57" fmla="*/ 55 h 59"/>
                <a:gd name="T58" fmla="*/ 47 w 59"/>
                <a:gd name="T59" fmla="*/ 50 h 59"/>
                <a:gd name="T60" fmla="*/ 54 w 59"/>
                <a:gd name="T61" fmla="*/ 31 h 59"/>
                <a:gd name="T62" fmla="*/ 30 w 59"/>
                <a:gd name="T63" fmla="*/ 4 h 59"/>
                <a:gd name="T64" fmla="*/ 30 w 59"/>
                <a:gd name="T65" fmla="*/ 4 h 59"/>
                <a:gd name="T66" fmla="*/ 30 w 59"/>
                <a:gd name="T6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59">
                  <a:moveTo>
                    <a:pt x="25" y="59"/>
                  </a:moveTo>
                  <a:cubicBezTo>
                    <a:pt x="25" y="59"/>
                    <a:pt x="0" y="4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3"/>
                    <a:pt x="2" y="1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4" y="4"/>
                    <a:pt x="22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5" y="0"/>
                    <a:pt x="56" y="14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5" y="59"/>
                    <a:pt x="25" y="59"/>
                  </a:cubicBezTo>
                  <a:close/>
                  <a:moveTo>
                    <a:pt x="26" y="57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6" y="57"/>
                    <a:pt x="26" y="57"/>
                    <a:pt x="26" y="57"/>
                  </a:cubicBezTo>
                  <a:close/>
                  <a:moveTo>
                    <a:pt x="30" y="4"/>
                  </a:moveTo>
                  <a:cubicBezTo>
                    <a:pt x="24" y="4"/>
                    <a:pt x="17" y="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6" y="20"/>
                    <a:pt x="4" y="24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6"/>
                    <a:pt x="9" y="42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51"/>
                    <a:pt x="25" y="54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2" y="15"/>
                    <a:pt x="42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9"/>
            <p:cNvSpPr/>
            <p:nvPr/>
          </p:nvSpPr>
          <p:spPr bwMode="auto">
            <a:xfrm rot="964014">
              <a:off x="6739472" y="1502663"/>
              <a:ext cx="295946" cy="365432"/>
            </a:xfrm>
            <a:custGeom>
              <a:avLst/>
              <a:gdLst>
                <a:gd name="T0" fmla="*/ 45 w 57"/>
                <a:gd name="T1" fmla="*/ 55 h 69"/>
                <a:gd name="T2" fmla="*/ 2 w 57"/>
                <a:gd name="T3" fmla="*/ 37 h 69"/>
                <a:gd name="T4" fmla="*/ 49 w 57"/>
                <a:gd name="T5" fmla="*/ 16 h 69"/>
                <a:gd name="T6" fmla="*/ 57 w 57"/>
                <a:gd name="T7" fmla="*/ 36 h 69"/>
                <a:gd name="T8" fmla="*/ 45 w 57"/>
                <a:gd name="T9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45" y="55"/>
                  </a:moveTo>
                  <a:cubicBezTo>
                    <a:pt x="45" y="55"/>
                    <a:pt x="4" y="69"/>
                    <a:pt x="2" y="37"/>
                  </a:cubicBezTo>
                  <a:cubicBezTo>
                    <a:pt x="0" y="6"/>
                    <a:pt x="28" y="0"/>
                    <a:pt x="49" y="16"/>
                  </a:cubicBezTo>
                  <a:cubicBezTo>
                    <a:pt x="57" y="36"/>
                    <a:pt x="57" y="36"/>
                    <a:pt x="57" y="36"/>
                  </a:cubicBezTo>
                  <a:lnTo>
                    <a:pt x="45" y="55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0"/>
            <p:cNvSpPr/>
            <p:nvPr/>
          </p:nvSpPr>
          <p:spPr bwMode="auto">
            <a:xfrm rot="964014">
              <a:off x="6747964" y="1654994"/>
              <a:ext cx="232372" cy="40355"/>
            </a:xfrm>
            <a:custGeom>
              <a:avLst/>
              <a:gdLst>
                <a:gd name="T0" fmla="*/ 43 w 45"/>
                <a:gd name="T1" fmla="*/ 8 h 8"/>
                <a:gd name="T2" fmla="*/ 2 w 45"/>
                <a:gd name="T3" fmla="*/ 4 h 8"/>
                <a:gd name="T4" fmla="*/ 0 w 45"/>
                <a:gd name="T5" fmla="*/ 2 h 8"/>
                <a:gd name="T6" fmla="*/ 0 w 45"/>
                <a:gd name="T7" fmla="*/ 2 h 8"/>
                <a:gd name="T8" fmla="*/ 2 w 45"/>
                <a:gd name="T9" fmla="*/ 0 h 8"/>
                <a:gd name="T10" fmla="*/ 2 w 45"/>
                <a:gd name="T11" fmla="*/ 0 h 8"/>
                <a:gd name="T12" fmla="*/ 43 w 45"/>
                <a:gd name="T13" fmla="*/ 4 h 8"/>
                <a:gd name="T14" fmla="*/ 45 w 45"/>
                <a:gd name="T15" fmla="*/ 6 h 8"/>
                <a:gd name="T16" fmla="*/ 45 w 45"/>
                <a:gd name="T17" fmla="*/ 6 h 8"/>
                <a:gd name="T18" fmla="*/ 43 w 45"/>
                <a:gd name="T19" fmla="*/ 8 h 8"/>
                <a:gd name="T20" fmla="*/ 43 w 45"/>
                <a:gd name="T21" fmla="*/ 8 h 8"/>
                <a:gd name="T22" fmla="*/ 43 w 45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">
                  <a:moveTo>
                    <a:pt x="43" y="8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5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1"/>
            <p:cNvSpPr>
              <a:spLocks noEditPoints="1"/>
            </p:cNvSpPr>
            <p:nvPr/>
          </p:nvSpPr>
          <p:spPr bwMode="auto">
            <a:xfrm rot="964014">
              <a:off x="6742671" y="1529322"/>
              <a:ext cx="306908" cy="291448"/>
            </a:xfrm>
            <a:custGeom>
              <a:avLst/>
              <a:gdLst>
                <a:gd name="T0" fmla="*/ 0 w 59"/>
                <a:gd name="T1" fmla="*/ 33 h 55"/>
                <a:gd name="T2" fmla="*/ 0 w 59"/>
                <a:gd name="T3" fmla="*/ 29 h 55"/>
                <a:gd name="T4" fmla="*/ 0 w 59"/>
                <a:gd name="T5" fmla="*/ 29 h 55"/>
                <a:gd name="T6" fmla="*/ 8 w 59"/>
                <a:gd name="T7" fmla="*/ 8 h 55"/>
                <a:gd name="T8" fmla="*/ 8 w 59"/>
                <a:gd name="T9" fmla="*/ 8 h 55"/>
                <a:gd name="T10" fmla="*/ 26 w 59"/>
                <a:gd name="T11" fmla="*/ 0 h 55"/>
                <a:gd name="T12" fmla="*/ 26 w 59"/>
                <a:gd name="T13" fmla="*/ 0 h 55"/>
                <a:gd name="T14" fmla="*/ 50 w 59"/>
                <a:gd name="T15" fmla="*/ 9 h 55"/>
                <a:gd name="T16" fmla="*/ 50 w 59"/>
                <a:gd name="T17" fmla="*/ 9 h 55"/>
                <a:gd name="T18" fmla="*/ 51 w 59"/>
                <a:gd name="T19" fmla="*/ 10 h 55"/>
                <a:gd name="T20" fmla="*/ 59 w 59"/>
                <a:gd name="T21" fmla="*/ 30 h 55"/>
                <a:gd name="T22" fmla="*/ 59 w 59"/>
                <a:gd name="T23" fmla="*/ 32 h 55"/>
                <a:gd name="T24" fmla="*/ 59 w 59"/>
                <a:gd name="T25" fmla="*/ 32 h 55"/>
                <a:gd name="T26" fmla="*/ 47 w 59"/>
                <a:gd name="T27" fmla="*/ 51 h 55"/>
                <a:gd name="T28" fmla="*/ 46 w 59"/>
                <a:gd name="T29" fmla="*/ 52 h 55"/>
                <a:gd name="T30" fmla="*/ 46 w 59"/>
                <a:gd name="T31" fmla="*/ 52 h 55"/>
                <a:gd name="T32" fmla="*/ 27 w 59"/>
                <a:gd name="T33" fmla="*/ 55 h 55"/>
                <a:gd name="T34" fmla="*/ 27 w 59"/>
                <a:gd name="T35" fmla="*/ 55 h 55"/>
                <a:gd name="T36" fmla="*/ 26 w 59"/>
                <a:gd name="T37" fmla="*/ 55 h 55"/>
                <a:gd name="T38" fmla="*/ 26 w 59"/>
                <a:gd name="T39" fmla="*/ 55 h 55"/>
                <a:gd name="T40" fmla="*/ 0 w 59"/>
                <a:gd name="T41" fmla="*/ 33 h 55"/>
                <a:gd name="T42" fmla="*/ 4 w 59"/>
                <a:gd name="T43" fmla="*/ 29 h 55"/>
                <a:gd name="T44" fmla="*/ 4 w 59"/>
                <a:gd name="T45" fmla="*/ 32 h 55"/>
                <a:gd name="T46" fmla="*/ 4 w 59"/>
                <a:gd name="T47" fmla="*/ 32 h 55"/>
                <a:gd name="T48" fmla="*/ 27 w 59"/>
                <a:gd name="T49" fmla="*/ 51 h 55"/>
                <a:gd name="T50" fmla="*/ 27 w 59"/>
                <a:gd name="T51" fmla="*/ 51 h 55"/>
                <a:gd name="T52" fmla="*/ 44 w 59"/>
                <a:gd name="T53" fmla="*/ 49 h 55"/>
                <a:gd name="T54" fmla="*/ 44 w 59"/>
                <a:gd name="T55" fmla="*/ 49 h 55"/>
                <a:gd name="T56" fmla="*/ 55 w 59"/>
                <a:gd name="T57" fmla="*/ 30 h 55"/>
                <a:gd name="T58" fmla="*/ 47 w 59"/>
                <a:gd name="T59" fmla="*/ 12 h 55"/>
                <a:gd name="T60" fmla="*/ 26 w 59"/>
                <a:gd name="T61" fmla="*/ 4 h 55"/>
                <a:gd name="T62" fmla="*/ 26 w 59"/>
                <a:gd name="T63" fmla="*/ 4 h 55"/>
                <a:gd name="T64" fmla="*/ 4 w 59"/>
                <a:gd name="T65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5">
                  <a:moveTo>
                    <a:pt x="0" y="33"/>
                  </a:moveTo>
                  <a:cubicBezTo>
                    <a:pt x="0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3" y="12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9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2" y="3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1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3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5" y="55"/>
                    <a:pt x="1" y="50"/>
                    <a:pt x="0" y="33"/>
                  </a:cubicBezTo>
                  <a:close/>
                  <a:moveTo>
                    <a:pt x="4" y="29"/>
                  </a:moveTo>
                  <a:cubicBezTo>
                    <a:pt x="4" y="30"/>
                    <a:pt x="4" y="31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48"/>
                    <a:pt x="16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5" y="51"/>
                    <a:pt x="42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0" y="7"/>
                    <a:pt x="32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4" y="4"/>
                    <a:pt x="4" y="12"/>
                    <a:pt x="4" y="29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22"/>
            <p:cNvSpPr/>
            <p:nvPr/>
          </p:nvSpPr>
          <p:spPr bwMode="auto">
            <a:xfrm rot="964014">
              <a:off x="6674548" y="1810852"/>
              <a:ext cx="346367" cy="365432"/>
            </a:xfrm>
            <a:custGeom>
              <a:avLst/>
              <a:gdLst>
                <a:gd name="T0" fmla="*/ 67 w 67"/>
                <a:gd name="T1" fmla="*/ 31 h 69"/>
                <a:gd name="T2" fmla="*/ 24 w 67"/>
                <a:gd name="T3" fmla="*/ 48 h 69"/>
                <a:gd name="T4" fmla="*/ 41 w 67"/>
                <a:gd name="T5" fmla="*/ 0 h 69"/>
                <a:gd name="T6" fmla="*/ 61 w 67"/>
                <a:gd name="T7" fmla="*/ 8 h 69"/>
                <a:gd name="T8" fmla="*/ 67 w 67"/>
                <a:gd name="T9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67" y="31"/>
                  </a:moveTo>
                  <a:cubicBezTo>
                    <a:pt x="67" y="31"/>
                    <a:pt x="47" y="69"/>
                    <a:pt x="24" y="48"/>
                  </a:cubicBezTo>
                  <a:cubicBezTo>
                    <a:pt x="0" y="27"/>
                    <a:pt x="15" y="4"/>
                    <a:pt x="41" y="0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7" y="31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23"/>
            <p:cNvSpPr/>
            <p:nvPr/>
          </p:nvSpPr>
          <p:spPr bwMode="auto">
            <a:xfrm rot="964014">
              <a:off x="6771071" y="1900386"/>
              <a:ext cx="188528" cy="159177"/>
            </a:xfrm>
            <a:custGeom>
              <a:avLst/>
              <a:gdLst>
                <a:gd name="T0" fmla="*/ 0 w 36"/>
                <a:gd name="T1" fmla="*/ 29 h 30"/>
                <a:gd name="T2" fmla="*/ 1 w 36"/>
                <a:gd name="T3" fmla="*/ 26 h 30"/>
                <a:gd name="T4" fmla="*/ 1 w 36"/>
                <a:gd name="T5" fmla="*/ 26 h 30"/>
                <a:gd name="T6" fmla="*/ 32 w 36"/>
                <a:gd name="T7" fmla="*/ 0 h 30"/>
                <a:gd name="T8" fmla="*/ 35 w 36"/>
                <a:gd name="T9" fmla="*/ 1 h 30"/>
                <a:gd name="T10" fmla="*/ 35 w 36"/>
                <a:gd name="T11" fmla="*/ 1 h 30"/>
                <a:gd name="T12" fmla="*/ 35 w 36"/>
                <a:gd name="T13" fmla="*/ 4 h 30"/>
                <a:gd name="T14" fmla="*/ 35 w 36"/>
                <a:gd name="T15" fmla="*/ 4 h 30"/>
                <a:gd name="T16" fmla="*/ 3 w 36"/>
                <a:gd name="T17" fmla="*/ 29 h 30"/>
                <a:gd name="T18" fmla="*/ 2 w 36"/>
                <a:gd name="T19" fmla="*/ 30 h 30"/>
                <a:gd name="T20" fmla="*/ 2 w 36"/>
                <a:gd name="T21" fmla="*/ 30 h 30"/>
                <a:gd name="T22" fmla="*/ 0 w 36"/>
                <a:gd name="T2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0">
                  <a:moveTo>
                    <a:pt x="0" y="29"/>
                  </a:moveTo>
                  <a:cubicBezTo>
                    <a:pt x="0" y="28"/>
                    <a:pt x="0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2"/>
                    <a:pt x="36" y="3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0" y="29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24"/>
            <p:cNvSpPr>
              <a:spLocks noEditPoints="1"/>
            </p:cNvSpPr>
            <p:nvPr/>
          </p:nvSpPr>
          <p:spPr bwMode="auto">
            <a:xfrm rot="964014">
              <a:off x="6734007" y="1809582"/>
              <a:ext cx="306908" cy="313868"/>
            </a:xfrm>
            <a:custGeom>
              <a:avLst/>
              <a:gdLst>
                <a:gd name="T0" fmla="*/ 12 w 59"/>
                <a:gd name="T1" fmla="*/ 52 h 59"/>
                <a:gd name="T2" fmla="*/ 0 w 59"/>
                <a:gd name="T3" fmla="*/ 28 h 59"/>
                <a:gd name="T4" fmla="*/ 0 w 59"/>
                <a:gd name="T5" fmla="*/ 28 h 59"/>
                <a:gd name="T6" fmla="*/ 31 w 59"/>
                <a:gd name="T7" fmla="*/ 0 h 59"/>
                <a:gd name="T8" fmla="*/ 31 w 59"/>
                <a:gd name="T9" fmla="*/ 0 h 59"/>
                <a:gd name="T10" fmla="*/ 32 w 59"/>
                <a:gd name="T11" fmla="*/ 0 h 59"/>
                <a:gd name="T12" fmla="*/ 52 w 59"/>
                <a:gd name="T13" fmla="*/ 8 h 59"/>
                <a:gd name="T14" fmla="*/ 53 w 59"/>
                <a:gd name="T15" fmla="*/ 10 h 59"/>
                <a:gd name="T16" fmla="*/ 53 w 59"/>
                <a:gd name="T17" fmla="*/ 10 h 59"/>
                <a:gd name="T18" fmla="*/ 59 w 59"/>
                <a:gd name="T19" fmla="*/ 32 h 59"/>
                <a:gd name="T20" fmla="*/ 57 w 59"/>
                <a:gd name="T21" fmla="*/ 33 h 59"/>
                <a:gd name="T22" fmla="*/ 59 w 59"/>
                <a:gd name="T23" fmla="*/ 32 h 59"/>
                <a:gd name="T24" fmla="*/ 58 w 59"/>
                <a:gd name="T25" fmla="*/ 34 h 59"/>
                <a:gd name="T26" fmla="*/ 58 w 59"/>
                <a:gd name="T27" fmla="*/ 34 h 59"/>
                <a:gd name="T28" fmla="*/ 28 w 59"/>
                <a:gd name="T29" fmla="*/ 59 h 59"/>
                <a:gd name="T30" fmla="*/ 28 w 59"/>
                <a:gd name="T31" fmla="*/ 59 h 59"/>
                <a:gd name="T32" fmla="*/ 12 w 59"/>
                <a:gd name="T33" fmla="*/ 52 h 59"/>
                <a:gd name="T34" fmla="*/ 4 w 59"/>
                <a:gd name="T35" fmla="*/ 28 h 59"/>
                <a:gd name="T36" fmla="*/ 15 w 59"/>
                <a:gd name="T37" fmla="*/ 49 h 59"/>
                <a:gd name="T38" fmla="*/ 15 w 59"/>
                <a:gd name="T39" fmla="*/ 49 h 59"/>
                <a:gd name="T40" fmla="*/ 28 w 59"/>
                <a:gd name="T41" fmla="*/ 55 h 59"/>
                <a:gd name="T42" fmla="*/ 28 w 59"/>
                <a:gd name="T43" fmla="*/ 55 h 59"/>
                <a:gd name="T44" fmla="*/ 47 w 59"/>
                <a:gd name="T45" fmla="*/ 43 h 59"/>
                <a:gd name="T46" fmla="*/ 47 w 59"/>
                <a:gd name="T47" fmla="*/ 43 h 59"/>
                <a:gd name="T48" fmla="*/ 55 w 59"/>
                <a:gd name="T49" fmla="*/ 32 h 59"/>
                <a:gd name="T50" fmla="*/ 55 w 59"/>
                <a:gd name="T51" fmla="*/ 32 h 59"/>
                <a:gd name="T52" fmla="*/ 49 w 59"/>
                <a:gd name="T53" fmla="*/ 12 h 59"/>
                <a:gd name="T54" fmla="*/ 31 w 59"/>
                <a:gd name="T55" fmla="*/ 4 h 59"/>
                <a:gd name="T56" fmla="*/ 4 w 59"/>
                <a:gd name="T57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9">
                  <a:moveTo>
                    <a:pt x="12" y="52"/>
                  </a:moveTo>
                  <a:cubicBezTo>
                    <a:pt x="4" y="44"/>
                    <a:pt x="0" y="3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3" y="3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9"/>
                    <a:pt x="53" y="9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3"/>
                    <a:pt x="59" y="33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47" y="58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3" y="59"/>
                    <a:pt x="18" y="57"/>
                    <a:pt x="12" y="52"/>
                  </a:cubicBezTo>
                  <a:close/>
                  <a:moveTo>
                    <a:pt x="4" y="28"/>
                  </a:moveTo>
                  <a:cubicBezTo>
                    <a:pt x="4" y="35"/>
                    <a:pt x="7" y="42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0" y="53"/>
                    <a:pt x="24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5" y="55"/>
                    <a:pt x="42" y="49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1" y="39"/>
                    <a:pt x="54" y="34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5" y="7"/>
                    <a:pt x="4" y="17"/>
                    <a:pt x="4" y="2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25"/>
            <p:cNvSpPr/>
            <p:nvPr/>
          </p:nvSpPr>
          <p:spPr bwMode="auto">
            <a:xfrm rot="964014">
              <a:off x="6911285" y="2012275"/>
              <a:ext cx="357328" cy="300417"/>
            </a:xfrm>
            <a:custGeom>
              <a:avLst/>
              <a:gdLst>
                <a:gd name="T0" fmla="*/ 55 w 69"/>
                <a:gd name="T1" fmla="*/ 12 h 57"/>
                <a:gd name="T2" fmla="*/ 37 w 69"/>
                <a:gd name="T3" fmla="*/ 55 h 57"/>
                <a:gd name="T4" fmla="*/ 15 w 69"/>
                <a:gd name="T5" fmla="*/ 9 h 57"/>
                <a:gd name="T6" fmla="*/ 35 w 69"/>
                <a:gd name="T7" fmla="*/ 0 h 57"/>
                <a:gd name="T8" fmla="*/ 55 w 69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7">
                  <a:moveTo>
                    <a:pt x="55" y="12"/>
                  </a:moveTo>
                  <a:cubicBezTo>
                    <a:pt x="55" y="12"/>
                    <a:pt x="69" y="53"/>
                    <a:pt x="37" y="55"/>
                  </a:cubicBezTo>
                  <a:cubicBezTo>
                    <a:pt x="5" y="57"/>
                    <a:pt x="0" y="30"/>
                    <a:pt x="15" y="9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55" y="12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26"/>
            <p:cNvSpPr/>
            <p:nvPr/>
          </p:nvSpPr>
          <p:spPr bwMode="auto">
            <a:xfrm rot="964014">
              <a:off x="7054030" y="2072610"/>
              <a:ext cx="46036" cy="237642"/>
            </a:xfrm>
            <a:custGeom>
              <a:avLst/>
              <a:gdLst>
                <a:gd name="T0" fmla="*/ 2 w 9"/>
                <a:gd name="T1" fmla="*/ 45 h 45"/>
                <a:gd name="T2" fmla="*/ 0 w 9"/>
                <a:gd name="T3" fmla="*/ 42 h 45"/>
                <a:gd name="T4" fmla="*/ 0 w 9"/>
                <a:gd name="T5" fmla="*/ 42 h 45"/>
                <a:gd name="T6" fmla="*/ 5 w 9"/>
                <a:gd name="T7" fmla="*/ 2 h 45"/>
                <a:gd name="T8" fmla="*/ 7 w 9"/>
                <a:gd name="T9" fmla="*/ 0 h 45"/>
                <a:gd name="T10" fmla="*/ 7 w 9"/>
                <a:gd name="T11" fmla="*/ 0 h 45"/>
                <a:gd name="T12" fmla="*/ 9 w 9"/>
                <a:gd name="T13" fmla="*/ 2 h 45"/>
                <a:gd name="T14" fmla="*/ 9 w 9"/>
                <a:gd name="T15" fmla="*/ 2 h 45"/>
                <a:gd name="T16" fmla="*/ 4 w 9"/>
                <a:gd name="T17" fmla="*/ 43 h 45"/>
                <a:gd name="T18" fmla="*/ 2 w 9"/>
                <a:gd name="T19" fmla="*/ 45 h 45"/>
                <a:gd name="T20" fmla="*/ 2 w 9"/>
                <a:gd name="T21" fmla="*/ 45 h 45"/>
                <a:gd name="T22" fmla="*/ 2 w 9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5">
                  <a:moveTo>
                    <a:pt x="2" y="45"/>
                  </a:moveTo>
                  <a:cubicBezTo>
                    <a:pt x="1" y="44"/>
                    <a:pt x="0" y="43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27"/>
            <p:cNvSpPr>
              <a:spLocks noEditPoints="1"/>
            </p:cNvSpPr>
            <p:nvPr/>
          </p:nvSpPr>
          <p:spPr bwMode="auto">
            <a:xfrm rot="964014">
              <a:off x="6939528" y="1998554"/>
              <a:ext cx="284985" cy="311626"/>
            </a:xfrm>
            <a:custGeom>
              <a:avLst/>
              <a:gdLst>
                <a:gd name="T0" fmla="*/ 7 w 55"/>
                <a:gd name="T1" fmla="*/ 52 h 59"/>
                <a:gd name="T2" fmla="*/ 0 w 55"/>
                <a:gd name="T3" fmla="*/ 34 h 59"/>
                <a:gd name="T4" fmla="*/ 0 w 55"/>
                <a:gd name="T5" fmla="*/ 34 h 59"/>
                <a:gd name="T6" fmla="*/ 9 w 55"/>
                <a:gd name="T7" fmla="*/ 10 h 59"/>
                <a:gd name="T8" fmla="*/ 9 w 55"/>
                <a:gd name="T9" fmla="*/ 10 h 59"/>
                <a:gd name="T10" fmla="*/ 10 w 55"/>
                <a:gd name="T11" fmla="*/ 9 h 59"/>
                <a:gd name="T12" fmla="*/ 30 w 55"/>
                <a:gd name="T13" fmla="*/ 1 h 59"/>
                <a:gd name="T14" fmla="*/ 31 w 55"/>
                <a:gd name="T15" fmla="*/ 1 h 59"/>
                <a:gd name="T16" fmla="*/ 31 w 55"/>
                <a:gd name="T17" fmla="*/ 1 h 59"/>
                <a:gd name="T18" fmla="*/ 51 w 55"/>
                <a:gd name="T19" fmla="*/ 13 h 59"/>
                <a:gd name="T20" fmla="*/ 50 w 55"/>
                <a:gd name="T21" fmla="*/ 14 h 59"/>
                <a:gd name="T22" fmla="*/ 51 w 55"/>
                <a:gd name="T23" fmla="*/ 13 h 59"/>
                <a:gd name="T24" fmla="*/ 52 w 55"/>
                <a:gd name="T25" fmla="*/ 14 h 59"/>
                <a:gd name="T26" fmla="*/ 52 w 55"/>
                <a:gd name="T27" fmla="*/ 14 h 59"/>
                <a:gd name="T28" fmla="*/ 55 w 55"/>
                <a:gd name="T29" fmla="*/ 33 h 59"/>
                <a:gd name="T30" fmla="*/ 55 w 55"/>
                <a:gd name="T31" fmla="*/ 33 h 59"/>
                <a:gd name="T32" fmla="*/ 32 w 55"/>
                <a:gd name="T33" fmla="*/ 59 h 59"/>
                <a:gd name="T34" fmla="*/ 32 w 55"/>
                <a:gd name="T35" fmla="*/ 59 h 59"/>
                <a:gd name="T36" fmla="*/ 29 w 55"/>
                <a:gd name="T37" fmla="*/ 59 h 59"/>
                <a:gd name="T38" fmla="*/ 29 w 55"/>
                <a:gd name="T39" fmla="*/ 59 h 59"/>
                <a:gd name="T40" fmla="*/ 7 w 55"/>
                <a:gd name="T41" fmla="*/ 52 h 59"/>
                <a:gd name="T42" fmla="*/ 4 w 55"/>
                <a:gd name="T43" fmla="*/ 34 h 59"/>
                <a:gd name="T44" fmla="*/ 29 w 55"/>
                <a:gd name="T45" fmla="*/ 55 h 59"/>
                <a:gd name="T46" fmla="*/ 29 w 55"/>
                <a:gd name="T47" fmla="*/ 55 h 59"/>
                <a:gd name="T48" fmla="*/ 32 w 55"/>
                <a:gd name="T49" fmla="*/ 55 h 59"/>
                <a:gd name="T50" fmla="*/ 32 w 55"/>
                <a:gd name="T51" fmla="*/ 55 h 59"/>
                <a:gd name="T52" fmla="*/ 51 w 55"/>
                <a:gd name="T53" fmla="*/ 33 h 59"/>
                <a:gd name="T54" fmla="*/ 51 w 55"/>
                <a:gd name="T55" fmla="*/ 33 h 59"/>
                <a:gd name="T56" fmla="*/ 48 w 55"/>
                <a:gd name="T57" fmla="*/ 16 h 59"/>
                <a:gd name="T58" fmla="*/ 48 w 55"/>
                <a:gd name="T59" fmla="*/ 16 h 59"/>
                <a:gd name="T60" fmla="*/ 30 w 55"/>
                <a:gd name="T61" fmla="*/ 5 h 59"/>
                <a:gd name="T62" fmla="*/ 12 w 55"/>
                <a:gd name="T63" fmla="*/ 12 h 59"/>
                <a:gd name="T64" fmla="*/ 4 w 55"/>
                <a:gd name="T65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59">
                  <a:moveTo>
                    <a:pt x="7" y="52"/>
                  </a:moveTo>
                  <a:cubicBezTo>
                    <a:pt x="2" y="47"/>
                    <a:pt x="0" y="41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6"/>
                    <a:pt x="3" y="17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2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44"/>
                    <a:pt x="50" y="58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0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" y="59"/>
                    <a:pt x="12" y="57"/>
                    <a:pt x="7" y="52"/>
                  </a:cubicBezTo>
                  <a:close/>
                  <a:moveTo>
                    <a:pt x="4" y="34"/>
                  </a:moveTo>
                  <a:cubicBezTo>
                    <a:pt x="4" y="46"/>
                    <a:pt x="11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1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48" y="54"/>
                    <a:pt x="51" y="44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5"/>
                    <a:pt x="49" y="18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" y="19"/>
                    <a:pt x="4" y="27"/>
                    <a:pt x="4" y="3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28"/>
            <p:cNvSpPr/>
            <p:nvPr/>
          </p:nvSpPr>
          <p:spPr bwMode="auto">
            <a:xfrm rot="964014">
              <a:off x="7211631" y="2027862"/>
              <a:ext cx="359519" cy="354223"/>
            </a:xfrm>
            <a:custGeom>
              <a:avLst/>
              <a:gdLst>
                <a:gd name="T0" fmla="*/ 30 w 69"/>
                <a:gd name="T1" fmla="*/ 0 h 67"/>
                <a:gd name="T2" fmla="*/ 48 w 69"/>
                <a:gd name="T3" fmla="*/ 43 h 67"/>
                <a:gd name="T4" fmla="*/ 0 w 69"/>
                <a:gd name="T5" fmla="*/ 26 h 67"/>
                <a:gd name="T6" fmla="*/ 8 w 69"/>
                <a:gd name="T7" fmla="*/ 6 h 67"/>
                <a:gd name="T8" fmla="*/ 30 w 6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30" y="0"/>
                  </a:moveTo>
                  <a:cubicBezTo>
                    <a:pt x="30" y="0"/>
                    <a:pt x="69" y="19"/>
                    <a:pt x="48" y="43"/>
                  </a:cubicBezTo>
                  <a:cubicBezTo>
                    <a:pt x="27" y="67"/>
                    <a:pt x="4" y="52"/>
                    <a:pt x="0" y="2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29"/>
            <p:cNvSpPr/>
            <p:nvPr/>
          </p:nvSpPr>
          <p:spPr bwMode="auto">
            <a:xfrm rot="964014">
              <a:off x="7294776" y="2092079"/>
              <a:ext cx="160030" cy="190563"/>
            </a:xfrm>
            <a:custGeom>
              <a:avLst/>
              <a:gdLst>
                <a:gd name="T0" fmla="*/ 27 w 31"/>
                <a:gd name="T1" fmla="*/ 35 h 36"/>
                <a:gd name="T2" fmla="*/ 1 w 31"/>
                <a:gd name="T3" fmla="*/ 3 h 36"/>
                <a:gd name="T4" fmla="*/ 1 w 31"/>
                <a:gd name="T5" fmla="*/ 0 h 36"/>
                <a:gd name="T6" fmla="*/ 1 w 31"/>
                <a:gd name="T7" fmla="*/ 0 h 36"/>
                <a:gd name="T8" fmla="*/ 4 w 31"/>
                <a:gd name="T9" fmla="*/ 1 h 36"/>
                <a:gd name="T10" fmla="*/ 4 w 31"/>
                <a:gd name="T11" fmla="*/ 1 h 36"/>
                <a:gd name="T12" fmla="*/ 30 w 31"/>
                <a:gd name="T13" fmla="*/ 32 h 36"/>
                <a:gd name="T14" fmla="*/ 30 w 31"/>
                <a:gd name="T15" fmla="*/ 35 h 36"/>
                <a:gd name="T16" fmla="*/ 30 w 31"/>
                <a:gd name="T17" fmla="*/ 35 h 36"/>
                <a:gd name="T18" fmla="*/ 29 w 31"/>
                <a:gd name="T19" fmla="*/ 36 h 36"/>
                <a:gd name="T20" fmla="*/ 29 w 31"/>
                <a:gd name="T21" fmla="*/ 36 h 36"/>
                <a:gd name="T22" fmla="*/ 27 w 31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6">
                  <a:moveTo>
                    <a:pt x="27" y="35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1" y="34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7" y="35"/>
                    <a:pt x="27" y="35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0"/>
            <p:cNvSpPr>
              <a:spLocks noEditPoints="1"/>
            </p:cNvSpPr>
            <p:nvPr/>
          </p:nvSpPr>
          <p:spPr bwMode="auto">
            <a:xfrm rot="964014">
              <a:off x="7213046" y="2007262"/>
              <a:ext cx="300331" cy="313868"/>
            </a:xfrm>
            <a:custGeom>
              <a:avLst/>
              <a:gdLst>
                <a:gd name="T0" fmla="*/ 0 w 58"/>
                <a:gd name="T1" fmla="*/ 28 h 59"/>
                <a:gd name="T2" fmla="*/ 0 w 58"/>
                <a:gd name="T3" fmla="*/ 27 h 59"/>
                <a:gd name="T4" fmla="*/ 8 w 58"/>
                <a:gd name="T5" fmla="*/ 7 h 59"/>
                <a:gd name="T6" fmla="*/ 10 w 58"/>
                <a:gd name="T7" fmla="*/ 6 h 59"/>
                <a:gd name="T8" fmla="*/ 10 w 58"/>
                <a:gd name="T9" fmla="*/ 6 h 59"/>
                <a:gd name="T10" fmla="*/ 32 w 58"/>
                <a:gd name="T11" fmla="*/ 0 h 59"/>
                <a:gd name="T12" fmla="*/ 33 w 58"/>
                <a:gd name="T13" fmla="*/ 0 h 59"/>
                <a:gd name="T14" fmla="*/ 33 w 58"/>
                <a:gd name="T15" fmla="*/ 0 h 59"/>
                <a:gd name="T16" fmla="*/ 58 w 58"/>
                <a:gd name="T17" fmla="*/ 31 h 59"/>
                <a:gd name="T18" fmla="*/ 58 w 58"/>
                <a:gd name="T19" fmla="*/ 31 h 59"/>
                <a:gd name="T20" fmla="*/ 52 w 58"/>
                <a:gd name="T21" fmla="*/ 46 h 59"/>
                <a:gd name="T22" fmla="*/ 52 w 58"/>
                <a:gd name="T23" fmla="*/ 46 h 59"/>
                <a:gd name="T24" fmla="*/ 28 w 58"/>
                <a:gd name="T25" fmla="*/ 59 h 59"/>
                <a:gd name="T26" fmla="*/ 28 w 58"/>
                <a:gd name="T27" fmla="*/ 59 h 59"/>
                <a:gd name="T28" fmla="*/ 0 w 58"/>
                <a:gd name="T29" fmla="*/ 28 h 59"/>
                <a:gd name="T30" fmla="*/ 28 w 58"/>
                <a:gd name="T31" fmla="*/ 55 h 59"/>
                <a:gd name="T32" fmla="*/ 49 w 58"/>
                <a:gd name="T33" fmla="*/ 44 h 59"/>
                <a:gd name="T34" fmla="*/ 49 w 58"/>
                <a:gd name="T35" fmla="*/ 44 h 59"/>
                <a:gd name="T36" fmla="*/ 54 w 58"/>
                <a:gd name="T37" fmla="*/ 31 h 59"/>
                <a:gd name="T38" fmla="*/ 54 w 58"/>
                <a:gd name="T39" fmla="*/ 31 h 59"/>
                <a:gd name="T40" fmla="*/ 43 w 58"/>
                <a:gd name="T41" fmla="*/ 12 h 59"/>
                <a:gd name="T42" fmla="*/ 43 w 58"/>
                <a:gd name="T43" fmla="*/ 12 h 59"/>
                <a:gd name="T44" fmla="*/ 32 w 58"/>
                <a:gd name="T45" fmla="*/ 4 h 59"/>
                <a:gd name="T46" fmla="*/ 32 w 58"/>
                <a:gd name="T47" fmla="*/ 4 h 59"/>
                <a:gd name="T48" fmla="*/ 11 w 58"/>
                <a:gd name="T49" fmla="*/ 9 h 59"/>
                <a:gd name="T50" fmla="*/ 4 w 58"/>
                <a:gd name="T51" fmla="*/ 28 h 59"/>
                <a:gd name="T52" fmla="*/ 28 w 58"/>
                <a:gd name="T53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9">
                  <a:moveTo>
                    <a:pt x="0" y="28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58" y="1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6"/>
                    <a:pt x="56" y="41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4" y="55"/>
                    <a:pt x="36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14" y="59"/>
                    <a:pt x="3" y="45"/>
                    <a:pt x="0" y="28"/>
                  </a:cubicBezTo>
                  <a:close/>
                  <a:moveTo>
                    <a:pt x="28" y="55"/>
                  </a:moveTo>
                  <a:cubicBezTo>
                    <a:pt x="34" y="55"/>
                    <a:pt x="41" y="52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3" y="39"/>
                    <a:pt x="54" y="35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3"/>
                    <a:pt x="49" y="16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8" y="8"/>
                    <a:pt x="34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44"/>
                    <a:pt x="17" y="55"/>
                    <a:pt x="28" y="5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1"/>
            <p:cNvSpPr/>
            <p:nvPr/>
          </p:nvSpPr>
          <p:spPr bwMode="auto">
            <a:xfrm rot="964014">
              <a:off x="7412056" y="1773364"/>
              <a:ext cx="295946" cy="365432"/>
            </a:xfrm>
            <a:custGeom>
              <a:avLst/>
              <a:gdLst>
                <a:gd name="T0" fmla="*/ 12 w 57"/>
                <a:gd name="T1" fmla="*/ 14 h 69"/>
                <a:gd name="T2" fmla="*/ 55 w 57"/>
                <a:gd name="T3" fmla="*/ 32 h 69"/>
                <a:gd name="T4" fmla="*/ 8 w 57"/>
                <a:gd name="T5" fmla="*/ 53 h 69"/>
                <a:gd name="T6" fmla="*/ 0 w 57"/>
                <a:gd name="T7" fmla="*/ 33 h 69"/>
                <a:gd name="T8" fmla="*/ 12 w 57"/>
                <a:gd name="T9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12" y="14"/>
                  </a:moveTo>
                  <a:cubicBezTo>
                    <a:pt x="12" y="14"/>
                    <a:pt x="53" y="0"/>
                    <a:pt x="55" y="32"/>
                  </a:cubicBezTo>
                  <a:cubicBezTo>
                    <a:pt x="57" y="63"/>
                    <a:pt x="30" y="69"/>
                    <a:pt x="8" y="5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2"/>
            <p:cNvSpPr/>
            <p:nvPr/>
          </p:nvSpPr>
          <p:spPr bwMode="auto">
            <a:xfrm rot="964014">
              <a:off x="7467405" y="1944217"/>
              <a:ext cx="234565" cy="42596"/>
            </a:xfrm>
            <a:custGeom>
              <a:avLst/>
              <a:gdLst>
                <a:gd name="T0" fmla="*/ 43 w 45"/>
                <a:gd name="T1" fmla="*/ 8 h 8"/>
                <a:gd name="T2" fmla="*/ 2 w 45"/>
                <a:gd name="T3" fmla="*/ 4 h 8"/>
                <a:gd name="T4" fmla="*/ 1 w 45"/>
                <a:gd name="T5" fmla="*/ 2 h 8"/>
                <a:gd name="T6" fmla="*/ 1 w 45"/>
                <a:gd name="T7" fmla="*/ 2 h 8"/>
                <a:gd name="T8" fmla="*/ 3 w 45"/>
                <a:gd name="T9" fmla="*/ 0 h 8"/>
                <a:gd name="T10" fmla="*/ 3 w 45"/>
                <a:gd name="T11" fmla="*/ 0 h 8"/>
                <a:gd name="T12" fmla="*/ 43 w 45"/>
                <a:gd name="T13" fmla="*/ 4 h 8"/>
                <a:gd name="T14" fmla="*/ 45 w 45"/>
                <a:gd name="T15" fmla="*/ 6 h 8"/>
                <a:gd name="T16" fmla="*/ 45 w 45"/>
                <a:gd name="T17" fmla="*/ 6 h 8"/>
                <a:gd name="T18" fmla="*/ 43 w 45"/>
                <a:gd name="T19" fmla="*/ 8 h 8"/>
                <a:gd name="T20" fmla="*/ 43 w 45"/>
                <a:gd name="T21" fmla="*/ 8 h 8"/>
                <a:gd name="T22" fmla="*/ 43 w 45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">
                  <a:moveTo>
                    <a:pt x="43" y="8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5" y="4"/>
                    <a:pt x="45" y="5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3"/>
            <p:cNvSpPr>
              <a:spLocks noEditPoints="1"/>
            </p:cNvSpPr>
            <p:nvPr/>
          </p:nvSpPr>
          <p:spPr bwMode="auto">
            <a:xfrm rot="964014">
              <a:off x="7401288" y="1814440"/>
              <a:ext cx="304715" cy="295932"/>
            </a:xfrm>
            <a:custGeom>
              <a:avLst/>
              <a:gdLst>
                <a:gd name="T0" fmla="*/ 34 w 59"/>
                <a:gd name="T1" fmla="*/ 56 h 56"/>
                <a:gd name="T2" fmla="*/ 9 w 59"/>
                <a:gd name="T3" fmla="*/ 47 h 56"/>
                <a:gd name="T4" fmla="*/ 9 w 59"/>
                <a:gd name="T5" fmla="*/ 47 h 56"/>
                <a:gd name="T6" fmla="*/ 9 w 59"/>
                <a:gd name="T7" fmla="*/ 46 h 56"/>
                <a:gd name="T8" fmla="*/ 0 w 59"/>
                <a:gd name="T9" fmla="*/ 26 h 56"/>
                <a:gd name="T10" fmla="*/ 0 w 59"/>
                <a:gd name="T11" fmla="*/ 24 h 56"/>
                <a:gd name="T12" fmla="*/ 0 w 59"/>
                <a:gd name="T13" fmla="*/ 24 h 56"/>
                <a:gd name="T14" fmla="*/ 12 w 59"/>
                <a:gd name="T15" fmla="*/ 5 h 56"/>
                <a:gd name="T16" fmla="*/ 13 w 59"/>
                <a:gd name="T17" fmla="*/ 4 h 56"/>
                <a:gd name="T18" fmla="*/ 13 w 59"/>
                <a:gd name="T19" fmla="*/ 4 h 56"/>
                <a:gd name="T20" fmla="*/ 33 w 59"/>
                <a:gd name="T21" fmla="*/ 1 h 56"/>
                <a:gd name="T22" fmla="*/ 33 w 59"/>
                <a:gd name="T23" fmla="*/ 1 h 56"/>
                <a:gd name="T24" fmla="*/ 59 w 59"/>
                <a:gd name="T25" fmla="*/ 23 h 56"/>
                <a:gd name="T26" fmla="*/ 59 w 59"/>
                <a:gd name="T27" fmla="*/ 23 h 56"/>
                <a:gd name="T28" fmla="*/ 59 w 59"/>
                <a:gd name="T29" fmla="*/ 27 h 56"/>
                <a:gd name="T30" fmla="*/ 59 w 59"/>
                <a:gd name="T31" fmla="*/ 27 h 56"/>
                <a:gd name="T32" fmla="*/ 52 w 59"/>
                <a:gd name="T33" fmla="*/ 48 h 56"/>
                <a:gd name="T34" fmla="*/ 52 w 59"/>
                <a:gd name="T35" fmla="*/ 48 h 56"/>
                <a:gd name="T36" fmla="*/ 34 w 59"/>
                <a:gd name="T37" fmla="*/ 56 h 56"/>
                <a:gd name="T38" fmla="*/ 34 w 59"/>
                <a:gd name="T39" fmla="*/ 56 h 56"/>
                <a:gd name="T40" fmla="*/ 34 w 59"/>
                <a:gd name="T41" fmla="*/ 56 h 56"/>
                <a:gd name="T42" fmla="*/ 34 w 59"/>
                <a:gd name="T43" fmla="*/ 52 h 56"/>
                <a:gd name="T44" fmla="*/ 55 w 59"/>
                <a:gd name="T45" fmla="*/ 27 h 56"/>
                <a:gd name="T46" fmla="*/ 55 w 59"/>
                <a:gd name="T47" fmla="*/ 27 h 56"/>
                <a:gd name="T48" fmla="*/ 55 w 59"/>
                <a:gd name="T49" fmla="*/ 24 h 56"/>
                <a:gd name="T50" fmla="*/ 55 w 59"/>
                <a:gd name="T51" fmla="*/ 24 h 56"/>
                <a:gd name="T52" fmla="*/ 33 w 59"/>
                <a:gd name="T53" fmla="*/ 5 h 56"/>
                <a:gd name="T54" fmla="*/ 33 w 59"/>
                <a:gd name="T55" fmla="*/ 5 h 56"/>
                <a:gd name="T56" fmla="*/ 15 w 59"/>
                <a:gd name="T57" fmla="*/ 7 h 56"/>
                <a:gd name="T58" fmla="*/ 15 w 59"/>
                <a:gd name="T59" fmla="*/ 7 h 56"/>
                <a:gd name="T60" fmla="*/ 4 w 59"/>
                <a:gd name="T61" fmla="*/ 25 h 56"/>
                <a:gd name="T62" fmla="*/ 12 w 59"/>
                <a:gd name="T63" fmla="*/ 44 h 56"/>
                <a:gd name="T64" fmla="*/ 34 w 59"/>
                <a:gd name="T65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6">
                  <a:moveTo>
                    <a:pt x="34" y="56"/>
                  </a:moveTo>
                  <a:cubicBezTo>
                    <a:pt x="26" y="56"/>
                    <a:pt x="17" y="53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22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4" y="0"/>
                    <a:pt x="58" y="5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5"/>
                    <a:pt x="59" y="26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36"/>
                    <a:pt x="56" y="44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7" y="53"/>
                    <a:pt x="41" y="56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lose/>
                  <a:moveTo>
                    <a:pt x="34" y="52"/>
                  </a:moveTo>
                  <a:cubicBezTo>
                    <a:pt x="46" y="51"/>
                    <a:pt x="55" y="44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5" y="25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8"/>
                    <a:pt x="4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5" y="5"/>
                    <a:pt x="18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9" y="49"/>
                    <a:pt x="27" y="52"/>
                    <a:pt x="34" y="5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4"/>
            <p:cNvSpPr/>
            <p:nvPr/>
          </p:nvSpPr>
          <p:spPr bwMode="auto">
            <a:xfrm rot="964014">
              <a:off x="7238643" y="1806540"/>
              <a:ext cx="212644" cy="224192"/>
            </a:xfrm>
            <a:custGeom>
              <a:avLst/>
              <a:gdLst>
                <a:gd name="T0" fmla="*/ 59 w 97"/>
                <a:gd name="T1" fmla="*/ 0 h 100"/>
                <a:gd name="T2" fmla="*/ 0 w 97"/>
                <a:gd name="T3" fmla="*/ 52 h 100"/>
                <a:gd name="T4" fmla="*/ 38 w 97"/>
                <a:gd name="T5" fmla="*/ 100 h 100"/>
                <a:gd name="T6" fmla="*/ 97 w 97"/>
                <a:gd name="T7" fmla="*/ 48 h 100"/>
                <a:gd name="T8" fmla="*/ 59 w 97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0">
                  <a:moveTo>
                    <a:pt x="59" y="0"/>
                  </a:moveTo>
                  <a:lnTo>
                    <a:pt x="0" y="52"/>
                  </a:lnTo>
                  <a:lnTo>
                    <a:pt x="38" y="100"/>
                  </a:lnTo>
                  <a:lnTo>
                    <a:pt x="97" y="4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5"/>
            <p:cNvSpPr/>
            <p:nvPr/>
          </p:nvSpPr>
          <p:spPr bwMode="auto">
            <a:xfrm rot="964014">
              <a:off x="7293971" y="1926293"/>
              <a:ext cx="160030" cy="195046"/>
            </a:xfrm>
            <a:custGeom>
              <a:avLst/>
              <a:gdLst>
                <a:gd name="T0" fmla="*/ 0 w 31"/>
                <a:gd name="T1" fmla="*/ 22 h 37"/>
                <a:gd name="T2" fmla="*/ 11 w 31"/>
                <a:gd name="T3" fmla="*/ 37 h 37"/>
                <a:gd name="T4" fmla="*/ 31 w 31"/>
                <a:gd name="T5" fmla="*/ 7 h 37"/>
                <a:gd name="T6" fmla="*/ 25 w 31"/>
                <a:gd name="T7" fmla="*/ 0 h 37"/>
                <a:gd name="T8" fmla="*/ 0 w 31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0" y="22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20" y="29"/>
                    <a:pt x="27" y="18"/>
                    <a:pt x="31" y="7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6"/>
            <p:cNvSpPr/>
            <p:nvPr/>
          </p:nvSpPr>
          <p:spPr bwMode="auto">
            <a:xfrm rot="964014">
              <a:off x="7392480" y="1749557"/>
              <a:ext cx="129340" cy="192804"/>
            </a:xfrm>
            <a:custGeom>
              <a:avLst/>
              <a:gdLst>
                <a:gd name="T0" fmla="*/ 16 w 25"/>
                <a:gd name="T1" fmla="*/ 36 h 36"/>
                <a:gd name="T2" fmla="*/ 25 w 25"/>
                <a:gd name="T3" fmla="*/ 28 h 36"/>
                <a:gd name="T4" fmla="*/ 18 w 25"/>
                <a:gd name="T5" fmla="*/ 0 h 36"/>
                <a:gd name="T6" fmla="*/ 0 w 25"/>
                <a:gd name="T7" fmla="*/ 16 h 36"/>
                <a:gd name="T8" fmla="*/ 16 w 2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6">
                  <a:moveTo>
                    <a:pt x="16" y="36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18"/>
                    <a:pt x="23" y="9"/>
                    <a:pt x="18" y="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37"/>
            <p:cNvSpPr/>
            <p:nvPr/>
          </p:nvSpPr>
          <p:spPr bwMode="auto">
            <a:xfrm rot="964014">
              <a:off x="7448405" y="1907658"/>
              <a:ext cx="46036" cy="78467"/>
            </a:xfrm>
            <a:custGeom>
              <a:avLst/>
              <a:gdLst>
                <a:gd name="T0" fmla="*/ 6 w 9"/>
                <a:gd name="T1" fmla="*/ 15 h 15"/>
                <a:gd name="T2" fmla="*/ 9 w 9"/>
                <a:gd name="T3" fmla="*/ 0 h 15"/>
                <a:gd name="T4" fmla="*/ 0 w 9"/>
                <a:gd name="T5" fmla="*/ 8 h 15"/>
                <a:gd name="T6" fmla="*/ 6 w 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6" y="15"/>
                  </a:moveTo>
                  <a:cubicBezTo>
                    <a:pt x="8" y="10"/>
                    <a:pt x="8" y="5"/>
                    <a:pt x="9" y="0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38"/>
            <p:cNvSpPr/>
            <p:nvPr/>
          </p:nvSpPr>
          <p:spPr bwMode="auto">
            <a:xfrm rot="964014">
              <a:off x="7092861" y="1884290"/>
              <a:ext cx="203874" cy="208498"/>
            </a:xfrm>
            <a:custGeom>
              <a:avLst/>
              <a:gdLst>
                <a:gd name="T0" fmla="*/ 0 w 39"/>
                <a:gd name="T1" fmla="*/ 20 h 39"/>
                <a:gd name="T2" fmla="*/ 16 w 39"/>
                <a:gd name="T3" fmla="*/ 39 h 39"/>
                <a:gd name="T4" fmla="*/ 39 w 39"/>
                <a:gd name="T5" fmla="*/ 20 h 39"/>
                <a:gd name="T6" fmla="*/ 23 w 39"/>
                <a:gd name="T7" fmla="*/ 0 h 39"/>
                <a:gd name="T8" fmla="*/ 0 w 39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6" y="26"/>
                    <a:pt x="11" y="33"/>
                    <a:pt x="16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9"/>
            <p:cNvSpPr/>
            <p:nvPr/>
          </p:nvSpPr>
          <p:spPr bwMode="auto">
            <a:xfrm rot="964014">
              <a:off x="6987537" y="1612133"/>
              <a:ext cx="208258" cy="217466"/>
            </a:xfrm>
            <a:custGeom>
              <a:avLst/>
              <a:gdLst>
                <a:gd name="T0" fmla="*/ 24 w 40"/>
                <a:gd name="T1" fmla="*/ 0 h 41"/>
                <a:gd name="T2" fmla="*/ 0 w 40"/>
                <a:gd name="T3" fmla="*/ 20 h 41"/>
                <a:gd name="T4" fmla="*/ 16 w 40"/>
                <a:gd name="T5" fmla="*/ 41 h 41"/>
                <a:gd name="T6" fmla="*/ 40 w 40"/>
                <a:gd name="T7" fmla="*/ 21 h 41"/>
                <a:gd name="T8" fmla="*/ 24 w 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4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26"/>
                    <a:pt x="10" y="33"/>
                    <a:pt x="16" y="41"/>
                  </a:cubicBezTo>
                  <a:cubicBezTo>
                    <a:pt x="40" y="21"/>
                    <a:pt x="40" y="21"/>
                    <a:pt x="40" y="2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40"/>
            <p:cNvSpPr/>
            <p:nvPr/>
          </p:nvSpPr>
          <p:spPr bwMode="auto">
            <a:xfrm rot="964014">
              <a:off x="7136817" y="1545158"/>
              <a:ext cx="206067" cy="217466"/>
            </a:xfrm>
            <a:custGeom>
              <a:avLst/>
              <a:gdLst>
                <a:gd name="T0" fmla="*/ 94 w 94"/>
                <a:gd name="T1" fmla="*/ 50 h 97"/>
                <a:gd name="T2" fmla="*/ 54 w 94"/>
                <a:gd name="T3" fmla="*/ 0 h 97"/>
                <a:gd name="T4" fmla="*/ 0 w 94"/>
                <a:gd name="T5" fmla="*/ 47 h 97"/>
                <a:gd name="T6" fmla="*/ 38 w 94"/>
                <a:gd name="T7" fmla="*/ 97 h 97"/>
                <a:gd name="T8" fmla="*/ 94 w 94"/>
                <a:gd name="T9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7">
                  <a:moveTo>
                    <a:pt x="94" y="50"/>
                  </a:moveTo>
                  <a:lnTo>
                    <a:pt x="54" y="0"/>
                  </a:lnTo>
                  <a:lnTo>
                    <a:pt x="0" y="47"/>
                  </a:lnTo>
                  <a:lnTo>
                    <a:pt x="38" y="97"/>
                  </a:lnTo>
                  <a:lnTo>
                    <a:pt x="94" y="50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41"/>
            <p:cNvSpPr/>
            <p:nvPr/>
          </p:nvSpPr>
          <p:spPr bwMode="auto">
            <a:xfrm rot="964014">
              <a:off x="7184388" y="1677272"/>
              <a:ext cx="217027" cy="226433"/>
            </a:xfrm>
            <a:custGeom>
              <a:avLst/>
              <a:gdLst>
                <a:gd name="T0" fmla="*/ 40 w 99"/>
                <a:gd name="T1" fmla="*/ 101 h 101"/>
                <a:gd name="T2" fmla="*/ 99 w 99"/>
                <a:gd name="T3" fmla="*/ 49 h 101"/>
                <a:gd name="T4" fmla="*/ 56 w 99"/>
                <a:gd name="T5" fmla="*/ 0 h 101"/>
                <a:gd name="T6" fmla="*/ 0 w 99"/>
                <a:gd name="T7" fmla="*/ 47 h 101"/>
                <a:gd name="T8" fmla="*/ 40 w 9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01">
                  <a:moveTo>
                    <a:pt x="40" y="101"/>
                  </a:moveTo>
                  <a:lnTo>
                    <a:pt x="99" y="49"/>
                  </a:lnTo>
                  <a:lnTo>
                    <a:pt x="56" y="0"/>
                  </a:lnTo>
                  <a:lnTo>
                    <a:pt x="0" y="47"/>
                  </a:lnTo>
                  <a:lnTo>
                    <a:pt x="40" y="101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42"/>
            <p:cNvSpPr/>
            <p:nvPr/>
          </p:nvSpPr>
          <p:spPr bwMode="auto">
            <a:xfrm rot="964014">
              <a:off x="7330833" y="1626052"/>
              <a:ext cx="188528" cy="195046"/>
            </a:xfrm>
            <a:custGeom>
              <a:avLst/>
              <a:gdLst>
                <a:gd name="T0" fmla="*/ 18 w 36"/>
                <a:gd name="T1" fmla="*/ 37 h 37"/>
                <a:gd name="T2" fmla="*/ 36 w 36"/>
                <a:gd name="T3" fmla="*/ 21 h 37"/>
                <a:gd name="T4" fmla="*/ 30 w 36"/>
                <a:gd name="T5" fmla="*/ 13 h 37"/>
                <a:gd name="T6" fmla="*/ 18 w 36"/>
                <a:gd name="T7" fmla="*/ 0 h 37"/>
                <a:gd name="T8" fmla="*/ 0 w 36"/>
                <a:gd name="T9" fmla="*/ 16 h 37"/>
                <a:gd name="T10" fmla="*/ 18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18" y="37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5" y="18"/>
                    <a:pt x="33" y="15"/>
                    <a:pt x="30" y="13"/>
                  </a:cubicBezTo>
                  <a:cubicBezTo>
                    <a:pt x="30" y="13"/>
                    <a:pt x="26" y="6"/>
                    <a:pt x="18" y="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43"/>
            <p:cNvSpPr/>
            <p:nvPr/>
          </p:nvSpPr>
          <p:spPr bwMode="auto">
            <a:xfrm rot="964014">
              <a:off x="7034926" y="1743293"/>
              <a:ext cx="212644" cy="228675"/>
            </a:xfrm>
            <a:custGeom>
              <a:avLst/>
              <a:gdLst>
                <a:gd name="T0" fmla="*/ 24 w 41"/>
                <a:gd name="T1" fmla="*/ 0 h 43"/>
                <a:gd name="T2" fmla="*/ 0 w 41"/>
                <a:gd name="T3" fmla="*/ 20 h 43"/>
                <a:gd name="T4" fmla="*/ 18 w 41"/>
                <a:gd name="T5" fmla="*/ 43 h 43"/>
                <a:gd name="T6" fmla="*/ 41 w 41"/>
                <a:gd name="T7" fmla="*/ 23 h 43"/>
                <a:gd name="T8" fmla="*/ 24 w 4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3">
                  <a:moveTo>
                    <a:pt x="24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7"/>
                    <a:pt x="12" y="35"/>
                    <a:pt x="18" y="43"/>
                  </a:cubicBezTo>
                  <a:cubicBezTo>
                    <a:pt x="41" y="23"/>
                    <a:pt x="41" y="23"/>
                    <a:pt x="41" y="23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44"/>
            <p:cNvSpPr/>
            <p:nvPr/>
          </p:nvSpPr>
          <p:spPr bwMode="auto">
            <a:xfrm rot="964014">
              <a:off x="7152018" y="2008296"/>
              <a:ext cx="177568" cy="147966"/>
            </a:xfrm>
            <a:custGeom>
              <a:avLst/>
              <a:gdLst>
                <a:gd name="T0" fmla="*/ 34 w 34"/>
                <a:gd name="T1" fmla="*/ 15 h 28"/>
                <a:gd name="T2" fmla="*/ 23 w 34"/>
                <a:gd name="T3" fmla="*/ 0 h 28"/>
                <a:gd name="T4" fmla="*/ 0 w 34"/>
                <a:gd name="T5" fmla="*/ 19 h 28"/>
                <a:gd name="T6" fmla="*/ 7 w 34"/>
                <a:gd name="T7" fmla="*/ 28 h 28"/>
                <a:gd name="T8" fmla="*/ 34 w 34"/>
                <a:gd name="T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8">
                  <a:moveTo>
                    <a:pt x="34" y="15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2"/>
                    <a:pt x="5" y="25"/>
                    <a:pt x="7" y="28"/>
                  </a:cubicBezTo>
                  <a:cubicBezTo>
                    <a:pt x="17" y="25"/>
                    <a:pt x="26" y="21"/>
                    <a:pt x="34" y="15"/>
                  </a:cubicBez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45"/>
            <p:cNvSpPr/>
            <p:nvPr/>
          </p:nvSpPr>
          <p:spPr bwMode="auto">
            <a:xfrm rot="964014">
              <a:off x="6972168" y="1957852"/>
              <a:ext cx="186337" cy="152451"/>
            </a:xfrm>
            <a:custGeom>
              <a:avLst/>
              <a:gdLst>
                <a:gd name="T0" fmla="*/ 20 w 36"/>
                <a:gd name="T1" fmla="*/ 0 h 29"/>
                <a:gd name="T2" fmla="*/ 0 w 36"/>
                <a:gd name="T3" fmla="*/ 18 h 29"/>
                <a:gd name="T4" fmla="*/ 26 w 36"/>
                <a:gd name="T5" fmla="*/ 29 h 29"/>
                <a:gd name="T6" fmla="*/ 36 w 36"/>
                <a:gd name="T7" fmla="*/ 19 h 29"/>
                <a:gd name="T8" fmla="*/ 20 w 3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2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7" y="24"/>
                    <a:pt x="16" y="28"/>
                    <a:pt x="26" y="2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1" y="13"/>
                    <a:pt x="26" y="6"/>
                    <a:pt x="20" y="0"/>
                  </a:cubicBez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46"/>
            <p:cNvSpPr/>
            <p:nvPr/>
          </p:nvSpPr>
          <p:spPr bwMode="auto">
            <a:xfrm rot="964014">
              <a:off x="6901564" y="1689976"/>
              <a:ext cx="144684" cy="206256"/>
            </a:xfrm>
            <a:custGeom>
              <a:avLst/>
              <a:gdLst>
                <a:gd name="T0" fmla="*/ 12 w 28"/>
                <a:gd name="T1" fmla="*/ 0 h 39"/>
                <a:gd name="T2" fmla="*/ 0 w 28"/>
                <a:gd name="T3" fmla="*/ 10 h 39"/>
                <a:gd name="T4" fmla="*/ 7 w 28"/>
                <a:gd name="T5" fmla="*/ 39 h 39"/>
                <a:gd name="T6" fmla="*/ 28 w 28"/>
                <a:gd name="T7" fmla="*/ 21 h 39"/>
                <a:gd name="T8" fmla="*/ 12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2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20"/>
                    <a:pt x="3" y="30"/>
                    <a:pt x="7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2" y="13"/>
                    <a:pt x="17" y="6"/>
                    <a:pt x="12" y="0"/>
                  </a:cubicBez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47"/>
            <p:cNvSpPr/>
            <p:nvPr/>
          </p:nvSpPr>
          <p:spPr bwMode="auto">
            <a:xfrm rot="964014">
              <a:off x="6902202" y="1812915"/>
              <a:ext cx="201682" cy="217466"/>
            </a:xfrm>
            <a:custGeom>
              <a:avLst/>
              <a:gdLst>
                <a:gd name="T0" fmla="*/ 21 w 39"/>
                <a:gd name="T1" fmla="*/ 0 h 41"/>
                <a:gd name="T2" fmla="*/ 0 w 39"/>
                <a:gd name="T3" fmla="*/ 18 h 41"/>
                <a:gd name="T4" fmla="*/ 19 w 39"/>
                <a:gd name="T5" fmla="*/ 41 h 41"/>
                <a:gd name="T6" fmla="*/ 39 w 39"/>
                <a:gd name="T7" fmla="*/ 23 h 41"/>
                <a:gd name="T8" fmla="*/ 21 w 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2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27"/>
                    <a:pt x="11" y="35"/>
                    <a:pt x="19" y="4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15"/>
                    <a:pt x="27" y="7"/>
                    <a:pt x="21" y="0"/>
                  </a:cubicBez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48"/>
            <p:cNvSpPr/>
            <p:nvPr/>
          </p:nvSpPr>
          <p:spPr bwMode="auto">
            <a:xfrm rot="964014">
              <a:off x="7090742" y="2080732"/>
              <a:ext cx="87687" cy="51564"/>
            </a:xfrm>
            <a:custGeom>
              <a:avLst/>
              <a:gdLst>
                <a:gd name="T0" fmla="*/ 0 w 17"/>
                <a:gd name="T1" fmla="*/ 10 h 10"/>
                <a:gd name="T2" fmla="*/ 11 w 17"/>
                <a:gd name="T3" fmla="*/ 10 h 10"/>
                <a:gd name="T4" fmla="*/ 17 w 17"/>
                <a:gd name="T5" fmla="*/ 9 h 10"/>
                <a:gd name="T6" fmla="*/ 10 w 17"/>
                <a:gd name="T7" fmla="*/ 0 h 10"/>
                <a:gd name="T8" fmla="*/ 0 w 1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cubicBezTo>
                    <a:pt x="3" y="10"/>
                    <a:pt x="7" y="10"/>
                    <a:pt x="11" y="10"/>
                  </a:cubicBezTo>
                  <a:cubicBezTo>
                    <a:pt x="13" y="9"/>
                    <a:pt x="15" y="9"/>
                    <a:pt x="17" y="9"/>
                  </a:cubicBezTo>
                  <a:cubicBezTo>
                    <a:pt x="15" y="6"/>
                    <a:pt x="13" y="3"/>
                    <a:pt x="1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49"/>
            <p:cNvSpPr/>
            <p:nvPr/>
          </p:nvSpPr>
          <p:spPr bwMode="auto">
            <a:xfrm rot="964014">
              <a:off x="7106179" y="1501556"/>
              <a:ext cx="170991" cy="132273"/>
            </a:xfrm>
            <a:custGeom>
              <a:avLst/>
              <a:gdLst>
                <a:gd name="T0" fmla="*/ 33 w 33"/>
                <a:gd name="T1" fmla="*/ 5 h 25"/>
                <a:gd name="T2" fmla="*/ 28 w 33"/>
                <a:gd name="T3" fmla="*/ 0 h 25"/>
                <a:gd name="T4" fmla="*/ 0 w 33"/>
                <a:gd name="T5" fmla="*/ 11 h 25"/>
                <a:gd name="T6" fmla="*/ 10 w 33"/>
                <a:gd name="T7" fmla="*/ 25 h 25"/>
                <a:gd name="T8" fmla="*/ 33 w 33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3" y="5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0" y="1"/>
                    <a:pt x="10" y="4"/>
                    <a:pt x="0" y="11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33" y="5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50"/>
            <p:cNvSpPr/>
            <p:nvPr/>
          </p:nvSpPr>
          <p:spPr bwMode="auto">
            <a:xfrm rot="964014">
              <a:off x="7269346" y="1550265"/>
              <a:ext cx="181952" cy="138999"/>
            </a:xfrm>
            <a:custGeom>
              <a:avLst/>
              <a:gdLst>
                <a:gd name="T0" fmla="*/ 17 w 35"/>
                <a:gd name="T1" fmla="*/ 26 h 26"/>
                <a:gd name="T2" fmla="*/ 35 w 35"/>
                <a:gd name="T3" fmla="*/ 10 h 26"/>
                <a:gd name="T4" fmla="*/ 7 w 35"/>
                <a:gd name="T5" fmla="*/ 0 h 26"/>
                <a:gd name="T6" fmla="*/ 0 w 35"/>
                <a:gd name="T7" fmla="*/ 5 h 26"/>
                <a:gd name="T8" fmla="*/ 17 w 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17" y="26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28" y="5"/>
                    <a:pt x="18" y="0"/>
                    <a:pt x="7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1"/>
            <p:cNvSpPr/>
            <p:nvPr/>
          </p:nvSpPr>
          <p:spPr bwMode="auto">
            <a:xfrm rot="964014">
              <a:off x="7262511" y="1524395"/>
              <a:ext cx="63574" cy="31387"/>
            </a:xfrm>
            <a:custGeom>
              <a:avLst/>
              <a:gdLst>
                <a:gd name="T0" fmla="*/ 12 w 12"/>
                <a:gd name="T1" fmla="*/ 1 h 6"/>
                <a:gd name="T2" fmla="*/ 0 w 12"/>
                <a:gd name="T3" fmla="*/ 1 h 6"/>
                <a:gd name="T4" fmla="*/ 5 w 12"/>
                <a:gd name="T5" fmla="*/ 6 h 6"/>
                <a:gd name="T6" fmla="*/ 12 w 1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1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52"/>
            <p:cNvSpPr/>
            <p:nvPr/>
          </p:nvSpPr>
          <p:spPr bwMode="auto">
            <a:xfrm rot="964014">
              <a:off x="6931423" y="1633110"/>
              <a:ext cx="61381" cy="100885"/>
            </a:xfrm>
            <a:custGeom>
              <a:avLst/>
              <a:gdLst>
                <a:gd name="T0" fmla="*/ 4 w 12"/>
                <a:gd name="T1" fmla="*/ 0 h 19"/>
                <a:gd name="T2" fmla="*/ 0 w 12"/>
                <a:gd name="T3" fmla="*/ 19 h 19"/>
                <a:gd name="T4" fmla="*/ 12 w 12"/>
                <a:gd name="T5" fmla="*/ 9 h 19"/>
                <a:gd name="T6" fmla="*/ 4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0"/>
                  </a:moveTo>
                  <a:cubicBezTo>
                    <a:pt x="2" y="6"/>
                    <a:pt x="0" y="12"/>
                    <a:pt x="0" y="1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5"/>
                    <a:pt x="6" y="2"/>
                    <a:pt x="4" y="0"/>
                  </a:cubicBezTo>
                  <a:close/>
                </a:path>
              </a:pathLst>
            </a:custGeom>
            <a:solidFill>
              <a:srgbClr val="AF8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53"/>
            <p:cNvSpPr/>
            <p:nvPr/>
          </p:nvSpPr>
          <p:spPr bwMode="auto">
            <a:xfrm rot="964014">
              <a:off x="6973766" y="1524450"/>
              <a:ext cx="166607" cy="181595"/>
            </a:xfrm>
            <a:custGeom>
              <a:avLst/>
              <a:gdLst>
                <a:gd name="T0" fmla="*/ 32 w 32"/>
                <a:gd name="T1" fmla="*/ 14 h 34"/>
                <a:gd name="T2" fmla="*/ 22 w 32"/>
                <a:gd name="T3" fmla="*/ 0 h 34"/>
                <a:gd name="T4" fmla="*/ 20 w 32"/>
                <a:gd name="T5" fmla="*/ 2 h 34"/>
                <a:gd name="T6" fmla="*/ 0 w 32"/>
                <a:gd name="T7" fmla="*/ 25 h 34"/>
                <a:gd name="T8" fmla="*/ 8 w 32"/>
                <a:gd name="T9" fmla="*/ 34 h 34"/>
                <a:gd name="T10" fmla="*/ 32 w 32"/>
                <a:gd name="T11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4">
                  <a:moveTo>
                    <a:pt x="32" y="1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0" y="8"/>
                    <a:pt x="4" y="16"/>
                    <a:pt x="0" y="25"/>
                  </a:cubicBezTo>
                  <a:cubicBezTo>
                    <a:pt x="2" y="27"/>
                    <a:pt x="5" y="30"/>
                    <a:pt x="8" y="34"/>
                  </a:cubicBezTo>
                  <a:lnTo>
                    <a:pt x="32" y="14"/>
                  </a:lnTo>
                  <a:close/>
                </a:path>
              </a:pathLst>
            </a:custGeom>
            <a:solidFill>
              <a:srgbClr val="A3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54"/>
            <p:cNvSpPr>
              <a:spLocks noEditPoints="1"/>
            </p:cNvSpPr>
            <p:nvPr/>
          </p:nvSpPr>
          <p:spPr bwMode="auto">
            <a:xfrm rot="964014">
              <a:off x="7316979" y="1550490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1 w 18"/>
                <a:gd name="T7" fmla="*/ 7 h 18"/>
                <a:gd name="T8" fmla="*/ 1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1 w 18"/>
                <a:gd name="T15" fmla="*/ 0 h 18"/>
                <a:gd name="T16" fmla="*/ 11 w 18"/>
                <a:gd name="T17" fmla="*/ 0 h 18"/>
                <a:gd name="T18" fmla="*/ 18 w 18"/>
                <a:gd name="T19" fmla="*/ 9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9 w 18"/>
                <a:gd name="T35" fmla="*/ 16 h 18"/>
                <a:gd name="T36" fmla="*/ 9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6 w 18"/>
                <a:gd name="T61" fmla="*/ 9 h 18"/>
                <a:gd name="T62" fmla="*/ 16 w 18"/>
                <a:gd name="T63" fmla="*/ 9 h 18"/>
                <a:gd name="T64" fmla="*/ 10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2 h 18"/>
                <a:gd name="T74" fmla="*/ 10 w 18"/>
                <a:gd name="T75" fmla="*/ 1 h 18"/>
                <a:gd name="T76" fmla="*/ 9 w 18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1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4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2" y="8"/>
                  </a:move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1"/>
                    <a:pt x="15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4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55"/>
            <p:cNvSpPr>
              <a:spLocks noEditPoints="1"/>
            </p:cNvSpPr>
            <p:nvPr/>
          </p:nvSpPr>
          <p:spPr bwMode="auto">
            <a:xfrm rot="964014">
              <a:off x="7379682" y="1673220"/>
              <a:ext cx="92073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8 h 18"/>
                <a:gd name="T8" fmla="*/ 0 w 18"/>
                <a:gd name="T9" fmla="*/ 8 h 18"/>
                <a:gd name="T10" fmla="*/ 9 w 18"/>
                <a:gd name="T11" fmla="*/ 1 h 18"/>
                <a:gd name="T12" fmla="*/ 9 w 18"/>
                <a:gd name="T13" fmla="*/ 1 h 18"/>
                <a:gd name="T14" fmla="*/ 10 w 18"/>
                <a:gd name="T15" fmla="*/ 1 h 18"/>
                <a:gd name="T16" fmla="*/ 10 w 18"/>
                <a:gd name="T17" fmla="*/ 1 h 18"/>
                <a:gd name="T18" fmla="*/ 17 w 18"/>
                <a:gd name="T19" fmla="*/ 9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7 h 18"/>
                <a:gd name="T36" fmla="*/ 8 w 18"/>
                <a:gd name="T37" fmla="*/ 17 h 18"/>
                <a:gd name="T38" fmla="*/ 2 w 18"/>
                <a:gd name="T39" fmla="*/ 9 h 18"/>
                <a:gd name="T40" fmla="*/ 3 w 18"/>
                <a:gd name="T41" fmla="*/ 10 h 18"/>
                <a:gd name="T42" fmla="*/ 3 w 18"/>
                <a:gd name="T43" fmla="*/ 10 h 18"/>
                <a:gd name="T44" fmla="*/ 5 w 18"/>
                <a:gd name="T45" fmla="*/ 13 h 18"/>
                <a:gd name="T46" fmla="*/ 5 w 18"/>
                <a:gd name="T47" fmla="*/ 13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3 h 18"/>
                <a:gd name="T58" fmla="*/ 12 w 18"/>
                <a:gd name="T59" fmla="*/ 13 h 18"/>
                <a:gd name="T60" fmla="*/ 15 w 18"/>
                <a:gd name="T61" fmla="*/ 10 h 18"/>
                <a:gd name="T62" fmla="*/ 15 w 18"/>
                <a:gd name="T63" fmla="*/ 10 h 18"/>
                <a:gd name="T64" fmla="*/ 9 w 18"/>
                <a:gd name="T65" fmla="*/ 3 h 18"/>
                <a:gd name="T66" fmla="*/ 2 w 18"/>
                <a:gd name="T67" fmla="*/ 9 h 18"/>
                <a:gd name="T68" fmla="*/ 2 w 18"/>
                <a:gd name="T69" fmla="*/ 9 h 18"/>
                <a:gd name="T70" fmla="*/ 2 w 18"/>
                <a:gd name="T71" fmla="*/ 9 h 18"/>
                <a:gd name="T72" fmla="*/ 9 w 18"/>
                <a:gd name="T73" fmla="*/ 2 h 18"/>
                <a:gd name="T74" fmla="*/ 9 w 18"/>
                <a:gd name="T75" fmla="*/ 1 h 18"/>
                <a:gd name="T76" fmla="*/ 9 w 18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3" y="7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56"/>
            <p:cNvSpPr>
              <a:spLocks noEditPoints="1"/>
            </p:cNvSpPr>
            <p:nvPr/>
          </p:nvSpPr>
          <p:spPr bwMode="auto">
            <a:xfrm rot="964014">
              <a:off x="7429019" y="1804037"/>
              <a:ext cx="92073" cy="94161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7 w 18"/>
                <a:gd name="T19" fmla="*/ 9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8 w 18"/>
                <a:gd name="T39" fmla="*/ 16 h 18"/>
                <a:gd name="T40" fmla="*/ 2 w 18"/>
                <a:gd name="T41" fmla="*/ 8 h 18"/>
                <a:gd name="T42" fmla="*/ 3 w 18"/>
                <a:gd name="T43" fmla="*/ 9 h 18"/>
                <a:gd name="T44" fmla="*/ 3 w 18"/>
                <a:gd name="T45" fmla="*/ 9 h 18"/>
                <a:gd name="T46" fmla="*/ 5 w 18"/>
                <a:gd name="T47" fmla="*/ 12 h 18"/>
                <a:gd name="T48" fmla="*/ 5 w 18"/>
                <a:gd name="T49" fmla="*/ 12 h 18"/>
                <a:gd name="T50" fmla="*/ 8 w 18"/>
                <a:gd name="T51" fmla="*/ 16 h 18"/>
                <a:gd name="T52" fmla="*/ 8 w 18"/>
                <a:gd name="T53" fmla="*/ 16 h 18"/>
                <a:gd name="T54" fmla="*/ 9 w 18"/>
                <a:gd name="T55" fmla="*/ 15 h 18"/>
                <a:gd name="T56" fmla="*/ 9 w 18"/>
                <a:gd name="T57" fmla="*/ 15 h 18"/>
                <a:gd name="T58" fmla="*/ 12 w 18"/>
                <a:gd name="T59" fmla="*/ 13 h 18"/>
                <a:gd name="T60" fmla="*/ 12 w 18"/>
                <a:gd name="T61" fmla="*/ 13 h 18"/>
                <a:gd name="T62" fmla="*/ 15 w 18"/>
                <a:gd name="T63" fmla="*/ 9 h 18"/>
                <a:gd name="T64" fmla="*/ 15 w 18"/>
                <a:gd name="T65" fmla="*/ 9 h 18"/>
                <a:gd name="T66" fmla="*/ 9 w 18"/>
                <a:gd name="T67" fmla="*/ 2 h 18"/>
                <a:gd name="T68" fmla="*/ 2 w 18"/>
                <a:gd name="T69" fmla="*/ 8 h 18"/>
                <a:gd name="T70" fmla="*/ 2 w 18"/>
                <a:gd name="T71" fmla="*/ 8 h 18"/>
                <a:gd name="T72" fmla="*/ 2 w 18"/>
                <a:gd name="T73" fmla="*/ 8 h 18"/>
                <a:gd name="T74" fmla="*/ 9 w 18"/>
                <a:gd name="T75" fmla="*/ 2 h 18"/>
                <a:gd name="T76" fmla="*/ 10 w 18"/>
                <a:gd name="T77" fmla="*/ 1 h 18"/>
                <a:gd name="T78" fmla="*/ 9 w 18"/>
                <a:gd name="T7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4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4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57"/>
            <p:cNvSpPr>
              <a:spLocks noEditPoints="1"/>
            </p:cNvSpPr>
            <p:nvPr/>
          </p:nvSpPr>
          <p:spPr bwMode="auto">
            <a:xfrm rot="964014">
              <a:off x="7188072" y="1602019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1 h 18"/>
                <a:gd name="T12" fmla="*/ 9 w 18"/>
                <a:gd name="T13" fmla="*/ 1 h 18"/>
                <a:gd name="T14" fmla="*/ 11 w 18"/>
                <a:gd name="T15" fmla="*/ 1 h 18"/>
                <a:gd name="T16" fmla="*/ 11 w 18"/>
                <a:gd name="T17" fmla="*/ 1 h 18"/>
                <a:gd name="T18" fmla="*/ 18 w 18"/>
                <a:gd name="T19" fmla="*/ 9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7 h 18"/>
                <a:gd name="T26" fmla="*/ 10 w 18"/>
                <a:gd name="T27" fmla="*/ 17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9 w 18"/>
                <a:gd name="T35" fmla="*/ 16 h 18"/>
                <a:gd name="T36" fmla="*/ 9 w 18"/>
                <a:gd name="T37" fmla="*/ 16 h 18"/>
                <a:gd name="T38" fmla="*/ 9 w 18"/>
                <a:gd name="T39" fmla="*/ 16 h 18"/>
                <a:gd name="T40" fmla="*/ 2 w 18"/>
                <a:gd name="T41" fmla="*/ 9 h 18"/>
                <a:gd name="T42" fmla="*/ 3 w 18"/>
                <a:gd name="T43" fmla="*/ 10 h 18"/>
                <a:gd name="T44" fmla="*/ 3 w 18"/>
                <a:gd name="T45" fmla="*/ 10 h 18"/>
                <a:gd name="T46" fmla="*/ 5 w 18"/>
                <a:gd name="T47" fmla="*/ 13 h 18"/>
                <a:gd name="T48" fmla="*/ 5 w 18"/>
                <a:gd name="T49" fmla="*/ 13 h 18"/>
                <a:gd name="T50" fmla="*/ 8 w 18"/>
                <a:gd name="T51" fmla="*/ 16 h 18"/>
                <a:gd name="T52" fmla="*/ 8 w 18"/>
                <a:gd name="T53" fmla="*/ 16 h 18"/>
                <a:gd name="T54" fmla="*/ 9 w 18"/>
                <a:gd name="T55" fmla="*/ 15 h 18"/>
                <a:gd name="T56" fmla="*/ 9 w 18"/>
                <a:gd name="T57" fmla="*/ 15 h 18"/>
                <a:gd name="T58" fmla="*/ 12 w 18"/>
                <a:gd name="T59" fmla="*/ 13 h 18"/>
                <a:gd name="T60" fmla="*/ 12 w 18"/>
                <a:gd name="T61" fmla="*/ 13 h 18"/>
                <a:gd name="T62" fmla="*/ 16 w 18"/>
                <a:gd name="T63" fmla="*/ 10 h 18"/>
                <a:gd name="T64" fmla="*/ 16 w 18"/>
                <a:gd name="T65" fmla="*/ 10 h 18"/>
                <a:gd name="T66" fmla="*/ 10 w 18"/>
                <a:gd name="T67" fmla="*/ 3 h 18"/>
                <a:gd name="T68" fmla="*/ 2 w 18"/>
                <a:gd name="T69" fmla="*/ 8 h 18"/>
                <a:gd name="T70" fmla="*/ 2 w 18"/>
                <a:gd name="T71" fmla="*/ 8 h 18"/>
                <a:gd name="T72" fmla="*/ 2 w 18"/>
                <a:gd name="T73" fmla="*/ 9 h 18"/>
                <a:gd name="T74" fmla="*/ 9 w 18"/>
                <a:gd name="T75" fmla="*/ 2 h 18"/>
                <a:gd name="T76" fmla="*/ 10 w 18"/>
                <a:gd name="T77" fmla="*/ 1 h 18"/>
                <a:gd name="T78" fmla="*/ 9 w 18"/>
                <a:gd name="T7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2" y="9"/>
                  </a:move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1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4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58"/>
            <p:cNvSpPr>
              <a:spLocks noEditPoints="1"/>
            </p:cNvSpPr>
            <p:nvPr/>
          </p:nvSpPr>
          <p:spPr bwMode="auto">
            <a:xfrm rot="964014">
              <a:off x="7049989" y="1667328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9 h 19"/>
                <a:gd name="T4" fmla="*/ 0 w 18"/>
                <a:gd name="T5" fmla="*/ 9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1 w 18"/>
                <a:gd name="T15" fmla="*/ 1 h 19"/>
                <a:gd name="T16" fmla="*/ 11 w 18"/>
                <a:gd name="T17" fmla="*/ 1 h 19"/>
                <a:gd name="T18" fmla="*/ 18 w 18"/>
                <a:gd name="T19" fmla="*/ 9 h 19"/>
                <a:gd name="T20" fmla="*/ 18 w 18"/>
                <a:gd name="T21" fmla="*/ 11 h 19"/>
                <a:gd name="T22" fmla="*/ 18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2 w 18"/>
                <a:gd name="T35" fmla="*/ 9 h 19"/>
                <a:gd name="T36" fmla="*/ 3 w 18"/>
                <a:gd name="T37" fmla="*/ 10 h 19"/>
                <a:gd name="T38" fmla="*/ 3 w 18"/>
                <a:gd name="T39" fmla="*/ 10 h 19"/>
                <a:gd name="T40" fmla="*/ 5 w 18"/>
                <a:gd name="T41" fmla="*/ 13 h 19"/>
                <a:gd name="T42" fmla="*/ 5 w 18"/>
                <a:gd name="T43" fmla="*/ 13 h 19"/>
                <a:gd name="T44" fmla="*/ 8 w 18"/>
                <a:gd name="T45" fmla="*/ 16 h 19"/>
                <a:gd name="T46" fmla="*/ 8 w 18"/>
                <a:gd name="T47" fmla="*/ 16 h 19"/>
                <a:gd name="T48" fmla="*/ 9 w 18"/>
                <a:gd name="T49" fmla="*/ 16 h 19"/>
                <a:gd name="T50" fmla="*/ 9 w 18"/>
                <a:gd name="T51" fmla="*/ 16 h 19"/>
                <a:gd name="T52" fmla="*/ 12 w 18"/>
                <a:gd name="T53" fmla="*/ 13 h 19"/>
                <a:gd name="T54" fmla="*/ 12 w 18"/>
                <a:gd name="T55" fmla="*/ 13 h 19"/>
                <a:gd name="T56" fmla="*/ 16 w 18"/>
                <a:gd name="T57" fmla="*/ 10 h 19"/>
                <a:gd name="T58" fmla="*/ 16 w 18"/>
                <a:gd name="T59" fmla="*/ 10 h 19"/>
                <a:gd name="T60" fmla="*/ 10 w 18"/>
                <a:gd name="T61" fmla="*/ 3 h 19"/>
                <a:gd name="T62" fmla="*/ 2 w 18"/>
                <a:gd name="T63" fmla="*/ 9 h 19"/>
                <a:gd name="T64" fmla="*/ 2 w 18"/>
                <a:gd name="T65" fmla="*/ 9 h 19"/>
                <a:gd name="T66" fmla="*/ 2 w 18"/>
                <a:gd name="T67" fmla="*/ 9 h 19"/>
                <a:gd name="T68" fmla="*/ 9 w 18"/>
                <a:gd name="T69" fmla="*/ 2 h 19"/>
                <a:gd name="T70" fmla="*/ 10 w 18"/>
                <a:gd name="T71" fmla="*/ 2 h 19"/>
                <a:gd name="T72" fmla="*/ 9 w 18"/>
                <a:gd name="T7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7" y="18"/>
                    <a:pt x="1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7" y="18"/>
                  </a:cubicBezTo>
                  <a:close/>
                  <a:moveTo>
                    <a:pt x="2" y="9"/>
                  </a:move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5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4"/>
                    <a:pt x="4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59"/>
            <p:cNvSpPr>
              <a:spLocks noEditPoints="1"/>
            </p:cNvSpPr>
            <p:nvPr/>
          </p:nvSpPr>
          <p:spPr bwMode="auto">
            <a:xfrm rot="964014">
              <a:off x="6914388" y="1726261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8 h 19"/>
                <a:gd name="T4" fmla="*/ 0 w 18"/>
                <a:gd name="T5" fmla="*/ 8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0 w 18"/>
                <a:gd name="T15" fmla="*/ 1 h 19"/>
                <a:gd name="T16" fmla="*/ 10 w 18"/>
                <a:gd name="T17" fmla="*/ 1 h 19"/>
                <a:gd name="T18" fmla="*/ 17 w 18"/>
                <a:gd name="T19" fmla="*/ 9 h 19"/>
                <a:gd name="T20" fmla="*/ 17 w 18"/>
                <a:gd name="T21" fmla="*/ 11 h 19"/>
                <a:gd name="T22" fmla="*/ 17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8 w 18"/>
                <a:gd name="T35" fmla="*/ 17 h 19"/>
                <a:gd name="T36" fmla="*/ 8 w 18"/>
                <a:gd name="T37" fmla="*/ 17 h 19"/>
                <a:gd name="T38" fmla="*/ 8 w 18"/>
                <a:gd name="T39" fmla="*/ 17 h 19"/>
                <a:gd name="T40" fmla="*/ 2 w 18"/>
                <a:gd name="T41" fmla="*/ 9 h 19"/>
                <a:gd name="T42" fmla="*/ 3 w 18"/>
                <a:gd name="T43" fmla="*/ 10 h 19"/>
                <a:gd name="T44" fmla="*/ 3 w 18"/>
                <a:gd name="T45" fmla="*/ 10 h 19"/>
                <a:gd name="T46" fmla="*/ 5 w 18"/>
                <a:gd name="T47" fmla="*/ 13 h 19"/>
                <a:gd name="T48" fmla="*/ 5 w 18"/>
                <a:gd name="T49" fmla="*/ 13 h 19"/>
                <a:gd name="T50" fmla="*/ 8 w 18"/>
                <a:gd name="T51" fmla="*/ 16 h 19"/>
                <a:gd name="T52" fmla="*/ 8 w 18"/>
                <a:gd name="T53" fmla="*/ 16 h 19"/>
                <a:gd name="T54" fmla="*/ 9 w 18"/>
                <a:gd name="T55" fmla="*/ 16 h 19"/>
                <a:gd name="T56" fmla="*/ 9 w 18"/>
                <a:gd name="T57" fmla="*/ 16 h 19"/>
                <a:gd name="T58" fmla="*/ 12 w 18"/>
                <a:gd name="T59" fmla="*/ 13 h 19"/>
                <a:gd name="T60" fmla="*/ 12 w 18"/>
                <a:gd name="T61" fmla="*/ 13 h 19"/>
                <a:gd name="T62" fmla="*/ 15 w 18"/>
                <a:gd name="T63" fmla="*/ 10 h 19"/>
                <a:gd name="T64" fmla="*/ 15 w 18"/>
                <a:gd name="T65" fmla="*/ 10 h 19"/>
                <a:gd name="T66" fmla="*/ 9 w 18"/>
                <a:gd name="T67" fmla="*/ 3 h 19"/>
                <a:gd name="T68" fmla="*/ 2 w 18"/>
                <a:gd name="T69" fmla="*/ 9 h 19"/>
                <a:gd name="T70" fmla="*/ 2 w 18"/>
                <a:gd name="T71" fmla="*/ 9 h 19"/>
                <a:gd name="T72" fmla="*/ 2 w 18"/>
                <a:gd name="T73" fmla="*/ 9 h 19"/>
                <a:gd name="T74" fmla="*/ 9 w 18"/>
                <a:gd name="T75" fmla="*/ 2 h 19"/>
                <a:gd name="T76" fmla="*/ 9 w 18"/>
                <a:gd name="T77" fmla="*/ 1 h 19"/>
                <a:gd name="T78" fmla="*/ 9 w 18"/>
                <a:gd name="T7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8"/>
                    <a:pt x="7" y="19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60"/>
            <p:cNvSpPr>
              <a:spLocks noEditPoints="1"/>
            </p:cNvSpPr>
            <p:nvPr/>
          </p:nvSpPr>
          <p:spPr bwMode="auto">
            <a:xfrm rot="964014">
              <a:off x="7141512" y="1504529"/>
              <a:ext cx="94264" cy="91919"/>
            </a:xfrm>
            <a:custGeom>
              <a:avLst/>
              <a:gdLst>
                <a:gd name="T0" fmla="*/ 7 w 18"/>
                <a:gd name="T1" fmla="*/ 16 h 17"/>
                <a:gd name="T2" fmla="*/ 0 w 18"/>
                <a:gd name="T3" fmla="*/ 6 h 17"/>
                <a:gd name="T4" fmla="*/ 0 w 18"/>
                <a:gd name="T5" fmla="*/ 6 h 17"/>
                <a:gd name="T6" fmla="*/ 0 w 18"/>
                <a:gd name="T7" fmla="*/ 6 h 17"/>
                <a:gd name="T8" fmla="*/ 0 w 18"/>
                <a:gd name="T9" fmla="*/ 6 h 17"/>
                <a:gd name="T10" fmla="*/ 10 w 18"/>
                <a:gd name="T11" fmla="*/ 1 h 17"/>
                <a:gd name="T12" fmla="*/ 10 w 18"/>
                <a:gd name="T13" fmla="*/ 1 h 17"/>
                <a:gd name="T14" fmla="*/ 11 w 18"/>
                <a:gd name="T15" fmla="*/ 1 h 17"/>
                <a:gd name="T16" fmla="*/ 11 w 18"/>
                <a:gd name="T17" fmla="*/ 1 h 17"/>
                <a:gd name="T18" fmla="*/ 17 w 18"/>
                <a:gd name="T19" fmla="*/ 7 h 17"/>
                <a:gd name="T20" fmla="*/ 18 w 18"/>
                <a:gd name="T21" fmla="*/ 8 h 17"/>
                <a:gd name="T22" fmla="*/ 18 w 18"/>
                <a:gd name="T23" fmla="*/ 8 h 17"/>
                <a:gd name="T24" fmla="*/ 17 w 18"/>
                <a:gd name="T25" fmla="*/ 9 h 17"/>
                <a:gd name="T26" fmla="*/ 17 w 18"/>
                <a:gd name="T27" fmla="*/ 9 h 17"/>
                <a:gd name="T28" fmla="*/ 10 w 18"/>
                <a:gd name="T29" fmla="*/ 15 h 17"/>
                <a:gd name="T30" fmla="*/ 10 w 18"/>
                <a:gd name="T31" fmla="*/ 15 h 17"/>
                <a:gd name="T32" fmla="*/ 8 w 18"/>
                <a:gd name="T33" fmla="*/ 17 h 17"/>
                <a:gd name="T34" fmla="*/ 8 w 18"/>
                <a:gd name="T35" fmla="*/ 17 h 17"/>
                <a:gd name="T36" fmla="*/ 7 w 18"/>
                <a:gd name="T37" fmla="*/ 16 h 17"/>
                <a:gd name="T38" fmla="*/ 8 w 18"/>
                <a:gd name="T39" fmla="*/ 15 h 17"/>
                <a:gd name="T40" fmla="*/ 8 w 18"/>
                <a:gd name="T41" fmla="*/ 15 h 17"/>
                <a:gd name="T42" fmla="*/ 3 w 18"/>
                <a:gd name="T43" fmla="*/ 8 h 17"/>
                <a:gd name="T44" fmla="*/ 5 w 18"/>
                <a:gd name="T45" fmla="*/ 11 h 17"/>
                <a:gd name="T46" fmla="*/ 5 w 18"/>
                <a:gd name="T47" fmla="*/ 11 h 17"/>
                <a:gd name="T48" fmla="*/ 8 w 18"/>
                <a:gd name="T49" fmla="*/ 14 h 17"/>
                <a:gd name="T50" fmla="*/ 8 w 18"/>
                <a:gd name="T51" fmla="*/ 14 h 17"/>
                <a:gd name="T52" fmla="*/ 9 w 18"/>
                <a:gd name="T53" fmla="*/ 14 h 17"/>
                <a:gd name="T54" fmla="*/ 9 w 18"/>
                <a:gd name="T55" fmla="*/ 14 h 17"/>
                <a:gd name="T56" fmla="*/ 12 w 18"/>
                <a:gd name="T57" fmla="*/ 11 h 17"/>
                <a:gd name="T58" fmla="*/ 12 w 18"/>
                <a:gd name="T59" fmla="*/ 11 h 17"/>
                <a:gd name="T60" fmla="*/ 15 w 18"/>
                <a:gd name="T61" fmla="*/ 8 h 17"/>
                <a:gd name="T62" fmla="*/ 15 w 18"/>
                <a:gd name="T63" fmla="*/ 8 h 17"/>
                <a:gd name="T64" fmla="*/ 10 w 18"/>
                <a:gd name="T65" fmla="*/ 3 h 17"/>
                <a:gd name="T66" fmla="*/ 7 w 18"/>
                <a:gd name="T67" fmla="*/ 5 h 17"/>
                <a:gd name="T68" fmla="*/ 7 w 18"/>
                <a:gd name="T69" fmla="*/ 5 h 17"/>
                <a:gd name="T70" fmla="*/ 2 w 18"/>
                <a:gd name="T71" fmla="*/ 7 h 17"/>
                <a:gd name="T72" fmla="*/ 2 w 18"/>
                <a:gd name="T73" fmla="*/ 7 h 17"/>
                <a:gd name="T74" fmla="*/ 3 w 18"/>
                <a:gd name="T75" fmla="*/ 8 h 17"/>
                <a:gd name="T76" fmla="*/ 10 w 18"/>
                <a:gd name="T77" fmla="*/ 2 h 17"/>
                <a:gd name="T78" fmla="*/ 11 w 18"/>
                <a:gd name="T79" fmla="*/ 1 h 17"/>
                <a:gd name="T80" fmla="*/ 10 w 18"/>
                <a:gd name="T8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7">
                  <a:moveTo>
                    <a:pt x="7" y="16"/>
                  </a:moveTo>
                  <a:cubicBezTo>
                    <a:pt x="6" y="16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3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7" y="16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3" y="8"/>
                  </a:moveTo>
                  <a:cubicBezTo>
                    <a:pt x="3" y="9"/>
                    <a:pt x="4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1" y="12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5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8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3" y="8"/>
                  </a:cubicBezTo>
                  <a:close/>
                  <a:moveTo>
                    <a:pt x="10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61"/>
            <p:cNvSpPr/>
            <p:nvPr/>
          </p:nvSpPr>
          <p:spPr bwMode="auto">
            <a:xfrm rot="964014">
              <a:off x="6932342" y="1646768"/>
              <a:ext cx="46036" cy="65015"/>
            </a:xfrm>
            <a:custGeom>
              <a:avLst/>
              <a:gdLst>
                <a:gd name="T0" fmla="*/ 0 w 9"/>
                <a:gd name="T1" fmla="*/ 12 h 12"/>
                <a:gd name="T2" fmla="*/ 1 w 9"/>
                <a:gd name="T3" fmla="*/ 10 h 12"/>
                <a:gd name="T4" fmla="*/ 1 w 9"/>
                <a:gd name="T5" fmla="*/ 10 h 12"/>
                <a:gd name="T6" fmla="*/ 6 w 9"/>
                <a:gd name="T7" fmla="*/ 6 h 12"/>
                <a:gd name="T8" fmla="*/ 6 w 9"/>
                <a:gd name="T9" fmla="*/ 6 h 12"/>
                <a:gd name="T10" fmla="*/ 6 w 9"/>
                <a:gd name="T11" fmla="*/ 6 h 12"/>
                <a:gd name="T12" fmla="*/ 6 w 9"/>
                <a:gd name="T13" fmla="*/ 6 h 12"/>
                <a:gd name="T14" fmla="*/ 5 w 9"/>
                <a:gd name="T15" fmla="*/ 4 h 12"/>
                <a:gd name="T16" fmla="*/ 5 w 9"/>
                <a:gd name="T17" fmla="*/ 4 h 12"/>
                <a:gd name="T18" fmla="*/ 3 w 9"/>
                <a:gd name="T19" fmla="*/ 2 h 12"/>
                <a:gd name="T20" fmla="*/ 3 w 9"/>
                <a:gd name="T21" fmla="*/ 2 h 12"/>
                <a:gd name="T22" fmla="*/ 3 w 9"/>
                <a:gd name="T23" fmla="*/ 0 h 12"/>
                <a:gd name="T24" fmla="*/ 3 w 9"/>
                <a:gd name="T25" fmla="*/ 0 h 12"/>
                <a:gd name="T26" fmla="*/ 4 w 9"/>
                <a:gd name="T27" fmla="*/ 0 h 12"/>
                <a:gd name="T28" fmla="*/ 4 w 9"/>
                <a:gd name="T29" fmla="*/ 0 h 12"/>
                <a:gd name="T30" fmla="*/ 8 w 9"/>
                <a:gd name="T31" fmla="*/ 5 h 12"/>
                <a:gd name="T32" fmla="*/ 8 w 9"/>
                <a:gd name="T33" fmla="*/ 5 h 12"/>
                <a:gd name="T34" fmla="*/ 9 w 9"/>
                <a:gd name="T35" fmla="*/ 6 h 12"/>
                <a:gd name="T36" fmla="*/ 9 w 9"/>
                <a:gd name="T37" fmla="*/ 6 h 12"/>
                <a:gd name="T38" fmla="*/ 9 w 9"/>
                <a:gd name="T39" fmla="*/ 6 h 12"/>
                <a:gd name="T40" fmla="*/ 9 w 9"/>
                <a:gd name="T41" fmla="*/ 7 h 12"/>
                <a:gd name="T42" fmla="*/ 2 w 9"/>
                <a:gd name="T43" fmla="*/ 12 h 12"/>
                <a:gd name="T44" fmla="*/ 2 w 9"/>
                <a:gd name="T45" fmla="*/ 12 h 12"/>
                <a:gd name="T46" fmla="*/ 1 w 9"/>
                <a:gd name="T47" fmla="*/ 12 h 12"/>
                <a:gd name="T48" fmla="*/ 1 w 9"/>
                <a:gd name="T49" fmla="*/ 12 h 12"/>
                <a:gd name="T50" fmla="*/ 0 w 9"/>
                <a:gd name="T5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7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62"/>
            <p:cNvSpPr>
              <a:spLocks noEditPoints="1"/>
            </p:cNvSpPr>
            <p:nvPr/>
          </p:nvSpPr>
          <p:spPr bwMode="auto">
            <a:xfrm rot="964014">
              <a:off x="7006221" y="1561264"/>
              <a:ext cx="94264" cy="94161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3 w 18"/>
                <a:gd name="T39" fmla="*/ 9 h 18"/>
                <a:gd name="T40" fmla="*/ 4 w 18"/>
                <a:gd name="T41" fmla="*/ 11 h 18"/>
                <a:gd name="T42" fmla="*/ 4 w 18"/>
                <a:gd name="T43" fmla="*/ 11 h 18"/>
                <a:gd name="T44" fmla="*/ 8 w 18"/>
                <a:gd name="T45" fmla="*/ 15 h 18"/>
                <a:gd name="T46" fmla="*/ 8 w 18"/>
                <a:gd name="T47" fmla="*/ 15 h 18"/>
                <a:gd name="T48" fmla="*/ 9 w 18"/>
                <a:gd name="T49" fmla="*/ 15 h 18"/>
                <a:gd name="T50" fmla="*/ 9 w 18"/>
                <a:gd name="T51" fmla="*/ 15 h 18"/>
                <a:gd name="T52" fmla="*/ 12 w 18"/>
                <a:gd name="T53" fmla="*/ 12 h 18"/>
                <a:gd name="T54" fmla="*/ 12 w 18"/>
                <a:gd name="T55" fmla="*/ 12 h 18"/>
                <a:gd name="T56" fmla="*/ 15 w 18"/>
                <a:gd name="T57" fmla="*/ 9 h 18"/>
                <a:gd name="T58" fmla="*/ 15 w 18"/>
                <a:gd name="T59" fmla="*/ 9 h 18"/>
                <a:gd name="T60" fmla="*/ 10 w 18"/>
                <a:gd name="T61" fmla="*/ 2 h 18"/>
                <a:gd name="T62" fmla="*/ 2 w 18"/>
                <a:gd name="T63" fmla="*/ 8 h 18"/>
                <a:gd name="T64" fmla="*/ 2 w 18"/>
                <a:gd name="T65" fmla="*/ 8 h 18"/>
                <a:gd name="T66" fmla="*/ 3 w 18"/>
                <a:gd name="T67" fmla="*/ 9 h 18"/>
                <a:gd name="T68" fmla="*/ 9 w 18"/>
                <a:gd name="T69" fmla="*/ 1 h 18"/>
                <a:gd name="T70" fmla="*/ 10 w 18"/>
                <a:gd name="T71" fmla="*/ 1 h 18"/>
                <a:gd name="T72" fmla="*/ 9 w 18"/>
                <a:gd name="T7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3" y="9"/>
                  </a:moveTo>
                  <a:cubicBezTo>
                    <a:pt x="3" y="9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3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3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3" y="9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63"/>
            <p:cNvSpPr>
              <a:spLocks noEditPoints="1"/>
            </p:cNvSpPr>
            <p:nvPr/>
          </p:nvSpPr>
          <p:spPr bwMode="auto">
            <a:xfrm rot="964014">
              <a:off x="7246390" y="1740134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5 w 18"/>
                <a:gd name="T61" fmla="*/ 9 h 18"/>
                <a:gd name="T62" fmla="*/ 15 w 18"/>
                <a:gd name="T63" fmla="*/ 9 h 18"/>
                <a:gd name="T64" fmla="*/ 9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1 h 18"/>
                <a:gd name="T74" fmla="*/ 10 w 18"/>
                <a:gd name="T75" fmla="*/ 1 h 18"/>
                <a:gd name="T76" fmla="*/ 9 w 18"/>
                <a:gd name="T7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64"/>
            <p:cNvSpPr>
              <a:spLocks noEditPoints="1"/>
            </p:cNvSpPr>
            <p:nvPr/>
          </p:nvSpPr>
          <p:spPr bwMode="auto">
            <a:xfrm rot="964014">
              <a:off x="7301490" y="1865655"/>
              <a:ext cx="94264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7 w 18"/>
                <a:gd name="T19" fmla="*/ 8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2 w 18"/>
                <a:gd name="T35" fmla="*/ 9 h 18"/>
                <a:gd name="T36" fmla="*/ 4 w 18"/>
                <a:gd name="T37" fmla="*/ 11 h 18"/>
                <a:gd name="T38" fmla="*/ 4 w 18"/>
                <a:gd name="T39" fmla="*/ 11 h 18"/>
                <a:gd name="T40" fmla="*/ 8 w 18"/>
                <a:gd name="T41" fmla="*/ 16 h 18"/>
                <a:gd name="T42" fmla="*/ 8 w 18"/>
                <a:gd name="T43" fmla="*/ 16 h 18"/>
                <a:gd name="T44" fmla="*/ 9 w 18"/>
                <a:gd name="T45" fmla="*/ 15 h 18"/>
                <a:gd name="T46" fmla="*/ 9 w 18"/>
                <a:gd name="T47" fmla="*/ 15 h 18"/>
                <a:gd name="T48" fmla="*/ 12 w 18"/>
                <a:gd name="T49" fmla="*/ 12 h 18"/>
                <a:gd name="T50" fmla="*/ 12 w 18"/>
                <a:gd name="T51" fmla="*/ 12 h 18"/>
                <a:gd name="T52" fmla="*/ 15 w 18"/>
                <a:gd name="T53" fmla="*/ 9 h 18"/>
                <a:gd name="T54" fmla="*/ 15 w 18"/>
                <a:gd name="T55" fmla="*/ 9 h 18"/>
                <a:gd name="T56" fmla="*/ 9 w 18"/>
                <a:gd name="T57" fmla="*/ 2 h 18"/>
                <a:gd name="T58" fmla="*/ 2 w 18"/>
                <a:gd name="T59" fmla="*/ 8 h 18"/>
                <a:gd name="T60" fmla="*/ 2 w 18"/>
                <a:gd name="T61" fmla="*/ 8 h 18"/>
                <a:gd name="T62" fmla="*/ 2 w 18"/>
                <a:gd name="T63" fmla="*/ 9 h 18"/>
                <a:gd name="T64" fmla="*/ 9 w 18"/>
                <a:gd name="T65" fmla="*/ 1 h 18"/>
                <a:gd name="T66" fmla="*/ 9 w 18"/>
                <a:gd name="T67" fmla="*/ 1 h 18"/>
                <a:gd name="T68" fmla="*/ 9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lose/>
                  <a:moveTo>
                    <a:pt x="2" y="9"/>
                  </a:moveTo>
                  <a:cubicBezTo>
                    <a:pt x="3" y="9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3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4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9"/>
                  </a:cubicBezTo>
                  <a:close/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65"/>
            <p:cNvSpPr>
              <a:spLocks noEditPoints="1"/>
            </p:cNvSpPr>
            <p:nvPr/>
          </p:nvSpPr>
          <p:spPr bwMode="auto">
            <a:xfrm rot="964014">
              <a:off x="7351085" y="1979269"/>
              <a:ext cx="87687" cy="94161"/>
            </a:xfrm>
            <a:custGeom>
              <a:avLst/>
              <a:gdLst>
                <a:gd name="T0" fmla="*/ 7 w 17"/>
                <a:gd name="T1" fmla="*/ 18 h 18"/>
                <a:gd name="T2" fmla="*/ 0 w 17"/>
                <a:gd name="T3" fmla="*/ 8 h 18"/>
                <a:gd name="T4" fmla="*/ 0 w 17"/>
                <a:gd name="T5" fmla="*/ 8 h 18"/>
                <a:gd name="T6" fmla="*/ 0 w 17"/>
                <a:gd name="T7" fmla="*/ 7 h 18"/>
                <a:gd name="T8" fmla="*/ 0 w 17"/>
                <a:gd name="T9" fmla="*/ 7 h 18"/>
                <a:gd name="T10" fmla="*/ 9 w 17"/>
                <a:gd name="T11" fmla="*/ 1 h 18"/>
                <a:gd name="T12" fmla="*/ 9 w 17"/>
                <a:gd name="T13" fmla="*/ 1 h 18"/>
                <a:gd name="T14" fmla="*/ 10 w 17"/>
                <a:gd name="T15" fmla="*/ 1 h 18"/>
                <a:gd name="T16" fmla="*/ 10 w 17"/>
                <a:gd name="T17" fmla="*/ 1 h 18"/>
                <a:gd name="T18" fmla="*/ 17 w 17"/>
                <a:gd name="T19" fmla="*/ 7 h 18"/>
                <a:gd name="T20" fmla="*/ 17 w 17"/>
                <a:gd name="T21" fmla="*/ 9 h 18"/>
                <a:gd name="T22" fmla="*/ 17 w 17"/>
                <a:gd name="T23" fmla="*/ 9 h 18"/>
                <a:gd name="T24" fmla="*/ 10 w 17"/>
                <a:gd name="T25" fmla="*/ 17 h 18"/>
                <a:gd name="T26" fmla="*/ 10 w 17"/>
                <a:gd name="T27" fmla="*/ 17 h 18"/>
                <a:gd name="T28" fmla="*/ 8 w 17"/>
                <a:gd name="T29" fmla="*/ 18 h 18"/>
                <a:gd name="T30" fmla="*/ 8 w 17"/>
                <a:gd name="T31" fmla="*/ 18 h 18"/>
                <a:gd name="T32" fmla="*/ 7 w 17"/>
                <a:gd name="T33" fmla="*/ 18 h 18"/>
                <a:gd name="T34" fmla="*/ 7 w 17"/>
                <a:gd name="T35" fmla="*/ 16 h 18"/>
                <a:gd name="T36" fmla="*/ 7 w 17"/>
                <a:gd name="T37" fmla="*/ 16 h 18"/>
                <a:gd name="T38" fmla="*/ 7 w 17"/>
                <a:gd name="T39" fmla="*/ 16 h 18"/>
                <a:gd name="T40" fmla="*/ 2 w 17"/>
                <a:gd name="T41" fmla="*/ 9 h 18"/>
                <a:gd name="T42" fmla="*/ 3 w 17"/>
                <a:gd name="T43" fmla="*/ 10 h 18"/>
                <a:gd name="T44" fmla="*/ 3 w 17"/>
                <a:gd name="T45" fmla="*/ 10 h 18"/>
                <a:gd name="T46" fmla="*/ 5 w 17"/>
                <a:gd name="T47" fmla="*/ 13 h 18"/>
                <a:gd name="T48" fmla="*/ 5 w 17"/>
                <a:gd name="T49" fmla="*/ 13 h 18"/>
                <a:gd name="T50" fmla="*/ 8 w 17"/>
                <a:gd name="T51" fmla="*/ 16 h 18"/>
                <a:gd name="T52" fmla="*/ 8 w 17"/>
                <a:gd name="T53" fmla="*/ 16 h 18"/>
                <a:gd name="T54" fmla="*/ 8 w 17"/>
                <a:gd name="T55" fmla="*/ 15 h 18"/>
                <a:gd name="T56" fmla="*/ 8 w 17"/>
                <a:gd name="T57" fmla="*/ 15 h 18"/>
                <a:gd name="T58" fmla="*/ 11 w 17"/>
                <a:gd name="T59" fmla="*/ 12 h 18"/>
                <a:gd name="T60" fmla="*/ 11 w 17"/>
                <a:gd name="T61" fmla="*/ 12 h 18"/>
                <a:gd name="T62" fmla="*/ 15 w 17"/>
                <a:gd name="T63" fmla="*/ 8 h 18"/>
                <a:gd name="T64" fmla="*/ 15 w 17"/>
                <a:gd name="T65" fmla="*/ 8 h 18"/>
                <a:gd name="T66" fmla="*/ 9 w 17"/>
                <a:gd name="T67" fmla="*/ 3 h 18"/>
                <a:gd name="T68" fmla="*/ 2 w 17"/>
                <a:gd name="T69" fmla="*/ 9 h 18"/>
                <a:gd name="T70" fmla="*/ 2 w 17"/>
                <a:gd name="T71" fmla="*/ 9 h 18"/>
                <a:gd name="T72" fmla="*/ 2 w 17"/>
                <a:gd name="T73" fmla="*/ 9 h 18"/>
                <a:gd name="T74" fmla="*/ 9 w 17"/>
                <a:gd name="T75" fmla="*/ 2 h 18"/>
                <a:gd name="T76" fmla="*/ 9 w 17"/>
                <a:gd name="T77" fmla="*/ 1 h 18"/>
                <a:gd name="T78" fmla="*/ 9 w 17"/>
                <a:gd name="T7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8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2" y="14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lose/>
                  <a:moveTo>
                    <a:pt x="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7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66"/>
            <p:cNvSpPr>
              <a:spLocks noEditPoints="1"/>
            </p:cNvSpPr>
            <p:nvPr/>
          </p:nvSpPr>
          <p:spPr bwMode="auto">
            <a:xfrm rot="964014">
              <a:off x="7103517" y="1808322"/>
              <a:ext cx="92073" cy="96402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8 w 18"/>
                <a:gd name="T21" fmla="*/ 10 h 18"/>
                <a:gd name="T22" fmla="*/ 18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6 h 18"/>
                <a:gd name="T50" fmla="*/ 8 w 18"/>
                <a:gd name="T51" fmla="*/ 16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5 w 18"/>
                <a:gd name="T61" fmla="*/ 9 h 18"/>
                <a:gd name="T62" fmla="*/ 15 w 18"/>
                <a:gd name="T63" fmla="*/ 9 h 18"/>
                <a:gd name="T64" fmla="*/ 10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1 h 18"/>
                <a:gd name="T74" fmla="*/ 10 w 18"/>
                <a:gd name="T75" fmla="*/ 1 h 18"/>
                <a:gd name="T76" fmla="*/ 9 w 18"/>
                <a:gd name="T7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7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4"/>
                    <a:pt x="4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67"/>
            <p:cNvSpPr>
              <a:spLocks noEditPoints="1"/>
            </p:cNvSpPr>
            <p:nvPr/>
          </p:nvSpPr>
          <p:spPr bwMode="auto">
            <a:xfrm rot="964014">
              <a:off x="6959071" y="1872114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8 h 19"/>
                <a:gd name="T4" fmla="*/ 0 w 18"/>
                <a:gd name="T5" fmla="*/ 8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0 w 18"/>
                <a:gd name="T15" fmla="*/ 1 h 19"/>
                <a:gd name="T16" fmla="*/ 10 w 18"/>
                <a:gd name="T17" fmla="*/ 1 h 19"/>
                <a:gd name="T18" fmla="*/ 17 w 18"/>
                <a:gd name="T19" fmla="*/ 9 h 19"/>
                <a:gd name="T20" fmla="*/ 17 w 18"/>
                <a:gd name="T21" fmla="*/ 11 h 19"/>
                <a:gd name="T22" fmla="*/ 17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8 w 18"/>
                <a:gd name="T35" fmla="*/ 17 h 19"/>
                <a:gd name="T36" fmla="*/ 8 w 18"/>
                <a:gd name="T37" fmla="*/ 17 h 19"/>
                <a:gd name="T38" fmla="*/ 8 w 18"/>
                <a:gd name="T39" fmla="*/ 17 h 19"/>
                <a:gd name="T40" fmla="*/ 2 w 18"/>
                <a:gd name="T41" fmla="*/ 9 h 19"/>
                <a:gd name="T42" fmla="*/ 3 w 18"/>
                <a:gd name="T43" fmla="*/ 10 h 19"/>
                <a:gd name="T44" fmla="*/ 3 w 18"/>
                <a:gd name="T45" fmla="*/ 10 h 19"/>
                <a:gd name="T46" fmla="*/ 5 w 18"/>
                <a:gd name="T47" fmla="*/ 13 h 19"/>
                <a:gd name="T48" fmla="*/ 5 w 18"/>
                <a:gd name="T49" fmla="*/ 13 h 19"/>
                <a:gd name="T50" fmla="*/ 8 w 18"/>
                <a:gd name="T51" fmla="*/ 16 h 19"/>
                <a:gd name="T52" fmla="*/ 8 w 18"/>
                <a:gd name="T53" fmla="*/ 16 h 19"/>
                <a:gd name="T54" fmla="*/ 9 w 18"/>
                <a:gd name="T55" fmla="*/ 16 h 19"/>
                <a:gd name="T56" fmla="*/ 9 w 18"/>
                <a:gd name="T57" fmla="*/ 16 h 19"/>
                <a:gd name="T58" fmla="*/ 12 w 18"/>
                <a:gd name="T59" fmla="*/ 13 h 19"/>
                <a:gd name="T60" fmla="*/ 12 w 18"/>
                <a:gd name="T61" fmla="*/ 13 h 19"/>
                <a:gd name="T62" fmla="*/ 15 w 18"/>
                <a:gd name="T63" fmla="*/ 10 h 19"/>
                <a:gd name="T64" fmla="*/ 15 w 18"/>
                <a:gd name="T65" fmla="*/ 10 h 19"/>
                <a:gd name="T66" fmla="*/ 9 w 18"/>
                <a:gd name="T67" fmla="*/ 3 h 19"/>
                <a:gd name="T68" fmla="*/ 2 w 18"/>
                <a:gd name="T69" fmla="*/ 9 h 19"/>
                <a:gd name="T70" fmla="*/ 2 w 18"/>
                <a:gd name="T71" fmla="*/ 9 h 19"/>
                <a:gd name="T72" fmla="*/ 2 w 18"/>
                <a:gd name="T73" fmla="*/ 9 h 19"/>
                <a:gd name="T74" fmla="*/ 9 w 18"/>
                <a:gd name="T75" fmla="*/ 2 h 19"/>
                <a:gd name="T76" fmla="*/ 10 w 18"/>
                <a:gd name="T77" fmla="*/ 2 h 19"/>
                <a:gd name="T78" fmla="*/ 9 w 18"/>
                <a:gd name="T7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6" y="18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5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68"/>
            <p:cNvSpPr/>
            <p:nvPr/>
          </p:nvSpPr>
          <p:spPr bwMode="auto">
            <a:xfrm rot="964014">
              <a:off x="7095915" y="2099473"/>
              <a:ext cx="63574" cy="38112"/>
            </a:xfrm>
            <a:custGeom>
              <a:avLst/>
              <a:gdLst>
                <a:gd name="T0" fmla="*/ 10 w 12"/>
                <a:gd name="T1" fmla="*/ 7 h 7"/>
                <a:gd name="T2" fmla="*/ 7 w 12"/>
                <a:gd name="T3" fmla="*/ 3 h 7"/>
                <a:gd name="T4" fmla="*/ 2 w 12"/>
                <a:gd name="T5" fmla="*/ 7 h 7"/>
                <a:gd name="T6" fmla="*/ 1 w 12"/>
                <a:gd name="T7" fmla="*/ 7 h 7"/>
                <a:gd name="T8" fmla="*/ 1 w 12"/>
                <a:gd name="T9" fmla="*/ 7 h 7"/>
                <a:gd name="T10" fmla="*/ 1 w 12"/>
                <a:gd name="T11" fmla="*/ 5 h 7"/>
                <a:gd name="T12" fmla="*/ 1 w 12"/>
                <a:gd name="T13" fmla="*/ 5 h 7"/>
                <a:gd name="T14" fmla="*/ 6 w 12"/>
                <a:gd name="T15" fmla="*/ 0 h 7"/>
                <a:gd name="T16" fmla="*/ 7 w 12"/>
                <a:gd name="T17" fmla="*/ 0 h 7"/>
                <a:gd name="T18" fmla="*/ 7 w 12"/>
                <a:gd name="T19" fmla="*/ 0 h 7"/>
                <a:gd name="T20" fmla="*/ 8 w 12"/>
                <a:gd name="T21" fmla="*/ 0 h 7"/>
                <a:gd name="T22" fmla="*/ 8 w 12"/>
                <a:gd name="T23" fmla="*/ 0 h 7"/>
                <a:gd name="T24" fmla="*/ 12 w 12"/>
                <a:gd name="T25" fmla="*/ 5 h 7"/>
                <a:gd name="T26" fmla="*/ 11 w 12"/>
                <a:gd name="T27" fmla="*/ 7 h 7"/>
                <a:gd name="T28" fmla="*/ 11 w 12"/>
                <a:gd name="T29" fmla="*/ 7 h 7"/>
                <a:gd name="T30" fmla="*/ 11 w 12"/>
                <a:gd name="T31" fmla="*/ 7 h 7"/>
                <a:gd name="T32" fmla="*/ 11 w 12"/>
                <a:gd name="T33" fmla="*/ 7 h 7"/>
                <a:gd name="T34" fmla="*/ 10 w 12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7">
                  <a:moveTo>
                    <a:pt x="10" y="7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69"/>
            <p:cNvSpPr>
              <a:spLocks noEditPoints="1"/>
            </p:cNvSpPr>
            <p:nvPr/>
          </p:nvSpPr>
          <p:spPr bwMode="auto">
            <a:xfrm rot="964014">
              <a:off x="7154115" y="1923623"/>
              <a:ext cx="94264" cy="100885"/>
            </a:xfrm>
            <a:custGeom>
              <a:avLst/>
              <a:gdLst>
                <a:gd name="T0" fmla="*/ 7 w 18"/>
                <a:gd name="T1" fmla="*/ 18 h 19"/>
                <a:gd name="T2" fmla="*/ 0 w 18"/>
                <a:gd name="T3" fmla="*/ 8 h 19"/>
                <a:gd name="T4" fmla="*/ 0 w 18"/>
                <a:gd name="T5" fmla="*/ 8 h 19"/>
                <a:gd name="T6" fmla="*/ 0 w 18"/>
                <a:gd name="T7" fmla="*/ 8 h 19"/>
                <a:gd name="T8" fmla="*/ 0 w 18"/>
                <a:gd name="T9" fmla="*/ 8 h 19"/>
                <a:gd name="T10" fmla="*/ 9 w 18"/>
                <a:gd name="T11" fmla="*/ 1 h 19"/>
                <a:gd name="T12" fmla="*/ 9 w 18"/>
                <a:gd name="T13" fmla="*/ 1 h 19"/>
                <a:gd name="T14" fmla="*/ 10 w 18"/>
                <a:gd name="T15" fmla="*/ 1 h 19"/>
                <a:gd name="T16" fmla="*/ 10 w 18"/>
                <a:gd name="T17" fmla="*/ 1 h 19"/>
                <a:gd name="T18" fmla="*/ 17 w 18"/>
                <a:gd name="T19" fmla="*/ 9 h 19"/>
                <a:gd name="T20" fmla="*/ 17 w 18"/>
                <a:gd name="T21" fmla="*/ 11 h 19"/>
                <a:gd name="T22" fmla="*/ 17 w 18"/>
                <a:gd name="T23" fmla="*/ 11 h 19"/>
                <a:gd name="T24" fmla="*/ 10 w 18"/>
                <a:gd name="T25" fmla="*/ 17 h 19"/>
                <a:gd name="T26" fmla="*/ 10 w 18"/>
                <a:gd name="T27" fmla="*/ 17 h 19"/>
                <a:gd name="T28" fmla="*/ 8 w 18"/>
                <a:gd name="T29" fmla="*/ 19 h 19"/>
                <a:gd name="T30" fmla="*/ 8 w 18"/>
                <a:gd name="T31" fmla="*/ 19 h 19"/>
                <a:gd name="T32" fmla="*/ 7 w 18"/>
                <a:gd name="T33" fmla="*/ 18 h 19"/>
                <a:gd name="T34" fmla="*/ 8 w 18"/>
                <a:gd name="T35" fmla="*/ 17 h 19"/>
                <a:gd name="T36" fmla="*/ 8 w 18"/>
                <a:gd name="T37" fmla="*/ 17 h 19"/>
                <a:gd name="T38" fmla="*/ 2 w 18"/>
                <a:gd name="T39" fmla="*/ 9 h 19"/>
                <a:gd name="T40" fmla="*/ 3 w 18"/>
                <a:gd name="T41" fmla="*/ 10 h 19"/>
                <a:gd name="T42" fmla="*/ 3 w 18"/>
                <a:gd name="T43" fmla="*/ 10 h 19"/>
                <a:gd name="T44" fmla="*/ 5 w 18"/>
                <a:gd name="T45" fmla="*/ 13 h 19"/>
                <a:gd name="T46" fmla="*/ 5 w 18"/>
                <a:gd name="T47" fmla="*/ 13 h 19"/>
                <a:gd name="T48" fmla="*/ 8 w 18"/>
                <a:gd name="T49" fmla="*/ 16 h 19"/>
                <a:gd name="T50" fmla="*/ 8 w 18"/>
                <a:gd name="T51" fmla="*/ 16 h 19"/>
                <a:gd name="T52" fmla="*/ 9 w 18"/>
                <a:gd name="T53" fmla="*/ 16 h 19"/>
                <a:gd name="T54" fmla="*/ 9 w 18"/>
                <a:gd name="T55" fmla="*/ 16 h 19"/>
                <a:gd name="T56" fmla="*/ 12 w 18"/>
                <a:gd name="T57" fmla="*/ 13 h 19"/>
                <a:gd name="T58" fmla="*/ 12 w 18"/>
                <a:gd name="T59" fmla="*/ 13 h 19"/>
                <a:gd name="T60" fmla="*/ 15 w 18"/>
                <a:gd name="T61" fmla="*/ 10 h 19"/>
                <a:gd name="T62" fmla="*/ 15 w 18"/>
                <a:gd name="T63" fmla="*/ 10 h 19"/>
                <a:gd name="T64" fmla="*/ 9 w 18"/>
                <a:gd name="T65" fmla="*/ 3 h 19"/>
                <a:gd name="T66" fmla="*/ 2 w 18"/>
                <a:gd name="T67" fmla="*/ 9 h 19"/>
                <a:gd name="T68" fmla="*/ 2 w 18"/>
                <a:gd name="T69" fmla="*/ 9 h 19"/>
                <a:gd name="T70" fmla="*/ 2 w 18"/>
                <a:gd name="T71" fmla="*/ 9 h 19"/>
                <a:gd name="T72" fmla="*/ 9 w 18"/>
                <a:gd name="T73" fmla="*/ 2 h 19"/>
                <a:gd name="T74" fmla="*/ 10 w 18"/>
                <a:gd name="T75" fmla="*/ 1 h 19"/>
                <a:gd name="T76" fmla="*/ 9 w 18"/>
                <a:gd name="T7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9">
                  <a:moveTo>
                    <a:pt x="7" y="18"/>
                  </a:moveTo>
                  <a:cubicBezTo>
                    <a:pt x="6" y="17"/>
                    <a:pt x="0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3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9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70"/>
            <p:cNvSpPr>
              <a:spLocks noEditPoints="1"/>
            </p:cNvSpPr>
            <p:nvPr/>
          </p:nvSpPr>
          <p:spPr bwMode="auto">
            <a:xfrm rot="964014">
              <a:off x="7020844" y="2001439"/>
              <a:ext cx="92073" cy="94161"/>
            </a:xfrm>
            <a:custGeom>
              <a:avLst/>
              <a:gdLst>
                <a:gd name="T0" fmla="*/ 7 w 18"/>
                <a:gd name="T1" fmla="*/ 18 h 18"/>
                <a:gd name="T2" fmla="*/ 0 w 18"/>
                <a:gd name="T3" fmla="*/ 8 h 18"/>
                <a:gd name="T4" fmla="*/ 0 w 18"/>
                <a:gd name="T5" fmla="*/ 8 h 18"/>
                <a:gd name="T6" fmla="*/ 0 w 18"/>
                <a:gd name="T7" fmla="*/ 7 h 18"/>
                <a:gd name="T8" fmla="*/ 0 w 18"/>
                <a:gd name="T9" fmla="*/ 7 h 18"/>
                <a:gd name="T10" fmla="*/ 9 w 18"/>
                <a:gd name="T11" fmla="*/ 0 h 18"/>
                <a:gd name="T12" fmla="*/ 9 w 18"/>
                <a:gd name="T13" fmla="*/ 0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7 w 18"/>
                <a:gd name="T21" fmla="*/ 10 h 18"/>
                <a:gd name="T22" fmla="*/ 17 w 18"/>
                <a:gd name="T23" fmla="*/ 10 h 18"/>
                <a:gd name="T24" fmla="*/ 10 w 18"/>
                <a:gd name="T25" fmla="*/ 16 h 18"/>
                <a:gd name="T26" fmla="*/ 10 w 18"/>
                <a:gd name="T27" fmla="*/ 16 h 18"/>
                <a:gd name="T28" fmla="*/ 8 w 18"/>
                <a:gd name="T29" fmla="*/ 18 h 18"/>
                <a:gd name="T30" fmla="*/ 8 w 18"/>
                <a:gd name="T31" fmla="*/ 18 h 18"/>
                <a:gd name="T32" fmla="*/ 7 w 18"/>
                <a:gd name="T33" fmla="*/ 18 h 18"/>
                <a:gd name="T34" fmla="*/ 8 w 18"/>
                <a:gd name="T35" fmla="*/ 16 h 18"/>
                <a:gd name="T36" fmla="*/ 8 w 18"/>
                <a:gd name="T37" fmla="*/ 16 h 18"/>
                <a:gd name="T38" fmla="*/ 2 w 18"/>
                <a:gd name="T39" fmla="*/ 8 h 18"/>
                <a:gd name="T40" fmla="*/ 3 w 18"/>
                <a:gd name="T41" fmla="*/ 9 h 18"/>
                <a:gd name="T42" fmla="*/ 3 w 18"/>
                <a:gd name="T43" fmla="*/ 9 h 18"/>
                <a:gd name="T44" fmla="*/ 5 w 18"/>
                <a:gd name="T45" fmla="*/ 12 h 18"/>
                <a:gd name="T46" fmla="*/ 5 w 18"/>
                <a:gd name="T47" fmla="*/ 12 h 18"/>
                <a:gd name="T48" fmla="*/ 8 w 18"/>
                <a:gd name="T49" fmla="*/ 15 h 18"/>
                <a:gd name="T50" fmla="*/ 8 w 18"/>
                <a:gd name="T51" fmla="*/ 15 h 18"/>
                <a:gd name="T52" fmla="*/ 9 w 18"/>
                <a:gd name="T53" fmla="*/ 15 h 18"/>
                <a:gd name="T54" fmla="*/ 9 w 18"/>
                <a:gd name="T55" fmla="*/ 15 h 18"/>
                <a:gd name="T56" fmla="*/ 12 w 18"/>
                <a:gd name="T57" fmla="*/ 12 h 18"/>
                <a:gd name="T58" fmla="*/ 12 w 18"/>
                <a:gd name="T59" fmla="*/ 12 h 18"/>
                <a:gd name="T60" fmla="*/ 15 w 18"/>
                <a:gd name="T61" fmla="*/ 9 h 18"/>
                <a:gd name="T62" fmla="*/ 15 w 18"/>
                <a:gd name="T63" fmla="*/ 9 h 18"/>
                <a:gd name="T64" fmla="*/ 9 w 18"/>
                <a:gd name="T65" fmla="*/ 2 h 18"/>
                <a:gd name="T66" fmla="*/ 2 w 18"/>
                <a:gd name="T67" fmla="*/ 8 h 18"/>
                <a:gd name="T68" fmla="*/ 2 w 18"/>
                <a:gd name="T69" fmla="*/ 8 h 18"/>
                <a:gd name="T70" fmla="*/ 2 w 18"/>
                <a:gd name="T71" fmla="*/ 8 h 18"/>
                <a:gd name="T72" fmla="*/ 9 w 18"/>
                <a:gd name="T73" fmla="*/ 1 h 18"/>
                <a:gd name="T74" fmla="*/ 10 w 18"/>
                <a:gd name="T75" fmla="*/ 1 h 18"/>
                <a:gd name="T76" fmla="*/ 9 w 18"/>
                <a:gd name="T7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cubicBezTo>
                    <a:pt x="6" y="17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7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2" y="8"/>
                  </a:move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71"/>
            <p:cNvSpPr>
              <a:spLocks noEditPoints="1"/>
            </p:cNvSpPr>
            <p:nvPr/>
          </p:nvSpPr>
          <p:spPr bwMode="auto">
            <a:xfrm rot="964014">
              <a:off x="7211986" y="2056262"/>
              <a:ext cx="92073" cy="82950"/>
            </a:xfrm>
            <a:custGeom>
              <a:avLst/>
              <a:gdLst>
                <a:gd name="T0" fmla="*/ 6 w 18"/>
                <a:gd name="T1" fmla="*/ 16 h 16"/>
                <a:gd name="T2" fmla="*/ 3 w 18"/>
                <a:gd name="T3" fmla="*/ 13 h 16"/>
                <a:gd name="T4" fmla="*/ 3 w 18"/>
                <a:gd name="T5" fmla="*/ 13 h 16"/>
                <a:gd name="T6" fmla="*/ 0 w 18"/>
                <a:gd name="T7" fmla="*/ 8 h 16"/>
                <a:gd name="T8" fmla="*/ 0 w 18"/>
                <a:gd name="T9" fmla="*/ 8 h 16"/>
                <a:gd name="T10" fmla="*/ 0 w 18"/>
                <a:gd name="T11" fmla="*/ 7 h 16"/>
                <a:gd name="T12" fmla="*/ 0 w 18"/>
                <a:gd name="T13" fmla="*/ 7 h 16"/>
                <a:gd name="T14" fmla="*/ 9 w 18"/>
                <a:gd name="T15" fmla="*/ 0 h 16"/>
                <a:gd name="T16" fmla="*/ 9 w 18"/>
                <a:gd name="T17" fmla="*/ 0 h 16"/>
                <a:gd name="T18" fmla="*/ 10 w 18"/>
                <a:gd name="T19" fmla="*/ 1 h 16"/>
                <a:gd name="T20" fmla="*/ 10 w 18"/>
                <a:gd name="T21" fmla="*/ 1 h 16"/>
                <a:gd name="T22" fmla="*/ 17 w 18"/>
                <a:gd name="T23" fmla="*/ 9 h 16"/>
                <a:gd name="T24" fmla="*/ 18 w 18"/>
                <a:gd name="T25" fmla="*/ 10 h 16"/>
                <a:gd name="T26" fmla="*/ 18 w 18"/>
                <a:gd name="T27" fmla="*/ 10 h 16"/>
                <a:gd name="T28" fmla="*/ 17 w 18"/>
                <a:gd name="T29" fmla="*/ 10 h 16"/>
                <a:gd name="T30" fmla="*/ 17 w 18"/>
                <a:gd name="T31" fmla="*/ 10 h 16"/>
                <a:gd name="T32" fmla="*/ 13 w 18"/>
                <a:gd name="T33" fmla="*/ 13 h 16"/>
                <a:gd name="T34" fmla="*/ 13 w 18"/>
                <a:gd name="T35" fmla="*/ 13 h 16"/>
                <a:gd name="T36" fmla="*/ 7 w 18"/>
                <a:gd name="T37" fmla="*/ 16 h 16"/>
                <a:gd name="T38" fmla="*/ 7 w 18"/>
                <a:gd name="T39" fmla="*/ 16 h 16"/>
                <a:gd name="T40" fmla="*/ 6 w 18"/>
                <a:gd name="T41" fmla="*/ 16 h 16"/>
                <a:gd name="T42" fmla="*/ 3 w 18"/>
                <a:gd name="T43" fmla="*/ 9 h 16"/>
                <a:gd name="T44" fmla="*/ 4 w 18"/>
                <a:gd name="T45" fmla="*/ 11 h 16"/>
                <a:gd name="T46" fmla="*/ 4 w 18"/>
                <a:gd name="T47" fmla="*/ 11 h 16"/>
                <a:gd name="T48" fmla="*/ 7 w 18"/>
                <a:gd name="T49" fmla="*/ 14 h 16"/>
                <a:gd name="T50" fmla="*/ 7 w 18"/>
                <a:gd name="T51" fmla="*/ 14 h 16"/>
                <a:gd name="T52" fmla="*/ 8 w 18"/>
                <a:gd name="T53" fmla="*/ 14 h 16"/>
                <a:gd name="T54" fmla="*/ 8 w 18"/>
                <a:gd name="T55" fmla="*/ 14 h 16"/>
                <a:gd name="T56" fmla="*/ 12 w 18"/>
                <a:gd name="T57" fmla="*/ 12 h 16"/>
                <a:gd name="T58" fmla="*/ 12 w 18"/>
                <a:gd name="T59" fmla="*/ 12 h 16"/>
                <a:gd name="T60" fmla="*/ 15 w 18"/>
                <a:gd name="T61" fmla="*/ 9 h 16"/>
                <a:gd name="T62" fmla="*/ 15 w 18"/>
                <a:gd name="T63" fmla="*/ 9 h 16"/>
                <a:gd name="T64" fmla="*/ 9 w 18"/>
                <a:gd name="T65" fmla="*/ 3 h 16"/>
                <a:gd name="T66" fmla="*/ 2 w 18"/>
                <a:gd name="T67" fmla="*/ 8 h 16"/>
                <a:gd name="T68" fmla="*/ 2 w 18"/>
                <a:gd name="T69" fmla="*/ 8 h 16"/>
                <a:gd name="T70" fmla="*/ 3 w 18"/>
                <a:gd name="T71" fmla="*/ 9 h 16"/>
                <a:gd name="T72" fmla="*/ 9 w 18"/>
                <a:gd name="T73" fmla="*/ 2 h 16"/>
                <a:gd name="T74" fmla="*/ 10 w 18"/>
                <a:gd name="T75" fmla="*/ 1 h 16"/>
                <a:gd name="T76" fmla="*/ 9 w 18"/>
                <a:gd name="T7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16">
                  <a:moveTo>
                    <a:pt x="6" y="16"/>
                  </a:moveTo>
                  <a:cubicBezTo>
                    <a:pt x="6" y="16"/>
                    <a:pt x="5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5"/>
                    <a:pt x="8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lose/>
                  <a:moveTo>
                    <a:pt x="3" y="9"/>
                  </a:moveTo>
                  <a:cubicBezTo>
                    <a:pt x="3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3"/>
                    <a:pt x="10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4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3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3" y="9"/>
                  </a:cubicBezTo>
                  <a:close/>
                  <a:moveTo>
                    <a:pt x="9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E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72"/>
            <p:cNvSpPr>
              <a:spLocks noEditPoints="1"/>
            </p:cNvSpPr>
            <p:nvPr/>
          </p:nvSpPr>
          <p:spPr bwMode="auto">
            <a:xfrm rot="964014">
              <a:off x="6890395" y="1500889"/>
              <a:ext cx="637929" cy="652397"/>
            </a:xfrm>
            <a:custGeom>
              <a:avLst/>
              <a:gdLst>
                <a:gd name="T0" fmla="*/ 0 w 123"/>
                <a:gd name="T1" fmla="*/ 58 h 123"/>
                <a:gd name="T2" fmla="*/ 24 w 123"/>
                <a:gd name="T3" fmla="*/ 14 h 123"/>
                <a:gd name="T4" fmla="*/ 24 w 123"/>
                <a:gd name="T5" fmla="*/ 14 h 123"/>
                <a:gd name="T6" fmla="*/ 64 w 123"/>
                <a:gd name="T7" fmla="*/ 0 h 123"/>
                <a:gd name="T8" fmla="*/ 64 w 123"/>
                <a:gd name="T9" fmla="*/ 0 h 123"/>
                <a:gd name="T10" fmla="*/ 110 w 123"/>
                <a:gd name="T11" fmla="*/ 24 h 123"/>
                <a:gd name="T12" fmla="*/ 110 w 123"/>
                <a:gd name="T13" fmla="*/ 24 h 123"/>
                <a:gd name="T14" fmla="*/ 110 w 123"/>
                <a:gd name="T15" fmla="*/ 24 h 123"/>
                <a:gd name="T16" fmla="*/ 123 w 123"/>
                <a:gd name="T17" fmla="*/ 60 h 123"/>
                <a:gd name="T18" fmla="*/ 123 w 123"/>
                <a:gd name="T19" fmla="*/ 60 h 123"/>
                <a:gd name="T20" fmla="*/ 65 w 123"/>
                <a:gd name="T21" fmla="*/ 123 h 123"/>
                <a:gd name="T22" fmla="*/ 65 w 123"/>
                <a:gd name="T23" fmla="*/ 123 h 123"/>
                <a:gd name="T24" fmla="*/ 59 w 123"/>
                <a:gd name="T25" fmla="*/ 123 h 123"/>
                <a:gd name="T26" fmla="*/ 59 w 123"/>
                <a:gd name="T27" fmla="*/ 123 h 123"/>
                <a:gd name="T28" fmla="*/ 0 w 123"/>
                <a:gd name="T29" fmla="*/ 58 h 123"/>
                <a:gd name="T30" fmla="*/ 27 w 123"/>
                <a:gd name="T31" fmla="*/ 17 h 123"/>
                <a:gd name="T32" fmla="*/ 4 w 123"/>
                <a:gd name="T33" fmla="*/ 58 h 123"/>
                <a:gd name="T34" fmla="*/ 4 w 123"/>
                <a:gd name="T35" fmla="*/ 58 h 123"/>
                <a:gd name="T36" fmla="*/ 21 w 123"/>
                <a:gd name="T37" fmla="*/ 100 h 123"/>
                <a:gd name="T38" fmla="*/ 21 w 123"/>
                <a:gd name="T39" fmla="*/ 100 h 123"/>
                <a:gd name="T40" fmla="*/ 59 w 123"/>
                <a:gd name="T41" fmla="*/ 119 h 123"/>
                <a:gd name="T42" fmla="*/ 59 w 123"/>
                <a:gd name="T43" fmla="*/ 119 h 123"/>
                <a:gd name="T44" fmla="*/ 65 w 123"/>
                <a:gd name="T45" fmla="*/ 119 h 123"/>
                <a:gd name="T46" fmla="*/ 65 w 123"/>
                <a:gd name="T47" fmla="*/ 119 h 123"/>
                <a:gd name="T48" fmla="*/ 119 w 123"/>
                <a:gd name="T49" fmla="*/ 60 h 123"/>
                <a:gd name="T50" fmla="*/ 119 w 123"/>
                <a:gd name="T51" fmla="*/ 60 h 123"/>
                <a:gd name="T52" fmla="*/ 107 w 123"/>
                <a:gd name="T53" fmla="*/ 27 h 123"/>
                <a:gd name="T54" fmla="*/ 107 w 123"/>
                <a:gd name="T55" fmla="*/ 27 h 123"/>
                <a:gd name="T56" fmla="*/ 108 w 123"/>
                <a:gd name="T57" fmla="*/ 26 h 123"/>
                <a:gd name="T58" fmla="*/ 107 w 123"/>
                <a:gd name="T59" fmla="*/ 27 h 123"/>
                <a:gd name="T60" fmla="*/ 95 w 123"/>
                <a:gd name="T61" fmla="*/ 16 h 123"/>
                <a:gd name="T62" fmla="*/ 95 w 123"/>
                <a:gd name="T63" fmla="*/ 16 h 123"/>
                <a:gd name="T64" fmla="*/ 64 w 123"/>
                <a:gd name="T65" fmla="*/ 4 h 123"/>
                <a:gd name="T66" fmla="*/ 64 w 123"/>
                <a:gd name="T67" fmla="*/ 4 h 123"/>
                <a:gd name="T68" fmla="*/ 27 w 123"/>
                <a:gd name="T69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123">
                  <a:moveTo>
                    <a:pt x="0" y="58"/>
                  </a:moveTo>
                  <a:cubicBezTo>
                    <a:pt x="0" y="42"/>
                    <a:pt x="7" y="26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39" y="4"/>
                    <a:pt x="52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109" y="23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9" y="35"/>
                    <a:pt x="123" y="47"/>
                    <a:pt x="123" y="60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89"/>
                    <a:pt x="100" y="118"/>
                    <a:pt x="65" y="12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3" y="123"/>
                    <a:pt x="61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27" y="123"/>
                    <a:pt x="0" y="91"/>
                    <a:pt x="0" y="58"/>
                  </a:cubicBezTo>
                  <a:close/>
                  <a:moveTo>
                    <a:pt x="27" y="17"/>
                  </a:moveTo>
                  <a:cubicBezTo>
                    <a:pt x="11" y="28"/>
                    <a:pt x="4" y="43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73"/>
                    <a:pt x="11" y="89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31" y="112"/>
                    <a:pt x="44" y="119"/>
                    <a:pt x="59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1" y="119"/>
                    <a:pt x="63" y="119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98" y="114"/>
                    <a:pt x="119" y="87"/>
                    <a:pt x="119" y="60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48"/>
                    <a:pt x="115" y="3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3" y="21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88" y="10"/>
                    <a:pt x="77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3" y="4"/>
                    <a:pt x="41" y="8"/>
                    <a:pt x="27" y="1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38"/>
            <p:cNvSpPr/>
            <p:nvPr/>
          </p:nvSpPr>
          <p:spPr bwMode="auto">
            <a:xfrm rot="964014">
              <a:off x="6983858" y="2283335"/>
              <a:ext cx="26307" cy="31387"/>
            </a:xfrm>
            <a:custGeom>
              <a:avLst/>
              <a:gdLst>
                <a:gd name="T0" fmla="*/ 3 w 5"/>
                <a:gd name="T1" fmla="*/ 6 h 6"/>
                <a:gd name="T2" fmla="*/ 0 w 5"/>
                <a:gd name="T3" fmla="*/ 2 h 6"/>
                <a:gd name="T4" fmla="*/ 0 w 5"/>
                <a:gd name="T5" fmla="*/ 2 h 6"/>
                <a:gd name="T6" fmla="*/ 0 w 5"/>
                <a:gd name="T7" fmla="*/ 1 h 6"/>
                <a:gd name="T8" fmla="*/ 0 w 5"/>
                <a:gd name="T9" fmla="*/ 1 h 6"/>
                <a:gd name="T10" fmla="*/ 2 w 5"/>
                <a:gd name="T11" fmla="*/ 1 h 6"/>
                <a:gd name="T12" fmla="*/ 2 w 5"/>
                <a:gd name="T13" fmla="*/ 1 h 6"/>
                <a:gd name="T14" fmla="*/ 5 w 5"/>
                <a:gd name="T15" fmla="*/ 4 h 6"/>
                <a:gd name="T16" fmla="*/ 5 w 5"/>
                <a:gd name="T17" fmla="*/ 4 h 6"/>
                <a:gd name="T18" fmla="*/ 5 w 5"/>
                <a:gd name="T19" fmla="*/ 6 h 6"/>
                <a:gd name="T20" fmla="*/ 5 w 5"/>
                <a:gd name="T21" fmla="*/ 6 h 6"/>
                <a:gd name="T22" fmla="*/ 3 w 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2" y="5"/>
                    <a:pt x="1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39"/>
            <p:cNvSpPr/>
            <p:nvPr/>
          </p:nvSpPr>
          <p:spPr bwMode="auto">
            <a:xfrm rot="964014">
              <a:off x="7004460" y="2051072"/>
              <a:ext cx="26307" cy="20177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1 w 5"/>
                <a:gd name="T7" fmla="*/ 2 h 4"/>
                <a:gd name="T8" fmla="*/ 0 w 5"/>
                <a:gd name="T9" fmla="*/ 1 h 4"/>
                <a:gd name="T10" fmla="*/ 0 w 5"/>
                <a:gd name="T11" fmla="*/ 1 h 4"/>
                <a:gd name="T12" fmla="*/ 2 w 5"/>
                <a:gd name="T13" fmla="*/ 1 h 4"/>
                <a:gd name="T14" fmla="*/ 2 w 5"/>
                <a:gd name="T15" fmla="*/ 1 h 4"/>
                <a:gd name="T16" fmla="*/ 4 w 5"/>
                <a:gd name="T17" fmla="*/ 2 h 4"/>
                <a:gd name="T18" fmla="*/ 4 w 5"/>
                <a:gd name="T19" fmla="*/ 2 h 4"/>
                <a:gd name="T20" fmla="*/ 5 w 5"/>
                <a:gd name="T21" fmla="*/ 3 h 4"/>
                <a:gd name="T22" fmla="*/ 5 w 5"/>
                <a:gd name="T23" fmla="*/ 3 h 4"/>
                <a:gd name="T24" fmla="*/ 5 w 5"/>
                <a:gd name="T25" fmla="*/ 4 h 4"/>
                <a:gd name="T26" fmla="*/ 5 w 5"/>
                <a:gd name="T27" fmla="*/ 4 h 4"/>
                <a:gd name="T28" fmla="*/ 3 w 5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40"/>
            <p:cNvSpPr/>
            <p:nvPr/>
          </p:nvSpPr>
          <p:spPr bwMode="auto">
            <a:xfrm rot="964014">
              <a:off x="7158378" y="2377791"/>
              <a:ext cx="26307" cy="24661"/>
            </a:xfrm>
            <a:custGeom>
              <a:avLst/>
              <a:gdLst>
                <a:gd name="T0" fmla="*/ 5 w 5"/>
                <a:gd name="T1" fmla="*/ 5 h 5"/>
                <a:gd name="T2" fmla="*/ 3 w 5"/>
                <a:gd name="T3" fmla="*/ 5 h 5"/>
                <a:gd name="T4" fmla="*/ 3 w 5"/>
                <a:gd name="T5" fmla="*/ 5 h 5"/>
                <a:gd name="T6" fmla="*/ 1 w 5"/>
                <a:gd name="T7" fmla="*/ 2 h 5"/>
                <a:gd name="T8" fmla="*/ 1 w 5"/>
                <a:gd name="T9" fmla="*/ 2 h 5"/>
                <a:gd name="T10" fmla="*/ 1 w 5"/>
                <a:gd name="T11" fmla="*/ 2 h 5"/>
                <a:gd name="T12" fmla="*/ 1 w 5"/>
                <a:gd name="T13" fmla="*/ 1 h 5"/>
                <a:gd name="T14" fmla="*/ 1 w 5"/>
                <a:gd name="T15" fmla="*/ 1 h 5"/>
                <a:gd name="T16" fmla="*/ 2 w 5"/>
                <a:gd name="T17" fmla="*/ 1 h 5"/>
                <a:gd name="T18" fmla="*/ 2 w 5"/>
                <a:gd name="T19" fmla="*/ 1 h 5"/>
                <a:gd name="T20" fmla="*/ 5 w 5"/>
                <a:gd name="T21" fmla="*/ 4 h 5"/>
                <a:gd name="T22" fmla="*/ 5 w 5"/>
                <a:gd name="T23" fmla="*/ 4 h 5"/>
                <a:gd name="T24" fmla="*/ 5 w 5"/>
                <a:gd name="T25" fmla="*/ 5 h 5"/>
                <a:gd name="T26" fmla="*/ 5 w 5"/>
                <a:gd name="T27" fmla="*/ 5 h 5"/>
                <a:gd name="T28" fmla="*/ 5 w 5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42"/>
            <p:cNvSpPr/>
            <p:nvPr/>
          </p:nvSpPr>
          <p:spPr bwMode="auto">
            <a:xfrm rot="964014">
              <a:off x="7262284" y="2411481"/>
              <a:ext cx="19730" cy="26903"/>
            </a:xfrm>
            <a:custGeom>
              <a:avLst/>
              <a:gdLst>
                <a:gd name="T0" fmla="*/ 2 w 4"/>
                <a:gd name="T1" fmla="*/ 5 h 5"/>
                <a:gd name="T2" fmla="*/ 2 w 4"/>
                <a:gd name="T3" fmla="*/ 4 h 5"/>
                <a:gd name="T4" fmla="*/ 2 w 4"/>
                <a:gd name="T5" fmla="*/ 4 h 5"/>
                <a:gd name="T6" fmla="*/ 0 w 4"/>
                <a:gd name="T7" fmla="*/ 2 h 5"/>
                <a:gd name="T8" fmla="*/ 0 w 4"/>
                <a:gd name="T9" fmla="*/ 2 h 5"/>
                <a:gd name="T10" fmla="*/ 0 w 4"/>
                <a:gd name="T11" fmla="*/ 2 h 5"/>
                <a:gd name="T12" fmla="*/ 1 w 4"/>
                <a:gd name="T13" fmla="*/ 0 h 5"/>
                <a:gd name="T14" fmla="*/ 1 w 4"/>
                <a:gd name="T15" fmla="*/ 0 h 5"/>
                <a:gd name="T16" fmla="*/ 2 w 4"/>
                <a:gd name="T17" fmla="*/ 1 h 5"/>
                <a:gd name="T18" fmla="*/ 2 w 4"/>
                <a:gd name="T19" fmla="*/ 1 h 5"/>
                <a:gd name="T20" fmla="*/ 3 w 4"/>
                <a:gd name="T21" fmla="*/ 3 h 5"/>
                <a:gd name="T22" fmla="*/ 3 w 4"/>
                <a:gd name="T23" fmla="*/ 3 h 5"/>
                <a:gd name="T24" fmla="*/ 4 w 4"/>
                <a:gd name="T25" fmla="*/ 3 h 5"/>
                <a:gd name="T26" fmla="*/ 4 w 4"/>
                <a:gd name="T27" fmla="*/ 3 h 5"/>
                <a:gd name="T28" fmla="*/ 4 w 4"/>
                <a:gd name="T29" fmla="*/ 5 h 5"/>
                <a:gd name="T30" fmla="*/ 4 w 4"/>
                <a:gd name="T31" fmla="*/ 5 h 5"/>
                <a:gd name="T32" fmla="*/ 4 w 4"/>
                <a:gd name="T33" fmla="*/ 5 h 5"/>
                <a:gd name="T34" fmla="*/ 4 w 4"/>
                <a:gd name="T35" fmla="*/ 5 h 5"/>
                <a:gd name="T36" fmla="*/ 2 w 4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43"/>
            <p:cNvSpPr/>
            <p:nvPr/>
          </p:nvSpPr>
          <p:spPr bwMode="auto">
            <a:xfrm rot="964014">
              <a:off x="7276818" y="2296334"/>
              <a:ext cx="32883" cy="31387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2 h 6"/>
                <a:gd name="T4" fmla="*/ 1 w 6"/>
                <a:gd name="T5" fmla="*/ 2 h 6"/>
                <a:gd name="T6" fmla="*/ 1 w 6"/>
                <a:gd name="T7" fmla="*/ 1 h 6"/>
                <a:gd name="T8" fmla="*/ 1 w 6"/>
                <a:gd name="T9" fmla="*/ 1 h 6"/>
                <a:gd name="T10" fmla="*/ 2 w 6"/>
                <a:gd name="T11" fmla="*/ 1 h 6"/>
                <a:gd name="T12" fmla="*/ 2 w 6"/>
                <a:gd name="T13" fmla="*/ 1 h 6"/>
                <a:gd name="T14" fmla="*/ 5 w 6"/>
                <a:gd name="T15" fmla="*/ 4 h 6"/>
                <a:gd name="T16" fmla="*/ 5 w 6"/>
                <a:gd name="T17" fmla="*/ 4 h 6"/>
                <a:gd name="T18" fmla="*/ 5 w 6"/>
                <a:gd name="T19" fmla="*/ 5 h 6"/>
                <a:gd name="T20" fmla="*/ 5 w 6"/>
                <a:gd name="T21" fmla="*/ 5 h 6"/>
                <a:gd name="T22" fmla="*/ 4 w 6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49"/>
            <p:cNvSpPr/>
            <p:nvPr/>
          </p:nvSpPr>
          <p:spPr bwMode="auto">
            <a:xfrm rot="964014">
              <a:off x="7056686" y="2330652"/>
              <a:ext cx="30690" cy="33629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2 h 6"/>
                <a:gd name="T4" fmla="*/ 1 w 6"/>
                <a:gd name="T5" fmla="*/ 2 h 6"/>
                <a:gd name="T6" fmla="*/ 1 w 6"/>
                <a:gd name="T7" fmla="*/ 1 h 6"/>
                <a:gd name="T8" fmla="*/ 1 w 6"/>
                <a:gd name="T9" fmla="*/ 1 h 6"/>
                <a:gd name="T10" fmla="*/ 2 w 6"/>
                <a:gd name="T11" fmla="*/ 1 h 6"/>
                <a:gd name="T12" fmla="*/ 2 w 6"/>
                <a:gd name="T13" fmla="*/ 1 h 6"/>
                <a:gd name="T14" fmla="*/ 5 w 6"/>
                <a:gd name="T15" fmla="*/ 4 h 6"/>
                <a:gd name="T16" fmla="*/ 5 w 6"/>
                <a:gd name="T17" fmla="*/ 4 h 6"/>
                <a:gd name="T18" fmla="*/ 5 w 6"/>
                <a:gd name="T19" fmla="*/ 5 h 6"/>
                <a:gd name="T20" fmla="*/ 5 w 6"/>
                <a:gd name="T21" fmla="*/ 5 h 6"/>
                <a:gd name="T22" fmla="*/ 4 w 6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50"/>
            <p:cNvSpPr/>
            <p:nvPr/>
          </p:nvSpPr>
          <p:spPr bwMode="auto">
            <a:xfrm rot="964014">
              <a:off x="7218269" y="2129118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1 h 5"/>
                <a:gd name="T8" fmla="*/ 1 w 5"/>
                <a:gd name="T9" fmla="*/ 1 h 5"/>
                <a:gd name="T10" fmla="*/ 2 w 5"/>
                <a:gd name="T11" fmla="*/ 1 h 5"/>
                <a:gd name="T12" fmla="*/ 2 w 5"/>
                <a:gd name="T13" fmla="*/ 1 h 5"/>
                <a:gd name="T14" fmla="*/ 4 w 5"/>
                <a:gd name="T15" fmla="*/ 3 h 5"/>
                <a:gd name="T16" fmla="*/ 4 w 5"/>
                <a:gd name="T17" fmla="*/ 3 h 5"/>
                <a:gd name="T18" fmla="*/ 4 w 5"/>
                <a:gd name="T19" fmla="*/ 4 h 5"/>
                <a:gd name="T20" fmla="*/ 4 w 5"/>
                <a:gd name="T21" fmla="*/ 4 h 5"/>
                <a:gd name="T22" fmla="*/ 3 w 5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51"/>
            <p:cNvSpPr/>
            <p:nvPr/>
          </p:nvSpPr>
          <p:spPr bwMode="auto">
            <a:xfrm rot="964014">
              <a:off x="7050214" y="1987258"/>
              <a:ext cx="26307" cy="20177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1 w 5"/>
                <a:gd name="T7" fmla="*/ 0 h 4"/>
                <a:gd name="T8" fmla="*/ 1 w 5"/>
                <a:gd name="T9" fmla="*/ 0 h 4"/>
                <a:gd name="T10" fmla="*/ 2 w 5"/>
                <a:gd name="T11" fmla="*/ 0 h 4"/>
                <a:gd name="T12" fmla="*/ 2 w 5"/>
                <a:gd name="T13" fmla="*/ 0 h 4"/>
                <a:gd name="T14" fmla="*/ 4 w 5"/>
                <a:gd name="T15" fmla="*/ 2 h 4"/>
                <a:gd name="T16" fmla="*/ 4 w 5"/>
                <a:gd name="T17" fmla="*/ 2 h 4"/>
                <a:gd name="T18" fmla="*/ 4 w 5"/>
                <a:gd name="T19" fmla="*/ 4 h 4"/>
                <a:gd name="T20" fmla="*/ 4 w 5"/>
                <a:gd name="T21" fmla="*/ 4 h 4"/>
                <a:gd name="T22" fmla="*/ 3 w 5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152"/>
            <p:cNvSpPr/>
            <p:nvPr/>
          </p:nvSpPr>
          <p:spPr bwMode="auto">
            <a:xfrm rot="964014">
              <a:off x="6990354" y="2152132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2 h 5"/>
                <a:gd name="T8" fmla="*/ 0 w 5"/>
                <a:gd name="T9" fmla="*/ 0 h 5"/>
                <a:gd name="T10" fmla="*/ 0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4 w 5"/>
                <a:gd name="T17" fmla="*/ 3 h 5"/>
                <a:gd name="T18" fmla="*/ 4 w 5"/>
                <a:gd name="T19" fmla="*/ 3 h 5"/>
                <a:gd name="T20" fmla="*/ 4 w 5"/>
                <a:gd name="T21" fmla="*/ 4 h 5"/>
                <a:gd name="T22" fmla="*/ 4 w 5"/>
                <a:gd name="T23" fmla="*/ 4 h 5"/>
                <a:gd name="T24" fmla="*/ 3 w 5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153"/>
            <p:cNvSpPr/>
            <p:nvPr/>
          </p:nvSpPr>
          <p:spPr bwMode="auto">
            <a:xfrm rot="964014">
              <a:off x="6892366" y="1980121"/>
              <a:ext cx="30690" cy="38112"/>
            </a:xfrm>
            <a:custGeom>
              <a:avLst/>
              <a:gdLst>
                <a:gd name="T0" fmla="*/ 4 w 6"/>
                <a:gd name="T1" fmla="*/ 7 h 7"/>
                <a:gd name="T2" fmla="*/ 4 w 6"/>
                <a:gd name="T3" fmla="*/ 6 h 7"/>
                <a:gd name="T4" fmla="*/ 4 w 6"/>
                <a:gd name="T5" fmla="*/ 6 h 7"/>
                <a:gd name="T6" fmla="*/ 2 w 6"/>
                <a:gd name="T7" fmla="*/ 5 h 7"/>
                <a:gd name="T8" fmla="*/ 2 w 6"/>
                <a:gd name="T9" fmla="*/ 5 h 7"/>
                <a:gd name="T10" fmla="*/ 0 w 6"/>
                <a:gd name="T11" fmla="*/ 2 h 7"/>
                <a:gd name="T12" fmla="*/ 0 w 6"/>
                <a:gd name="T13" fmla="*/ 2 h 7"/>
                <a:gd name="T14" fmla="*/ 0 w 6"/>
                <a:gd name="T15" fmla="*/ 2 h 7"/>
                <a:gd name="T16" fmla="*/ 0 w 6"/>
                <a:gd name="T17" fmla="*/ 1 h 7"/>
                <a:gd name="T18" fmla="*/ 0 w 6"/>
                <a:gd name="T19" fmla="*/ 1 h 7"/>
                <a:gd name="T20" fmla="*/ 2 w 6"/>
                <a:gd name="T21" fmla="*/ 1 h 7"/>
                <a:gd name="T22" fmla="*/ 2 w 6"/>
                <a:gd name="T23" fmla="*/ 1 h 7"/>
                <a:gd name="T24" fmla="*/ 4 w 6"/>
                <a:gd name="T25" fmla="*/ 3 h 7"/>
                <a:gd name="T26" fmla="*/ 4 w 6"/>
                <a:gd name="T27" fmla="*/ 3 h 7"/>
                <a:gd name="T28" fmla="*/ 5 w 6"/>
                <a:gd name="T29" fmla="*/ 5 h 7"/>
                <a:gd name="T30" fmla="*/ 5 w 6"/>
                <a:gd name="T31" fmla="*/ 5 h 7"/>
                <a:gd name="T32" fmla="*/ 5 w 6"/>
                <a:gd name="T33" fmla="*/ 5 h 7"/>
                <a:gd name="T34" fmla="*/ 5 w 6"/>
                <a:gd name="T35" fmla="*/ 5 h 7"/>
                <a:gd name="T36" fmla="*/ 5 w 6"/>
                <a:gd name="T37" fmla="*/ 6 h 7"/>
                <a:gd name="T38" fmla="*/ 5 w 6"/>
                <a:gd name="T39" fmla="*/ 6 h 7"/>
                <a:gd name="T40" fmla="*/ 5 w 6"/>
                <a:gd name="T41" fmla="*/ 6 h 7"/>
                <a:gd name="T42" fmla="*/ 5 w 6"/>
                <a:gd name="T43" fmla="*/ 6 h 7"/>
                <a:gd name="T44" fmla="*/ 4 w 6"/>
                <a:gd name="T4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154"/>
            <p:cNvSpPr/>
            <p:nvPr/>
          </p:nvSpPr>
          <p:spPr bwMode="auto">
            <a:xfrm rot="964014">
              <a:off x="6792222" y="2071739"/>
              <a:ext cx="26307" cy="26903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0 h 5"/>
                <a:gd name="T8" fmla="*/ 1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5 w 5"/>
                <a:gd name="T15" fmla="*/ 3 h 5"/>
                <a:gd name="T16" fmla="*/ 5 w 5"/>
                <a:gd name="T17" fmla="*/ 3 h 5"/>
                <a:gd name="T18" fmla="*/ 5 w 5"/>
                <a:gd name="T19" fmla="*/ 5 h 5"/>
                <a:gd name="T20" fmla="*/ 5 w 5"/>
                <a:gd name="T21" fmla="*/ 5 h 5"/>
                <a:gd name="T22" fmla="*/ 4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155"/>
            <p:cNvSpPr/>
            <p:nvPr/>
          </p:nvSpPr>
          <p:spPr bwMode="auto">
            <a:xfrm rot="964014">
              <a:off x="6725341" y="2290354"/>
              <a:ext cx="26307" cy="2242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2 h 4"/>
                <a:gd name="T4" fmla="*/ 1 w 5"/>
                <a:gd name="T5" fmla="*/ 2 h 4"/>
                <a:gd name="T6" fmla="*/ 1 w 5"/>
                <a:gd name="T7" fmla="*/ 2 h 4"/>
                <a:gd name="T8" fmla="*/ 1 w 5"/>
                <a:gd name="T9" fmla="*/ 2 h 4"/>
                <a:gd name="T10" fmla="*/ 1 w 5"/>
                <a:gd name="T11" fmla="*/ 0 h 4"/>
                <a:gd name="T12" fmla="*/ 1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3 w 5"/>
                <a:gd name="T19" fmla="*/ 1 h 4"/>
                <a:gd name="T20" fmla="*/ 3 w 5"/>
                <a:gd name="T21" fmla="*/ 1 h 4"/>
                <a:gd name="T22" fmla="*/ 5 w 5"/>
                <a:gd name="T23" fmla="*/ 2 h 4"/>
                <a:gd name="T24" fmla="*/ 5 w 5"/>
                <a:gd name="T25" fmla="*/ 2 h 4"/>
                <a:gd name="T26" fmla="*/ 5 w 5"/>
                <a:gd name="T27" fmla="*/ 3 h 4"/>
                <a:gd name="T28" fmla="*/ 5 w 5"/>
                <a:gd name="T29" fmla="*/ 3 h 4"/>
                <a:gd name="T30" fmla="*/ 5 w 5"/>
                <a:gd name="T31" fmla="*/ 4 h 4"/>
                <a:gd name="T32" fmla="*/ 5 w 5"/>
                <a:gd name="T33" fmla="*/ 4 h 4"/>
                <a:gd name="T34" fmla="*/ 4 w 5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157"/>
            <p:cNvSpPr/>
            <p:nvPr/>
          </p:nvSpPr>
          <p:spPr bwMode="auto">
            <a:xfrm rot="964014">
              <a:off x="6842904" y="2307343"/>
              <a:ext cx="21923" cy="26903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2 h 5"/>
                <a:gd name="T4" fmla="*/ 0 w 4"/>
                <a:gd name="T5" fmla="*/ 2 h 5"/>
                <a:gd name="T6" fmla="*/ 0 w 4"/>
                <a:gd name="T7" fmla="*/ 2 h 5"/>
                <a:gd name="T8" fmla="*/ 0 w 4"/>
                <a:gd name="T9" fmla="*/ 0 h 5"/>
                <a:gd name="T10" fmla="*/ 0 w 4"/>
                <a:gd name="T11" fmla="*/ 0 h 5"/>
                <a:gd name="T12" fmla="*/ 2 w 4"/>
                <a:gd name="T13" fmla="*/ 0 h 5"/>
                <a:gd name="T14" fmla="*/ 2 w 4"/>
                <a:gd name="T15" fmla="*/ 0 h 5"/>
                <a:gd name="T16" fmla="*/ 4 w 4"/>
                <a:gd name="T17" fmla="*/ 3 h 5"/>
                <a:gd name="T18" fmla="*/ 4 w 4"/>
                <a:gd name="T19" fmla="*/ 3 h 5"/>
                <a:gd name="T20" fmla="*/ 4 w 4"/>
                <a:gd name="T21" fmla="*/ 4 h 5"/>
                <a:gd name="T22" fmla="*/ 4 w 4"/>
                <a:gd name="T23" fmla="*/ 4 h 5"/>
                <a:gd name="T24" fmla="*/ 2 w 4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158"/>
            <p:cNvSpPr/>
            <p:nvPr/>
          </p:nvSpPr>
          <p:spPr bwMode="auto">
            <a:xfrm rot="964014">
              <a:off x="6924890" y="2231175"/>
              <a:ext cx="26307" cy="22420"/>
            </a:xfrm>
            <a:custGeom>
              <a:avLst/>
              <a:gdLst>
                <a:gd name="T0" fmla="*/ 3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1 w 5"/>
                <a:gd name="T7" fmla="*/ 2 h 4"/>
                <a:gd name="T8" fmla="*/ 1 w 5"/>
                <a:gd name="T9" fmla="*/ 2 h 4"/>
                <a:gd name="T10" fmla="*/ 1 w 5"/>
                <a:gd name="T11" fmla="*/ 2 h 4"/>
                <a:gd name="T12" fmla="*/ 1 w 5"/>
                <a:gd name="T13" fmla="*/ 1 h 4"/>
                <a:gd name="T14" fmla="*/ 1 w 5"/>
                <a:gd name="T15" fmla="*/ 1 h 4"/>
                <a:gd name="T16" fmla="*/ 2 w 5"/>
                <a:gd name="T17" fmla="*/ 1 h 4"/>
                <a:gd name="T18" fmla="*/ 2 w 5"/>
                <a:gd name="T19" fmla="*/ 1 h 4"/>
                <a:gd name="T20" fmla="*/ 3 w 5"/>
                <a:gd name="T21" fmla="*/ 1 h 4"/>
                <a:gd name="T22" fmla="*/ 3 w 5"/>
                <a:gd name="T23" fmla="*/ 1 h 4"/>
                <a:gd name="T24" fmla="*/ 4 w 5"/>
                <a:gd name="T25" fmla="*/ 2 h 4"/>
                <a:gd name="T26" fmla="*/ 4 w 5"/>
                <a:gd name="T27" fmla="*/ 2 h 4"/>
                <a:gd name="T28" fmla="*/ 5 w 5"/>
                <a:gd name="T29" fmla="*/ 4 h 4"/>
                <a:gd name="T30" fmla="*/ 5 w 5"/>
                <a:gd name="T31" fmla="*/ 4 h 4"/>
                <a:gd name="T32" fmla="*/ 4 w 5"/>
                <a:gd name="T33" fmla="*/ 4 h 4"/>
                <a:gd name="T34" fmla="*/ 4 w 5"/>
                <a:gd name="T35" fmla="*/ 4 h 4"/>
                <a:gd name="T36" fmla="*/ 3 w 5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159"/>
            <p:cNvSpPr/>
            <p:nvPr/>
          </p:nvSpPr>
          <p:spPr bwMode="auto">
            <a:xfrm rot="964014">
              <a:off x="6756476" y="2142299"/>
              <a:ext cx="37267" cy="24661"/>
            </a:xfrm>
            <a:custGeom>
              <a:avLst/>
              <a:gdLst>
                <a:gd name="T0" fmla="*/ 5 w 7"/>
                <a:gd name="T1" fmla="*/ 5 h 5"/>
                <a:gd name="T2" fmla="*/ 1 w 7"/>
                <a:gd name="T3" fmla="*/ 2 h 5"/>
                <a:gd name="T4" fmla="*/ 1 w 7"/>
                <a:gd name="T5" fmla="*/ 2 h 5"/>
                <a:gd name="T6" fmla="*/ 1 w 7"/>
                <a:gd name="T7" fmla="*/ 1 h 5"/>
                <a:gd name="T8" fmla="*/ 1 w 7"/>
                <a:gd name="T9" fmla="*/ 1 h 5"/>
                <a:gd name="T10" fmla="*/ 1 w 7"/>
                <a:gd name="T11" fmla="*/ 1 h 5"/>
                <a:gd name="T12" fmla="*/ 1 w 7"/>
                <a:gd name="T13" fmla="*/ 0 h 5"/>
                <a:gd name="T14" fmla="*/ 1 w 7"/>
                <a:gd name="T15" fmla="*/ 0 h 5"/>
                <a:gd name="T16" fmla="*/ 2 w 7"/>
                <a:gd name="T17" fmla="*/ 0 h 5"/>
                <a:gd name="T18" fmla="*/ 2 w 7"/>
                <a:gd name="T19" fmla="*/ 0 h 5"/>
                <a:gd name="T20" fmla="*/ 3 w 7"/>
                <a:gd name="T21" fmla="*/ 1 h 5"/>
                <a:gd name="T22" fmla="*/ 3 w 7"/>
                <a:gd name="T23" fmla="*/ 1 h 5"/>
                <a:gd name="T24" fmla="*/ 6 w 7"/>
                <a:gd name="T25" fmla="*/ 3 h 5"/>
                <a:gd name="T26" fmla="*/ 6 w 7"/>
                <a:gd name="T27" fmla="*/ 3 h 5"/>
                <a:gd name="T28" fmla="*/ 7 w 7"/>
                <a:gd name="T29" fmla="*/ 4 h 5"/>
                <a:gd name="T30" fmla="*/ 7 w 7"/>
                <a:gd name="T31" fmla="*/ 4 h 5"/>
                <a:gd name="T32" fmla="*/ 6 w 7"/>
                <a:gd name="T33" fmla="*/ 5 h 5"/>
                <a:gd name="T34" fmla="*/ 6 w 7"/>
                <a:gd name="T35" fmla="*/ 5 h 5"/>
                <a:gd name="T36" fmla="*/ 5 w 7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4" y="4"/>
                    <a:pt x="3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161"/>
            <p:cNvSpPr/>
            <p:nvPr/>
          </p:nvSpPr>
          <p:spPr bwMode="auto">
            <a:xfrm rot="964014">
              <a:off x="7122676" y="2239237"/>
              <a:ext cx="26307" cy="26903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0 h 5"/>
                <a:gd name="T8" fmla="*/ 0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4 w 5"/>
                <a:gd name="T15" fmla="*/ 3 h 5"/>
                <a:gd name="T16" fmla="*/ 4 w 5"/>
                <a:gd name="T17" fmla="*/ 3 h 5"/>
                <a:gd name="T18" fmla="*/ 4 w 5"/>
                <a:gd name="T19" fmla="*/ 5 h 5"/>
                <a:gd name="T20" fmla="*/ 4 w 5"/>
                <a:gd name="T21" fmla="*/ 5 h 5"/>
                <a:gd name="T22" fmla="*/ 3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162"/>
            <p:cNvSpPr/>
            <p:nvPr/>
          </p:nvSpPr>
          <p:spPr bwMode="auto">
            <a:xfrm rot="964014">
              <a:off x="7139900" y="2085504"/>
              <a:ext cx="26307" cy="24661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0 h 5"/>
                <a:gd name="T8" fmla="*/ 0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5 w 5"/>
                <a:gd name="T15" fmla="*/ 3 h 5"/>
                <a:gd name="T16" fmla="*/ 5 w 5"/>
                <a:gd name="T17" fmla="*/ 3 h 5"/>
                <a:gd name="T18" fmla="*/ 5 w 5"/>
                <a:gd name="T19" fmla="*/ 5 h 5"/>
                <a:gd name="T20" fmla="*/ 5 w 5"/>
                <a:gd name="T21" fmla="*/ 5 h 5"/>
                <a:gd name="T22" fmla="*/ 3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163"/>
            <p:cNvSpPr/>
            <p:nvPr/>
          </p:nvSpPr>
          <p:spPr bwMode="auto">
            <a:xfrm rot="964014">
              <a:off x="7072265" y="2168724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1 w 5"/>
                <a:gd name="T3" fmla="*/ 2 h 5"/>
                <a:gd name="T4" fmla="*/ 1 w 5"/>
                <a:gd name="T5" fmla="*/ 2 h 5"/>
                <a:gd name="T6" fmla="*/ 1 w 5"/>
                <a:gd name="T7" fmla="*/ 0 h 5"/>
                <a:gd name="T8" fmla="*/ 1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5 w 5"/>
                <a:gd name="T15" fmla="*/ 3 h 5"/>
                <a:gd name="T16" fmla="*/ 5 w 5"/>
                <a:gd name="T17" fmla="*/ 3 h 5"/>
                <a:gd name="T18" fmla="*/ 5 w 5"/>
                <a:gd name="T19" fmla="*/ 4 h 5"/>
                <a:gd name="T20" fmla="*/ 5 w 5"/>
                <a:gd name="T21" fmla="*/ 4 h 5"/>
                <a:gd name="T22" fmla="*/ 3 w 5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164"/>
            <p:cNvSpPr/>
            <p:nvPr/>
          </p:nvSpPr>
          <p:spPr bwMode="auto">
            <a:xfrm rot="964014">
              <a:off x="6818941" y="2200752"/>
              <a:ext cx="26307" cy="26903"/>
            </a:xfrm>
            <a:custGeom>
              <a:avLst/>
              <a:gdLst>
                <a:gd name="T0" fmla="*/ 3 w 5"/>
                <a:gd name="T1" fmla="*/ 4 h 5"/>
                <a:gd name="T2" fmla="*/ 0 w 5"/>
                <a:gd name="T3" fmla="*/ 2 h 5"/>
                <a:gd name="T4" fmla="*/ 0 w 5"/>
                <a:gd name="T5" fmla="*/ 2 h 5"/>
                <a:gd name="T6" fmla="*/ 0 w 5"/>
                <a:gd name="T7" fmla="*/ 0 h 5"/>
                <a:gd name="T8" fmla="*/ 0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4 w 5"/>
                <a:gd name="T15" fmla="*/ 3 h 5"/>
                <a:gd name="T16" fmla="*/ 4 w 5"/>
                <a:gd name="T17" fmla="*/ 3 h 5"/>
                <a:gd name="T18" fmla="*/ 4 w 5"/>
                <a:gd name="T19" fmla="*/ 4 h 5"/>
                <a:gd name="T20" fmla="*/ 4 w 5"/>
                <a:gd name="T21" fmla="*/ 4 h 5"/>
                <a:gd name="T22" fmla="*/ 3 w 5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65"/>
            <p:cNvSpPr/>
            <p:nvPr/>
          </p:nvSpPr>
          <p:spPr bwMode="auto">
            <a:xfrm rot="964014">
              <a:off x="6881174" y="2133390"/>
              <a:ext cx="32883" cy="31387"/>
            </a:xfrm>
            <a:custGeom>
              <a:avLst/>
              <a:gdLst>
                <a:gd name="T0" fmla="*/ 4 w 6"/>
                <a:gd name="T1" fmla="*/ 5 h 6"/>
                <a:gd name="T2" fmla="*/ 1 w 6"/>
                <a:gd name="T3" fmla="*/ 2 h 6"/>
                <a:gd name="T4" fmla="*/ 1 w 6"/>
                <a:gd name="T5" fmla="*/ 2 h 6"/>
                <a:gd name="T6" fmla="*/ 0 w 6"/>
                <a:gd name="T7" fmla="*/ 2 h 6"/>
                <a:gd name="T8" fmla="*/ 0 w 6"/>
                <a:gd name="T9" fmla="*/ 2 h 6"/>
                <a:gd name="T10" fmla="*/ 0 w 6"/>
                <a:gd name="T11" fmla="*/ 2 h 6"/>
                <a:gd name="T12" fmla="*/ 0 w 6"/>
                <a:gd name="T13" fmla="*/ 0 h 6"/>
                <a:gd name="T14" fmla="*/ 0 w 6"/>
                <a:gd name="T15" fmla="*/ 0 h 6"/>
                <a:gd name="T16" fmla="*/ 2 w 6"/>
                <a:gd name="T17" fmla="*/ 0 h 6"/>
                <a:gd name="T18" fmla="*/ 2 w 6"/>
                <a:gd name="T19" fmla="*/ 0 h 6"/>
                <a:gd name="T20" fmla="*/ 2 w 6"/>
                <a:gd name="T21" fmla="*/ 1 h 6"/>
                <a:gd name="T22" fmla="*/ 2 w 6"/>
                <a:gd name="T23" fmla="*/ 1 h 6"/>
                <a:gd name="T24" fmla="*/ 6 w 6"/>
                <a:gd name="T25" fmla="*/ 4 h 6"/>
                <a:gd name="T26" fmla="*/ 6 w 6"/>
                <a:gd name="T27" fmla="*/ 4 h 6"/>
                <a:gd name="T28" fmla="*/ 6 w 6"/>
                <a:gd name="T29" fmla="*/ 5 h 6"/>
                <a:gd name="T30" fmla="*/ 6 w 6"/>
                <a:gd name="T31" fmla="*/ 5 h 6"/>
                <a:gd name="T32" fmla="*/ 6 w 6"/>
                <a:gd name="T33" fmla="*/ 5 h 6"/>
                <a:gd name="T34" fmla="*/ 6 w 6"/>
                <a:gd name="T35" fmla="*/ 5 h 6"/>
                <a:gd name="T36" fmla="*/ 4 w 6"/>
                <a:gd name="T3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66"/>
            <p:cNvSpPr/>
            <p:nvPr/>
          </p:nvSpPr>
          <p:spPr bwMode="auto">
            <a:xfrm rot="964014">
              <a:off x="7210835" y="2236224"/>
              <a:ext cx="24114" cy="2242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2 h 4"/>
                <a:gd name="T8" fmla="*/ 0 w 5"/>
                <a:gd name="T9" fmla="*/ 2 h 4"/>
                <a:gd name="T10" fmla="*/ 0 w 5"/>
                <a:gd name="T11" fmla="*/ 2 h 4"/>
                <a:gd name="T12" fmla="*/ 0 w 5"/>
                <a:gd name="T13" fmla="*/ 0 h 4"/>
                <a:gd name="T14" fmla="*/ 0 w 5"/>
                <a:gd name="T15" fmla="*/ 0 h 4"/>
                <a:gd name="T16" fmla="*/ 2 w 5"/>
                <a:gd name="T17" fmla="*/ 1 h 4"/>
                <a:gd name="T18" fmla="*/ 2 w 5"/>
                <a:gd name="T19" fmla="*/ 1 h 4"/>
                <a:gd name="T20" fmla="*/ 2 w 5"/>
                <a:gd name="T21" fmla="*/ 1 h 4"/>
                <a:gd name="T22" fmla="*/ 2 w 5"/>
                <a:gd name="T23" fmla="*/ 1 h 4"/>
                <a:gd name="T24" fmla="*/ 4 w 5"/>
                <a:gd name="T25" fmla="*/ 2 h 4"/>
                <a:gd name="T26" fmla="*/ 4 w 5"/>
                <a:gd name="T27" fmla="*/ 2 h 4"/>
                <a:gd name="T28" fmla="*/ 5 w 5"/>
                <a:gd name="T29" fmla="*/ 3 h 4"/>
                <a:gd name="T30" fmla="*/ 5 w 5"/>
                <a:gd name="T31" fmla="*/ 3 h 4"/>
                <a:gd name="T32" fmla="*/ 5 w 5"/>
                <a:gd name="T33" fmla="*/ 4 h 4"/>
                <a:gd name="T34" fmla="*/ 5 w 5"/>
                <a:gd name="T35" fmla="*/ 4 h 4"/>
                <a:gd name="T36" fmla="*/ 4 w 5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9" name="任意多边形 608"/>
          <p:cNvSpPr/>
          <p:nvPr/>
        </p:nvSpPr>
        <p:spPr>
          <a:xfrm>
            <a:off x="1617082" y="2878720"/>
            <a:ext cx="2998549" cy="166457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605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10" name="组合 609"/>
          <p:cNvGrpSpPr/>
          <p:nvPr/>
        </p:nvGrpSpPr>
        <p:grpSpPr>
          <a:xfrm flipH="1">
            <a:off x="2167409" y="3130373"/>
            <a:ext cx="2146742" cy="1323439"/>
            <a:chOff x="3190493" y="1178789"/>
            <a:chExt cx="2146742" cy="1323439"/>
          </a:xfrm>
        </p:grpSpPr>
        <p:sp>
          <p:nvSpPr>
            <p:cNvPr id="611" name="矩形 610"/>
            <p:cNvSpPr/>
            <p:nvPr/>
          </p:nvSpPr>
          <p:spPr>
            <a:xfrm>
              <a:off x="3190493" y="1194894"/>
              <a:ext cx="214674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rPr>
                <a:t>YÊU CẦU </a:t>
              </a:r>
            </a:p>
            <a:p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rPr>
                <a:t>CẦN ĐẠT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2" name="矩形 611"/>
            <p:cNvSpPr/>
            <p:nvPr/>
          </p:nvSpPr>
          <p:spPr>
            <a:xfrm>
              <a:off x="4544246" y="1178789"/>
              <a:ext cx="18473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8000" spc="-300" dirty="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endParaRPr>
            </a:p>
          </p:txBody>
        </p:sp>
      </p:grpSp>
      <p:sp>
        <p:nvSpPr>
          <p:cNvPr id="613" name="任意多边形 612"/>
          <p:cNvSpPr/>
          <p:nvPr/>
        </p:nvSpPr>
        <p:spPr>
          <a:xfrm>
            <a:off x="4068237" y="3761199"/>
            <a:ext cx="1520125" cy="830054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605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14" name="组合 613"/>
          <p:cNvGrpSpPr/>
          <p:nvPr/>
        </p:nvGrpSpPr>
        <p:grpSpPr>
          <a:xfrm rot="18201439">
            <a:off x="3855779" y="1434362"/>
            <a:ext cx="1272877" cy="1552479"/>
            <a:chOff x="6255413" y="3126269"/>
            <a:chExt cx="1564754" cy="1935794"/>
          </a:xfrm>
        </p:grpSpPr>
        <p:sp>
          <p:nvSpPr>
            <p:cNvPr id="615" name="Freeform 425"/>
            <p:cNvSpPr/>
            <p:nvPr/>
          </p:nvSpPr>
          <p:spPr bwMode="auto">
            <a:xfrm>
              <a:off x="7535804" y="4291091"/>
              <a:ext cx="165751" cy="15207"/>
            </a:xfrm>
            <a:custGeom>
              <a:avLst/>
              <a:gdLst>
                <a:gd name="T0" fmla="*/ 0 w 46"/>
                <a:gd name="T1" fmla="*/ 2 h 4"/>
                <a:gd name="T2" fmla="*/ 2 w 46"/>
                <a:gd name="T3" fmla="*/ 0 h 4"/>
                <a:gd name="T4" fmla="*/ 2 w 46"/>
                <a:gd name="T5" fmla="*/ 0 h 4"/>
                <a:gd name="T6" fmla="*/ 44 w 46"/>
                <a:gd name="T7" fmla="*/ 0 h 4"/>
                <a:gd name="T8" fmla="*/ 46 w 46"/>
                <a:gd name="T9" fmla="*/ 2 h 4"/>
                <a:gd name="T10" fmla="*/ 46 w 46"/>
                <a:gd name="T11" fmla="*/ 2 h 4"/>
                <a:gd name="T12" fmla="*/ 44 w 46"/>
                <a:gd name="T13" fmla="*/ 4 h 4"/>
                <a:gd name="T14" fmla="*/ 44 w 46"/>
                <a:gd name="T15" fmla="*/ 4 h 4"/>
                <a:gd name="T16" fmla="*/ 2 w 46"/>
                <a:gd name="T17" fmla="*/ 4 h 4"/>
                <a:gd name="T18" fmla="*/ 2 w 46"/>
                <a:gd name="T19" fmla="*/ 4 h 4"/>
                <a:gd name="T20" fmla="*/ 2 w 46"/>
                <a:gd name="T21" fmla="*/ 4 h 4"/>
                <a:gd name="T22" fmla="*/ 0 w 46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6" y="0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3"/>
                    <a:pt x="45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426"/>
            <p:cNvSpPr/>
            <p:nvPr/>
          </p:nvSpPr>
          <p:spPr bwMode="auto">
            <a:xfrm>
              <a:off x="7614879" y="4129902"/>
              <a:ext cx="199206" cy="187041"/>
            </a:xfrm>
            <a:custGeom>
              <a:avLst/>
              <a:gdLst>
                <a:gd name="T0" fmla="*/ 20 w 55"/>
                <a:gd name="T1" fmla="*/ 45 h 52"/>
                <a:gd name="T2" fmla="*/ 48 w 55"/>
                <a:gd name="T3" fmla="*/ 0 h 52"/>
                <a:gd name="T4" fmla="*/ 20 w 55"/>
                <a:gd name="T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2">
                  <a:moveTo>
                    <a:pt x="20" y="45"/>
                  </a:moveTo>
                  <a:cubicBezTo>
                    <a:pt x="20" y="45"/>
                    <a:pt x="0" y="13"/>
                    <a:pt x="48" y="0"/>
                  </a:cubicBezTo>
                  <a:cubicBezTo>
                    <a:pt x="48" y="0"/>
                    <a:pt x="55" y="52"/>
                    <a:pt x="20" y="45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427"/>
            <p:cNvSpPr>
              <a:spLocks noEditPoints="1"/>
            </p:cNvSpPr>
            <p:nvPr/>
          </p:nvSpPr>
          <p:spPr bwMode="auto">
            <a:xfrm>
              <a:off x="7666581" y="4122298"/>
              <a:ext cx="132297" cy="180958"/>
            </a:xfrm>
            <a:custGeom>
              <a:avLst/>
              <a:gdLst>
                <a:gd name="T0" fmla="*/ 12 w 37"/>
                <a:gd name="T1" fmla="*/ 50 h 50"/>
                <a:gd name="T2" fmla="*/ 5 w 37"/>
                <a:gd name="T3" fmla="*/ 49 h 50"/>
                <a:gd name="T4" fmla="*/ 5 w 37"/>
                <a:gd name="T5" fmla="*/ 49 h 50"/>
                <a:gd name="T6" fmla="*/ 6 w 37"/>
                <a:gd name="T7" fmla="*/ 47 h 50"/>
                <a:gd name="T8" fmla="*/ 8 w 37"/>
                <a:gd name="T9" fmla="*/ 46 h 50"/>
                <a:gd name="T10" fmla="*/ 6 w 37"/>
                <a:gd name="T11" fmla="*/ 47 h 50"/>
                <a:gd name="T12" fmla="*/ 5 w 37"/>
                <a:gd name="T13" fmla="*/ 49 h 50"/>
                <a:gd name="T14" fmla="*/ 4 w 37"/>
                <a:gd name="T15" fmla="*/ 48 h 50"/>
                <a:gd name="T16" fmla="*/ 4 w 37"/>
                <a:gd name="T17" fmla="*/ 48 h 50"/>
                <a:gd name="T18" fmla="*/ 0 w 37"/>
                <a:gd name="T19" fmla="*/ 32 h 50"/>
                <a:gd name="T20" fmla="*/ 0 w 37"/>
                <a:gd name="T21" fmla="*/ 32 h 50"/>
                <a:gd name="T22" fmla="*/ 33 w 37"/>
                <a:gd name="T23" fmla="*/ 0 h 50"/>
                <a:gd name="T24" fmla="*/ 33 w 37"/>
                <a:gd name="T25" fmla="*/ 0 h 50"/>
                <a:gd name="T26" fmla="*/ 35 w 37"/>
                <a:gd name="T27" fmla="*/ 0 h 50"/>
                <a:gd name="T28" fmla="*/ 35 w 37"/>
                <a:gd name="T29" fmla="*/ 0 h 50"/>
                <a:gd name="T30" fmla="*/ 36 w 37"/>
                <a:gd name="T31" fmla="*/ 2 h 50"/>
                <a:gd name="T32" fmla="*/ 36 w 37"/>
                <a:gd name="T33" fmla="*/ 2 h 50"/>
                <a:gd name="T34" fmla="*/ 37 w 37"/>
                <a:gd name="T35" fmla="*/ 13 h 50"/>
                <a:gd name="T36" fmla="*/ 37 w 37"/>
                <a:gd name="T37" fmla="*/ 13 h 50"/>
                <a:gd name="T38" fmla="*/ 32 w 37"/>
                <a:gd name="T39" fmla="*/ 36 h 50"/>
                <a:gd name="T40" fmla="*/ 32 w 37"/>
                <a:gd name="T41" fmla="*/ 36 h 50"/>
                <a:gd name="T42" fmla="*/ 12 w 37"/>
                <a:gd name="T43" fmla="*/ 50 h 50"/>
                <a:gd name="T44" fmla="*/ 12 w 37"/>
                <a:gd name="T45" fmla="*/ 50 h 50"/>
                <a:gd name="T46" fmla="*/ 12 w 37"/>
                <a:gd name="T47" fmla="*/ 50 h 50"/>
                <a:gd name="T48" fmla="*/ 12 w 37"/>
                <a:gd name="T49" fmla="*/ 46 h 50"/>
                <a:gd name="T50" fmla="*/ 29 w 37"/>
                <a:gd name="T51" fmla="*/ 35 h 50"/>
                <a:gd name="T52" fmla="*/ 29 w 37"/>
                <a:gd name="T53" fmla="*/ 35 h 50"/>
                <a:gd name="T54" fmla="*/ 33 w 37"/>
                <a:gd name="T55" fmla="*/ 13 h 50"/>
                <a:gd name="T56" fmla="*/ 33 w 37"/>
                <a:gd name="T57" fmla="*/ 13 h 50"/>
                <a:gd name="T58" fmla="*/ 32 w 37"/>
                <a:gd name="T59" fmla="*/ 5 h 50"/>
                <a:gd name="T60" fmla="*/ 32 w 37"/>
                <a:gd name="T61" fmla="*/ 5 h 50"/>
                <a:gd name="T62" fmla="*/ 4 w 37"/>
                <a:gd name="T63" fmla="*/ 32 h 50"/>
                <a:gd name="T64" fmla="*/ 4 w 37"/>
                <a:gd name="T65" fmla="*/ 32 h 50"/>
                <a:gd name="T66" fmla="*/ 6 w 37"/>
                <a:gd name="T67" fmla="*/ 42 h 50"/>
                <a:gd name="T68" fmla="*/ 6 w 37"/>
                <a:gd name="T69" fmla="*/ 42 h 50"/>
                <a:gd name="T70" fmla="*/ 7 w 37"/>
                <a:gd name="T71" fmla="*/ 46 h 50"/>
                <a:gd name="T72" fmla="*/ 7 w 37"/>
                <a:gd name="T73" fmla="*/ 46 h 50"/>
                <a:gd name="T74" fmla="*/ 12 w 37"/>
                <a:gd name="T7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50">
                  <a:moveTo>
                    <a:pt x="12" y="50"/>
                  </a:moveTo>
                  <a:cubicBezTo>
                    <a:pt x="10" y="50"/>
                    <a:pt x="8" y="5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0" y="41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1"/>
                    <a:pt x="7" y="7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6" y="1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6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20"/>
                    <a:pt x="36" y="29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9" y="44"/>
                    <a:pt x="2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46"/>
                  </a:moveTo>
                  <a:cubicBezTo>
                    <a:pt x="21" y="46"/>
                    <a:pt x="26" y="41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28"/>
                    <a:pt x="33" y="19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9"/>
                    <a:pt x="32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8" y="12"/>
                    <a:pt x="4" y="23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6"/>
                    <a:pt x="5" y="40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4"/>
                    <a:pt x="7" y="45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6"/>
                    <a:pt x="10" y="46"/>
                    <a:pt x="12" y="4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428"/>
            <p:cNvSpPr/>
            <p:nvPr/>
          </p:nvSpPr>
          <p:spPr bwMode="auto">
            <a:xfrm>
              <a:off x="7672663" y="4269802"/>
              <a:ext cx="141421" cy="176396"/>
            </a:xfrm>
            <a:custGeom>
              <a:avLst/>
              <a:gdLst>
                <a:gd name="T0" fmla="*/ 4 w 39"/>
                <a:gd name="T1" fmla="*/ 8 h 49"/>
                <a:gd name="T2" fmla="*/ 39 w 39"/>
                <a:gd name="T3" fmla="*/ 42 h 49"/>
                <a:gd name="T4" fmla="*/ 4 w 39"/>
                <a:gd name="T5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49">
                  <a:moveTo>
                    <a:pt x="4" y="8"/>
                  </a:moveTo>
                  <a:cubicBezTo>
                    <a:pt x="4" y="8"/>
                    <a:pt x="39" y="0"/>
                    <a:pt x="39" y="42"/>
                  </a:cubicBezTo>
                  <a:cubicBezTo>
                    <a:pt x="39" y="42"/>
                    <a:pt x="0" y="49"/>
                    <a:pt x="4" y="8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429"/>
            <p:cNvSpPr>
              <a:spLocks noEditPoints="1"/>
            </p:cNvSpPr>
            <p:nvPr/>
          </p:nvSpPr>
          <p:spPr bwMode="auto">
            <a:xfrm>
              <a:off x="7680267" y="4288050"/>
              <a:ext cx="139900" cy="139900"/>
            </a:xfrm>
            <a:custGeom>
              <a:avLst/>
              <a:gdLst>
                <a:gd name="T0" fmla="*/ 11 w 39"/>
                <a:gd name="T1" fmla="*/ 34 h 39"/>
                <a:gd name="T2" fmla="*/ 0 w 39"/>
                <a:gd name="T3" fmla="*/ 8 h 39"/>
                <a:gd name="T4" fmla="*/ 0 w 39"/>
                <a:gd name="T5" fmla="*/ 8 h 39"/>
                <a:gd name="T6" fmla="*/ 0 w 39"/>
                <a:gd name="T7" fmla="*/ 3 h 39"/>
                <a:gd name="T8" fmla="*/ 0 w 39"/>
                <a:gd name="T9" fmla="*/ 3 h 39"/>
                <a:gd name="T10" fmla="*/ 1 w 39"/>
                <a:gd name="T11" fmla="*/ 1 h 39"/>
                <a:gd name="T12" fmla="*/ 1 w 39"/>
                <a:gd name="T13" fmla="*/ 1 h 39"/>
                <a:gd name="T14" fmla="*/ 8 w 39"/>
                <a:gd name="T15" fmla="*/ 0 h 39"/>
                <a:gd name="T16" fmla="*/ 8 w 39"/>
                <a:gd name="T17" fmla="*/ 0 h 39"/>
                <a:gd name="T18" fmla="*/ 27 w 39"/>
                <a:gd name="T19" fmla="*/ 6 h 39"/>
                <a:gd name="T20" fmla="*/ 27 w 39"/>
                <a:gd name="T21" fmla="*/ 6 h 39"/>
                <a:gd name="T22" fmla="*/ 39 w 39"/>
                <a:gd name="T23" fmla="*/ 36 h 39"/>
                <a:gd name="T24" fmla="*/ 39 w 39"/>
                <a:gd name="T25" fmla="*/ 36 h 39"/>
                <a:gd name="T26" fmla="*/ 39 w 39"/>
                <a:gd name="T27" fmla="*/ 37 h 39"/>
                <a:gd name="T28" fmla="*/ 39 w 39"/>
                <a:gd name="T29" fmla="*/ 37 h 39"/>
                <a:gd name="T30" fmla="*/ 37 w 39"/>
                <a:gd name="T31" fmla="*/ 39 h 39"/>
                <a:gd name="T32" fmla="*/ 37 w 39"/>
                <a:gd name="T33" fmla="*/ 39 h 39"/>
                <a:gd name="T34" fmla="*/ 31 w 39"/>
                <a:gd name="T35" fmla="*/ 39 h 39"/>
                <a:gd name="T36" fmla="*/ 31 w 39"/>
                <a:gd name="T37" fmla="*/ 39 h 39"/>
                <a:gd name="T38" fmla="*/ 11 w 39"/>
                <a:gd name="T39" fmla="*/ 34 h 39"/>
                <a:gd name="T40" fmla="*/ 4 w 39"/>
                <a:gd name="T41" fmla="*/ 8 h 39"/>
                <a:gd name="T42" fmla="*/ 31 w 39"/>
                <a:gd name="T43" fmla="*/ 35 h 39"/>
                <a:gd name="T44" fmla="*/ 31 w 39"/>
                <a:gd name="T45" fmla="*/ 35 h 39"/>
                <a:gd name="T46" fmla="*/ 35 w 39"/>
                <a:gd name="T47" fmla="*/ 35 h 39"/>
                <a:gd name="T48" fmla="*/ 35 w 39"/>
                <a:gd name="T49" fmla="*/ 35 h 39"/>
                <a:gd name="T50" fmla="*/ 8 w 39"/>
                <a:gd name="T51" fmla="*/ 4 h 39"/>
                <a:gd name="T52" fmla="*/ 8 w 39"/>
                <a:gd name="T53" fmla="*/ 4 h 39"/>
                <a:gd name="T54" fmla="*/ 4 w 39"/>
                <a:gd name="T55" fmla="*/ 5 h 39"/>
                <a:gd name="T56" fmla="*/ 4 w 39"/>
                <a:gd name="T57" fmla="*/ 5 h 39"/>
                <a:gd name="T58" fmla="*/ 4 w 39"/>
                <a:gd name="T5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9">
                  <a:moveTo>
                    <a:pt x="11" y="34"/>
                  </a:moveTo>
                  <a:cubicBezTo>
                    <a:pt x="5" y="30"/>
                    <a:pt x="0" y="2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21" y="1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4" y="12"/>
                    <a:pt x="39" y="21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8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5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6" y="39"/>
                    <a:pt x="18" y="39"/>
                    <a:pt x="11" y="34"/>
                  </a:cubicBezTo>
                  <a:close/>
                  <a:moveTo>
                    <a:pt x="4" y="8"/>
                  </a:moveTo>
                  <a:cubicBezTo>
                    <a:pt x="4" y="33"/>
                    <a:pt x="2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4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4" y="7"/>
                    <a:pt x="1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430"/>
            <p:cNvSpPr/>
            <p:nvPr/>
          </p:nvSpPr>
          <p:spPr bwMode="auto">
            <a:xfrm>
              <a:off x="7680267" y="4137505"/>
              <a:ext cx="111008" cy="168793"/>
            </a:xfrm>
            <a:custGeom>
              <a:avLst/>
              <a:gdLst>
                <a:gd name="T0" fmla="*/ 1 w 31"/>
                <a:gd name="T1" fmla="*/ 47 h 47"/>
                <a:gd name="T2" fmla="*/ 0 w 31"/>
                <a:gd name="T3" fmla="*/ 44 h 47"/>
                <a:gd name="T4" fmla="*/ 0 w 31"/>
                <a:gd name="T5" fmla="*/ 44 h 47"/>
                <a:gd name="T6" fmla="*/ 27 w 31"/>
                <a:gd name="T7" fmla="*/ 1 h 47"/>
                <a:gd name="T8" fmla="*/ 30 w 31"/>
                <a:gd name="T9" fmla="*/ 1 h 47"/>
                <a:gd name="T10" fmla="*/ 30 w 31"/>
                <a:gd name="T11" fmla="*/ 1 h 47"/>
                <a:gd name="T12" fmla="*/ 31 w 31"/>
                <a:gd name="T13" fmla="*/ 3 h 47"/>
                <a:gd name="T14" fmla="*/ 31 w 31"/>
                <a:gd name="T15" fmla="*/ 3 h 47"/>
                <a:gd name="T16" fmla="*/ 4 w 31"/>
                <a:gd name="T17" fmla="*/ 46 h 47"/>
                <a:gd name="T18" fmla="*/ 2 w 31"/>
                <a:gd name="T19" fmla="*/ 47 h 47"/>
                <a:gd name="T20" fmla="*/ 2 w 31"/>
                <a:gd name="T21" fmla="*/ 47 h 47"/>
                <a:gd name="T22" fmla="*/ 1 w 31"/>
                <a:gd name="T2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7">
                  <a:moveTo>
                    <a:pt x="1" y="47"/>
                  </a:moveTo>
                  <a:cubicBezTo>
                    <a:pt x="0" y="46"/>
                    <a:pt x="0" y="45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431"/>
            <p:cNvSpPr/>
            <p:nvPr/>
          </p:nvSpPr>
          <p:spPr bwMode="auto">
            <a:xfrm>
              <a:off x="7687870" y="4291091"/>
              <a:ext cx="132297" cy="136859"/>
            </a:xfrm>
            <a:custGeom>
              <a:avLst/>
              <a:gdLst>
                <a:gd name="T0" fmla="*/ 33 w 37"/>
                <a:gd name="T1" fmla="*/ 37 h 38"/>
                <a:gd name="T2" fmla="*/ 1 w 37"/>
                <a:gd name="T3" fmla="*/ 4 h 38"/>
                <a:gd name="T4" fmla="*/ 1 w 37"/>
                <a:gd name="T5" fmla="*/ 1 h 38"/>
                <a:gd name="T6" fmla="*/ 1 w 37"/>
                <a:gd name="T7" fmla="*/ 1 h 38"/>
                <a:gd name="T8" fmla="*/ 4 w 37"/>
                <a:gd name="T9" fmla="*/ 1 h 38"/>
                <a:gd name="T10" fmla="*/ 4 w 37"/>
                <a:gd name="T11" fmla="*/ 1 h 38"/>
                <a:gd name="T12" fmla="*/ 36 w 37"/>
                <a:gd name="T13" fmla="*/ 35 h 38"/>
                <a:gd name="T14" fmla="*/ 36 w 37"/>
                <a:gd name="T15" fmla="*/ 37 h 38"/>
                <a:gd name="T16" fmla="*/ 36 w 37"/>
                <a:gd name="T17" fmla="*/ 37 h 38"/>
                <a:gd name="T18" fmla="*/ 35 w 37"/>
                <a:gd name="T19" fmla="*/ 38 h 38"/>
                <a:gd name="T20" fmla="*/ 35 w 37"/>
                <a:gd name="T21" fmla="*/ 38 h 38"/>
                <a:gd name="T22" fmla="*/ 33 w 37"/>
                <a:gd name="T2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8">
                  <a:moveTo>
                    <a:pt x="33" y="37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5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8"/>
                    <a:pt x="34" y="38"/>
                    <a:pt x="33" y="3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432"/>
            <p:cNvSpPr/>
            <p:nvPr/>
          </p:nvSpPr>
          <p:spPr bwMode="auto">
            <a:xfrm>
              <a:off x="7176930" y="3834894"/>
              <a:ext cx="374081" cy="830278"/>
            </a:xfrm>
            <a:custGeom>
              <a:avLst/>
              <a:gdLst>
                <a:gd name="T0" fmla="*/ 67 w 104"/>
                <a:gd name="T1" fmla="*/ 2 h 231"/>
                <a:gd name="T2" fmla="*/ 44 w 104"/>
                <a:gd name="T3" fmla="*/ 1 h 231"/>
                <a:gd name="T4" fmla="*/ 42 w 104"/>
                <a:gd name="T5" fmla="*/ 20 h 231"/>
                <a:gd name="T6" fmla="*/ 1 w 104"/>
                <a:gd name="T7" fmla="*/ 20 h 231"/>
                <a:gd name="T8" fmla="*/ 0 w 104"/>
                <a:gd name="T9" fmla="*/ 226 h 231"/>
                <a:gd name="T10" fmla="*/ 104 w 104"/>
                <a:gd name="T11" fmla="*/ 231 h 231"/>
                <a:gd name="T12" fmla="*/ 103 w 104"/>
                <a:gd name="T13" fmla="*/ 22 h 231"/>
                <a:gd name="T14" fmla="*/ 67 w 104"/>
                <a:gd name="T15" fmla="*/ 22 h 231"/>
                <a:gd name="T16" fmla="*/ 67 w 104"/>
                <a:gd name="T17" fmla="*/ 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31">
                  <a:moveTo>
                    <a:pt x="67" y="2"/>
                  </a:moveTo>
                  <a:cubicBezTo>
                    <a:pt x="67" y="2"/>
                    <a:pt x="47" y="0"/>
                    <a:pt x="44" y="1"/>
                  </a:cubicBezTo>
                  <a:cubicBezTo>
                    <a:pt x="41" y="1"/>
                    <a:pt x="42" y="20"/>
                    <a:pt x="4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67" y="22"/>
                    <a:pt x="67" y="22"/>
                    <a:pt x="67" y="22"/>
                  </a:cubicBezTo>
                  <a:lnTo>
                    <a:pt x="6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433"/>
            <p:cNvSpPr>
              <a:spLocks noEditPoints="1"/>
            </p:cNvSpPr>
            <p:nvPr/>
          </p:nvSpPr>
          <p:spPr bwMode="auto">
            <a:xfrm>
              <a:off x="7169327" y="3827291"/>
              <a:ext cx="389288" cy="845484"/>
            </a:xfrm>
            <a:custGeom>
              <a:avLst/>
              <a:gdLst>
                <a:gd name="T0" fmla="*/ 106 w 108"/>
                <a:gd name="T1" fmla="*/ 235 h 235"/>
                <a:gd name="T2" fmla="*/ 2 w 108"/>
                <a:gd name="T3" fmla="*/ 230 h 235"/>
                <a:gd name="T4" fmla="*/ 0 w 108"/>
                <a:gd name="T5" fmla="*/ 228 h 235"/>
                <a:gd name="T6" fmla="*/ 0 w 108"/>
                <a:gd name="T7" fmla="*/ 228 h 235"/>
                <a:gd name="T8" fmla="*/ 1 w 108"/>
                <a:gd name="T9" fmla="*/ 22 h 235"/>
                <a:gd name="T10" fmla="*/ 3 w 108"/>
                <a:gd name="T11" fmla="*/ 20 h 235"/>
                <a:gd name="T12" fmla="*/ 3 w 108"/>
                <a:gd name="T13" fmla="*/ 20 h 235"/>
                <a:gd name="T14" fmla="*/ 42 w 108"/>
                <a:gd name="T15" fmla="*/ 20 h 235"/>
                <a:gd name="T16" fmla="*/ 42 w 108"/>
                <a:gd name="T17" fmla="*/ 14 h 235"/>
                <a:gd name="T18" fmla="*/ 42 w 108"/>
                <a:gd name="T19" fmla="*/ 14 h 235"/>
                <a:gd name="T20" fmla="*/ 43 w 108"/>
                <a:gd name="T21" fmla="*/ 3 h 235"/>
                <a:gd name="T22" fmla="*/ 43 w 108"/>
                <a:gd name="T23" fmla="*/ 3 h 235"/>
                <a:gd name="T24" fmla="*/ 45 w 108"/>
                <a:gd name="T25" fmla="*/ 1 h 235"/>
                <a:gd name="T26" fmla="*/ 45 w 108"/>
                <a:gd name="T27" fmla="*/ 1 h 235"/>
                <a:gd name="T28" fmla="*/ 48 w 108"/>
                <a:gd name="T29" fmla="*/ 0 h 235"/>
                <a:gd name="T30" fmla="*/ 48 w 108"/>
                <a:gd name="T31" fmla="*/ 0 h 235"/>
                <a:gd name="T32" fmla="*/ 70 w 108"/>
                <a:gd name="T33" fmla="*/ 2 h 235"/>
                <a:gd name="T34" fmla="*/ 70 w 108"/>
                <a:gd name="T35" fmla="*/ 2 h 235"/>
                <a:gd name="T36" fmla="*/ 69 w 108"/>
                <a:gd name="T37" fmla="*/ 4 h 235"/>
                <a:gd name="T38" fmla="*/ 70 w 108"/>
                <a:gd name="T39" fmla="*/ 2 h 235"/>
                <a:gd name="T40" fmla="*/ 71 w 108"/>
                <a:gd name="T41" fmla="*/ 4 h 235"/>
                <a:gd name="T42" fmla="*/ 71 w 108"/>
                <a:gd name="T43" fmla="*/ 4 h 235"/>
                <a:gd name="T44" fmla="*/ 71 w 108"/>
                <a:gd name="T45" fmla="*/ 22 h 235"/>
                <a:gd name="T46" fmla="*/ 105 w 108"/>
                <a:gd name="T47" fmla="*/ 22 h 235"/>
                <a:gd name="T48" fmla="*/ 107 w 108"/>
                <a:gd name="T49" fmla="*/ 24 h 235"/>
                <a:gd name="T50" fmla="*/ 107 w 108"/>
                <a:gd name="T51" fmla="*/ 24 h 235"/>
                <a:gd name="T52" fmla="*/ 108 w 108"/>
                <a:gd name="T53" fmla="*/ 233 h 235"/>
                <a:gd name="T54" fmla="*/ 108 w 108"/>
                <a:gd name="T55" fmla="*/ 234 h 235"/>
                <a:gd name="T56" fmla="*/ 108 w 108"/>
                <a:gd name="T57" fmla="*/ 234 h 235"/>
                <a:gd name="T58" fmla="*/ 106 w 108"/>
                <a:gd name="T59" fmla="*/ 235 h 235"/>
                <a:gd name="T60" fmla="*/ 106 w 108"/>
                <a:gd name="T61" fmla="*/ 235 h 235"/>
                <a:gd name="T62" fmla="*/ 106 w 108"/>
                <a:gd name="T63" fmla="*/ 235 h 235"/>
                <a:gd name="T64" fmla="*/ 4 w 108"/>
                <a:gd name="T65" fmla="*/ 226 h 235"/>
                <a:gd name="T66" fmla="*/ 104 w 108"/>
                <a:gd name="T67" fmla="*/ 231 h 235"/>
                <a:gd name="T68" fmla="*/ 103 w 108"/>
                <a:gd name="T69" fmla="*/ 26 h 235"/>
                <a:gd name="T70" fmla="*/ 69 w 108"/>
                <a:gd name="T71" fmla="*/ 26 h 235"/>
                <a:gd name="T72" fmla="*/ 67 w 108"/>
                <a:gd name="T73" fmla="*/ 24 h 235"/>
                <a:gd name="T74" fmla="*/ 67 w 108"/>
                <a:gd name="T75" fmla="*/ 24 h 235"/>
                <a:gd name="T76" fmla="*/ 67 w 108"/>
                <a:gd name="T77" fmla="*/ 5 h 235"/>
                <a:gd name="T78" fmla="*/ 48 w 108"/>
                <a:gd name="T79" fmla="*/ 4 h 235"/>
                <a:gd name="T80" fmla="*/ 48 w 108"/>
                <a:gd name="T81" fmla="*/ 4 h 235"/>
                <a:gd name="T82" fmla="*/ 47 w 108"/>
                <a:gd name="T83" fmla="*/ 4 h 235"/>
                <a:gd name="T84" fmla="*/ 47 w 108"/>
                <a:gd name="T85" fmla="*/ 4 h 235"/>
                <a:gd name="T86" fmla="*/ 47 w 108"/>
                <a:gd name="T87" fmla="*/ 4 h 235"/>
                <a:gd name="T88" fmla="*/ 47 w 108"/>
                <a:gd name="T89" fmla="*/ 4 h 235"/>
                <a:gd name="T90" fmla="*/ 46 w 108"/>
                <a:gd name="T91" fmla="*/ 7 h 235"/>
                <a:gd name="T92" fmla="*/ 46 w 108"/>
                <a:gd name="T93" fmla="*/ 7 h 235"/>
                <a:gd name="T94" fmla="*/ 46 w 108"/>
                <a:gd name="T95" fmla="*/ 14 h 235"/>
                <a:gd name="T96" fmla="*/ 46 w 108"/>
                <a:gd name="T97" fmla="*/ 14 h 235"/>
                <a:gd name="T98" fmla="*/ 46 w 108"/>
                <a:gd name="T99" fmla="*/ 22 h 235"/>
                <a:gd name="T100" fmla="*/ 46 w 108"/>
                <a:gd name="T101" fmla="*/ 22 h 235"/>
                <a:gd name="T102" fmla="*/ 45 w 108"/>
                <a:gd name="T103" fmla="*/ 24 h 235"/>
                <a:gd name="T104" fmla="*/ 45 w 108"/>
                <a:gd name="T105" fmla="*/ 24 h 235"/>
                <a:gd name="T106" fmla="*/ 44 w 108"/>
                <a:gd name="T107" fmla="*/ 24 h 235"/>
                <a:gd name="T108" fmla="*/ 44 w 108"/>
                <a:gd name="T109" fmla="*/ 24 h 235"/>
                <a:gd name="T110" fmla="*/ 5 w 108"/>
                <a:gd name="T111" fmla="*/ 24 h 235"/>
                <a:gd name="T112" fmla="*/ 4 w 108"/>
                <a:gd name="T113" fmla="*/ 22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235">
                  <a:moveTo>
                    <a:pt x="106" y="235"/>
                  </a:moveTo>
                  <a:cubicBezTo>
                    <a:pt x="2" y="230"/>
                    <a:pt x="2" y="230"/>
                    <a:pt x="2" y="230"/>
                  </a:cubicBezTo>
                  <a:cubicBezTo>
                    <a:pt x="1" y="230"/>
                    <a:pt x="0" y="229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2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9"/>
                    <a:pt x="42" y="17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0"/>
                    <a:pt x="42" y="6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4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5" y="0"/>
                    <a:pt x="70" y="2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3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6" y="22"/>
                    <a:pt x="107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33"/>
                    <a:pt x="108" y="233"/>
                    <a:pt x="108" y="233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7" y="235"/>
                    <a:pt x="107" y="235"/>
                    <a:pt x="106" y="235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6" y="235"/>
                    <a:pt x="106" y="235"/>
                    <a:pt x="106" y="235"/>
                  </a:cubicBezTo>
                  <a:close/>
                  <a:moveTo>
                    <a:pt x="4" y="226"/>
                  </a:moveTo>
                  <a:cubicBezTo>
                    <a:pt x="104" y="231"/>
                    <a:pt x="104" y="231"/>
                    <a:pt x="104" y="231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6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5"/>
                    <a:pt x="5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5"/>
                    <a:pt x="46" y="6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9"/>
                    <a:pt x="46" y="12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8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3"/>
                    <a:pt x="46" y="23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26"/>
                    <a:pt x="4" y="226"/>
                    <a:pt x="4" y="22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434"/>
            <p:cNvSpPr/>
            <p:nvPr/>
          </p:nvSpPr>
          <p:spPr bwMode="auto">
            <a:xfrm>
              <a:off x="7216467" y="3971753"/>
              <a:ext cx="305652" cy="161189"/>
            </a:xfrm>
            <a:custGeom>
              <a:avLst/>
              <a:gdLst>
                <a:gd name="T0" fmla="*/ 199 w 201"/>
                <a:gd name="T1" fmla="*/ 2 h 106"/>
                <a:gd name="T2" fmla="*/ 0 w 201"/>
                <a:gd name="T3" fmla="*/ 0 h 106"/>
                <a:gd name="T4" fmla="*/ 0 w 201"/>
                <a:gd name="T5" fmla="*/ 104 h 106"/>
                <a:gd name="T6" fmla="*/ 201 w 201"/>
                <a:gd name="T7" fmla="*/ 106 h 106"/>
                <a:gd name="T8" fmla="*/ 199 w 201"/>
                <a:gd name="T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6">
                  <a:moveTo>
                    <a:pt x="199" y="2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201" y="106"/>
                  </a:lnTo>
                  <a:lnTo>
                    <a:pt x="199" y="2"/>
                  </a:lnTo>
                  <a:close/>
                </a:path>
              </a:pathLst>
            </a:custGeom>
            <a:solidFill>
              <a:srgbClr val="FFF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435"/>
            <p:cNvSpPr>
              <a:spLocks noEditPoints="1"/>
            </p:cNvSpPr>
            <p:nvPr/>
          </p:nvSpPr>
          <p:spPr bwMode="auto">
            <a:xfrm>
              <a:off x="7208864" y="3964150"/>
              <a:ext cx="320858" cy="176396"/>
            </a:xfrm>
            <a:custGeom>
              <a:avLst/>
              <a:gdLst>
                <a:gd name="T0" fmla="*/ 2 w 89"/>
                <a:gd name="T1" fmla="*/ 48 h 49"/>
                <a:gd name="T2" fmla="*/ 0 w 89"/>
                <a:gd name="T3" fmla="*/ 48 h 49"/>
                <a:gd name="T4" fmla="*/ 0 w 89"/>
                <a:gd name="T5" fmla="*/ 48 h 49"/>
                <a:gd name="T6" fmla="*/ 0 w 89"/>
                <a:gd name="T7" fmla="*/ 46 h 49"/>
                <a:gd name="T8" fmla="*/ 0 w 89"/>
                <a:gd name="T9" fmla="*/ 46 h 49"/>
                <a:gd name="T10" fmla="*/ 0 w 89"/>
                <a:gd name="T11" fmla="*/ 2 h 49"/>
                <a:gd name="T12" fmla="*/ 2 w 89"/>
                <a:gd name="T13" fmla="*/ 0 h 49"/>
                <a:gd name="T14" fmla="*/ 2 w 89"/>
                <a:gd name="T15" fmla="*/ 0 h 49"/>
                <a:gd name="T16" fmla="*/ 86 w 89"/>
                <a:gd name="T17" fmla="*/ 1 h 49"/>
                <a:gd name="T18" fmla="*/ 86 w 89"/>
                <a:gd name="T19" fmla="*/ 3 h 49"/>
                <a:gd name="T20" fmla="*/ 84 w 89"/>
                <a:gd name="T21" fmla="*/ 3 h 49"/>
                <a:gd name="T22" fmla="*/ 86 w 89"/>
                <a:gd name="T23" fmla="*/ 3 h 49"/>
                <a:gd name="T24" fmla="*/ 86 w 89"/>
                <a:gd name="T25" fmla="*/ 1 h 49"/>
                <a:gd name="T26" fmla="*/ 88 w 89"/>
                <a:gd name="T27" fmla="*/ 3 h 49"/>
                <a:gd name="T28" fmla="*/ 88 w 89"/>
                <a:gd name="T29" fmla="*/ 3 h 49"/>
                <a:gd name="T30" fmla="*/ 89 w 89"/>
                <a:gd name="T31" fmla="*/ 47 h 49"/>
                <a:gd name="T32" fmla="*/ 88 w 89"/>
                <a:gd name="T33" fmla="*/ 48 h 49"/>
                <a:gd name="T34" fmla="*/ 88 w 89"/>
                <a:gd name="T35" fmla="*/ 48 h 49"/>
                <a:gd name="T36" fmla="*/ 87 w 89"/>
                <a:gd name="T37" fmla="*/ 49 h 49"/>
                <a:gd name="T38" fmla="*/ 87 w 89"/>
                <a:gd name="T39" fmla="*/ 49 h 49"/>
                <a:gd name="T40" fmla="*/ 2 w 89"/>
                <a:gd name="T41" fmla="*/ 48 h 49"/>
                <a:gd name="T42" fmla="*/ 4 w 89"/>
                <a:gd name="T43" fmla="*/ 44 h 49"/>
                <a:gd name="T44" fmla="*/ 85 w 89"/>
                <a:gd name="T45" fmla="*/ 45 h 49"/>
                <a:gd name="T46" fmla="*/ 84 w 89"/>
                <a:gd name="T47" fmla="*/ 5 h 49"/>
                <a:gd name="T48" fmla="*/ 4 w 89"/>
                <a:gd name="T49" fmla="*/ 4 h 49"/>
                <a:gd name="T50" fmla="*/ 4 w 89"/>
                <a:gd name="T5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" h="49">
                  <a:moveTo>
                    <a:pt x="2" y="48"/>
                  </a:moveTo>
                  <a:cubicBezTo>
                    <a:pt x="1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7" y="1"/>
                    <a:pt x="88" y="2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8"/>
                    <a:pt x="88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8" y="48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4" y="44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436"/>
            <p:cNvSpPr/>
            <p:nvPr/>
          </p:nvSpPr>
          <p:spPr bwMode="auto">
            <a:xfrm>
              <a:off x="7216467" y="4190728"/>
              <a:ext cx="305652" cy="162710"/>
            </a:xfrm>
            <a:custGeom>
              <a:avLst/>
              <a:gdLst>
                <a:gd name="T0" fmla="*/ 201 w 201"/>
                <a:gd name="T1" fmla="*/ 3 h 107"/>
                <a:gd name="T2" fmla="*/ 2 w 201"/>
                <a:gd name="T3" fmla="*/ 0 h 107"/>
                <a:gd name="T4" fmla="*/ 0 w 201"/>
                <a:gd name="T5" fmla="*/ 104 h 107"/>
                <a:gd name="T6" fmla="*/ 201 w 201"/>
                <a:gd name="T7" fmla="*/ 107 h 107"/>
                <a:gd name="T8" fmla="*/ 201 w 201"/>
                <a:gd name="T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7">
                  <a:moveTo>
                    <a:pt x="201" y="3"/>
                  </a:moveTo>
                  <a:lnTo>
                    <a:pt x="2" y="0"/>
                  </a:lnTo>
                  <a:lnTo>
                    <a:pt x="0" y="104"/>
                  </a:lnTo>
                  <a:lnTo>
                    <a:pt x="201" y="107"/>
                  </a:lnTo>
                  <a:lnTo>
                    <a:pt x="201" y="3"/>
                  </a:ln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437"/>
            <p:cNvSpPr>
              <a:spLocks noEditPoints="1"/>
            </p:cNvSpPr>
            <p:nvPr/>
          </p:nvSpPr>
          <p:spPr bwMode="auto">
            <a:xfrm>
              <a:off x="7208864" y="4184645"/>
              <a:ext cx="320858" cy="174875"/>
            </a:xfrm>
            <a:custGeom>
              <a:avLst/>
              <a:gdLst>
                <a:gd name="T0" fmla="*/ 2 w 89"/>
                <a:gd name="T1" fmla="*/ 48 h 49"/>
                <a:gd name="T2" fmla="*/ 1 w 89"/>
                <a:gd name="T3" fmla="*/ 48 h 49"/>
                <a:gd name="T4" fmla="*/ 1 w 89"/>
                <a:gd name="T5" fmla="*/ 48 h 49"/>
                <a:gd name="T6" fmla="*/ 0 w 89"/>
                <a:gd name="T7" fmla="*/ 46 h 49"/>
                <a:gd name="T8" fmla="*/ 0 w 89"/>
                <a:gd name="T9" fmla="*/ 46 h 49"/>
                <a:gd name="T10" fmla="*/ 1 w 89"/>
                <a:gd name="T11" fmla="*/ 2 h 49"/>
                <a:gd name="T12" fmla="*/ 3 w 89"/>
                <a:gd name="T13" fmla="*/ 0 h 49"/>
                <a:gd name="T14" fmla="*/ 3 w 89"/>
                <a:gd name="T15" fmla="*/ 0 h 49"/>
                <a:gd name="T16" fmla="*/ 87 w 89"/>
                <a:gd name="T17" fmla="*/ 1 h 49"/>
                <a:gd name="T18" fmla="*/ 87 w 89"/>
                <a:gd name="T19" fmla="*/ 3 h 49"/>
                <a:gd name="T20" fmla="*/ 85 w 89"/>
                <a:gd name="T21" fmla="*/ 3 h 49"/>
                <a:gd name="T22" fmla="*/ 87 w 89"/>
                <a:gd name="T23" fmla="*/ 3 h 49"/>
                <a:gd name="T24" fmla="*/ 87 w 89"/>
                <a:gd name="T25" fmla="*/ 1 h 49"/>
                <a:gd name="T26" fmla="*/ 89 w 89"/>
                <a:gd name="T27" fmla="*/ 3 h 49"/>
                <a:gd name="T28" fmla="*/ 89 w 89"/>
                <a:gd name="T29" fmla="*/ 3 h 49"/>
                <a:gd name="T30" fmla="*/ 89 w 89"/>
                <a:gd name="T31" fmla="*/ 47 h 49"/>
                <a:gd name="T32" fmla="*/ 89 w 89"/>
                <a:gd name="T33" fmla="*/ 48 h 49"/>
                <a:gd name="T34" fmla="*/ 89 w 89"/>
                <a:gd name="T35" fmla="*/ 48 h 49"/>
                <a:gd name="T36" fmla="*/ 87 w 89"/>
                <a:gd name="T37" fmla="*/ 49 h 49"/>
                <a:gd name="T38" fmla="*/ 87 w 89"/>
                <a:gd name="T39" fmla="*/ 49 h 49"/>
                <a:gd name="T40" fmla="*/ 2 w 89"/>
                <a:gd name="T41" fmla="*/ 48 h 49"/>
                <a:gd name="T42" fmla="*/ 4 w 89"/>
                <a:gd name="T43" fmla="*/ 44 h 49"/>
                <a:gd name="T44" fmla="*/ 85 w 89"/>
                <a:gd name="T45" fmla="*/ 45 h 49"/>
                <a:gd name="T46" fmla="*/ 85 w 89"/>
                <a:gd name="T47" fmla="*/ 5 h 49"/>
                <a:gd name="T48" fmla="*/ 5 w 89"/>
                <a:gd name="T49" fmla="*/ 4 h 49"/>
                <a:gd name="T50" fmla="*/ 4 w 89"/>
                <a:gd name="T5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" h="49">
                  <a:moveTo>
                    <a:pt x="2" y="48"/>
                  </a:moveTo>
                  <a:cubicBezTo>
                    <a:pt x="2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8" y="1"/>
                    <a:pt x="89" y="2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8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9"/>
                    <a:pt x="88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4" y="44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438"/>
            <p:cNvSpPr/>
            <p:nvPr/>
          </p:nvSpPr>
          <p:spPr bwMode="auto">
            <a:xfrm>
              <a:off x="7216467" y="4417306"/>
              <a:ext cx="305652" cy="165751"/>
            </a:xfrm>
            <a:custGeom>
              <a:avLst/>
              <a:gdLst>
                <a:gd name="T0" fmla="*/ 201 w 201"/>
                <a:gd name="T1" fmla="*/ 5 h 109"/>
                <a:gd name="T2" fmla="*/ 2 w 201"/>
                <a:gd name="T3" fmla="*/ 0 h 109"/>
                <a:gd name="T4" fmla="*/ 0 w 201"/>
                <a:gd name="T5" fmla="*/ 104 h 109"/>
                <a:gd name="T6" fmla="*/ 201 w 201"/>
                <a:gd name="T7" fmla="*/ 109 h 109"/>
                <a:gd name="T8" fmla="*/ 201 w 201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9">
                  <a:moveTo>
                    <a:pt x="201" y="5"/>
                  </a:moveTo>
                  <a:lnTo>
                    <a:pt x="2" y="0"/>
                  </a:lnTo>
                  <a:lnTo>
                    <a:pt x="0" y="104"/>
                  </a:lnTo>
                  <a:lnTo>
                    <a:pt x="201" y="109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EA8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439"/>
            <p:cNvSpPr>
              <a:spLocks noEditPoints="1"/>
            </p:cNvSpPr>
            <p:nvPr/>
          </p:nvSpPr>
          <p:spPr bwMode="auto">
            <a:xfrm>
              <a:off x="7208864" y="4411223"/>
              <a:ext cx="320858" cy="179437"/>
            </a:xfrm>
            <a:custGeom>
              <a:avLst/>
              <a:gdLst>
                <a:gd name="T0" fmla="*/ 87 w 89"/>
                <a:gd name="T1" fmla="*/ 50 h 50"/>
                <a:gd name="T2" fmla="*/ 2 w 89"/>
                <a:gd name="T3" fmla="*/ 48 h 50"/>
                <a:gd name="T4" fmla="*/ 0 w 89"/>
                <a:gd name="T5" fmla="*/ 47 h 50"/>
                <a:gd name="T6" fmla="*/ 0 w 89"/>
                <a:gd name="T7" fmla="*/ 47 h 50"/>
                <a:gd name="T8" fmla="*/ 0 w 89"/>
                <a:gd name="T9" fmla="*/ 46 h 50"/>
                <a:gd name="T10" fmla="*/ 0 w 89"/>
                <a:gd name="T11" fmla="*/ 46 h 50"/>
                <a:gd name="T12" fmla="*/ 1 w 89"/>
                <a:gd name="T13" fmla="*/ 2 h 50"/>
                <a:gd name="T14" fmla="*/ 3 w 89"/>
                <a:gd name="T15" fmla="*/ 0 h 50"/>
                <a:gd name="T16" fmla="*/ 3 w 89"/>
                <a:gd name="T17" fmla="*/ 0 h 50"/>
                <a:gd name="T18" fmla="*/ 87 w 89"/>
                <a:gd name="T19" fmla="*/ 2 h 50"/>
                <a:gd name="T20" fmla="*/ 87 w 89"/>
                <a:gd name="T21" fmla="*/ 4 h 50"/>
                <a:gd name="T22" fmla="*/ 87 w 89"/>
                <a:gd name="T23" fmla="*/ 2 h 50"/>
                <a:gd name="T24" fmla="*/ 89 w 89"/>
                <a:gd name="T25" fmla="*/ 4 h 50"/>
                <a:gd name="T26" fmla="*/ 89 w 89"/>
                <a:gd name="T27" fmla="*/ 4 h 50"/>
                <a:gd name="T28" fmla="*/ 89 w 89"/>
                <a:gd name="T29" fmla="*/ 48 h 50"/>
                <a:gd name="T30" fmla="*/ 88 w 89"/>
                <a:gd name="T31" fmla="*/ 49 h 50"/>
                <a:gd name="T32" fmla="*/ 88 w 89"/>
                <a:gd name="T33" fmla="*/ 49 h 50"/>
                <a:gd name="T34" fmla="*/ 87 w 89"/>
                <a:gd name="T35" fmla="*/ 50 h 50"/>
                <a:gd name="T36" fmla="*/ 87 w 89"/>
                <a:gd name="T37" fmla="*/ 50 h 50"/>
                <a:gd name="T38" fmla="*/ 87 w 89"/>
                <a:gd name="T39" fmla="*/ 50 h 50"/>
                <a:gd name="T40" fmla="*/ 4 w 89"/>
                <a:gd name="T41" fmla="*/ 44 h 50"/>
                <a:gd name="T42" fmla="*/ 85 w 89"/>
                <a:gd name="T43" fmla="*/ 46 h 50"/>
                <a:gd name="T44" fmla="*/ 85 w 89"/>
                <a:gd name="T45" fmla="*/ 6 h 50"/>
                <a:gd name="T46" fmla="*/ 5 w 89"/>
                <a:gd name="T47" fmla="*/ 4 h 50"/>
                <a:gd name="T48" fmla="*/ 4 w 89"/>
                <a:gd name="T4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50">
                  <a:moveTo>
                    <a:pt x="87" y="50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1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9" y="3"/>
                    <a:pt x="89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89" y="49"/>
                    <a:pt x="88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lose/>
                  <a:moveTo>
                    <a:pt x="4" y="44"/>
                  </a:moveTo>
                  <a:cubicBezTo>
                    <a:pt x="85" y="46"/>
                    <a:pt x="85" y="46"/>
                    <a:pt x="85" y="4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440"/>
            <p:cNvSpPr/>
            <p:nvPr/>
          </p:nvSpPr>
          <p:spPr bwMode="auto">
            <a:xfrm>
              <a:off x="6258454" y="4586098"/>
              <a:ext cx="155107" cy="363437"/>
            </a:xfrm>
            <a:custGeom>
              <a:avLst/>
              <a:gdLst>
                <a:gd name="T0" fmla="*/ 42 w 43"/>
                <a:gd name="T1" fmla="*/ 0 h 101"/>
                <a:gd name="T2" fmla="*/ 12 w 43"/>
                <a:gd name="T3" fmla="*/ 15 h 101"/>
                <a:gd name="T4" fmla="*/ 2 w 43"/>
                <a:gd name="T5" fmla="*/ 63 h 101"/>
                <a:gd name="T6" fmla="*/ 24 w 43"/>
                <a:gd name="T7" fmla="*/ 94 h 101"/>
                <a:gd name="T8" fmla="*/ 43 w 43"/>
                <a:gd name="T9" fmla="*/ 100 h 101"/>
                <a:gd name="T10" fmla="*/ 42 w 43"/>
                <a:gd name="T11" fmla="*/ 79 h 101"/>
                <a:gd name="T12" fmla="*/ 19 w 43"/>
                <a:gd name="T13" fmla="*/ 57 h 101"/>
                <a:gd name="T14" fmla="*/ 32 w 43"/>
                <a:gd name="T15" fmla="*/ 22 h 101"/>
                <a:gd name="T16" fmla="*/ 42 w 43"/>
                <a:gd name="T17" fmla="*/ 18 h 101"/>
                <a:gd name="T18" fmla="*/ 42 w 43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01">
                  <a:moveTo>
                    <a:pt x="42" y="0"/>
                  </a:moveTo>
                  <a:cubicBezTo>
                    <a:pt x="42" y="0"/>
                    <a:pt x="25" y="0"/>
                    <a:pt x="12" y="15"/>
                  </a:cubicBezTo>
                  <a:cubicBezTo>
                    <a:pt x="0" y="30"/>
                    <a:pt x="0" y="48"/>
                    <a:pt x="2" y="63"/>
                  </a:cubicBezTo>
                  <a:cubicBezTo>
                    <a:pt x="4" y="77"/>
                    <a:pt x="12" y="87"/>
                    <a:pt x="24" y="94"/>
                  </a:cubicBezTo>
                  <a:cubicBezTo>
                    <a:pt x="36" y="101"/>
                    <a:pt x="43" y="100"/>
                    <a:pt x="43" y="100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24" y="77"/>
                    <a:pt x="19" y="57"/>
                  </a:cubicBezTo>
                  <a:cubicBezTo>
                    <a:pt x="14" y="37"/>
                    <a:pt x="26" y="26"/>
                    <a:pt x="32" y="22"/>
                  </a:cubicBezTo>
                  <a:cubicBezTo>
                    <a:pt x="37" y="19"/>
                    <a:pt x="42" y="18"/>
                    <a:pt x="42" y="18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A0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441"/>
            <p:cNvSpPr/>
            <p:nvPr/>
          </p:nvSpPr>
          <p:spPr bwMode="auto">
            <a:xfrm>
              <a:off x="6320801" y="4654528"/>
              <a:ext cx="89719" cy="215933"/>
            </a:xfrm>
            <a:custGeom>
              <a:avLst/>
              <a:gdLst>
                <a:gd name="T0" fmla="*/ 24 w 25"/>
                <a:gd name="T1" fmla="*/ 0 h 60"/>
                <a:gd name="T2" fmla="*/ 5 w 25"/>
                <a:gd name="T3" fmla="*/ 14 h 60"/>
                <a:gd name="T4" fmla="*/ 4 w 25"/>
                <a:gd name="T5" fmla="*/ 44 h 60"/>
                <a:gd name="T6" fmla="*/ 25 w 25"/>
                <a:gd name="T7" fmla="*/ 60 h 60"/>
                <a:gd name="T8" fmla="*/ 25 w 25"/>
                <a:gd name="T9" fmla="*/ 47 h 60"/>
                <a:gd name="T10" fmla="*/ 12 w 25"/>
                <a:gd name="T11" fmla="*/ 34 h 60"/>
                <a:gd name="T12" fmla="*/ 25 w 25"/>
                <a:gd name="T13" fmla="*/ 14 h 60"/>
                <a:gd name="T14" fmla="*/ 24 w 2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60">
                  <a:moveTo>
                    <a:pt x="24" y="0"/>
                  </a:moveTo>
                  <a:cubicBezTo>
                    <a:pt x="24" y="0"/>
                    <a:pt x="11" y="4"/>
                    <a:pt x="5" y="14"/>
                  </a:cubicBezTo>
                  <a:cubicBezTo>
                    <a:pt x="0" y="24"/>
                    <a:pt x="0" y="34"/>
                    <a:pt x="4" y="44"/>
                  </a:cubicBezTo>
                  <a:cubicBezTo>
                    <a:pt x="9" y="53"/>
                    <a:pt x="17" y="58"/>
                    <a:pt x="25" y="6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13" y="44"/>
                    <a:pt x="12" y="34"/>
                  </a:cubicBezTo>
                  <a:cubicBezTo>
                    <a:pt x="10" y="23"/>
                    <a:pt x="17" y="17"/>
                    <a:pt x="25" y="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BE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442"/>
            <p:cNvSpPr>
              <a:spLocks noEditPoints="1"/>
            </p:cNvSpPr>
            <p:nvPr/>
          </p:nvSpPr>
          <p:spPr bwMode="auto">
            <a:xfrm>
              <a:off x="6316239" y="4648445"/>
              <a:ext cx="100363" cy="229619"/>
            </a:xfrm>
            <a:custGeom>
              <a:avLst/>
              <a:gdLst>
                <a:gd name="T0" fmla="*/ 26 w 28"/>
                <a:gd name="T1" fmla="*/ 64 h 64"/>
                <a:gd name="T2" fmla="*/ 3 w 28"/>
                <a:gd name="T3" fmla="*/ 47 h 64"/>
                <a:gd name="T4" fmla="*/ 3 w 28"/>
                <a:gd name="T5" fmla="*/ 47 h 64"/>
                <a:gd name="T6" fmla="*/ 0 w 28"/>
                <a:gd name="T7" fmla="*/ 31 h 64"/>
                <a:gd name="T8" fmla="*/ 0 w 28"/>
                <a:gd name="T9" fmla="*/ 31 h 64"/>
                <a:gd name="T10" fmla="*/ 4 w 28"/>
                <a:gd name="T11" fmla="*/ 15 h 64"/>
                <a:gd name="T12" fmla="*/ 4 w 28"/>
                <a:gd name="T13" fmla="*/ 15 h 64"/>
                <a:gd name="T14" fmla="*/ 25 w 28"/>
                <a:gd name="T15" fmla="*/ 0 h 64"/>
                <a:gd name="T16" fmla="*/ 25 w 28"/>
                <a:gd name="T17" fmla="*/ 0 h 64"/>
                <a:gd name="T18" fmla="*/ 27 w 28"/>
                <a:gd name="T19" fmla="*/ 0 h 64"/>
                <a:gd name="T20" fmla="*/ 27 w 28"/>
                <a:gd name="T21" fmla="*/ 0 h 64"/>
                <a:gd name="T22" fmla="*/ 27 w 28"/>
                <a:gd name="T23" fmla="*/ 2 h 64"/>
                <a:gd name="T24" fmla="*/ 27 w 28"/>
                <a:gd name="T25" fmla="*/ 2 h 64"/>
                <a:gd name="T26" fmla="*/ 28 w 28"/>
                <a:gd name="T27" fmla="*/ 16 h 64"/>
                <a:gd name="T28" fmla="*/ 26 w 28"/>
                <a:gd name="T29" fmla="*/ 18 h 64"/>
                <a:gd name="T30" fmla="*/ 26 w 28"/>
                <a:gd name="T31" fmla="*/ 18 h 64"/>
                <a:gd name="T32" fmla="*/ 14 w 28"/>
                <a:gd name="T33" fmla="*/ 32 h 64"/>
                <a:gd name="T34" fmla="*/ 14 w 28"/>
                <a:gd name="T35" fmla="*/ 32 h 64"/>
                <a:gd name="T36" fmla="*/ 15 w 28"/>
                <a:gd name="T37" fmla="*/ 35 h 64"/>
                <a:gd name="T38" fmla="*/ 15 w 28"/>
                <a:gd name="T39" fmla="*/ 35 h 64"/>
                <a:gd name="T40" fmla="*/ 21 w 28"/>
                <a:gd name="T41" fmla="*/ 45 h 64"/>
                <a:gd name="T42" fmla="*/ 21 w 28"/>
                <a:gd name="T43" fmla="*/ 45 h 64"/>
                <a:gd name="T44" fmla="*/ 26 w 28"/>
                <a:gd name="T45" fmla="*/ 47 h 64"/>
                <a:gd name="T46" fmla="*/ 26 w 28"/>
                <a:gd name="T47" fmla="*/ 47 h 64"/>
                <a:gd name="T48" fmla="*/ 28 w 28"/>
                <a:gd name="T49" fmla="*/ 49 h 64"/>
                <a:gd name="T50" fmla="*/ 28 w 28"/>
                <a:gd name="T51" fmla="*/ 49 h 64"/>
                <a:gd name="T52" fmla="*/ 28 w 28"/>
                <a:gd name="T53" fmla="*/ 62 h 64"/>
                <a:gd name="T54" fmla="*/ 27 w 28"/>
                <a:gd name="T55" fmla="*/ 63 h 64"/>
                <a:gd name="T56" fmla="*/ 27 w 28"/>
                <a:gd name="T57" fmla="*/ 63 h 64"/>
                <a:gd name="T58" fmla="*/ 26 w 28"/>
                <a:gd name="T59" fmla="*/ 64 h 64"/>
                <a:gd name="T60" fmla="*/ 26 w 28"/>
                <a:gd name="T61" fmla="*/ 64 h 64"/>
                <a:gd name="T62" fmla="*/ 26 w 28"/>
                <a:gd name="T63" fmla="*/ 64 h 64"/>
                <a:gd name="T64" fmla="*/ 19 w 28"/>
                <a:gd name="T65" fmla="*/ 7 h 64"/>
                <a:gd name="T66" fmla="*/ 8 w 28"/>
                <a:gd name="T67" fmla="*/ 17 h 64"/>
                <a:gd name="T68" fmla="*/ 8 w 28"/>
                <a:gd name="T69" fmla="*/ 17 h 64"/>
                <a:gd name="T70" fmla="*/ 4 w 28"/>
                <a:gd name="T71" fmla="*/ 31 h 64"/>
                <a:gd name="T72" fmla="*/ 4 w 28"/>
                <a:gd name="T73" fmla="*/ 31 h 64"/>
                <a:gd name="T74" fmla="*/ 7 w 28"/>
                <a:gd name="T75" fmla="*/ 45 h 64"/>
                <a:gd name="T76" fmla="*/ 7 w 28"/>
                <a:gd name="T77" fmla="*/ 45 h 64"/>
                <a:gd name="T78" fmla="*/ 24 w 28"/>
                <a:gd name="T79" fmla="*/ 59 h 64"/>
                <a:gd name="T80" fmla="*/ 24 w 28"/>
                <a:gd name="T81" fmla="*/ 59 h 64"/>
                <a:gd name="T82" fmla="*/ 24 w 28"/>
                <a:gd name="T83" fmla="*/ 50 h 64"/>
                <a:gd name="T84" fmla="*/ 11 w 28"/>
                <a:gd name="T85" fmla="*/ 36 h 64"/>
                <a:gd name="T86" fmla="*/ 11 w 28"/>
                <a:gd name="T87" fmla="*/ 36 h 64"/>
                <a:gd name="T88" fmla="*/ 10 w 28"/>
                <a:gd name="T89" fmla="*/ 32 h 64"/>
                <a:gd name="T90" fmla="*/ 10 w 28"/>
                <a:gd name="T91" fmla="*/ 32 h 64"/>
                <a:gd name="T92" fmla="*/ 24 w 28"/>
                <a:gd name="T93" fmla="*/ 15 h 64"/>
                <a:gd name="T94" fmla="*/ 24 w 28"/>
                <a:gd name="T95" fmla="*/ 15 h 64"/>
                <a:gd name="T96" fmla="*/ 23 w 28"/>
                <a:gd name="T97" fmla="*/ 5 h 64"/>
                <a:gd name="T98" fmla="*/ 19 w 28"/>
                <a:gd name="T99" fmla="*/ 7 h 64"/>
                <a:gd name="T100" fmla="*/ 23 w 28"/>
                <a:gd name="T101" fmla="*/ 2 h 64"/>
                <a:gd name="T102" fmla="*/ 25 w 28"/>
                <a:gd name="T103" fmla="*/ 2 h 64"/>
                <a:gd name="T104" fmla="*/ 23 w 28"/>
                <a:gd name="T105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64">
                  <a:moveTo>
                    <a:pt x="26" y="64"/>
                  </a:moveTo>
                  <a:cubicBezTo>
                    <a:pt x="17" y="61"/>
                    <a:pt x="8" y="5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2"/>
                    <a:pt x="0" y="37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1" y="20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1" y="4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7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0" y="21"/>
                    <a:pt x="14" y="25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4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40"/>
                    <a:pt x="18" y="43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4" y="46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8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4"/>
                    <a:pt x="27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lose/>
                  <a:moveTo>
                    <a:pt x="19" y="7"/>
                  </a:moveTo>
                  <a:cubicBezTo>
                    <a:pt x="15" y="9"/>
                    <a:pt x="10" y="12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5" y="22"/>
                    <a:pt x="4" y="27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6"/>
                    <a:pt x="5" y="40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1" y="53"/>
                    <a:pt x="17" y="57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0" y="49"/>
                    <a:pt x="12" y="4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5"/>
                    <a:pt x="10" y="34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23"/>
                    <a:pt x="17" y="18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6"/>
                    <a:pt x="19" y="7"/>
                  </a:cubicBezTo>
                  <a:close/>
                  <a:moveTo>
                    <a:pt x="23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3" y="2"/>
                    <a:pt x="23" y="2"/>
                    <a:pt x="23" y="2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443"/>
            <p:cNvSpPr/>
            <p:nvPr/>
          </p:nvSpPr>
          <p:spPr bwMode="auto">
            <a:xfrm>
              <a:off x="6360338" y="4704709"/>
              <a:ext cx="50182" cy="120132"/>
            </a:xfrm>
            <a:custGeom>
              <a:avLst/>
              <a:gdLst>
                <a:gd name="T0" fmla="*/ 14 w 14"/>
                <a:gd name="T1" fmla="*/ 0 h 33"/>
                <a:gd name="T2" fmla="*/ 1 w 14"/>
                <a:gd name="T3" fmla="*/ 14 h 33"/>
                <a:gd name="T4" fmla="*/ 14 w 14"/>
                <a:gd name="T5" fmla="*/ 33 h 33"/>
                <a:gd name="T6" fmla="*/ 14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cubicBezTo>
                    <a:pt x="14" y="0"/>
                    <a:pt x="1" y="5"/>
                    <a:pt x="1" y="14"/>
                  </a:cubicBezTo>
                  <a:cubicBezTo>
                    <a:pt x="0" y="24"/>
                    <a:pt x="6" y="32"/>
                    <a:pt x="14" y="3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444"/>
            <p:cNvSpPr/>
            <p:nvPr/>
          </p:nvSpPr>
          <p:spPr bwMode="auto">
            <a:xfrm>
              <a:off x="6255413" y="4580016"/>
              <a:ext cx="165751" cy="369519"/>
            </a:xfrm>
            <a:custGeom>
              <a:avLst/>
              <a:gdLst>
                <a:gd name="T0" fmla="*/ 44 w 46"/>
                <a:gd name="T1" fmla="*/ 103 h 103"/>
                <a:gd name="T2" fmla="*/ 22 w 46"/>
                <a:gd name="T3" fmla="*/ 97 h 103"/>
                <a:gd name="T4" fmla="*/ 22 w 46"/>
                <a:gd name="T5" fmla="*/ 97 h 103"/>
                <a:gd name="T6" fmla="*/ 0 w 46"/>
                <a:gd name="T7" fmla="*/ 54 h 103"/>
                <a:gd name="T8" fmla="*/ 0 w 46"/>
                <a:gd name="T9" fmla="*/ 54 h 103"/>
                <a:gd name="T10" fmla="*/ 0 w 46"/>
                <a:gd name="T11" fmla="*/ 51 h 103"/>
                <a:gd name="T12" fmla="*/ 0 w 46"/>
                <a:gd name="T13" fmla="*/ 51 h 103"/>
                <a:gd name="T14" fmla="*/ 22 w 46"/>
                <a:gd name="T15" fmla="*/ 7 h 103"/>
                <a:gd name="T16" fmla="*/ 22 w 46"/>
                <a:gd name="T17" fmla="*/ 7 h 103"/>
                <a:gd name="T18" fmla="*/ 43 w 46"/>
                <a:gd name="T19" fmla="*/ 0 h 103"/>
                <a:gd name="T20" fmla="*/ 43 w 46"/>
                <a:gd name="T21" fmla="*/ 0 h 103"/>
                <a:gd name="T22" fmla="*/ 45 w 46"/>
                <a:gd name="T23" fmla="*/ 2 h 103"/>
                <a:gd name="T24" fmla="*/ 45 w 46"/>
                <a:gd name="T25" fmla="*/ 2 h 103"/>
                <a:gd name="T26" fmla="*/ 43 w 46"/>
                <a:gd name="T27" fmla="*/ 4 h 103"/>
                <a:gd name="T28" fmla="*/ 43 w 46"/>
                <a:gd name="T29" fmla="*/ 4 h 103"/>
                <a:gd name="T30" fmla="*/ 37 w 46"/>
                <a:gd name="T31" fmla="*/ 5 h 103"/>
                <a:gd name="T32" fmla="*/ 37 w 46"/>
                <a:gd name="T33" fmla="*/ 5 h 103"/>
                <a:gd name="T34" fmla="*/ 24 w 46"/>
                <a:gd name="T35" fmla="*/ 10 h 103"/>
                <a:gd name="T36" fmla="*/ 24 w 46"/>
                <a:gd name="T37" fmla="*/ 10 h 103"/>
                <a:gd name="T38" fmla="*/ 4 w 46"/>
                <a:gd name="T39" fmla="*/ 51 h 103"/>
                <a:gd name="T40" fmla="*/ 4 w 46"/>
                <a:gd name="T41" fmla="*/ 51 h 103"/>
                <a:gd name="T42" fmla="*/ 4 w 46"/>
                <a:gd name="T43" fmla="*/ 54 h 103"/>
                <a:gd name="T44" fmla="*/ 4 w 46"/>
                <a:gd name="T45" fmla="*/ 54 h 103"/>
                <a:gd name="T46" fmla="*/ 24 w 46"/>
                <a:gd name="T47" fmla="*/ 93 h 103"/>
                <a:gd name="T48" fmla="*/ 24 w 46"/>
                <a:gd name="T49" fmla="*/ 93 h 103"/>
                <a:gd name="T50" fmla="*/ 44 w 46"/>
                <a:gd name="T51" fmla="*/ 99 h 103"/>
                <a:gd name="T52" fmla="*/ 44 w 46"/>
                <a:gd name="T53" fmla="*/ 99 h 103"/>
                <a:gd name="T54" fmla="*/ 46 w 46"/>
                <a:gd name="T55" fmla="*/ 101 h 103"/>
                <a:gd name="T56" fmla="*/ 46 w 46"/>
                <a:gd name="T57" fmla="*/ 101 h 103"/>
                <a:gd name="T58" fmla="*/ 44 w 46"/>
                <a:gd name="T59" fmla="*/ 103 h 103"/>
                <a:gd name="T60" fmla="*/ 44 w 46"/>
                <a:gd name="T61" fmla="*/ 103 h 103"/>
                <a:gd name="T62" fmla="*/ 44 w 46"/>
                <a:gd name="T6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103">
                  <a:moveTo>
                    <a:pt x="44" y="103"/>
                  </a:moveTo>
                  <a:cubicBezTo>
                    <a:pt x="43" y="103"/>
                    <a:pt x="33" y="103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11" y="90"/>
                    <a:pt x="0" y="7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26"/>
                    <a:pt x="11" y="13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3"/>
                    <a:pt x="44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1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6"/>
                    <a:pt x="29" y="7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5" y="16"/>
                    <a:pt x="5" y="2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3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76"/>
                    <a:pt x="14" y="87"/>
                    <a:pt x="24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34" y="99"/>
                    <a:pt x="44" y="99"/>
                    <a:pt x="44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5" y="99"/>
                    <a:pt x="46" y="100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2"/>
                    <a:pt x="45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445"/>
            <p:cNvSpPr/>
            <p:nvPr/>
          </p:nvSpPr>
          <p:spPr bwMode="auto">
            <a:xfrm>
              <a:off x="6316239" y="4648445"/>
              <a:ext cx="97322" cy="229619"/>
            </a:xfrm>
            <a:custGeom>
              <a:avLst/>
              <a:gdLst>
                <a:gd name="T0" fmla="*/ 25 w 27"/>
                <a:gd name="T1" fmla="*/ 64 h 64"/>
                <a:gd name="T2" fmla="*/ 0 w 27"/>
                <a:gd name="T3" fmla="*/ 31 h 64"/>
                <a:gd name="T4" fmla="*/ 0 w 27"/>
                <a:gd name="T5" fmla="*/ 31 h 64"/>
                <a:gd name="T6" fmla="*/ 0 w 27"/>
                <a:gd name="T7" fmla="*/ 30 h 64"/>
                <a:gd name="T8" fmla="*/ 0 w 27"/>
                <a:gd name="T9" fmla="*/ 30 h 64"/>
                <a:gd name="T10" fmla="*/ 25 w 27"/>
                <a:gd name="T11" fmla="*/ 0 h 64"/>
                <a:gd name="T12" fmla="*/ 25 w 27"/>
                <a:gd name="T13" fmla="*/ 0 h 64"/>
                <a:gd name="T14" fmla="*/ 25 w 27"/>
                <a:gd name="T15" fmla="*/ 0 h 64"/>
                <a:gd name="T16" fmla="*/ 27 w 27"/>
                <a:gd name="T17" fmla="*/ 1 h 64"/>
                <a:gd name="T18" fmla="*/ 27 w 27"/>
                <a:gd name="T19" fmla="*/ 1 h 64"/>
                <a:gd name="T20" fmla="*/ 26 w 27"/>
                <a:gd name="T21" fmla="*/ 4 h 64"/>
                <a:gd name="T22" fmla="*/ 26 w 27"/>
                <a:gd name="T23" fmla="*/ 4 h 64"/>
                <a:gd name="T24" fmla="*/ 22 w 27"/>
                <a:gd name="T25" fmla="*/ 5 h 64"/>
                <a:gd name="T26" fmla="*/ 22 w 27"/>
                <a:gd name="T27" fmla="*/ 5 h 64"/>
                <a:gd name="T28" fmla="*/ 15 w 27"/>
                <a:gd name="T29" fmla="*/ 9 h 64"/>
                <a:gd name="T30" fmla="*/ 15 w 27"/>
                <a:gd name="T31" fmla="*/ 9 h 64"/>
                <a:gd name="T32" fmla="*/ 4 w 27"/>
                <a:gd name="T33" fmla="*/ 30 h 64"/>
                <a:gd name="T34" fmla="*/ 4 w 27"/>
                <a:gd name="T35" fmla="*/ 30 h 64"/>
                <a:gd name="T36" fmla="*/ 4 w 27"/>
                <a:gd name="T37" fmla="*/ 31 h 64"/>
                <a:gd name="T38" fmla="*/ 4 w 27"/>
                <a:gd name="T39" fmla="*/ 31 h 64"/>
                <a:gd name="T40" fmla="*/ 26 w 27"/>
                <a:gd name="T41" fmla="*/ 60 h 64"/>
                <a:gd name="T42" fmla="*/ 26 w 27"/>
                <a:gd name="T43" fmla="*/ 60 h 64"/>
                <a:gd name="T44" fmla="*/ 27 w 27"/>
                <a:gd name="T45" fmla="*/ 62 h 64"/>
                <a:gd name="T46" fmla="*/ 27 w 27"/>
                <a:gd name="T47" fmla="*/ 62 h 64"/>
                <a:gd name="T48" fmla="*/ 25 w 27"/>
                <a:gd name="T49" fmla="*/ 64 h 64"/>
                <a:gd name="T50" fmla="*/ 25 w 27"/>
                <a:gd name="T51" fmla="*/ 64 h 64"/>
                <a:gd name="T52" fmla="*/ 25 w 27"/>
                <a:gd name="T5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64">
                  <a:moveTo>
                    <a:pt x="25" y="64"/>
                  </a:moveTo>
                  <a:cubicBezTo>
                    <a:pt x="19" y="63"/>
                    <a:pt x="0" y="55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3"/>
                    <a:pt x="27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4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6"/>
                    <a:pt x="18" y="7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13"/>
                    <a:pt x="4" y="1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52"/>
                    <a:pt x="21" y="59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7" y="60"/>
                    <a:pt x="27" y="61"/>
                    <a:pt x="27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446"/>
            <p:cNvSpPr/>
            <p:nvPr/>
          </p:nvSpPr>
          <p:spPr bwMode="auto">
            <a:xfrm>
              <a:off x="6374024" y="4748808"/>
              <a:ext cx="47140" cy="47140"/>
            </a:xfrm>
            <a:custGeom>
              <a:avLst/>
              <a:gdLst>
                <a:gd name="T0" fmla="*/ 12 w 13"/>
                <a:gd name="T1" fmla="*/ 4 h 13"/>
                <a:gd name="T2" fmla="*/ 6 w 13"/>
                <a:gd name="T3" fmla="*/ 0 h 13"/>
                <a:gd name="T4" fmla="*/ 5 w 13"/>
                <a:gd name="T5" fmla="*/ 10 h 13"/>
                <a:gd name="T6" fmla="*/ 12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4"/>
                  </a:moveTo>
                  <a:cubicBezTo>
                    <a:pt x="12" y="4"/>
                    <a:pt x="11" y="0"/>
                    <a:pt x="6" y="0"/>
                  </a:cubicBezTo>
                  <a:cubicBezTo>
                    <a:pt x="2" y="0"/>
                    <a:pt x="0" y="8"/>
                    <a:pt x="5" y="10"/>
                  </a:cubicBezTo>
                  <a:cubicBezTo>
                    <a:pt x="10" y="13"/>
                    <a:pt x="13" y="7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447"/>
            <p:cNvSpPr>
              <a:spLocks noEditPoints="1"/>
            </p:cNvSpPr>
            <p:nvPr/>
          </p:nvSpPr>
          <p:spPr bwMode="auto">
            <a:xfrm>
              <a:off x="6374024" y="4741205"/>
              <a:ext cx="50182" cy="54744"/>
            </a:xfrm>
            <a:custGeom>
              <a:avLst/>
              <a:gdLst>
                <a:gd name="T0" fmla="*/ 4 w 14"/>
                <a:gd name="T1" fmla="*/ 14 h 15"/>
                <a:gd name="T2" fmla="*/ 0 w 14"/>
                <a:gd name="T3" fmla="*/ 7 h 15"/>
                <a:gd name="T4" fmla="*/ 0 w 14"/>
                <a:gd name="T5" fmla="*/ 7 h 15"/>
                <a:gd name="T6" fmla="*/ 6 w 14"/>
                <a:gd name="T7" fmla="*/ 0 h 15"/>
                <a:gd name="T8" fmla="*/ 6 w 14"/>
                <a:gd name="T9" fmla="*/ 0 h 15"/>
                <a:gd name="T10" fmla="*/ 6 w 14"/>
                <a:gd name="T11" fmla="*/ 0 h 15"/>
                <a:gd name="T12" fmla="*/ 6 w 14"/>
                <a:gd name="T13" fmla="*/ 0 h 15"/>
                <a:gd name="T14" fmla="*/ 14 w 14"/>
                <a:gd name="T15" fmla="*/ 5 h 15"/>
                <a:gd name="T16" fmla="*/ 14 w 14"/>
                <a:gd name="T17" fmla="*/ 5 h 15"/>
                <a:gd name="T18" fmla="*/ 12 w 14"/>
                <a:gd name="T19" fmla="*/ 6 h 15"/>
                <a:gd name="T20" fmla="*/ 10 w 14"/>
                <a:gd name="T21" fmla="*/ 6 h 15"/>
                <a:gd name="T22" fmla="*/ 12 w 14"/>
                <a:gd name="T23" fmla="*/ 6 h 15"/>
                <a:gd name="T24" fmla="*/ 14 w 14"/>
                <a:gd name="T25" fmla="*/ 5 h 15"/>
                <a:gd name="T26" fmla="*/ 14 w 14"/>
                <a:gd name="T27" fmla="*/ 5 h 15"/>
                <a:gd name="T28" fmla="*/ 14 w 14"/>
                <a:gd name="T29" fmla="*/ 7 h 15"/>
                <a:gd name="T30" fmla="*/ 14 w 14"/>
                <a:gd name="T31" fmla="*/ 7 h 15"/>
                <a:gd name="T32" fmla="*/ 7 w 14"/>
                <a:gd name="T33" fmla="*/ 15 h 15"/>
                <a:gd name="T34" fmla="*/ 7 w 14"/>
                <a:gd name="T35" fmla="*/ 15 h 15"/>
                <a:gd name="T36" fmla="*/ 4 w 14"/>
                <a:gd name="T37" fmla="*/ 14 h 15"/>
                <a:gd name="T38" fmla="*/ 4 w 14"/>
                <a:gd name="T39" fmla="*/ 7 h 15"/>
                <a:gd name="T40" fmla="*/ 6 w 14"/>
                <a:gd name="T41" fmla="*/ 11 h 15"/>
                <a:gd name="T42" fmla="*/ 6 w 14"/>
                <a:gd name="T43" fmla="*/ 11 h 15"/>
                <a:gd name="T44" fmla="*/ 7 w 14"/>
                <a:gd name="T45" fmla="*/ 11 h 15"/>
                <a:gd name="T46" fmla="*/ 7 w 14"/>
                <a:gd name="T47" fmla="*/ 11 h 15"/>
                <a:gd name="T48" fmla="*/ 9 w 14"/>
                <a:gd name="T49" fmla="*/ 10 h 15"/>
                <a:gd name="T50" fmla="*/ 9 w 14"/>
                <a:gd name="T51" fmla="*/ 10 h 15"/>
                <a:gd name="T52" fmla="*/ 10 w 14"/>
                <a:gd name="T53" fmla="*/ 7 h 15"/>
                <a:gd name="T54" fmla="*/ 10 w 14"/>
                <a:gd name="T55" fmla="*/ 7 h 15"/>
                <a:gd name="T56" fmla="*/ 10 w 14"/>
                <a:gd name="T57" fmla="*/ 6 h 15"/>
                <a:gd name="T58" fmla="*/ 10 w 14"/>
                <a:gd name="T59" fmla="*/ 6 h 15"/>
                <a:gd name="T60" fmla="*/ 10 w 14"/>
                <a:gd name="T61" fmla="*/ 6 h 15"/>
                <a:gd name="T62" fmla="*/ 10 w 14"/>
                <a:gd name="T63" fmla="*/ 6 h 15"/>
                <a:gd name="T64" fmla="*/ 10 w 14"/>
                <a:gd name="T65" fmla="*/ 5 h 15"/>
                <a:gd name="T66" fmla="*/ 10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6 w 14"/>
                <a:gd name="T73" fmla="*/ 4 h 15"/>
                <a:gd name="T74" fmla="*/ 4 w 14"/>
                <a:gd name="T7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15">
                  <a:moveTo>
                    <a:pt x="4" y="14"/>
                  </a:moveTo>
                  <a:cubicBezTo>
                    <a:pt x="1" y="12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0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4" y="14"/>
                  </a:cubicBezTo>
                  <a:close/>
                  <a:moveTo>
                    <a:pt x="4" y="7"/>
                  </a:moveTo>
                  <a:cubicBezTo>
                    <a:pt x="4" y="8"/>
                    <a:pt x="5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5"/>
                    <a:pt x="4" y="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448"/>
            <p:cNvSpPr/>
            <p:nvPr/>
          </p:nvSpPr>
          <p:spPr bwMode="auto">
            <a:xfrm>
              <a:off x="6352735" y="4698627"/>
              <a:ext cx="60826" cy="132297"/>
            </a:xfrm>
            <a:custGeom>
              <a:avLst/>
              <a:gdLst>
                <a:gd name="T0" fmla="*/ 14 w 17"/>
                <a:gd name="T1" fmla="*/ 37 h 37"/>
                <a:gd name="T2" fmla="*/ 0 w 17"/>
                <a:gd name="T3" fmla="*/ 20 h 37"/>
                <a:gd name="T4" fmla="*/ 0 w 17"/>
                <a:gd name="T5" fmla="*/ 20 h 37"/>
                <a:gd name="T6" fmla="*/ 0 w 17"/>
                <a:gd name="T7" fmla="*/ 18 h 37"/>
                <a:gd name="T8" fmla="*/ 0 w 17"/>
                <a:gd name="T9" fmla="*/ 18 h 37"/>
                <a:gd name="T10" fmla="*/ 15 w 17"/>
                <a:gd name="T11" fmla="*/ 1 h 37"/>
                <a:gd name="T12" fmla="*/ 15 w 17"/>
                <a:gd name="T13" fmla="*/ 1 h 37"/>
                <a:gd name="T14" fmla="*/ 15 w 17"/>
                <a:gd name="T15" fmla="*/ 1 h 37"/>
                <a:gd name="T16" fmla="*/ 17 w 17"/>
                <a:gd name="T17" fmla="*/ 2 h 37"/>
                <a:gd name="T18" fmla="*/ 17 w 17"/>
                <a:gd name="T19" fmla="*/ 2 h 37"/>
                <a:gd name="T20" fmla="*/ 16 w 17"/>
                <a:gd name="T21" fmla="*/ 5 h 37"/>
                <a:gd name="T22" fmla="*/ 16 w 17"/>
                <a:gd name="T23" fmla="*/ 5 h 37"/>
                <a:gd name="T24" fmla="*/ 10 w 17"/>
                <a:gd name="T25" fmla="*/ 7 h 37"/>
                <a:gd name="T26" fmla="*/ 10 w 17"/>
                <a:gd name="T27" fmla="*/ 7 h 37"/>
                <a:gd name="T28" fmla="*/ 4 w 17"/>
                <a:gd name="T29" fmla="*/ 18 h 37"/>
                <a:gd name="T30" fmla="*/ 4 w 17"/>
                <a:gd name="T31" fmla="*/ 18 h 37"/>
                <a:gd name="T32" fmla="*/ 4 w 17"/>
                <a:gd name="T33" fmla="*/ 19 h 37"/>
                <a:gd name="T34" fmla="*/ 4 w 17"/>
                <a:gd name="T35" fmla="*/ 19 h 37"/>
                <a:gd name="T36" fmla="*/ 10 w 17"/>
                <a:gd name="T37" fmla="*/ 30 h 37"/>
                <a:gd name="T38" fmla="*/ 10 w 17"/>
                <a:gd name="T39" fmla="*/ 30 h 37"/>
                <a:gd name="T40" fmla="*/ 15 w 17"/>
                <a:gd name="T41" fmla="*/ 33 h 37"/>
                <a:gd name="T42" fmla="*/ 15 w 17"/>
                <a:gd name="T43" fmla="*/ 33 h 37"/>
                <a:gd name="T44" fmla="*/ 16 w 17"/>
                <a:gd name="T45" fmla="*/ 35 h 37"/>
                <a:gd name="T46" fmla="*/ 16 w 17"/>
                <a:gd name="T47" fmla="*/ 35 h 37"/>
                <a:gd name="T48" fmla="*/ 14 w 17"/>
                <a:gd name="T49" fmla="*/ 37 h 37"/>
                <a:gd name="T50" fmla="*/ 14 w 17"/>
                <a:gd name="T51" fmla="*/ 37 h 37"/>
                <a:gd name="T52" fmla="*/ 14 w 17"/>
                <a:gd name="T5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7">
                  <a:moveTo>
                    <a:pt x="14" y="37"/>
                  </a:moveTo>
                  <a:cubicBezTo>
                    <a:pt x="14" y="37"/>
                    <a:pt x="1" y="34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3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10"/>
                    <a:pt x="4" y="13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5"/>
                    <a:pt x="7" y="28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2" y="32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7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5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449"/>
            <p:cNvSpPr/>
            <p:nvPr/>
          </p:nvSpPr>
          <p:spPr bwMode="auto">
            <a:xfrm>
              <a:off x="6539775" y="3126269"/>
              <a:ext cx="302610" cy="716229"/>
            </a:xfrm>
            <a:custGeom>
              <a:avLst/>
              <a:gdLst>
                <a:gd name="T0" fmla="*/ 2 w 84"/>
                <a:gd name="T1" fmla="*/ 10 h 199"/>
                <a:gd name="T2" fmla="*/ 0 w 84"/>
                <a:gd name="T3" fmla="*/ 6 h 199"/>
                <a:gd name="T4" fmla="*/ 3 w 84"/>
                <a:gd name="T5" fmla="*/ 2 h 199"/>
                <a:gd name="T6" fmla="*/ 37 w 84"/>
                <a:gd name="T7" fmla="*/ 11 h 199"/>
                <a:gd name="T8" fmla="*/ 76 w 84"/>
                <a:gd name="T9" fmla="*/ 74 h 199"/>
                <a:gd name="T10" fmla="*/ 83 w 84"/>
                <a:gd name="T11" fmla="*/ 150 h 199"/>
                <a:gd name="T12" fmla="*/ 81 w 84"/>
                <a:gd name="T13" fmla="*/ 199 h 199"/>
                <a:gd name="T14" fmla="*/ 73 w 84"/>
                <a:gd name="T15" fmla="*/ 192 h 199"/>
                <a:gd name="T16" fmla="*/ 74 w 84"/>
                <a:gd name="T17" fmla="*/ 125 h 199"/>
                <a:gd name="T18" fmla="*/ 45 w 84"/>
                <a:gd name="T19" fmla="*/ 35 h 199"/>
                <a:gd name="T20" fmla="*/ 2 w 84"/>
                <a:gd name="T2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99">
                  <a:moveTo>
                    <a:pt x="2" y="10"/>
                  </a:moveTo>
                  <a:cubicBezTo>
                    <a:pt x="2" y="10"/>
                    <a:pt x="0" y="9"/>
                    <a:pt x="0" y="6"/>
                  </a:cubicBezTo>
                  <a:cubicBezTo>
                    <a:pt x="0" y="3"/>
                    <a:pt x="3" y="2"/>
                    <a:pt x="3" y="2"/>
                  </a:cubicBezTo>
                  <a:cubicBezTo>
                    <a:pt x="3" y="2"/>
                    <a:pt x="17" y="0"/>
                    <a:pt x="37" y="11"/>
                  </a:cubicBezTo>
                  <a:cubicBezTo>
                    <a:pt x="56" y="21"/>
                    <a:pt x="71" y="47"/>
                    <a:pt x="76" y="74"/>
                  </a:cubicBezTo>
                  <a:cubicBezTo>
                    <a:pt x="81" y="101"/>
                    <a:pt x="84" y="131"/>
                    <a:pt x="83" y="150"/>
                  </a:cubicBezTo>
                  <a:cubicBezTo>
                    <a:pt x="82" y="169"/>
                    <a:pt x="81" y="199"/>
                    <a:pt x="81" y="199"/>
                  </a:cubicBezTo>
                  <a:cubicBezTo>
                    <a:pt x="81" y="199"/>
                    <a:pt x="73" y="192"/>
                    <a:pt x="73" y="192"/>
                  </a:cubicBezTo>
                  <a:cubicBezTo>
                    <a:pt x="73" y="192"/>
                    <a:pt x="78" y="162"/>
                    <a:pt x="74" y="125"/>
                  </a:cubicBezTo>
                  <a:cubicBezTo>
                    <a:pt x="71" y="88"/>
                    <a:pt x="67" y="63"/>
                    <a:pt x="45" y="35"/>
                  </a:cubicBezTo>
                  <a:cubicBezTo>
                    <a:pt x="45" y="35"/>
                    <a:pt x="29" y="15"/>
                    <a:pt x="2" y="10"/>
                  </a:cubicBezTo>
                  <a:close/>
                </a:path>
              </a:pathLst>
            </a:custGeom>
            <a:solidFill>
              <a:srgbClr val="CC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450"/>
            <p:cNvSpPr/>
            <p:nvPr/>
          </p:nvSpPr>
          <p:spPr bwMode="auto">
            <a:xfrm>
              <a:off x="6410519" y="3147558"/>
              <a:ext cx="690378" cy="1906902"/>
            </a:xfrm>
            <a:custGeom>
              <a:avLst/>
              <a:gdLst>
                <a:gd name="T0" fmla="*/ 21 w 192"/>
                <a:gd name="T1" fmla="*/ 17 h 530"/>
                <a:gd name="T2" fmla="*/ 20 w 192"/>
                <a:gd name="T3" fmla="*/ 5 h 530"/>
                <a:gd name="T4" fmla="*/ 37 w 192"/>
                <a:gd name="T5" fmla="*/ 4 h 530"/>
                <a:gd name="T6" fmla="*/ 71 w 192"/>
                <a:gd name="T7" fmla="*/ 19 h 530"/>
                <a:gd name="T8" fmla="*/ 103 w 192"/>
                <a:gd name="T9" fmla="*/ 72 h 530"/>
                <a:gd name="T10" fmla="*/ 112 w 192"/>
                <a:gd name="T11" fmla="*/ 139 h 530"/>
                <a:gd name="T12" fmla="*/ 109 w 192"/>
                <a:gd name="T13" fmla="*/ 186 h 530"/>
                <a:gd name="T14" fmla="*/ 131 w 192"/>
                <a:gd name="T15" fmla="*/ 207 h 530"/>
                <a:gd name="T16" fmla="*/ 161 w 192"/>
                <a:gd name="T17" fmla="*/ 235 h 530"/>
                <a:gd name="T18" fmla="*/ 183 w 192"/>
                <a:gd name="T19" fmla="*/ 262 h 530"/>
                <a:gd name="T20" fmla="*/ 191 w 192"/>
                <a:gd name="T21" fmla="*/ 321 h 530"/>
                <a:gd name="T22" fmla="*/ 186 w 192"/>
                <a:gd name="T23" fmla="*/ 384 h 530"/>
                <a:gd name="T24" fmla="*/ 167 w 192"/>
                <a:gd name="T25" fmla="*/ 441 h 530"/>
                <a:gd name="T26" fmla="*/ 138 w 192"/>
                <a:gd name="T27" fmla="*/ 473 h 530"/>
                <a:gd name="T28" fmla="*/ 86 w 192"/>
                <a:gd name="T29" fmla="*/ 504 h 530"/>
                <a:gd name="T30" fmla="*/ 38 w 192"/>
                <a:gd name="T31" fmla="*/ 522 h 530"/>
                <a:gd name="T32" fmla="*/ 3 w 192"/>
                <a:gd name="T33" fmla="*/ 530 h 530"/>
                <a:gd name="T34" fmla="*/ 1 w 192"/>
                <a:gd name="T35" fmla="*/ 494 h 530"/>
                <a:gd name="T36" fmla="*/ 0 w 192"/>
                <a:gd name="T37" fmla="*/ 422 h 530"/>
                <a:gd name="T38" fmla="*/ 1 w 192"/>
                <a:gd name="T39" fmla="*/ 378 h 530"/>
                <a:gd name="T40" fmla="*/ 1 w 192"/>
                <a:gd name="T41" fmla="*/ 318 h 530"/>
                <a:gd name="T42" fmla="*/ 3 w 192"/>
                <a:gd name="T43" fmla="*/ 248 h 530"/>
                <a:gd name="T44" fmla="*/ 3 w 192"/>
                <a:gd name="T45" fmla="*/ 189 h 530"/>
                <a:gd name="T46" fmla="*/ 14 w 192"/>
                <a:gd name="T47" fmla="*/ 161 h 530"/>
                <a:gd name="T48" fmla="*/ 54 w 192"/>
                <a:gd name="T49" fmla="*/ 133 h 530"/>
                <a:gd name="T50" fmla="*/ 81 w 192"/>
                <a:gd name="T51" fmla="*/ 88 h 530"/>
                <a:gd name="T52" fmla="*/ 70 w 192"/>
                <a:gd name="T53" fmla="*/ 52 h 530"/>
                <a:gd name="T54" fmla="*/ 58 w 192"/>
                <a:gd name="T55" fmla="*/ 40 h 530"/>
                <a:gd name="T56" fmla="*/ 36 w 192"/>
                <a:gd name="T57" fmla="*/ 28 h 530"/>
                <a:gd name="T58" fmla="*/ 21 w 192"/>
                <a:gd name="T59" fmla="*/ 1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530">
                  <a:moveTo>
                    <a:pt x="21" y="17"/>
                  </a:moveTo>
                  <a:cubicBezTo>
                    <a:pt x="21" y="17"/>
                    <a:pt x="15" y="10"/>
                    <a:pt x="20" y="5"/>
                  </a:cubicBezTo>
                  <a:cubicBezTo>
                    <a:pt x="25" y="0"/>
                    <a:pt x="31" y="2"/>
                    <a:pt x="37" y="4"/>
                  </a:cubicBezTo>
                  <a:cubicBezTo>
                    <a:pt x="37" y="4"/>
                    <a:pt x="55" y="6"/>
                    <a:pt x="71" y="19"/>
                  </a:cubicBezTo>
                  <a:cubicBezTo>
                    <a:pt x="87" y="32"/>
                    <a:pt x="97" y="52"/>
                    <a:pt x="103" y="72"/>
                  </a:cubicBezTo>
                  <a:cubicBezTo>
                    <a:pt x="109" y="92"/>
                    <a:pt x="111" y="125"/>
                    <a:pt x="112" y="139"/>
                  </a:cubicBezTo>
                  <a:cubicBezTo>
                    <a:pt x="112" y="153"/>
                    <a:pt x="110" y="181"/>
                    <a:pt x="109" y="18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161" y="235"/>
                    <a:pt x="161" y="235"/>
                    <a:pt x="161" y="235"/>
                  </a:cubicBezTo>
                  <a:cubicBezTo>
                    <a:pt x="161" y="235"/>
                    <a:pt x="178" y="249"/>
                    <a:pt x="183" y="262"/>
                  </a:cubicBezTo>
                  <a:cubicBezTo>
                    <a:pt x="188" y="276"/>
                    <a:pt x="192" y="295"/>
                    <a:pt x="191" y="321"/>
                  </a:cubicBezTo>
                  <a:cubicBezTo>
                    <a:pt x="191" y="346"/>
                    <a:pt x="188" y="371"/>
                    <a:pt x="186" y="384"/>
                  </a:cubicBezTo>
                  <a:cubicBezTo>
                    <a:pt x="184" y="398"/>
                    <a:pt x="182" y="418"/>
                    <a:pt x="167" y="441"/>
                  </a:cubicBezTo>
                  <a:cubicBezTo>
                    <a:pt x="167" y="441"/>
                    <a:pt x="156" y="458"/>
                    <a:pt x="138" y="473"/>
                  </a:cubicBezTo>
                  <a:cubicBezTo>
                    <a:pt x="119" y="488"/>
                    <a:pt x="93" y="501"/>
                    <a:pt x="86" y="504"/>
                  </a:cubicBezTo>
                  <a:cubicBezTo>
                    <a:pt x="79" y="508"/>
                    <a:pt x="48" y="520"/>
                    <a:pt x="38" y="522"/>
                  </a:cubicBezTo>
                  <a:cubicBezTo>
                    <a:pt x="28" y="525"/>
                    <a:pt x="4" y="530"/>
                    <a:pt x="3" y="530"/>
                  </a:cubicBezTo>
                  <a:cubicBezTo>
                    <a:pt x="2" y="530"/>
                    <a:pt x="1" y="505"/>
                    <a:pt x="1" y="494"/>
                  </a:cubicBezTo>
                  <a:cubicBezTo>
                    <a:pt x="1" y="483"/>
                    <a:pt x="0" y="433"/>
                    <a:pt x="0" y="422"/>
                  </a:cubicBezTo>
                  <a:cubicBezTo>
                    <a:pt x="0" y="411"/>
                    <a:pt x="1" y="378"/>
                    <a:pt x="1" y="378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3" y="248"/>
                    <a:pt x="3" y="191"/>
                    <a:pt x="3" y="189"/>
                  </a:cubicBezTo>
                  <a:cubicBezTo>
                    <a:pt x="3" y="187"/>
                    <a:pt x="1" y="172"/>
                    <a:pt x="14" y="161"/>
                  </a:cubicBezTo>
                  <a:cubicBezTo>
                    <a:pt x="26" y="151"/>
                    <a:pt x="47" y="138"/>
                    <a:pt x="54" y="133"/>
                  </a:cubicBezTo>
                  <a:cubicBezTo>
                    <a:pt x="60" y="127"/>
                    <a:pt x="78" y="115"/>
                    <a:pt x="81" y="88"/>
                  </a:cubicBezTo>
                  <a:cubicBezTo>
                    <a:pt x="81" y="88"/>
                    <a:pt x="82" y="66"/>
                    <a:pt x="70" y="52"/>
                  </a:cubicBezTo>
                  <a:cubicBezTo>
                    <a:pt x="70" y="52"/>
                    <a:pt x="67" y="45"/>
                    <a:pt x="58" y="40"/>
                  </a:cubicBezTo>
                  <a:cubicBezTo>
                    <a:pt x="49" y="35"/>
                    <a:pt x="41" y="32"/>
                    <a:pt x="36" y="28"/>
                  </a:cubicBezTo>
                  <a:cubicBezTo>
                    <a:pt x="32" y="25"/>
                    <a:pt x="23" y="22"/>
                    <a:pt x="21" y="17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451"/>
            <p:cNvSpPr/>
            <p:nvPr/>
          </p:nvSpPr>
          <p:spPr bwMode="auto">
            <a:xfrm>
              <a:off x="6442453" y="3816647"/>
              <a:ext cx="621948" cy="874377"/>
            </a:xfrm>
            <a:custGeom>
              <a:avLst/>
              <a:gdLst>
                <a:gd name="T0" fmla="*/ 88 w 173"/>
                <a:gd name="T1" fmla="*/ 7 h 243"/>
                <a:gd name="T2" fmla="*/ 58 w 173"/>
                <a:gd name="T3" fmla="*/ 3 h 243"/>
                <a:gd name="T4" fmla="*/ 5 w 173"/>
                <a:gd name="T5" fmla="*/ 0 h 243"/>
                <a:gd name="T6" fmla="*/ 3 w 173"/>
                <a:gd name="T7" fmla="*/ 78 h 243"/>
                <a:gd name="T8" fmla="*/ 1 w 173"/>
                <a:gd name="T9" fmla="*/ 169 h 243"/>
                <a:gd name="T10" fmla="*/ 1 w 173"/>
                <a:gd name="T11" fmla="*/ 218 h 243"/>
                <a:gd name="T12" fmla="*/ 23 w 173"/>
                <a:gd name="T13" fmla="*/ 226 h 243"/>
                <a:gd name="T14" fmla="*/ 72 w 173"/>
                <a:gd name="T15" fmla="*/ 239 h 243"/>
                <a:gd name="T16" fmla="*/ 88 w 173"/>
                <a:gd name="T17" fmla="*/ 242 h 243"/>
                <a:gd name="T18" fmla="*/ 123 w 173"/>
                <a:gd name="T19" fmla="*/ 234 h 243"/>
                <a:gd name="T20" fmla="*/ 158 w 173"/>
                <a:gd name="T21" fmla="*/ 196 h 243"/>
                <a:gd name="T22" fmla="*/ 170 w 173"/>
                <a:gd name="T23" fmla="*/ 147 h 243"/>
                <a:gd name="T24" fmla="*/ 168 w 173"/>
                <a:gd name="T25" fmla="*/ 93 h 243"/>
                <a:gd name="T26" fmla="*/ 156 w 173"/>
                <a:gd name="T27" fmla="*/ 65 h 243"/>
                <a:gd name="T28" fmla="*/ 125 w 173"/>
                <a:gd name="T29" fmla="*/ 34 h 243"/>
                <a:gd name="T30" fmla="*/ 94 w 173"/>
                <a:gd name="T31" fmla="*/ 9 h 243"/>
                <a:gd name="T32" fmla="*/ 88 w 173"/>
                <a:gd name="T33" fmla="*/ 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43">
                  <a:moveTo>
                    <a:pt x="88" y="7"/>
                  </a:moveTo>
                  <a:cubicBezTo>
                    <a:pt x="88" y="7"/>
                    <a:pt x="80" y="4"/>
                    <a:pt x="58" y="3"/>
                  </a:cubicBezTo>
                  <a:cubicBezTo>
                    <a:pt x="37" y="1"/>
                    <a:pt x="5" y="0"/>
                    <a:pt x="5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1" y="169"/>
                    <a:pt x="0" y="218"/>
                    <a:pt x="1" y="218"/>
                  </a:cubicBezTo>
                  <a:cubicBezTo>
                    <a:pt x="2" y="219"/>
                    <a:pt x="13" y="224"/>
                    <a:pt x="23" y="226"/>
                  </a:cubicBezTo>
                  <a:cubicBezTo>
                    <a:pt x="32" y="229"/>
                    <a:pt x="69" y="239"/>
                    <a:pt x="72" y="239"/>
                  </a:cubicBezTo>
                  <a:cubicBezTo>
                    <a:pt x="75" y="240"/>
                    <a:pt x="81" y="243"/>
                    <a:pt x="88" y="242"/>
                  </a:cubicBezTo>
                  <a:cubicBezTo>
                    <a:pt x="95" y="242"/>
                    <a:pt x="105" y="242"/>
                    <a:pt x="123" y="234"/>
                  </a:cubicBezTo>
                  <a:cubicBezTo>
                    <a:pt x="140" y="226"/>
                    <a:pt x="153" y="208"/>
                    <a:pt x="158" y="196"/>
                  </a:cubicBezTo>
                  <a:cubicBezTo>
                    <a:pt x="163" y="184"/>
                    <a:pt x="168" y="169"/>
                    <a:pt x="170" y="147"/>
                  </a:cubicBezTo>
                  <a:cubicBezTo>
                    <a:pt x="173" y="124"/>
                    <a:pt x="172" y="111"/>
                    <a:pt x="168" y="93"/>
                  </a:cubicBezTo>
                  <a:cubicBezTo>
                    <a:pt x="164" y="76"/>
                    <a:pt x="159" y="69"/>
                    <a:pt x="156" y="65"/>
                  </a:cubicBezTo>
                  <a:cubicBezTo>
                    <a:pt x="152" y="60"/>
                    <a:pt x="129" y="38"/>
                    <a:pt x="125" y="34"/>
                  </a:cubicBezTo>
                  <a:cubicBezTo>
                    <a:pt x="121" y="31"/>
                    <a:pt x="96" y="10"/>
                    <a:pt x="94" y="9"/>
                  </a:cubicBezTo>
                  <a:cubicBezTo>
                    <a:pt x="92" y="8"/>
                    <a:pt x="88" y="7"/>
                    <a:pt x="88" y="7"/>
                  </a:cubicBezTo>
                  <a:close/>
                </a:path>
              </a:pathLst>
            </a:custGeom>
            <a:solidFill>
              <a:srgbClr val="D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452"/>
            <p:cNvSpPr/>
            <p:nvPr/>
          </p:nvSpPr>
          <p:spPr bwMode="auto">
            <a:xfrm>
              <a:off x="6697923" y="3910927"/>
              <a:ext cx="337585" cy="406015"/>
            </a:xfrm>
            <a:custGeom>
              <a:avLst/>
              <a:gdLst>
                <a:gd name="T0" fmla="*/ 8 w 94"/>
                <a:gd name="T1" fmla="*/ 11 h 113"/>
                <a:gd name="T2" fmla="*/ 17 w 94"/>
                <a:gd name="T3" fmla="*/ 1 h 113"/>
                <a:gd name="T4" fmla="*/ 46 w 94"/>
                <a:gd name="T5" fmla="*/ 11 h 113"/>
                <a:gd name="T6" fmla="*/ 81 w 94"/>
                <a:gd name="T7" fmla="*/ 44 h 113"/>
                <a:gd name="T8" fmla="*/ 91 w 94"/>
                <a:gd name="T9" fmla="*/ 70 h 113"/>
                <a:gd name="T10" fmla="*/ 93 w 94"/>
                <a:gd name="T11" fmla="*/ 103 h 113"/>
                <a:gd name="T12" fmla="*/ 82 w 94"/>
                <a:gd name="T13" fmla="*/ 113 h 113"/>
                <a:gd name="T14" fmla="*/ 33 w 94"/>
                <a:gd name="T15" fmla="*/ 111 h 113"/>
                <a:gd name="T16" fmla="*/ 8 w 94"/>
                <a:gd name="T17" fmla="*/ 109 h 113"/>
                <a:gd name="T18" fmla="*/ 1 w 94"/>
                <a:gd name="T19" fmla="*/ 99 h 113"/>
                <a:gd name="T20" fmla="*/ 8 w 94"/>
                <a:gd name="T21" fmla="*/ 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13">
                  <a:moveTo>
                    <a:pt x="8" y="11"/>
                  </a:moveTo>
                  <a:cubicBezTo>
                    <a:pt x="9" y="11"/>
                    <a:pt x="9" y="3"/>
                    <a:pt x="17" y="1"/>
                  </a:cubicBezTo>
                  <a:cubicBezTo>
                    <a:pt x="25" y="0"/>
                    <a:pt x="36" y="2"/>
                    <a:pt x="46" y="11"/>
                  </a:cubicBezTo>
                  <a:cubicBezTo>
                    <a:pt x="56" y="19"/>
                    <a:pt x="78" y="40"/>
                    <a:pt x="81" y="44"/>
                  </a:cubicBezTo>
                  <a:cubicBezTo>
                    <a:pt x="84" y="48"/>
                    <a:pt x="89" y="55"/>
                    <a:pt x="91" y="70"/>
                  </a:cubicBezTo>
                  <a:cubicBezTo>
                    <a:pt x="94" y="86"/>
                    <a:pt x="93" y="102"/>
                    <a:pt x="93" y="103"/>
                  </a:cubicBezTo>
                  <a:cubicBezTo>
                    <a:pt x="93" y="105"/>
                    <a:pt x="93" y="113"/>
                    <a:pt x="82" y="113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111"/>
                    <a:pt x="1" y="99"/>
                  </a:cubicBezTo>
                  <a:cubicBezTo>
                    <a:pt x="1" y="88"/>
                    <a:pt x="6" y="16"/>
                    <a:pt x="8" y="11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453"/>
            <p:cNvSpPr/>
            <p:nvPr/>
          </p:nvSpPr>
          <p:spPr bwMode="auto">
            <a:xfrm>
              <a:off x="6758750" y="3913969"/>
              <a:ext cx="47140" cy="39537"/>
            </a:xfrm>
            <a:custGeom>
              <a:avLst/>
              <a:gdLst>
                <a:gd name="T0" fmla="*/ 13 w 13"/>
                <a:gd name="T1" fmla="*/ 2 h 11"/>
                <a:gd name="T2" fmla="*/ 0 w 13"/>
                <a:gd name="T3" fmla="*/ 1 h 11"/>
                <a:gd name="T4" fmla="*/ 0 w 13"/>
                <a:gd name="T5" fmla="*/ 8 h 11"/>
                <a:gd name="T6" fmla="*/ 13 w 13"/>
                <a:gd name="T7" fmla="*/ 11 h 11"/>
                <a:gd name="T8" fmla="*/ 13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2"/>
                  </a:moveTo>
                  <a:cubicBezTo>
                    <a:pt x="13" y="2"/>
                    <a:pt x="7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98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454"/>
            <p:cNvSpPr/>
            <p:nvPr/>
          </p:nvSpPr>
          <p:spPr bwMode="auto">
            <a:xfrm>
              <a:off x="6726816" y="3939820"/>
              <a:ext cx="150545" cy="45620"/>
            </a:xfrm>
            <a:custGeom>
              <a:avLst/>
              <a:gdLst>
                <a:gd name="T0" fmla="*/ 1 w 42"/>
                <a:gd name="T1" fmla="*/ 0 h 13"/>
                <a:gd name="T2" fmla="*/ 42 w 42"/>
                <a:gd name="T3" fmla="*/ 8 h 13"/>
                <a:gd name="T4" fmla="*/ 41 w 42"/>
                <a:gd name="T5" fmla="*/ 13 h 13"/>
                <a:gd name="T6" fmla="*/ 0 w 42"/>
                <a:gd name="T7" fmla="*/ 8 h 13"/>
                <a:gd name="T8" fmla="*/ 1 w 4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">
                  <a:moveTo>
                    <a:pt x="1" y="0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13"/>
                    <a:pt x="41" y="13"/>
                  </a:cubicBezTo>
                  <a:cubicBezTo>
                    <a:pt x="40" y="13"/>
                    <a:pt x="0" y="8"/>
                    <a:pt x="0" y="8"/>
                  </a:cubicBezTo>
                  <a:cubicBezTo>
                    <a:pt x="0" y="8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AA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455"/>
            <p:cNvSpPr/>
            <p:nvPr/>
          </p:nvSpPr>
          <p:spPr bwMode="auto">
            <a:xfrm>
              <a:off x="6424205" y="3208384"/>
              <a:ext cx="281321" cy="573287"/>
            </a:xfrm>
            <a:custGeom>
              <a:avLst/>
              <a:gdLst>
                <a:gd name="T0" fmla="*/ 7 w 78"/>
                <a:gd name="T1" fmla="*/ 17 h 159"/>
                <a:gd name="T2" fmla="*/ 10 w 78"/>
                <a:gd name="T3" fmla="*/ 5 h 159"/>
                <a:gd name="T4" fmla="*/ 16 w 78"/>
                <a:gd name="T5" fmla="*/ 0 h 159"/>
                <a:gd name="T6" fmla="*/ 21 w 78"/>
                <a:gd name="T7" fmla="*/ 4 h 159"/>
                <a:gd name="T8" fmla="*/ 51 w 78"/>
                <a:gd name="T9" fmla="*/ 21 h 159"/>
                <a:gd name="T10" fmla="*/ 68 w 78"/>
                <a:gd name="T11" fmla="*/ 37 h 159"/>
                <a:gd name="T12" fmla="*/ 76 w 78"/>
                <a:gd name="T13" fmla="*/ 74 h 159"/>
                <a:gd name="T14" fmla="*/ 56 w 78"/>
                <a:gd name="T15" fmla="*/ 110 h 159"/>
                <a:gd name="T16" fmla="*/ 19 w 78"/>
                <a:gd name="T17" fmla="*/ 137 h 159"/>
                <a:gd name="T18" fmla="*/ 0 w 78"/>
                <a:gd name="T19" fmla="*/ 159 h 159"/>
                <a:gd name="T20" fmla="*/ 2 w 78"/>
                <a:gd name="T21" fmla="*/ 119 h 159"/>
                <a:gd name="T22" fmla="*/ 36 w 78"/>
                <a:gd name="T23" fmla="*/ 115 h 159"/>
                <a:gd name="T24" fmla="*/ 67 w 78"/>
                <a:gd name="T25" fmla="*/ 81 h 159"/>
                <a:gd name="T26" fmla="*/ 67 w 78"/>
                <a:gd name="T27" fmla="*/ 69 h 159"/>
                <a:gd name="T28" fmla="*/ 63 w 78"/>
                <a:gd name="T29" fmla="*/ 43 h 159"/>
                <a:gd name="T30" fmla="*/ 34 w 78"/>
                <a:gd name="T31" fmla="*/ 19 h 159"/>
                <a:gd name="T32" fmla="*/ 7 w 78"/>
                <a:gd name="T33" fmla="*/ 1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59">
                  <a:moveTo>
                    <a:pt x="7" y="17"/>
                  </a:moveTo>
                  <a:cubicBezTo>
                    <a:pt x="7" y="17"/>
                    <a:pt x="6" y="10"/>
                    <a:pt x="10" y="5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6" y="0"/>
                    <a:pt x="18" y="1"/>
                    <a:pt x="21" y="4"/>
                  </a:cubicBezTo>
                  <a:cubicBezTo>
                    <a:pt x="24" y="6"/>
                    <a:pt x="43" y="18"/>
                    <a:pt x="51" y="21"/>
                  </a:cubicBezTo>
                  <a:cubicBezTo>
                    <a:pt x="58" y="25"/>
                    <a:pt x="63" y="30"/>
                    <a:pt x="68" y="37"/>
                  </a:cubicBezTo>
                  <a:cubicBezTo>
                    <a:pt x="72" y="44"/>
                    <a:pt x="78" y="58"/>
                    <a:pt x="76" y="74"/>
                  </a:cubicBezTo>
                  <a:cubicBezTo>
                    <a:pt x="73" y="90"/>
                    <a:pt x="67" y="99"/>
                    <a:pt x="56" y="110"/>
                  </a:cubicBezTo>
                  <a:cubicBezTo>
                    <a:pt x="44" y="122"/>
                    <a:pt x="23" y="135"/>
                    <a:pt x="19" y="137"/>
                  </a:cubicBezTo>
                  <a:cubicBezTo>
                    <a:pt x="16" y="139"/>
                    <a:pt x="3" y="148"/>
                    <a:pt x="0" y="15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0" y="121"/>
                    <a:pt x="36" y="115"/>
                  </a:cubicBezTo>
                  <a:cubicBezTo>
                    <a:pt x="52" y="110"/>
                    <a:pt x="64" y="92"/>
                    <a:pt x="67" y="81"/>
                  </a:cubicBezTo>
                  <a:cubicBezTo>
                    <a:pt x="67" y="81"/>
                    <a:pt x="68" y="71"/>
                    <a:pt x="67" y="69"/>
                  </a:cubicBezTo>
                  <a:cubicBezTo>
                    <a:pt x="67" y="69"/>
                    <a:pt x="69" y="56"/>
                    <a:pt x="63" y="43"/>
                  </a:cubicBezTo>
                  <a:cubicBezTo>
                    <a:pt x="57" y="30"/>
                    <a:pt x="48" y="22"/>
                    <a:pt x="34" y="19"/>
                  </a:cubicBezTo>
                  <a:cubicBezTo>
                    <a:pt x="19" y="15"/>
                    <a:pt x="12" y="15"/>
                    <a:pt x="7" y="17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456"/>
            <p:cNvSpPr>
              <a:spLocks noEditPoints="1"/>
            </p:cNvSpPr>
            <p:nvPr/>
          </p:nvSpPr>
          <p:spPr bwMode="auto">
            <a:xfrm>
              <a:off x="6532172" y="3126269"/>
              <a:ext cx="313255" cy="726873"/>
            </a:xfrm>
            <a:custGeom>
              <a:avLst/>
              <a:gdLst>
                <a:gd name="T0" fmla="*/ 81 w 87"/>
                <a:gd name="T1" fmla="*/ 201 h 202"/>
                <a:gd name="T2" fmla="*/ 74 w 87"/>
                <a:gd name="T3" fmla="*/ 193 h 202"/>
                <a:gd name="T4" fmla="*/ 75 w 87"/>
                <a:gd name="T5" fmla="*/ 192 h 202"/>
                <a:gd name="T6" fmla="*/ 77 w 87"/>
                <a:gd name="T7" fmla="*/ 192 h 202"/>
                <a:gd name="T8" fmla="*/ 75 w 87"/>
                <a:gd name="T9" fmla="*/ 192 h 202"/>
                <a:gd name="T10" fmla="*/ 74 w 87"/>
                <a:gd name="T11" fmla="*/ 193 h 202"/>
                <a:gd name="T12" fmla="*/ 73 w 87"/>
                <a:gd name="T13" fmla="*/ 192 h 202"/>
                <a:gd name="T14" fmla="*/ 73 w 87"/>
                <a:gd name="T15" fmla="*/ 192 h 202"/>
                <a:gd name="T16" fmla="*/ 75 w 87"/>
                <a:gd name="T17" fmla="*/ 150 h 202"/>
                <a:gd name="T18" fmla="*/ 75 w 87"/>
                <a:gd name="T19" fmla="*/ 150 h 202"/>
                <a:gd name="T20" fmla="*/ 3 w 87"/>
                <a:gd name="T21" fmla="*/ 12 h 202"/>
                <a:gd name="T22" fmla="*/ 3 w 87"/>
                <a:gd name="T23" fmla="*/ 12 h 202"/>
                <a:gd name="T24" fmla="*/ 2 w 87"/>
                <a:gd name="T25" fmla="*/ 11 h 202"/>
                <a:gd name="T26" fmla="*/ 2 w 87"/>
                <a:gd name="T27" fmla="*/ 11 h 202"/>
                <a:gd name="T28" fmla="*/ 0 w 87"/>
                <a:gd name="T29" fmla="*/ 6 h 202"/>
                <a:gd name="T30" fmla="*/ 0 w 87"/>
                <a:gd name="T31" fmla="*/ 6 h 202"/>
                <a:gd name="T32" fmla="*/ 4 w 87"/>
                <a:gd name="T33" fmla="*/ 0 h 202"/>
                <a:gd name="T34" fmla="*/ 4 w 87"/>
                <a:gd name="T35" fmla="*/ 0 h 202"/>
                <a:gd name="T36" fmla="*/ 5 w 87"/>
                <a:gd name="T37" fmla="*/ 0 h 202"/>
                <a:gd name="T38" fmla="*/ 7 w 87"/>
                <a:gd name="T39" fmla="*/ 0 h 202"/>
                <a:gd name="T40" fmla="*/ 7 w 87"/>
                <a:gd name="T41" fmla="*/ 0 h 202"/>
                <a:gd name="T42" fmla="*/ 75 w 87"/>
                <a:gd name="T43" fmla="*/ 55 h 202"/>
                <a:gd name="T44" fmla="*/ 75 w 87"/>
                <a:gd name="T45" fmla="*/ 55 h 202"/>
                <a:gd name="T46" fmla="*/ 87 w 87"/>
                <a:gd name="T47" fmla="*/ 148 h 202"/>
                <a:gd name="T48" fmla="*/ 87 w 87"/>
                <a:gd name="T49" fmla="*/ 148 h 202"/>
                <a:gd name="T50" fmla="*/ 84 w 87"/>
                <a:gd name="T51" fmla="*/ 200 h 202"/>
                <a:gd name="T52" fmla="*/ 84 w 87"/>
                <a:gd name="T53" fmla="*/ 200 h 202"/>
                <a:gd name="T54" fmla="*/ 83 w 87"/>
                <a:gd name="T55" fmla="*/ 202 h 202"/>
                <a:gd name="T56" fmla="*/ 83 w 87"/>
                <a:gd name="T57" fmla="*/ 202 h 202"/>
                <a:gd name="T58" fmla="*/ 82 w 87"/>
                <a:gd name="T59" fmla="*/ 202 h 202"/>
                <a:gd name="T60" fmla="*/ 82 w 87"/>
                <a:gd name="T61" fmla="*/ 202 h 202"/>
                <a:gd name="T62" fmla="*/ 81 w 87"/>
                <a:gd name="T63" fmla="*/ 201 h 202"/>
                <a:gd name="T64" fmla="*/ 81 w 87"/>
                <a:gd name="T65" fmla="*/ 195 h 202"/>
                <a:gd name="T66" fmla="*/ 83 w 87"/>
                <a:gd name="T67" fmla="*/ 148 h 202"/>
                <a:gd name="T68" fmla="*/ 83 w 87"/>
                <a:gd name="T69" fmla="*/ 148 h 202"/>
                <a:gd name="T70" fmla="*/ 71 w 87"/>
                <a:gd name="T71" fmla="*/ 57 h 202"/>
                <a:gd name="T72" fmla="*/ 71 w 87"/>
                <a:gd name="T73" fmla="*/ 57 h 202"/>
                <a:gd name="T74" fmla="*/ 7 w 87"/>
                <a:gd name="T75" fmla="*/ 4 h 202"/>
                <a:gd name="T76" fmla="*/ 7 w 87"/>
                <a:gd name="T77" fmla="*/ 4 h 202"/>
                <a:gd name="T78" fmla="*/ 6 w 87"/>
                <a:gd name="T79" fmla="*/ 4 h 202"/>
                <a:gd name="T80" fmla="*/ 6 w 87"/>
                <a:gd name="T81" fmla="*/ 4 h 202"/>
                <a:gd name="T82" fmla="*/ 4 w 87"/>
                <a:gd name="T83" fmla="*/ 6 h 202"/>
                <a:gd name="T84" fmla="*/ 4 w 87"/>
                <a:gd name="T85" fmla="*/ 6 h 202"/>
                <a:gd name="T86" fmla="*/ 5 w 87"/>
                <a:gd name="T87" fmla="*/ 8 h 202"/>
                <a:gd name="T88" fmla="*/ 5 w 87"/>
                <a:gd name="T89" fmla="*/ 8 h 202"/>
                <a:gd name="T90" fmla="*/ 5 w 87"/>
                <a:gd name="T91" fmla="*/ 8 h 202"/>
                <a:gd name="T92" fmla="*/ 5 w 87"/>
                <a:gd name="T93" fmla="*/ 8 h 202"/>
                <a:gd name="T94" fmla="*/ 79 w 87"/>
                <a:gd name="T95" fmla="*/ 150 h 202"/>
                <a:gd name="T96" fmla="*/ 79 w 87"/>
                <a:gd name="T97" fmla="*/ 150 h 202"/>
                <a:gd name="T98" fmla="*/ 77 w 87"/>
                <a:gd name="T99" fmla="*/ 191 h 202"/>
                <a:gd name="T100" fmla="*/ 77 w 87"/>
                <a:gd name="T101" fmla="*/ 191 h 202"/>
                <a:gd name="T102" fmla="*/ 81 w 87"/>
                <a:gd name="T103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202">
                  <a:moveTo>
                    <a:pt x="81" y="201"/>
                  </a:moveTo>
                  <a:cubicBezTo>
                    <a:pt x="74" y="193"/>
                    <a:pt x="74" y="193"/>
                    <a:pt x="74" y="193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74" y="193"/>
                    <a:pt x="74" y="193"/>
                    <a:pt x="74" y="193"/>
                  </a:cubicBezTo>
                  <a:cubicBezTo>
                    <a:pt x="73" y="193"/>
                    <a:pt x="73" y="192"/>
                    <a:pt x="73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3" y="191"/>
                    <a:pt x="75" y="174"/>
                    <a:pt x="75" y="15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01"/>
                    <a:pt x="65" y="2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6" y="0"/>
                    <a:pt x="58" y="3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84" y="84"/>
                    <a:pt x="87" y="120"/>
                    <a:pt x="87" y="148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78"/>
                    <a:pt x="84" y="200"/>
                    <a:pt x="84" y="200"/>
                  </a:cubicBezTo>
                  <a:cubicBezTo>
                    <a:pt x="84" y="200"/>
                    <a:pt x="84" y="200"/>
                    <a:pt x="84" y="200"/>
                  </a:cubicBezTo>
                  <a:cubicBezTo>
                    <a:pt x="84" y="201"/>
                    <a:pt x="84" y="201"/>
                    <a:pt x="83" y="202"/>
                  </a:cubicBezTo>
                  <a:cubicBezTo>
                    <a:pt x="83" y="202"/>
                    <a:pt x="83" y="202"/>
                    <a:pt x="83" y="202"/>
                  </a:cubicBezTo>
                  <a:cubicBezTo>
                    <a:pt x="83" y="202"/>
                    <a:pt x="83" y="202"/>
                    <a:pt x="82" y="202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1" y="201"/>
                    <a:pt x="81" y="201"/>
                  </a:cubicBezTo>
                  <a:close/>
                  <a:moveTo>
                    <a:pt x="81" y="195"/>
                  </a:moveTo>
                  <a:cubicBezTo>
                    <a:pt x="81" y="187"/>
                    <a:pt x="83" y="170"/>
                    <a:pt x="83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20"/>
                    <a:pt x="80" y="85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4" y="7"/>
                    <a:pt x="1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9" y="21"/>
                    <a:pt x="79" y="101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71"/>
                    <a:pt x="78" y="187"/>
                    <a:pt x="77" y="191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81" y="195"/>
                    <a:pt x="81" y="195"/>
                    <a:pt x="81" y="19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457"/>
            <p:cNvSpPr/>
            <p:nvPr/>
          </p:nvSpPr>
          <p:spPr bwMode="auto">
            <a:xfrm>
              <a:off x="6402916" y="3147558"/>
              <a:ext cx="701022" cy="1914505"/>
            </a:xfrm>
            <a:custGeom>
              <a:avLst/>
              <a:gdLst>
                <a:gd name="T0" fmla="*/ 2 w 195"/>
                <a:gd name="T1" fmla="*/ 525 h 532"/>
                <a:gd name="T2" fmla="*/ 1 w 195"/>
                <a:gd name="T3" fmla="*/ 513 h 532"/>
                <a:gd name="T4" fmla="*/ 0 w 195"/>
                <a:gd name="T5" fmla="*/ 478 h 532"/>
                <a:gd name="T6" fmla="*/ 0 w 195"/>
                <a:gd name="T7" fmla="*/ 413 h 532"/>
                <a:gd name="T8" fmla="*/ 0 w 195"/>
                <a:gd name="T9" fmla="*/ 409 h 532"/>
                <a:gd name="T10" fmla="*/ 3 w 195"/>
                <a:gd name="T11" fmla="*/ 196 h 532"/>
                <a:gd name="T12" fmla="*/ 3 w 195"/>
                <a:gd name="T13" fmla="*/ 195 h 532"/>
                <a:gd name="T14" fmla="*/ 3 w 195"/>
                <a:gd name="T15" fmla="*/ 194 h 532"/>
                <a:gd name="T16" fmla="*/ 14 w 195"/>
                <a:gd name="T17" fmla="*/ 160 h 532"/>
                <a:gd name="T18" fmla="*/ 57 w 195"/>
                <a:gd name="T19" fmla="*/ 129 h 532"/>
                <a:gd name="T20" fmla="*/ 80 w 195"/>
                <a:gd name="T21" fmla="*/ 85 h 532"/>
                <a:gd name="T22" fmla="*/ 63 w 195"/>
                <a:gd name="T23" fmla="*/ 44 h 532"/>
                <a:gd name="T24" fmla="*/ 36 w 195"/>
                <a:gd name="T25" fmla="*/ 29 h 532"/>
                <a:gd name="T26" fmla="*/ 18 w 195"/>
                <a:gd name="T27" fmla="*/ 10 h 532"/>
                <a:gd name="T28" fmla="*/ 18 w 195"/>
                <a:gd name="T29" fmla="*/ 10 h 532"/>
                <a:gd name="T30" fmla="*/ 22 w 195"/>
                <a:gd name="T31" fmla="*/ 2 h 532"/>
                <a:gd name="T32" fmla="*/ 29 w 195"/>
                <a:gd name="T33" fmla="*/ 0 h 532"/>
                <a:gd name="T34" fmla="*/ 40 w 195"/>
                <a:gd name="T35" fmla="*/ 2 h 532"/>
                <a:gd name="T36" fmla="*/ 41 w 195"/>
                <a:gd name="T37" fmla="*/ 5 h 532"/>
                <a:gd name="T38" fmla="*/ 39 w 195"/>
                <a:gd name="T39" fmla="*/ 6 h 532"/>
                <a:gd name="T40" fmla="*/ 36 w 195"/>
                <a:gd name="T41" fmla="*/ 5 h 532"/>
                <a:gd name="T42" fmla="*/ 29 w 195"/>
                <a:gd name="T43" fmla="*/ 4 h 532"/>
                <a:gd name="T44" fmla="*/ 22 w 195"/>
                <a:gd name="T45" fmla="*/ 10 h 532"/>
                <a:gd name="T46" fmla="*/ 22 w 195"/>
                <a:gd name="T47" fmla="*/ 10 h 532"/>
                <a:gd name="T48" fmla="*/ 22 w 195"/>
                <a:gd name="T49" fmla="*/ 10 h 532"/>
                <a:gd name="T50" fmla="*/ 38 w 195"/>
                <a:gd name="T51" fmla="*/ 26 h 532"/>
                <a:gd name="T52" fmla="*/ 65 w 195"/>
                <a:gd name="T53" fmla="*/ 41 h 532"/>
                <a:gd name="T54" fmla="*/ 84 w 195"/>
                <a:gd name="T55" fmla="*/ 85 h 532"/>
                <a:gd name="T56" fmla="*/ 59 w 195"/>
                <a:gd name="T57" fmla="*/ 132 h 532"/>
                <a:gd name="T58" fmla="*/ 17 w 195"/>
                <a:gd name="T59" fmla="*/ 163 h 532"/>
                <a:gd name="T60" fmla="*/ 7 w 195"/>
                <a:gd name="T61" fmla="*/ 194 h 532"/>
                <a:gd name="T62" fmla="*/ 7 w 195"/>
                <a:gd name="T63" fmla="*/ 195 h 532"/>
                <a:gd name="T64" fmla="*/ 7 w 195"/>
                <a:gd name="T65" fmla="*/ 196 h 532"/>
                <a:gd name="T66" fmla="*/ 4 w 195"/>
                <a:gd name="T67" fmla="*/ 409 h 532"/>
                <a:gd name="T68" fmla="*/ 4 w 195"/>
                <a:gd name="T69" fmla="*/ 413 h 532"/>
                <a:gd name="T70" fmla="*/ 4 w 195"/>
                <a:gd name="T71" fmla="*/ 475 h 532"/>
                <a:gd name="T72" fmla="*/ 7 w 195"/>
                <a:gd name="T73" fmla="*/ 528 h 532"/>
                <a:gd name="T74" fmla="*/ 43 w 195"/>
                <a:gd name="T75" fmla="*/ 519 h 532"/>
                <a:gd name="T76" fmla="*/ 128 w 195"/>
                <a:gd name="T77" fmla="*/ 479 h 532"/>
                <a:gd name="T78" fmla="*/ 190 w 195"/>
                <a:gd name="T79" fmla="*/ 332 h 532"/>
                <a:gd name="T80" fmla="*/ 191 w 195"/>
                <a:gd name="T81" fmla="*/ 315 h 532"/>
                <a:gd name="T82" fmla="*/ 180 w 195"/>
                <a:gd name="T83" fmla="*/ 257 h 532"/>
                <a:gd name="T84" fmla="*/ 145 w 195"/>
                <a:gd name="T85" fmla="*/ 221 h 532"/>
                <a:gd name="T86" fmla="*/ 117 w 195"/>
                <a:gd name="T87" fmla="*/ 195 h 532"/>
                <a:gd name="T88" fmla="*/ 117 w 195"/>
                <a:gd name="T89" fmla="*/ 192 h 532"/>
                <a:gd name="T90" fmla="*/ 120 w 195"/>
                <a:gd name="T91" fmla="*/ 192 h 532"/>
                <a:gd name="T92" fmla="*/ 183 w 195"/>
                <a:gd name="T93" fmla="*/ 255 h 532"/>
                <a:gd name="T94" fmla="*/ 195 w 195"/>
                <a:gd name="T95" fmla="*/ 315 h 532"/>
                <a:gd name="T96" fmla="*/ 194 w 195"/>
                <a:gd name="T97" fmla="*/ 333 h 532"/>
                <a:gd name="T98" fmla="*/ 130 w 195"/>
                <a:gd name="T99" fmla="*/ 483 h 532"/>
                <a:gd name="T100" fmla="*/ 5 w 195"/>
                <a:gd name="T101" fmla="*/ 532 h 532"/>
                <a:gd name="T102" fmla="*/ 5 w 195"/>
                <a:gd name="T103" fmla="*/ 532 h 532"/>
                <a:gd name="T104" fmla="*/ 3 w 195"/>
                <a:gd name="T105" fmla="*/ 53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" h="532">
                  <a:moveTo>
                    <a:pt x="3" y="531"/>
                  </a:moveTo>
                  <a:cubicBezTo>
                    <a:pt x="3" y="530"/>
                    <a:pt x="3" y="528"/>
                    <a:pt x="2" y="525"/>
                  </a:cubicBezTo>
                  <a:cubicBezTo>
                    <a:pt x="2" y="525"/>
                    <a:pt x="2" y="525"/>
                    <a:pt x="2" y="525"/>
                  </a:cubicBezTo>
                  <a:cubicBezTo>
                    <a:pt x="2" y="522"/>
                    <a:pt x="2" y="518"/>
                    <a:pt x="1" y="513"/>
                  </a:cubicBezTo>
                  <a:cubicBezTo>
                    <a:pt x="1" y="513"/>
                    <a:pt x="1" y="513"/>
                    <a:pt x="1" y="513"/>
                  </a:cubicBezTo>
                  <a:cubicBezTo>
                    <a:pt x="1" y="503"/>
                    <a:pt x="1" y="491"/>
                    <a:pt x="0" y="478"/>
                  </a:cubicBezTo>
                  <a:cubicBezTo>
                    <a:pt x="0" y="478"/>
                    <a:pt x="0" y="478"/>
                    <a:pt x="0" y="478"/>
                  </a:cubicBezTo>
                  <a:cubicBezTo>
                    <a:pt x="0" y="452"/>
                    <a:pt x="0" y="424"/>
                    <a:pt x="0" y="413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11"/>
                    <a:pt x="0" y="410"/>
                    <a:pt x="0" y="409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07"/>
                    <a:pt x="3" y="235"/>
                    <a:pt x="3" y="196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195"/>
                    <a:pt x="3" y="195"/>
                    <a:pt x="3" y="194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3" y="176"/>
                    <a:pt x="6" y="167"/>
                    <a:pt x="14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22" y="153"/>
                    <a:pt x="35" y="146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74" y="115"/>
                    <a:pt x="80" y="99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66"/>
                    <a:pt x="69" y="49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6" y="40"/>
                    <a:pt x="45" y="35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7" y="24"/>
                    <a:pt x="18" y="1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6"/>
                    <a:pt x="20" y="3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4" y="0"/>
                    <a:pt x="2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3"/>
                    <a:pt x="42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7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4" y="4"/>
                    <a:pt x="31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5" y="4"/>
                    <a:pt x="22" y="5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5"/>
                    <a:pt x="29" y="21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7" y="31"/>
                    <a:pt x="58" y="36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73" y="47"/>
                    <a:pt x="84" y="64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100"/>
                    <a:pt x="78" y="118"/>
                    <a:pt x="59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38" y="149"/>
                    <a:pt x="24" y="156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9" y="170"/>
                    <a:pt x="7" y="176"/>
                    <a:pt x="7" y="194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7" y="195"/>
                    <a:pt x="7" y="195"/>
                    <a:pt x="7" y="196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7" y="235"/>
                    <a:pt x="4" y="407"/>
                    <a:pt x="4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9"/>
                    <a:pt x="4" y="411"/>
                    <a:pt x="4" y="413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4" y="423"/>
                    <a:pt x="4" y="450"/>
                    <a:pt x="4" y="475"/>
                  </a:cubicBezTo>
                  <a:cubicBezTo>
                    <a:pt x="4" y="475"/>
                    <a:pt x="4" y="475"/>
                    <a:pt x="4" y="475"/>
                  </a:cubicBezTo>
                  <a:cubicBezTo>
                    <a:pt x="5" y="499"/>
                    <a:pt x="5" y="522"/>
                    <a:pt x="7" y="528"/>
                  </a:cubicBezTo>
                  <a:cubicBezTo>
                    <a:pt x="7" y="528"/>
                    <a:pt x="7" y="528"/>
                    <a:pt x="7" y="528"/>
                  </a:cubicBezTo>
                  <a:cubicBezTo>
                    <a:pt x="11" y="527"/>
                    <a:pt x="25" y="525"/>
                    <a:pt x="43" y="519"/>
                  </a:cubicBezTo>
                  <a:cubicBezTo>
                    <a:pt x="43" y="519"/>
                    <a:pt x="43" y="519"/>
                    <a:pt x="43" y="519"/>
                  </a:cubicBezTo>
                  <a:cubicBezTo>
                    <a:pt x="66" y="512"/>
                    <a:pt x="97" y="500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89" y="438"/>
                    <a:pt x="186" y="385"/>
                    <a:pt x="190" y="332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191" y="327"/>
                    <a:pt x="191" y="321"/>
                    <a:pt x="191" y="315"/>
                  </a:cubicBezTo>
                  <a:cubicBezTo>
                    <a:pt x="191" y="315"/>
                    <a:pt x="191" y="315"/>
                    <a:pt x="191" y="315"/>
                  </a:cubicBezTo>
                  <a:cubicBezTo>
                    <a:pt x="191" y="292"/>
                    <a:pt x="187" y="268"/>
                    <a:pt x="180" y="257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6" y="250"/>
                    <a:pt x="160" y="235"/>
                    <a:pt x="145" y="221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30" y="207"/>
                    <a:pt x="117" y="195"/>
                    <a:pt x="117" y="195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16" y="194"/>
                    <a:pt x="116" y="193"/>
                    <a:pt x="11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8" y="191"/>
                    <a:pt x="119" y="191"/>
                    <a:pt x="120" y="192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20" y="192"/>
                    <a:pt x="173" y="240"/>
                    <a:pt x="183" y="255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92" y="267"/>
                    <a:pt x="195" y="291"/>
                    <a:pt x="195" y="315"/>
                  </a:cubicBezTo>
                  <a:cubicBezTo>
                    <a:pt x="195" y="315"/>
                    <a:pt x="195" y="315"/>
                    <a:pt x="195" y="315"/>
                  </a:cubicBezTo>
                  <a:cubicBezTo>
                    <a:pt x="195" y="321"/>
                    <a:pt x="195" y="327"/>
                    <a:pt x="194" y="333"/>
                  </a:cubicBezTo>
                  <a:cubicBezTo>
                    <a:pt x="194" y="333"/>
                    <a:pt x="194" y="333"/>
                    <a:pt x="194" y="333"/>
                  </a:cubicBezTo>
                  <a:cubicBezTo>
                    <a:pt x="190" y="385"/>
                    <a:pt x="193" y="440"/>
                    <a:pt x="130" y="483"/>
                  </a:cubicBezTo>
                  <a:cubicBezTo>
                    <a:pt x="130" y="483"/>
                    <a:pt x="130" y="483"/>
                    <a:pt x="130" y="483"/>
                  </a:cubicBezTo>
                  <a:cubicBezTo>
                    <a:pt x="67" y="525"/>
                    <a:pt x="6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4" y="532"/>
                    <a:pt x="4" y="532"/>
                    <a:pt x="3" y="531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458"/>
            <p:cNvSpPr>
              <a:spLocks noEditPoints="1"/>
            </p:cNvSpPr>
            <p:nvPr/>
          </p:nvSpPr>
          <p:spPr bwMode="auto">
            <a:xfrm>
              <a:off x="6439412" y="3806002"/>
              <a:ext cx="624989" cy="892625"/>
            </a:xfrm>
            <a:custGeom>
              <a:avLst/>
              <a:gdLst>
                <a:gd name="T0" fmla="*/ 90 w 174"/>
                <a:gd name="T1" fmla="*/ 248 h 248"/>
                <a:gd name="T2" fmla="*/ 81 w 174"/>
                <a:gd name="T3" fmla="*/ 247 h 248"/>
                <a:gd name="T4" fmla="*/ 81 w 174"/>
                <a:gd name="T5" fmla="*/ 247 h 248"/>
                <a:gd name="T6" fmla="*/ 4 w 174"/>
                <a:gd name="T7" fmla="*/ 225 h 248"/>
                <a:gd name="T8" fmla="*/ 4 w 174"/>
                <a:gd name="T9" fmla="*/ 225 h 248"/>
                <a:gd name="T10" fmla="*/ 0 w 174"/>
                <a:gd name="T11" fmla="*/ 222 h 248"/>
                <a:gd name="T12" fmla="*/ 0 w 174"/>
                <a:gd name="T13" fmla="*/ 222 h 248"/>
                <a:gd name="T14" fmla="*/ 0 w 174"/>
                <a:gd name="T15" fmla="*/ 213 h 248"/>
                <a:gd name="T16" fmla="*/ 0 w 174"/>
                <a:gd name="T17" fmla="*/ 213 h 248"/>
                <a:gd name="T18" fmla="*/ 4 w 174"/>
                <a:gd name="T19" fmla="*/ 2 h 248"/>
                <a:gd name="T20" fmla="*/ 4 w 174"/>
                <a:gd name="T21" fmla="*/ 2 h 248"/>
                <a:gd name="T22" fmla="*/ 5 w 174"/>
                <a:gd name="T23" fmla="*/ 1 h 248"/>
                <a:gd name="T24" fmla="*/ 5 w 174"/>
                <a:gd name="T25" fmla="*/ 1 h 248"/>
                <a:gd name="T26" fmla="*/ 6 w 174"/>
                <a:gd name="T27" fmla="*/ 0 h 248"/>
                <a:gd name="T28" fmla="*/ 6 w 174"/>
                <a:gd name="T29" fmla="*/ 0 h 248"/>
                <a:gd name="T30" fmla="*/ 46 w 174"/>
                <a:gd name="T31" fmla="*/ 3 h 248"/>
                <a:gd name="T32" fmla="*/ 46 w 174"/>
                <a:gd name="T33" fmla="*/ 3 h 248"/>
                <a:gd name="T34" fmla="*/ 92 w 174"/>
                <a:gd name="T35" fmla="*/ 9 h 248"/>
                <a:gd name="T36" fmla="*/ 92 w 174"/>
                <a:gd name="T37" fmla="*/ 9 h 248"/>
                <a:gd name="T38" fmla="*/ 155 w 174"/>
                <a:gd name="T39" fmla="*/ 63 h 248"/>
                <a:gd name="T40" fmla="*/ 155 w 174"/>
                <a:gd name="T41" fmla="*/ 63 h 248"/>
                <a:gd name="T42" fmla="*/ 174 w 174"/>
                <a:gd name="T43" fmla="*/ 130 h 248"/>
                <a:gd name="T44" fmla="*/ 174 w 174"/>
                <a:gd name="T45" fmla="*/ 130 h 248"/>
                <a:gd name="T46" fmla="*/ 162 w 174"/>
                <a:gd name="T47" fmla="*/ 196 h 248"/>
                <a:gd name="T48" fmla="*/ 162 w 174"/>
                <a:gd name="T49" fmla="*/ 196 h 248"/>
                <a:gd name="T50" fmla="*/ 90 w 174"/>
                <a:gd name="T51" fmla="*/ 248 h 248"/>
                <a:gd name="T52" fmla="*/ 90 w 174"/>
                <a:gd name="T53" fmla="*/ 248 h 248"/>
                <a:gd name="T54" fmla="*/ 90 w 174"/>
                <a:gd name="T55" fmla="*/ 248 h 248"/>
                <a:gd name="T56" fmla="*/ 4 w 174"/>
                <a:gd name="T57" fmla="*/ 220 h 248"/>
                <a:gd name="T58" fmla="*/ 6 w 174"/>
                <a:gd name="T59" fmla="*/ 221 h 248"/>
                <a:gd name="T60" fmla="*/ 6 w 174"/>
                <a:gd name="T61" fmla="*/ 221 h 248"/>
                <a:gd name="T62" fmla="*/ 14 w 174"/>
                <a:gd name="T63" fmla="*/ 224 h 248"/>
                <a:gd name="T64" fmla="*/ 14 w 174"/>
                <a:gd name="T65" fmla="*/ 224 h 248"/>
                <a:gd name="T66" fmla="*/ 38 w 174"/>
                <a:gd name="T67" fmla="*/ 231 h 248"/>
                <a:gd name="T68" fmla="*/ 38 w 174"/>
                <a:gd name="T69" fmla="*/ 231 h 248"/>
                <a:gd name="T70" fmla="*/ 82 w 174"/>
                <a:gd name="T71" fmla="*/ 243 h 248"/>
                <a:gd name="T72" fmla="*/ 82 w 174"/>
                <a:gd name="T73" fmla="*/ 243 h 248"/>
                <a:gd name="T74" fmla="*/ 90 w 174"/>
                <a:gd name="T75" fmla="*/ 244 h 248"/>
                <a:gd name="T76" fmla="*/ 90 w 174"/>
                <a:gd name="T77" fmla="*/ 244 h 248"/>
                <a:gd name="T78" fmla="*/ 158 w 174"/>
                <a:gd name="T79" fmla="*/ 194 h 248"/>
                <a:gd name="T80" fmla="*/ 158 w 174"/>
                <a:gd name="T81" fmla="*/ 194 h 248"/>
                <a:gd name="T82" fmla="*/ 170 w 174"/>
                <a:gd name="T83" fmla="*/ 130 h 248"/>
                <a:gd name="T84" fmla="*/ 170 w 174"/>
                <a:gd name="T85" fmla="*/ 130 h 248"/>
                <a:gd name="T86" fmla="*/ 153 w 174"/>
                <a:gd name="T87" fmla="*/ 66 h 248"/>
                <a:gd name="T88" fmla="*/ 153 w 174"/>
                <a:gd name="T89" fmla="*/ 66 h 248"/>
                <a:gd name="T90" fmla="*/ 90 w 174"/>
                <a:gd name="T91" fmla="*/ 12 h 248"/>
                <a:gd name="T92" fmla="*/ 90 w 174"/>
                <a:gd name="T93" fmla="*/ 12 h 248"/>
                <a:gd name="T94" fmla="*/ 45 w 174"/>
                <a:gd name="T95" fmla="*/ 7 h 248"/>
                <a:gd name="T96" fmla="*/ 45 w 174"/>
                <a:gd name="T97" fmla="*/ 7 h 248"/>
                <a:gd name="T98" fmla="*/ 8 w 174"/>
                <a:gd name="T99" fmla="*/ 5 h 248"/>
                <a:gd name="T100" fmla="*/ 8 w 174"/>
                <a:gd name="T101" fmla="*/ 5 h 248"/>
                <a:gd name="T102" fmla="*/ 4 w 174"/>
                <a:gd name="T103" fmla="*/ 213 h 248"/>
                <a:gd name="T104" fmla="*/ 4 w 174"/>
                <a:gd name="T105" fmla="*/ 213 h 248"/>
                <a:gd name="T106" fmla="*/ 4 w 174"/>
                <a:gd name="T107" fmla="*/ 220 h 248"/>
                <a:gd name="T108" fmla="*/ 4 w 174"/>
                <a:gd name="T109" fmla="*/ 220 h 248"/>
                <a:gd name="T110" fmla="*/ 4 w 174"/>
                <a:gd name="T111" fmla="*/ 220 h 248"/>
                <a:gd name="T112" fmla="*/ 5 w 174"/>
                <a:gd name="T113" fmla="*/ 4 h 248"/>
                <a:gd name="T114" fmla="*/ 6 w 174"/>
                <a:gd name="T115" fmla="*/ 2 h 248"/>
                <a:gd name="T116" fmla="*/ 5 w 174"/>
                <a:gd name="T117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48">
                  <a:moveTo>
                    <a:pt x="90" y="248"/>
                  </a:moveTo>
                  <a:cubicBezTo>
                    <a:pt x="86" y="248"/>
                    <a:pt x="83" y="247"/>
                    <a:pt x="81" y="247"/>
                  </a:cubicBezTo>
                  <a:cubicBezTo>
                    <a:pt x="81" y="247"/>
                    <a:pt x="81" y="247"/>
                    <a:pt x="81" y="247"/>
                  </a:cubicBezTo>
                  <a:cubicBezTo>
                    <a:pt x="69" y="244"/>
                    <a:pt x="18" y="231"/>
                    <a:pt x="4" y="225"/>
                  </a:cubicBezTo>
                  <a:cubicBezTo>
                    <a:pt x="4" y="225"/>
                    <a:pt x="4" y="225"/>
                    <a:pt x="4" y="225"/>
                  </a:cubicBezTo>
                  <a:cubicBezTo>
                    <a:pt x="2" y="224"/>
                    <a:pt x="1" y="224"/>
                    <a:pt x="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0"/>
                    <a:pt x="0" y="218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74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27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65" y="4"/>
                    <a:pt x="85" y="6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105" y="15"/>
                    <a:pt x="135" y="43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68" y="76"/>
                    <a:pt x="174" y="101"/>
                    <a:pt x="174" y="130"/>
                  </a:cubicBezTo>
                  <a:cubicBezTo>
                    <a:pt x="174" y="130"/>
                    <a:pt x="174" y="130"/>
                    <a:pt x="174" y="130"/>
                  </a:cubicBezTo>
                  <a:cubicBezTo>
                    <a:pt x="174" y="152"/>
                    <a:pt x="171" y="175"/>
                    <a:pt x="162" y="196"/>
                  </a:cubicBezTo>
                  <a:cubicBezTo>
                    <a:pt x="162" y="196"/>
                    <a:pt x="162" y="196"/>
                    <a:pt x="162" y="196"/>
                  </a:cubicBezTo>
                  <a:cubicBezTo>
                    <a:pt x="145" y="238"/>
                    <a:pt x="11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lose/>
                  <a:moveTo>
                    <a:pt x="4" y="220"/>
                  </a:moveTo>
                  <a:cubicBezTo>
                    <a:pt x="4" y="220"/>
                    <a:pt x="5" y="221"/>
                    <a:pt x="6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8" y="222"/>
                    <a:pt x="11" y="223"/>
                    <a:pt x="14" y="224"/>
                  </a:cubicBezTo>
                  <a:cubicBezTo>
                    <a:pt x="14" y="224"/>
                    <a:pt x="14" y="224"/>
                    <a:pt x="14" y="224"/>
                  </a:cubicBezTo>
                  <a:cubicBezTo>
                    <a:pt x="20" y="226"/>
                    <a:pt x="29" y="229"/>
                    <a:pt x="38" y="231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56" y="236"/>
                    <a:pt x="75" y="241"/>
                    <a:pt x="82" y="243"/>
                  </a:cubicBezTo>
                  <a:cubicBezTo>
                    <a:pt x="82" y="243"/>
                    <a:pt x="82" y="243"/>
                    <a:pt x="82" y="243"/>
                  </a:cubicBezTo>
                  <a:cubicBezTo>
                    <a:pt x="84" y="243"/>
                    <a:pt x="87" y="244"/>
                    <a:pt x="90" y="244"/>
                  </a:cubicBezTo>
                  <a:cubicBezTo>
                    <a:pt x="90" y="244"/>
                    <a:pt x="90" y="244"/>
                    <a:pt x="90" y="244"/>
                  </a:cubicBezTo>
                  <a:cubicBezTo>
                    <a:pt x="108" y="244"/>
                    <a:pt x="142" y="234"/>
                    <a:pt x="158" y="194"/>
                  </a:cubicBezTo>
                  <a:cubicBezTo>
                    <a:pt x="158" y="194"/>
                    <a:pt x="158" y="194"/>
                    <a:pt x="158" y="194"/>
                  </a:cubicBezTo>
                  <a:cubicBezTo>
                    <a:pt x="167" y="174"/>
                    <a:pt x="170" y="151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02"/>
                    <a:pt x="163" y="77"/>
                    <a:pt x="153" y="66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33" y="46"/>
                    <a:pt x="102" y="18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5" y="10"/>
                    <a:pt x="65" y="8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29" y="6"/>
                    <a:pt x="1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25"/>
                    <a:pt x="4" y="177"/>
                    <a:pt x="4" y="213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4" y="217"/>
                    <a:pt x="4" y="219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lose/>
                  <a:moveTo>
                    <a:pt x="5" y="4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459"/>
            <p:cNvSpPr/>
            <p:nvPr/>
          </p:nvSpPr>
          <p:spPr bwMode="auto">
            <a:xfrm>
              <a:off x="6445495" y="4295653"/>
              <a:ext cx="615865" cy="53223"/>
            </a:xfrm>
            <a:custGeom>
              <a:avLst/>
              <a:gdLst>
                <a:gd name="T0" fmla="*/ 168 w 171"/>
                <a:gd name="T1" fmla="*/ 15 h 15"/>
                <a:gd name="T2" fmla="*/ 2 w 171"/>
                <a:gd name="T3" fmla="*/ 4 h 15"/>
                <a:gd name="T4" fmla="*/ 2 w 171"/>
                <a:gd name="T5" fmla="*/ 4 h 15"/>
                <a:gd name="T6" fmla="*/ 0 w 171"/>
                <a:gd name="T7" fmla="*/ 2 h 15"/>
                <a:gd name="T8" fmla="*/ 0 w 171"/>
                <a:gd name="T9" fmla="*/ 2 h 15"/>
                <a:gd name="T10" fmla="*/ 2 w 171"/>
                <a:gd name="T11" fmla="*/ 0 h 15"/>
                <a:gd name="T12" fmla="*/ 2 w 171"/>
                <a:gd name="T13" fmla="*/ 0 h 15"/>
                <a:gd name="T14" fmla="*/ 87 w 171"/>
                <a:gd name="T15" fmla="*/ 6 h 15"/>
                <a:gd name="T16" fmla="*/ 87 w 171"/>
                <a:gd name="T17" fmla="*/ 6 h 15"/>
                <a:gd name="T18" fmla="*/ 169 w 171"/>
                <a:gd name="T19" fmla="*/ 11 h 15"/>
                <a:gd name="T20" fmla="*/ 169 w 171"/>
                <a:gd name="T21" fmla="*/ 11 h 15"/>
                <a:gd name="T22" fmla="*/ 169 w 171"/>
                <a:gd name="T23" fmla="*/ 11 h 15"/>
                <a:gd name="T24" fmla="*/ 171 w 171"/>
                <a:gd name="T25" fmla="*/ 13 h 15"/>
                <a:gd name="T26" fmla="*/ 171 w 171"/>
                <a:gd name="T27" fmla="*/ 13 h 15"/>
                <a:gd name="T28" fmla="*/ 169 w 171"/>
                <a:gd name="T29" fmla="*/ 15 h 15"/>
                <a:gd name="T30" fmla="*/ 169 w 171"/>
                <a:gd name="T31" fmla="*/ 15 h 15"/>
                <a:gd name="T32" fmla="*/ 168 w 171"/>
                <a:gd name="T3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5">
                  <a:moveTo>
                    <a:pt x="168" y="15"/>
                  </a:moveTo>
                  <a:cubicBezTo>
                    <a:pt x="168" y="15"/>
                    <a:pt x="7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46" y="3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128" y="9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70" y="11"/>
                    <a:pt x="171" y="12"/>
                    <a:pt x="171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4"/>
                    <a:pt x="170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8" y="1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460"/>
            <p:cNvSpPr/>
            <p:nvPr/>
          </p:nvSpPr>
          <p:spPr bwMode="auto">
            <a:xfrm>
              <a:off x="6287346" y="3241839"/>
              <a:ext cx="392329" cy="402974"/>
            </a:xfrm>
            <a:custGeom>
              <a:avLst/>
              <a:gdLst>
                <a:gd name="T0" fmla="*/ 105 w 109"/>
                <a:gd name="T1" fmla="*/ 59 h 112"/>
                <a:gd name="T2" fmla="*/ 74 w 109"/>
                <a:gd name="T3" fmla="*/ 10 h 112"/>
                <a:gd name="T4" fmla="*/ 7 w 109"/>
                <a:gd name="T5" fmla="*/ 47 h 112"/>
                <a:gd name="T6" fmla="*/ 49 w 109"/>
                <a:gd name="T7" fmla="*/ 110 h 112"/>
                <a:gd name="T8" fmla="*/ 105 w 109"/>
                <a:gd name="T9" fmla="*/ 5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2">
                  <a:moveTo>
                    <a:pt x="105" y="59"/>
                  </a:moveTo>
                  <a:cubicBezTo>
                    <a:pt x="105" y="59"/>
                    <a:pt x="109" y="21"/>
                    <a:pt x="74" y="10"/>
                  </a:cubicBezTo>
                  <a:cubicBezTo>
                    <a:pt x="40" y="0"/>
                    <a:pt x="13" y="13"/>
                    <a:pt x="7" y="47"/>
                  </a:cubicBezTo>
                  <a:cubicBezTo>
                    <a:pt x="0" y="82"/>
                    <a:pt x="12" y="107"/>
                    <a:pt x="49" y="110"/>
                  </a:cubicBezTo>
                  <a:cubicBezTo>
                    <a:pt x="87" y="112"/>
                    <a:pt x="107" y="82"/>
                    <a:pt x="105" y="59"/>
                  </a:cubicBezTo>
                  <a:close/>
                </a:path>
              </a:pathLst>
            </a:custGeom>
            <a:solidFill>
              <a:srgbClr val="A0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461"/>
            <p:cNvSpPr>
              <a:spLocks noEditPoints="1"/>
            </p:cNvSpPr>
            <p:nvPr/>
          </p:nvSpPr>
          <p:spPr bwMode="auto">
            <a:xfrm>
              <a:off x="6297991" y="3260087"/>
              <a:ext cx="374081" cy="384726"/>
            </a:xfrm>
            <a:custGeom>
              <a:avLst/>
              <a:gdLst>
                <a:gd name="T0" fmla="*/ 46 w 104"/>
                <a:gd name="T1" fmla="*/ 107 h 107"/>
                <a:gd name="T2" fmla="*/ 0 w 104"/>
                <a:gd name="T3" fmla="*/ 60 h 107"/>
                <a:gd name="T4" fmla="*/ 0 w 104"/>
                <a:gd name="T5" fmla="*/ 60 h 107"/>
                <a:gd name="T6" fmla="*/ 2 w 104"/>
                <a:gd name="T7" fmla="*/ 42 h 107"/>
                <a:gd name="T8" fmla="*/ 2 w 104"/>
                <a:gd name="T9" fmla="*/ 42 h 107"/>
                <a:gd name="T10" fmla="*/ 49 w 104"/>
                <a:gd name="T11" fmla="*/ 0 h 107"/>
                <a:gd name="T12" fmla="*/ 49 w 104"/>
                <a:gd name="T13" fmla="*/ 0 h 107"/>
                <a:gd name="T14" fmla="*/ 72 w 104"/>
                <a:gd name="T15" fmla="*/ 4 h 107"/>
                <a:gd name="T16" fmla="*/ 72 w 104"/>
                <a:gd name="T17" fmla="*/ 4 h 107"/>
                <a:gd name="T18" fmla="*/ 104 w 104"/>
                <a:gd name="T19" fmla="*/ 51 h 107"/>
                <a:gd name="T20" fmla="*/ 104 w 104"/>
                <a:gd name="T21" fmla="*/ 51 h 107"/>
                <a:gd name="T22" fmla="*/ 104 w 104"/>
                <a:gd name="T23" fmla="*/ 54 h 107"/>
                <a:gd name="T24" fmla="*/ 104 w 104"/>
                <a:gd name="T25" fmla="*/ 54 h 107"/>
                <a:gd name="T26" fmla="*/ 104 w 104"/>
                <a:gd name="T27" fmla="*/ 57 h 107"/>
                <a:gd name="T28" fmla="*/ 104 w 104"/>
                <a:gd name="T29" fmla="*/ 57 h 107"/>
                <a:gd name="T30" fmla="*/ 51 w 104"/>
                <a:gd name="T31" fmla="*/ 107 h 107"/>
                <a:gd name="T32" fmla="*/ 51 w 104"/>
                <a:gd name="T33" fmla="*/ 107 h 107"/>
                <a:gd name="T34" fmla="*/ 46 w 104"/>
                <a:gd name="T35" fmla="*/ 107 h 107"/>
                <a:gd name="T36" fmla="*/ 6 w 104"/>
                <a:gd name="T37" fmla="*/ 43 h 107"/>
                <a:gd name="T38" fmla="*/ 4 w 104"/>
                <a:gd name="T39" fmla="*/ 60 h 107"/>
                <a:gd name="T40" fmla="*/ 4 w 104"/>
                <a:gd name="T41" fmla="*/ 60 h 107"/>
                <a:gd name="T42" fmla="*/ 46 w 104"/>
                <a:gd name="T43" fmla="*/ 103 h 107"/>
                <a:gd name="T44" fmla="*/ 46 w 104"/>
                <a:gd name="T45" fmla="*/ 103 h 107"/>
                <a:gd name="T46" fmla="*/ 51 w 104"/>
                <a:gd name="T47" fmla="*/ 103 h 107"/>
                <a:gd name="T48" fmla="*/ 51 w 104"/>
                <a:gd name="T49" fmla="*/ 103 h 107"/>
                <a:gd name="T50" fmla="*/ 100 w 104"/>
                <a:gd name="T51" fmla="*/ 57 h 107"/>
                <a:gd name="T52" fmla="*/ 100 w 104"/>
                <a:gd name="T53" fmla="*/ 57 h 107"/>
                <a:gd name="T54" fmla="*/ 100 w 104"/>
                <a:gd name="T55" fmla="*/ 55 h 107"/>
                <a:gd name="T56" fmla="*/ 100 w 104"/>
                <a:gd name="T57" fmla="*/ 55 h 107"/>
                <a:gd name="T58" fmla="*/ 102 w 104"/>
                <a:gd name="T59" fmla="*/ 54 h 107"/>
                <a:gd name="T60" fmla="*/ 104 w 104"/>
                <a:gd name="T61" fmla="*/ 55 h 107"/>
                <a:gd name="T62" fmla="*/ 102 w 104"/>
                <a:gd name="T63" fmla="*/ 54 h 107"/>
                <a:gd name="T64" fmla="*/ 100 w 104"/>
                <a:gd name="T65" fmla="*/ 55 h 107"/>
                <a:gd name="T66" fmla="*/ 100 w 104"/>
                <a:gd name="T67" fmla="*/ 54 h 107"/>
                <a:gd name="T68" fmla="*/ 100 w 104"/>
                <a:gd name="T69" fmla="*/ 51 h 107"/>
                <a:gd name="T70" fmla="*/ 100 w 104"/>
                <a:gd name="T71" fmla="*/ 51 h 107"/>
                <a:gd name="T72" fmla="*/ 71 w 104"/>
                <a:gd name="T73" fmla="*/ 7 h 107"/>
                <a:gd name="T74" fmla="*/ 71 w 104"/>
                <a:gd name="T75" fmla="*/ 7 h 107"/>
                <a:gd name="T76" fmla="*/ 49 w 104"/>
                <a:gd name="T77" fmla="*/ 4 h 107"/>
                <a:gd name="T78" fmla="*/ 49 w 104"/>
                <a:gd name="T79" fmla="*/ 4 h 107"/>
                <a:gd name="T80" fmla="*/ 6 w 104"/>
                <a:gd name="T81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107">
                  <a:moveTo>
                    <a:pt x="46" y="107"/>
                  </a:moveTo>
                  <a:cubicBezTo>
                    <a:pt x="15" y="105"/>
                    <a:pt x="0" y="86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4"/>
                    <a:pt x="1" y="48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7" y="14"/>
                    <a:pt x="25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6" y="0"/>
                    <a:pt x="64" y="1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102" y="13"/>
                    <a:pt x="104" y="4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3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5"/>
                    <a:pt x="104" y="56"/>
                    <a:pt x="104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79"/>
                    <a:pt x="85" y="107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8" y="107"/>
                    <a:pt x="46" y="107"/>
                  </a:cubicBezTo>
                  <a:close/>
                  <a:moveTo>
                    <a:pt x="6" y="43"/>
                  </a:moveTo>
                  <a:cubicBezTo>
                    <a:pt x="5" y="49"/>
                    <a:pt x="4" y="5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84"/>
                    <a:pt x="16" y="101"/>
                    <a:pt x="46" y="103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8" y="103"/>
                    <a:pt x="49" y="103"/>
                    <a:pt x="51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83" y="103"/>
                    <a:pt x="100" y="77"/>
                    <a:pt x="100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6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3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42"/>
                    <a:pt x="98" y="15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3" y="5"/>
                    <a:pt x="56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27" y="4"/>
                    <a:pt x="11" y="17"/>
                    <a:pt x="6" y="4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462"/>
            <p:cNvSpPr/>
            <p:nvPr/>
          </p:nvSpPr>
          <p:spPr bwMode="auto">
            <a:xfrm>
              <a:off x="6313198" y="3313310"/>
              <a:ext cx="302610" cy="284363"/>
            </a:xfrm>
            <a:custGeom>
              <a:avLst/>
              <a:gdLst>
                <a:gd name="T0" fmla="*/ 81 w 84"/>
                <a:gd name="T1" fmla="*/ 36 h 79"/>
                <a:gd name="T2" fmla="*/ 48 w 84"/>
                <a:gd name="T3" fmla="*/ 0 h 79"/>
                <a:gd name="T4" fmla="*/ 15 w 84"/>
                <a:gd name="T5" fmla="*/ 56 h 79"/>
                <a:gd name="T6" fmla="*/ 61 w 84"/>
                <a:gd name="T7" fmla="*/ 72 h 79"/>
                <a:gd name="T8" fmla="*/ 81 w 84"/>
                <a:gd name="T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9">
                  <a:moveTo>
                    <a:pt x="81" y="36"/>
                  </a:moveTo>
                  <a:cubicBezTo>
                    <a:pt x="81" y="36"/>
                    <a:pt x="78" y="1"/>
                    <a:pt x="48" y="0"/>
                  </a:cubicBezTo>
                  <a:cubicBezTo>
                    <a:pt x="17" y="0"/>
                    <a:pt x="0" y="33"/>
                    <a:pt x="15" y="56"/>
                  </a:cubicBezTo>
                  <a:cubicBezTo>
                    <a:pt x="30" y="79"/>
                    <a:pt x="47" y="77"/>
                    <a:pt x="61" y="72"/>
                  </a:cubicBezTo>
                  <a:cubicBezTo>
                    <a:pt x="74" y="68"/>
                    <a:pt x="84" y="48"/>
                    <a:pt x="81" y="36"/>
                  </a:cubicBezTo>
                  <a:close/>
                </a:path>
              </a:pathLst>
            </a:custGeom>
            <a:solidFill>
              <a:srgbClr val="BE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463"/>
            <p:cNvSpPr>
              <a:spLocks noEditPoints="1"/>
            </p:cNvSpPr>
            <p:nvPr/>
          </p:nvSpPr>
          <p:spPr bwMode="auto">
            <a:xfrm>
              <a:off x="6342090" y="3305706"/>
              <a:ext cx="273718" cy="284363"/>
            </a:xfrm>
            <a:custGeom>
              <a:avLst/>
              <a:gdLst>
                <a:gd name="T0" fmla="*/ 6 w 76"/>
                <a:gd name="T1" fmla="*/ 59 h 79"/>
                <a:gd name="T2" fmla="*/ 0 w 76"/>
                <a:gd name="T3" fmla="*/ 39 h 79"/>
                <a:gd name="T4" fmla="*/ 0 w 76"/>
                <a:gd name="T5" fmla="*/ 39 h 79"/>
                <a:gd name="T6" fmla="*/ 39 w 76"/>
                <a:gd name="T7" fmla="*/ 0 h 79"/>
                <a:gd name="T8" fmla="*/ 39 w 76"/>
                <a:gd name="T9" fmla="*/ 0 h 79"/>
                <a:gd name="T10" fmla="*/ 40 w 76"/>
                <a:gd name="T11" fmla="*/ 0 h 79"/>
                <a:gd name="T12" fmla="*/ 40 w 76"/>
                <a:gd name="T13" fmla="*/ 0 h 79"/>
                <a:gd name="T14" fmla="*/ 70 w 76"/>
                <a:gd name="T15" fmla="*/ 20 h 79"/>
                <a:gd name="T16" fmla="*/ 70 w 76"/>
                <a:gd name="T17" fmla="*/ 20 h 79"/>
                <a:gd name="T18" fmla="*/ 75 w 76"/>
                <a:gd name="T19" fmla="*/ 38 h 79"/>
                <a:gd name="T20" fmla="*/ 75 w 76"/>
                <a:gd name="T21" fmla="*/ 38 h 79"/>
                <a:gd name="T22" fmla="*/ 76 w 76"/>
                <a:gd name="T23" fmla="*/ 43 h 79"/>
                <a:gd name="T24" fmla="*/ 76 w 76"/>
                <a:gd name="T25" fmla="*/ 43 h 79"/>
                <a:gd name="T26" fmla="*/ 53 w 76"/>
                <a:gd name="T27" fmla="*/ 76 h 79"/>
                <a:gd name="T28" fmla="*/ 53 w 76"/>
                <a:gd name="T29" fmla="*/ 76 h 79"/>
                <a:gd name="T30" fmla="*/ 37 w 76"/>
                <a:gd name="T31" fmla="*/ 79 h 79"/>
                <a:gd name="T32" fmla="*/ 37 w 76"/>
                <a:gd name="T33" fmla="*/ 79 h 79"/>
                <a:gd name="T34" fmla="*/ 37 w 76"/>
                <a:gd name="T35" fmla="*/ 79 h 79"/>
                <a:gd name="T36" fmla="*/ 37 w 76"/>
                <a:gd name="T37" fmla="*/ 79 h 79"/>
                <a:gd name="T38" fmla="*/ 6 w 76"/>
                <a:gd name="T39" fmla="*/ 59 h 79"/>
                <a:gd name="T40" fmla="*/ 39 w 76"/>
                <a:gd name="T41" fmla="*/ 4 h 79"/>
                <a:gd name="T42" fmla="*/ 4 w 76"/>
                <a:gd name="T43" fmla="*/ 39 h 79"/>
                <a:gd name="T44" fmla="*/ 4 w 76"/>
                <a:gd name="T45" fmla="*/ 39 h 79"/>
                <a:gd name="T46" fmla="*/ 9 w 76"/>
                <a:gd name="T47" fmla="*/ 57 h 79"/>
                <a:gd name="T48" fmla="*/ 9 w 76"/>
                <a:gd name="T49" fmla="*/ 57 h 79"/>
                <a:gd name="T50" fmla="*/ 37 w 76"/>
                <a:gd name="T51" fmla="*/ 75 h 79"/>
                <a:gd name="T52" fmla="*/ 37 w 76"/>
                <a:gd name="T53" fmla="*/ 75 h 79"/>
                <a:gd name="T54" fmla="*/ 52 w 76"/>
                <a:gd name="T55" fmla="*/ 72 h 79"/>
                <a:gd name="T56" fmla="*/ 52 w 76"/>
                <a:gd name="T57" fmla="*/ 72 h 79"/>
                <a:gd name="T58" fmla="*/ 72 w 76"/>
                <a:gd name="T59" fmla="*/ 43 h 79"/>
                <a:gd name="T60" fmla="*/ 72 w 76"/>
                <a:gd name="T61" fmla="*/ 43 h 79"/>
                <a:gd name="T62" fmla="*/ 71 w 76"/>
                <a:gd name="T63" fmla="*/ 39 h 79"/>
                <a:gd name="T64" fmla="*/ 71 w 76"/>
                <a:gd name="T65" fmla="*/ 39 h 79"/>
                <a:gd name="T66" fmla="*/ 73 w 76"/>
                <a:gd name="T67" fmla="*/ 38 h 79"/>
                <a:gd name="T68" fmla="*/ 71 w 76"/>
                <a:gd name="T69" fmla="*/ 39 h 79"/>
                <a:gd name="T70" fmla="*/ 66 w 76"/>
                <a:gd name="T71" fmla="*/ 21 h 79"/>
                <a:gd name="T72" fmla="*/ 66 w 76"/>
                <a:gd name="T73" fmla="*/ 21 h 79"/>
                <a:gd name="T74" fmla="*/ 40 w 76"/>
                <a:gd name="T75" fmla="*/ 4 h 79"/>
                <a:gd name="T76" fmla="*/ 40 w 76"/>
                <a:gd name="T77" fmla="*/ 4 h 79"/>
                <a:gd name="T78" fmla="*/ 39 w 76"/>
                <a:gd name="T79" fmla="*/ 4 h 79"/>
                <a:gd name="T80" fmla="*/ 39 w 76"/>
                <a:gd name="T81" fmla="*/ 4 h 79"/>
                <a:gd name="T82" fmla="*/ 39 w 76"/>
                <a:gd name="T8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79">
                  <a:moveTo>
                    <a:pt x="6" y="59"/>
                  </a:moveTo>
                  <a:cubicBezTo>
                    <a:pt x="2" y="53"/>
                    <a:pt x="0" y="46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9"/>
                    <a:pt x="1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6" y="1"/>
                    <a:pt x="65" y="1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8"/>
                    <a:pt x="75" y="37"/>
                    <a:pt x="75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5" y="39"/>
                    <a:pt x="76" y="41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5" y="55"/>
                    <a:pt x="66" y="72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8"/>
                    <a:pt x="43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27" y="79"/>
                    <a:pt x="15" y="74"/>
                    <a:pt x="6" y="59"/>
                  </a:cubicBezTo>
                  <a:close/>
                  <a:moveTo>
                    <a:pt x="39" y="4"/>
                  </a:moveTo>
                  <a:cubicBezTo>
                    <a:pt x="18" y="4"/>
                    <a:pt x="4" y="21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5"/>
                    <a:pt x="5" y="51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8" y="71"/>
                    <a:pt x="28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42" y="75"/>
                    <a:pt x="47" y="74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63" y="69"/>
                    <a:pt x="72" y="5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1"/>
                    <a:pt x="71" y="40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0" y="30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2" y="13"/>
                    <a:pt x="54" y="5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464"/>
            <p:cNvSpPr/>
            <p:nvPr/>
          </p:nvSpPr>
          <p:spPr bwMode="auto">
            <a:xfrm>
              <a:off x="6370982" y="3360450"/>
              <a:ext cx="179437" cy="211371"/>
            </a:xfrm>
            <a:custGeom>
              <a:avLst/>
              <a:gdLst>
                <a:gd name="T0" fmla="*/ 49 w 50"/>
                <a:gd name="T1" fmla="*/ 22 h 59"/>
                <a:gd name="T2" fmla="*/ 31 w 50"/>
                <a:gd name="T3" fmla="*/ 2 h 59"/>
                <a:gd name="T4" fmla="*/ 14 w 50"/>
                <a:gd name="T5" fmla="*/ 39 h 59"/>
                <a:gd name="T6" fmla="*/ 49 w 50"/>
                <a:gd name="T7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9">
                  <a:moveTo>
                    <a:pt x="49" y="22"/>
                  </a:moveTo>
                  <a:cubicBezTo>
                    <a:pt x="49" y="22"/>
                    <a:pt x="47" y="5"/>
                    <a:pt x="31" y="2"/>
                  </a:cubicBezTo>
                  <a:cubicBezTo>
                    <a:pt x="15" y="0"/>
                    <a:pt x="0" y="20"/>
                    <a:pt x="14" y="39"/>
                  </a:cubicBezTo>
                  <a:cubicBezTo>
                    <a:pt x="27" y="59"/>
                    <a:pt x="50" y="39"/>
                    <a:pt x="4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465"/>
            <p:cNvSpPr>
              <a:spLocks noEditPoints="1"/>
            </p:cNvSpPr>
            <p:nvPr/>
          </p:nvSpPr>
          <p:spPr bwMode="auto">
            <a:xfrm>
              <a:off x="6392272" y="3360450"/>
              <a:ext cx="161189" cy="176396"/>
            </a:xfrm>
            <a:custGeom>
              <a:avLst/>
              <a:gdLst>
                <a:gd name="T0" fmla="*/ 6 w 45"/>
                <a:gd name="T1" fmla="*/ 41 h 49"/>
                <a:gd name="T2" fmla="*/ 0 w 45"/>
                <a:gd name="T3" fmla="*/ 24 h 49"/>
                <a:gd name="T4" fmla="*/ 0 w 45"/>
                <a:gd name="T5" fmla="*/ 24 h 49"/>
                <a:gd name="T6" fmla="*/ 22 w 45"/>
                <a:gd name="T7" fmla="*/ 0 h 49"/>
                <a:gd name="T8" fmla="*/ 22 w 45"/>
                <a:gd name="T9" fmla="*/ 0 h 49"/>
                <a:gd name="T10" fmla="*/ 25 w 45"/>
                <a:gd name="T11" fmla="*/ 0 h 49"/>
                <a:gd name="T12" fmla="*/ 25 w 45"/>
                <a:gd name="T13" fmla="*/ 0 h 49"/>
                <a:gd name="T14" fmla="*/ 45 w 45"/>
                <a:gd name="T15" fmla="*/ 22 h 49"/>
                <a:gd name="T16" fmla="*/ 45 w 45"/>
                <a:gd name="T17" fmla="*/ 22 h 49"/>
                <a:gd name="T18" fmla="*/ 43 w 45"/>
                <a:gd name="T19" fmla="*/ 22 h 49"/>
                <a:gd name="T20" fmla="*/ 45 w 45"/>
                <a:gd name="T21" fmla="*/ 22 h 49"/>
                <a:gd name="T22" fmla="*/ 45 w 45"/>
                <a:gd name="T23" fmla="*/ 24 h 49"/>
                <a:gd name="T24" fmla="*/ 45 w 45"/>
                <a:gd name="T25" fmla="*/ 24 h 49"/>
                <a:gd name="T26" fmla="*/ 21 w 45"/>
                <a:gd name="T27" fmla="*/ 49 h 49"/>
                <a:gd name="T28" fmla="*/ 21 w 45"/>
                <a:gd name="T29" fmla="*/ 49 h 49"/>
                <a:gd name="T30" fmla="*/ 21 w 45"/>
                <a:gd name="T31" fmla="*/ 49 h 49"/>
                <a:gd name="T32" fmla="*/ 21 w 45"/>
                <a:gd name="T33" fmla="*/ 49 h 49"/>
                <a:gd name="T34" fmla="*/ 6 w 45"/>
                <a:gd name="T35" fmla="*/ 41 h 49"/>
                <a:gd name="T36" fmla="*/ 4 w 45"/>
                <a:gd name="T37" fmla="*/ 24 h 49"/>
                <a:gd name="T38" fmla="*/ 9 w 45"/>
                <a:gd name="T39" fmla="*/ 38 h 49"/>
                <a:gd name="T40" fmla="*/ 9 w 45"/>
                <a:gd name="T41" fmla="*/ 38 h 49"/>
                <a:gd name="T42" fmla="*/ 21 w 45"/>
                <a:gd name="T43" fmla="*/ 45 h 49"/>
                <a:gd name="T44" fmla="*/ 21 w 45"/>
                <a:gd name="T45" fmla="*/ 45 h 49"/>
                <a:gd name="T46" fmla="*/ 35 w 45"/>
                <a:gd name="T47" fmla="*/ 38 h 49"/>
                <a:gd name="T48" fmla="*/ 35 w 45"/>
                <a:gd name="T49" fmla="*/ 38 h 49"/>
                <a:gd name="T50" fmla="*/ 41 w 45"/>
                <a:gd name="T51" fmla="*/ 24 h 49"/>
                <a:gd name="T52" fmla="*/ 41 w 45"/>
                <a:gd name="T53" fmla="*/ 24 h 49"/>
                <a:gd name="T54" fmla="*/ 41 w 45"/>
                <a:gd name="T55" fmla="*/ 22 h 49"/>
                <a:gd name="T56" fmla="*/ 41 w 45"/>
                <a:gd name="T57" fmla="*/ 22 h 49"/>
                <a:gd name="T58" fmla="*/ 38 w 45"/>
                <a:gd name="T59" fmla="*/ 14 h 49"/>
                <a:gd name="T60" fmla="*/ 38 w 45"/>
                <a:gd name="T61" fmla="*/ 14 h 49"/>
                <a:gd name="T62" fmla="*/ 25 w 45"/>
                <a:gd name="T63" fmla="*/ 4 h 49"/>
                <a:gd name="T64" fmla="*/ 25 w 45"/>
                <a:gd name="T65" fmla="*/ 4 h 49"/>
                <a:gd name="T66" fmla="*/ 22 w 45"/>
                <a:gd name="T67" fmla="*/ 4 h 49"/>
                <a:gd name="T68" fmla="*/ 22 w 45"/>
                <a:gd name="T69" fmla="*/ 4 h 49"/>
                <a:gd name="T70" fmla="*/ 4 w 45"/>
                <a:gd name="T71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49">
                  <a:moveTo>
                    <a:pt x="6" y="41"/>
                  </a:moveTo>
                  <a:cubicBezTo>
                    <a:pt x="2" y="35"/>
                    <a:pt x="0" y="29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3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3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36"/>
                    <a:pt x="34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6" y="49"/>
                    <a:pt x="10" y="47"/>
                    <a:pt x="6" y="41"/>
                  </a:cubicBezTo>
                  <a:close/>
                  <a:moveTo>
                    <a:pt x="4" y="24"/>
                  </a:moveTo>
                  <a:cubicBezTo>
                    <a:pt x="4" y="28"/>
                    <a:pt x="6" y="33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3" y="43"/>
                    <a:pt x="17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6" y="45"/>
                    <a:pt x="31" y="43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8" y="34"/>
                    <a:pt x="41" y="29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1" y="23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0" y="18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0"/>
                    <a:pt x="32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3" y="4"/>
                    <a:pt x="4" y="13"/>
                    <a:pt x="4" y="2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466"/>
            <p:cNvSpPr/>
            <p:nvPr/>
          </p:nvSpPr>
          <p:spPr bwMode="auto">
            <a:xfrm>
              <a:off x="6463742" y="3381739"/>
              <a:ext cx="47140" cy="47140"/>
            </a:xfrm>
            <a:custGeom>
              <a:avLst/>
              <a:gdLst>
                <a:gd name="T0" fmla="*/ 11 w 13"/>
                <a:gd name="T1" fmla="*/ 4 h 13"/>
                <a:gd name="T2" fmla="*/ 5 w 13"/>
                <a:gd name="T3" fmla="*/ 1 h 13"/>
                <a:gd name="T4" fmla="*/ 5 w 13"/>
                <a:gd name="T5" fmla="*/ 10 h 13"/>
                <a:gd name="T6" fmla="*/ 11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11" y="4"/>
                    <a:pt x="11" y="0"/>
                    <a:pt x="5" y="1"/>
                  </a:cubicBezTo>
                  <a:cubicBezTo>
                    <a:pt x="0" y="2"/>
                    <a:pt x="0" y="8"/>
                    <a:pt x="5" y="10"/>
                  </a:cubicBezTo>
                  <a:cubicBezTo>
                    <a:pt x="10" y="13"/>
                    <a:pt x="13" y="8"/>
                    <a:pt x="11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467"/>
            <p:cNvSpPr>
              <a:spLocks noEditPoints="1"/>
            </p:cNvSpPr>
            <p:nvPr/>
          </p:nvSpPr>
          <p:spPr bwMode="auto">
            <a:xfrm>
              <a:off x="6460701" y="3378698"/>
              <a:ext cx="53223" cy="50182"/>
            </a:xfrm>
            <a:custGeom>
              <a:avLst/>
              <a:gdLst>
                <a:gd name="T0" fmla="*/ 5 w 15"/>
                <a:gd name="T1" fmla="*/ 13 h 14"/>
                <a:gd name="T2" fmla="*/ 0 w 15"/>
                <a:gd name="T3" fmla="*/ 6 h 14"/>
                <a:gd name="T4" fmla="*/ 0 w 15"/>
                <a:gd name="T5" fmla="*/ 6 h 14"/>
                <a:gd name="T6" fmla="*/ 6 w 15"/>
                <a:gd name="T7" fmla="*/ 0 h 14"/>
                <a:gd name="T8" fmla="*/ 6 w 15"/>
                <a:gd name="T9" fmla="*/ 0 h 14"/>
                <a:gd name="T10" fmla="*/ 8 w 15"/>
                <a:gd name="T11" fmla="*/ 0 h 14"/>
                <a:gd name="T12" fmla="*/ 8 w 15"/>
                <a:gd name="T13" fmla="*/ 0 h 14"/>
                <a:gd name="T14" fmla="*/ 14 w 15"/>
                <a:gd name="T15" fmla="*/ 4 h 14"/>
                <a:gd name="T16" fmla="*/ 14 w 15"/>
                <a:gd name="T17" fmla="*/ 4 h 14"/>
                <a:gd name="T18" fmla="*/ 15 w 15"/>
                <a:gd name="T19" fmla="*/ 7 h 14"/>
                <a:gd name="T20" fmla="*/ 15 w 15"/>
                <a:gd name="T21" fmla="*/ 7 h 14"/>
                <a:gd name="T22" fmla="*/ 8 w 15"/>
                <a:gd name="T23" fmla="*/ 14 h 14"/>
                <a:gd name="T24" fmla="*/ 8 w 15"/>
                <a:gd name="T25" fmla="*/ 14 h 14"/>
                <a:gd name="T26" fmla="*/ 5 w 15"/>
                <a:gd name="T27" fmla="*/ 13 h 14"/>
                <a:gd name="T28" fmla="*/ 7 w 15"/>
                <a:gd name="T29" fmla="*/ 4 h 14"/>
                <a:gd name="T30" fmla="*/ 4 w 15"/>
                <a:gd name="T31" fmla="*/ 6 h 14"/>
                <a:gd name="T32" fmla="*/ 4 w 15"/>
                <a:gd name="T33" fmla="*/ 6 h 14"/>
                <a:gd name="T34" fmla="*/ 7 w 15"/>
                <a:gd name="T35" fmla="*/ 10 h 14"/>
                <a:gd name="T36" fmla="*/ 7 w 15"/>
                <a:gd name="T37" fmla="*/ 10 h 14"/>
                <a:gd name="T38" fmla="*/ 8 w 15"/>
                <a:gd name="T39" fmla="*/ 10 h 14"/>
                <a:gd name="T40" fmla="*/ 8 w 15"/>
                <a:gd name="T41" fmla="*/ 10 h 14"/>
                <a:gd name="T42" fmla="*/ 11 w 15"/>
                <a:gd name="T43" fmla="*/ 7 h 14"/>
                <a:gd name="T44" fmla="*/ 11 w 15"/>
                <a:gd name="T45" fmla="*/ 7 h 14"/>
                <a:gd name="T46" fmla="*/ 10 w 15"/>
                <a:gd name="T47" fmla="*/ 6 h 14"/>
                <a:gd name="T48" fmla="*/ 10 w 15"/>
                <a:gd name="T49" fmla="*/ 6 h 14"/>
                <a:gd name="T50" fmla="*/ 12 w 15"/>
                <a:gd name="T51" fmla="*/ 5 h 14"/>
                <a:gd name="T52" fmla="*/ 14 w 15"/>
                <a:gd name="T53" fmla="*/ 4 h 14"/>
                <a:gd name="T54" fmla="*/ 12 w 15"/>
                <a:gd name="T55" fmla="*/ 5 h 14"/>
                <a:gd name="T56" fmla="*/ 10 w 15"/>
                <a:gd name="T57" fmla="*/ 6 h 14"/>
                <a:gd name="T58" fmla="*/ 10 w 15"/>
                <a:gd name="T59" fmla="*/ 5 h 14"/>
                <a:gd name="T60" fmla="*/ 10 w 15"/>
                <a:gd name="T61" fmla="*/ 5 h 14"/>
                <a:gd name="T62" fmla="*/ 10 w 15"/>
                <a:gd name="T63" fmla="*/ 5 h 14"/>
                <a:gd name="T64" fmla="*/ 10 w 15"/>
                <a:gd name="T65" fmla="*/ 5 h 14"/>
                <a:gd name="T66" fmla="*/ 10 w 15"/>
                <a:gd name="T67" fmla="*/ 5 h 14"/>
                <a:gd name="T68" fmla="*/ 8 w 15"/>
                <a:gd name="T69" fmla="*/ 4 h 14"/>
                <a:gd name="T70" fmla="*/ 8 w 15"/>
                <a:gd name="T71" fmla="*/ 4 h 14"/>
                <a:gd name="T72" fmla="*/ 7 w 15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4">
                  <a:moveTo>
                    <a:pt x="5" y="13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3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4"/>
                    <a:pt x="5" y="13"/>
                  </a:cubicBezTo>
                  <a:close/>
                  <a:moveTo>
                    <a:pt x="7" y="4"/>
                  </a:move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468"/>
            <p:cNvSpPr/>
            <p:nvPr/>
          </p:nvSpPr>
          <p:spPr bwMode="auto">
            <a:xfrm>
              <a:off x="6410519" y="3431921"/>
              <a:ext cx="45620" cy="47140"/>
            </a:xfrm>
            <a:custGeom>
              <a:avLst/>
              <a:gdLst>
                <a:gd name="T0" fmla="*/ 12 w 13"/>
                <a:gd name="T1" fmla="*/ 4 h 13"/>
                <a:gd name="T2" fmla="*/ 5 w 13"/>
                <a:gd name="T3" fmla="*/ 1 h 13"/>
                <a:gd name="T4" fmla="*/ 5 w 13"/>
                <a:gd name="T5" fmla="*/ 10 h 13"/>
                <a:gd name="T6" fmla="*/ 12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4"/>
                  </a:moveTo>
                  <a:cubicBezTo>
                    <a:pt x="12" y="4"/>
                    <a:pt x="11" y="0"/>
                    <a:pt x="5" y="1"/>
                  </a:cubicBezTo>
                  <a:cubicBezTo>
                    <a:pt x="0" y="2"/>
                    <a:pt x="0" y="8"/>
                    <a:pt x="5" y="10"/>
                  </a:cubicBezTo>
                  <a:cubicBezTo>
                    <a:pt x="10" y="13"/>
                    <a:pt x="13" y="8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469"/>
            <p:cNvSpPr>
              <a:spLocks noEditPoints="1"/>
            </p:cNvSpPr>
            <p:nvPr/>
          </p:nvSpPr>
          <p:spPr bwMode="auto">
            <a:xfrm>
              <a:off x="6405958" y="3428880"/>
              <a:ext cx="54744" cy="50182"/>
            </a:xfrm>
            <a:custGeom>
              <a:avLst/>
              <a:gdLst>
                <a:gd name="T0" fmla="*/ 5 w 15"/>
                <a:gd name="T1" fmla="*/ 13 h 14"/>
                <a:gd name="T2" fmla="*/ 0 w 15"/>
                <a:gd name="T3" fmla="*/ 6 h 14"/>
                <a:gd name="T4" fmla="*/ 0 w 15"/>
                <a:gd name="T5" fmla="*/ 6 h 14"/>
                <a:gd name="T6" fmla="*/ 6 w 15"/>
                <a:gd name="T7" fmla="*/ 0 h 14"/>
                <a:gd name="T8" fmla="*/ 6 w 15"/>
                <a:gd name="T9" fmla="*/ 0 h 14"/>
                <a:gd name="T10" fmla="*/ 8 w 15"/>
                <a:gd name="T11" fmla="*/ 0 h 14"/>
                <a:gd name="T12" fmla="*/ 8 w 15"/>
                <a:gd name="T13" fmla="*/ 0 h 14"/>
                <a:gd name="T14" fmla="*/ 15 w 15"/>
                <a:gd name="T15" fmla="*/ 4 h 14"/>
                <a:gd name="T16" fmla="*/ 15 w 15"/>
                <a:gd name="T17" fmla="*/ 4 h 14"/>
                <a:gd name="T18" fmla="*/ 15 w 15"/>
                <a:gd name="T19" fmla="*/ 7 h 14"/>
                <a:gd name="T20" fmla="*/ 15 w 15"/>
                <a:gd name="T21" fmla="*/ 7 h 14"/>
                <a:gd name="T22" fmla="*/ 9 w 15"/>
                <a:gd name="T23" fmla="*/ 14 h 14"/>
                <a:gd name="T24" fmla="*/ 9 w 15"/>
                <a:gd name="T25" fmla="*/ 14 h 14"/>
                <a:gd name="T26" fmla="*/ 5 w 15"/>
                <a:gd name="T27" fmla="*/ 13 h 14"/>
                <a:gd name="T28" fmla="*/ 7 w 15"/>
                <a:gd name="T29" fmla="*/ 4 h 14"/>
                <a:gd name="T30" fmla="*/ 4 w 15"/>
                <a:gd name="T31" fmla="*/ 6 h 14"/>
                <a:gd name="T32" fmla="*/ 4 w 15"/>
                <a:gd name="T33" fmla="*/ 6 h 14"/>
                <a:gd name="T34" fmla="*/ 7 w 15"/>
                <a:gd name="T35" fmla="*/ 9 h 14"/>
                <a:gd name="T36" fmla="*/ 7 w 15"/>
                <a:gd name="T37" fmla="*/ 9 h 14"/>
                <a:gd name="T38" fmla="*/ 9 w 15"/>
                <a:gd name="T39" fmla="*/ 10 h 14"/>
                <a:gd name="T40" fmla="*/ 9 w 15"/>
                <a:gd name="T41" fmla="*/ 10 h 14"/>
                <a:gd name="T42" fmla="*/ 11 w 15"/>
                <a:gd name="T43" fmla="*/ 7 h 14"/>
                <a:gd name="T44" fmla="*/ 11 w 15"/>
                <a:gd name="T45" fmla="*/ 7 h 14"/>
                <a:gd name="T46" fmla="*/ 11 w 15"/>
                <a:gd name="T47" fmla="*/ 5 h 14"/>
                <a:gd name="T48" fmla="*/ 11 w 15"/>
                <a:gd name="T49" fmla="*/ 5 h 14"/>
                <a:gd name="T50" fmla="*/ 13 w 15"/>
                <a:gd name="T51" fmla="*/ 5 h 14"/>
                <a:gd name="T52" fmla="*/ 15 w 15"/>
                <a:gd name="T53" fmla="*/ 4 h 14"/>
                <a:gd name="T54" fmla="*/ 13 w 15"/>
                <a:gd name="T55" fmla="*/ 5 h 14"/>
                <a:gd name="T56" fmla="*/ 11 w 15"/>
                <a:gd name="T57" fmla="*/ 5 h 14"/>
                <a:gd name="T58" fmla="*/ 11 w 15"/>
                <a:gd name="T59" fmla="*/ 5 h 14"/>
                <a:gd name="T60" fmla="*/ 11 w 15"/>
                <a:gd name="T61" fmla="*/ 5 h 14"/>
                <a:gd name="T62" fmla="*/ 11 w 15"/>
                <a:gd name="T63" fmla="*/ 5 h 14"/>
                <a:gd name="T64" fmla="*/ 10 w 15"/>
                <a:gd name="T65" fmla="*/ 5 h 14"/>
                <a:gd name="T66" fmla="*/ 10 w 15"/>
                <a:gd name="T67" fmla="*/ 5 h 14"/>
                <a:gd name="T68" fmla="*/ 8 w 15"/>
                <a:gd name="T69" fmla="*/ 4 h 14"/>
                <a:gd name="T70" fmla="*/ 8 w 15"/>
                <a:gd name="T71" fmla="*/ 4 h 14"/>
                <a:gd name="T72" fmla="*/ 7 w 15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4">
                  <a:moveTo>
                    <a:pt x="5" y="13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4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3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6" y="14"/>
                    <a:pt x="5" y="13"/>
                  </a:cubicBezTo>
                  <a:close/>
                  <a:moveTo>
                    <a:pt x="7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470"/>
            <p:cNvSpPr/>
            <p:nvPr/>
          </p:nvSpPr>
          <p:spPr bwMode="auto">
            <a:xfrm>
              <a:off x="6471346" y="3460813"/>
              <a:ext cx="50182" cy="47140"/>
            </a:xfrm>
            <a:custGeom>
              <a:avLst/>
              <a:gdLst>
                <a:gd name="T0" fmla="*/ 12 w 14"/>
                <a:gd name="T1" fmla="*/ 4 h 13"/>
                <a:gd name="T2" fmla="*/ 6 w 14"/>
                <a:gd name="T3" fmla="*/ 2 h 13"/>
                <a:gd name="T4" fmla="*/ 5 w 14"/>
                <a:gd name="T5" fmla="*/ 11 h 13"/>
                <a:gd name="T6" fmla="*/ 12 w 14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4"/>
                    <a:pt x="11" y="0"/>
                    <a:pt x="6" y="2"/>
                  </a:cubicBezTo>
                  <a:cubicBezTo>
                    <a:pt x="0" y="3"/>
                    <a:pt x="1" y="8"/>
                    <a:pt x="5" y="11"/>
                  </a:cubicBezTo>
                  <a:cubicBezTo>
                    <a:pt x="10" y="13"/>
                    <a:pt x="14" y="8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471"/>
            <p:cNvSpPr>
              <a:spLocks noEditPoints="1"/>
            </p:cNvSpPr>
            <p:nvPr/>
          </p:nvSpPr>
          <p:spPr bwMode="auto">
            <a:xfrm>
              <a:off x="6471346" y="3457772"/>
              <a:ext cx="50182" cy="50182"/>
            </a:xfrm>
            <a:custGeom>
              <a:avLst/>
              <a:gdLst>
                <a:gd name="T0" fmla="*/ 5 w 14"/>
                <a:gd name="T1" fmla="*/ 14 h 14"/>
                <a:gd name="T2" fmla="*/ 0 w 14"/>
                <a:gd name="T3" fmla="*/ 7 h 14"/>
                <a:gd name="T4" fmla="*/ 0 w 14"/>
                <a:gd name="T5" fmla="*/ 7 h 14"/>
                <a:gd name="T6" fmla="*/ 5 w 14"/>
                <a:gd name="T7" fmla="*/ 1 h 14"/>
                <a:gd name="T8" fmla="*/ 5 w 14"/>
                <a:gd name="T9" fmla="*/ 1 h 14"/>
                <a:gd name="T10" fmla="*/ 8 w 14"/>
                <a:gd name="T11" fmla="*/ 0 h 14"/>
                <a:gd name="T12" fmla="*/ 8 w 14"/>
                <a:gd name="T13" fmla="*/ 0 h 14"/>
                <a:gd name="T14" fmla="*/ 14 w 14"/>
                <a:gd name="T15" fmla="*/ 5 h 14"/>
                <a:gd name="T16" fmla="*/ 14 w 14"/>
                <a:gd name="T17" fmla="*/ 5 h 14"/>
                <a:gd name="T18" fmla="*/ 14 w 14"/>
                <a:gd name="T19" fmla="*/ 7 h 14"/>
                <a:gd name="T20" fmla="*/ 14 w 14"/>
                <a:gd name="T21" fmla="*/ 7 h 14"/>
                <a:gd name="T22" fmla="*/ 8 w 14"/>
                <a:gd name="T23" fmla="*/ 14 h 14"/>
                <a:gd name="T24" fmla="*/ 8 w 14"/>
                <a:gd name="T25" fmla="*/ 14 h 14"/>
                <a:gd name="T26" fmla="*/ 5 w 14"/>
                <a:gd name="T27" fmla="*/ 14 h 14"/>
                <a:gd name="T28" fmla="*/ 6 w 14"/>
                <a:gd name="T29" fmla="*/ 4 h 14"/>
                <a:gd name="T30" fmla="*/ 4 w 14"/>
                <a:gd name="T31" fmla="*/ 7 h 14"/>
                <a:gd name="T32" fmla="*/ 4 w 14"/>
                <a:gd name="T33" fmla="*/ 7 h 14"/>
                <a:gd name="T34" fmla="*/ 6 w 14"/>
                <a:gd name="T35" fmla="*/ 10 h 14"/>
                <a:gd name="T36" fmla="*/ 6 w 14"/>
                <a:gd name="T37" fmla="*/ 10 h 14"/>
                <a:gd name="T38" fmla="*/ 8 w 14"/>
                <a:gd name="T39" fmla="*/ 10 h 14"/>
                <a:gd name="T40" fmla="*/ 8 w 14"/>
                <a:gd name="T41" fmla="*/ 10 h 14"/>
                <a:gd name="T42" fmla="*/ 10 w 14"/>
                <a:gd name="T43" fmla="*/ 7 h 14"/>
                <a:gd name="T44" fmla="*/ 10 w 14"/>
                <a:gd name="T45" fmla="*/ 7 h 14"/>
                <a:gd name="T46" fmla="*/ 10 w 14"/>
                <a:gd name="T47" fmla="*/ 6 h 14"/>
                <a:gd name="T48" fmla="*/ 10 w 14"/>
                <a:gd name="T49" fmla="*/ 6 h 14"/>
                <a:gd name="T50" fmla="*/ 12 w 14"/>
                <a:gd name="T51" fmla="*/ 5 h 14"/>
                <a:gd name="T52" fmla="*/ 14 w 14"/>
                <a:gd name="T53" fmla="*/ 5 h 14"/>
                <a:gd name="T54" fmla="*/ 12 w 14"/>
                <a:gd name="T55" fmla="*/ 5 h 14"/>
                <a:gd name="T56" fmla="*/ 10 w 14"/>
                <a:gd name="T57" fmla="*/ 6 h 14"/>
                <a:gd name="T58" fmla="*/ 10 w 14"/>
                <a:gd name="T59" fmla="*/ 6 h 14"/>
                <a:gd name="T60" fmla="*/ 10 w 14"/>
                <a:gd name="T61" fmla="*/ 6 h 14"/>
                <a:gd name="T62" fmla="*/ 10 w 14"/>
                <a:gd name="T63" fmla="*/ 6 h 14"/>
                <a:gd name="T64" fmla="*/ 10 w 14"/>
                <a:gd name="T65" fmla="*/ 5 h 14"/>
                <a:gd name="T66" fmla="*/ 10 w 14"/>
                <a:gd name="T67" fmla="*/ 5 h 14"/>
                <a:gd name="T68" fmla="*/ 8 w 14"/>
                <a:gd name="T69" fmla="*/ 4 h 14"/>
                <a:gd name="T70" fmla="*/ 8 w 14"/>
                <a:gd name="T71" fmla="*/ 4 h 14"/>
                <a:gd name="T72" fmla="*/ 6 w 14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cubicBezTo>
                    <a:pt x="2" y="12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2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lose/>
                  <a:moveTo>
                    <a:pt x="6" y="4"/>
                  </a:moveTo>
                  <a:cubicBezTo>
                    <a:pt x="4" y="5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472"/>
            <p:cNvSpPr/>
            <p:nvPr/>
          </p:nvSpPr>
          <p:spPr bwMode="auto">
            <a:xfrm>
              <a:off x="6442453" y="3202302"/>
              <a:ext cx="53223" cy="71471"/>
            </a:xfrm>
            <a:custGeom>
              <a:avLst/>
              <a:gdLst>
                <a:gd name="T0" fmla="*/ 0 w 15"/>
                <a:gd name="T1" fmla="*/ 19 h 20"/>
                <a:gd name="T2" fmla="*/ 0 w 15"/>
                <a:gd name="T3" fmla="*/ 18 h 20"/>
                <a:gd name="T4" fmla="*/ 0 w 15"/>
                <a:gd name="T5" fmla="*/ 18 h 20"/>
                <a:gd name="T6" fmla="*/ 12 w 15"/>
                <a:gd name="T7" fmla="*/ 0 h 20"/>
                <a:gd name="T8" fmla="*/ 12 w 15"/>
                <a:gd name="T9" fmla="*/ 0 h 20"/>
                <a:gd name="T10" fmla="*/ 15 w 15"/>
                <a:gd name="T11" fmla="*/ 2 h 20"/>
                <a:gd name="T12" fmla="*/ 15 w 15"/>
                <a:gd name="T13" fmla="*/ 2 h 20"/>
                <a:gd name="T14" fmla="*/ 13 w 15"/>
                <a:gd name="T15" fmla="*/ 4 h 20"/>
                <a:gd name="T16" fmla="*/ 13 w 15"/>
                <a:gd name="T17" fmla="*/ 4 h 20"/>
                <a:gd name="T18" fmla="*/ 12 w 15"/>
                <a:gd name="T19" fmla="*/ 4 h 20"/>
                <a:gd name="T20" fmla="*/ 12 w 15"/>
                <a:gd name="T21" fmla="*/ 4 h 20"/>
                <a:gd name="T22" fmla="*/ 9 w 15"/>
                <a:gd name="T23" fmla="*/ 6 h 20"/>
                <a:gd name="T24" fmla="*/ 9 w 15"/>
                <a:gd name="T25" fmla="*/ 6 h 20"/>
                <a:gd name="T26" fmla="*/ 4 w 15"/>
                <a:gd name="T27" fmla="*/ 18 h 20"/>
                <a:gd name="T28" fmla="*/ 4 w 15"/>
                <a:gd name="T29" fmla="*/ 18 h 20"/>
                <a:gd name="T30" fmla="*/ 4 w 15"/>
                <a:gd name="T31" fmla="*/ 18 h 20"/>
                <a:gd name="T32" fmla="*/ 4 w 15"/>
                <a:gd name="T33" fmla="*/ 18 h 20"/>
                <a:gd name="T34" fmla="*/ 2 w 15"/>
                <a:gd name="T35" fmla="*/ 20 h 20"/>
                <a:gd name="T36" fmla="*/ 2 w 15"/>
                <a:gd name="T37" fmla="*/ 20 h 20"/>
                <a:gd name="T38" fmla="*/ 2 w 15"/>
                <a:gd name="T39" fmla="*/ 20 h 20"/>
                <a:gd name="T40" fmla="*/ 2 w 15"/>
                <a:gd name="T41" fmla="*/ 20 h 20"/>
                <a:gd name="T42" fmla="*/ 0 w 15"/>
                <a:gd name="T4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0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8"/>
                    <a:pt x="4" y="11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0"/>
                    <a:pt x="0" y="19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473"/>
            <p:cNvSpPr/>
            <p:nvPr/>
          </p:nvSpPr>
          <p:spPr bwMode="auto">
            <a:xfrm>
              <a:off x="6416602" y="3626565"/>
              <a:ext cx="25851" cy="168793"/>
            </a:xfrm>
            <a:custGeom>
              <a:avLst/>
              <a:gdLst>
                <a:gd name="T0" fmla="*/ 0 w 7"/>
                <a:gd name="T1" fmla="*/ 46 h 47"/>
                <a:gd name="T2" fmla="*/ 0 w 7"/>
                <a:gd name="T3" fmla="*/ 45 h 47"/>
                <a:gd name="T4" fmla="*/ 0 w 7"/>
                <a:gd name="T5" fmla="*/ 45 h 47"/>
                <a:gd name="T6" fmla="*/ 3 w 7"/>
                <a:gd name="T7" fmla="*/ 2 h 47"/>
                <a:gd name="T8" fmla="*/ 3 w 7"/>
                <a:gd name="T9" fmla="*/ 2 h 47"/>
                <a:gd name="T10" fmla="*/ 5 w 7"/>
                <a:gd name="T11" fmla="*/ 1 h 47"/>
                <a:gd name="T12" fmla="*/ 5 w 7"/>
                <a:gd name="T13" fmla="*/ 1 h 47"/>
                <a:gd name="T14" fmla="*/ 7 w 7"/>
                <a:gd name="T15" fmla="*/ 3 h 47"/>
                <a:gd name="T16" fmla="*/ 7 w 7"/>
                <a:gd name="T17" fmla="*/ 3 h 47"/>
                <a:gd name="T18" fmla="*/ 4 w 7"/>
                <a:gd name="T19" fmla="*/ 45 h 47"/>
                <a:gd name="T20" fmla="*/ 4 w 7"/>
                <a:gd name="T21" fmla="*/ 45 h 47"/>
                <a:gd name="T22" fmla="*/ 4 w 7"/>
                <a:gd name="T23" fmla="*/ 45 h 47"/>
                <a:gd name="T24" fmla="*/ 4 w 7"/>
                <a:gd name="T25" fmla="*/ 45 h 47"/>
                <a:gd name="T26" fmla="*/ 2 w 7"/>
                <a:gd name="T27" fmla="*/ 47 h 47"/>
                <a:gd name="T28" fmla="*/ 2 w 7"/>
                <a:gd name="T29" fmla="*/ 47 h 47"/>
                <a:gd name="T30" fmla="*/ 2 w 7"/>
                <a:gd name="T31" fmla="*/ 47 h 47"/>
                <a:gd name="T32" fmla="*/ 2 w 7"/>
                <a:gd name="T33" fmla="*/ 47 h 47"/>
                <a:gd name="T34" fmla="*/ 0 w 7"/>
                <a:gd name="T35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47"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9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4" y="39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3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474"/>
            <p:cNvSpPr/>
            <p:nvPr/>
          </p:nvSpPr>
          <p:spPr bwMode="auto">
            <a:xfrm>
              <a:off x="6647742" y="3856184"/>
              <a:ext cx="39537" cy="434907"/>
            </a:xfrm>
            <a:custGeom>
              <a:avLst/>
              <a:gdLst>
                <a:gd name="T0" fmla="*/ 6 w 11"/>
                <a:gd name="T1" fmla="*/ 119 h 121"/>
                <a:gd name="T2" fmla="*/ 0 w 11"/>
                <a:gd name="T3" fmla="*/ 118 h 121"/>
                <a:gd name="T4" fmla="*/ 5 w 11"/>
                <a:gd name="T5" fmla="*/ 0 h 121"/>
                <a:gd name="T6" fmla="*/ 11 w 11"/>
                <a:gd name="T7" fmla="*/ 3 h 121"/>
                <a:gd name="T8" fmla="*/ 6 w 11"/>
                <a:gd name="T9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1">
                  <a:moveTo>
                    <a:pt x="6" y="119"/>
                  </a:moveTo>
                  <a:cubicBezTo>
                    <a:pt x="0" y="121"/>
                    <a:pt x="0" y="118"/>
                    <a:pt x="0" y="1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3"/>
                    <a:pt x="11" y="3"/>
                  </a:cubicBezTo>
                  <a:lnTo>
                    <a:pt x="6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475"/>
            <p:cNvSpPr/>
            <p:nvPr/>
          </p:nvSpPr>
          <p:spPr bwMode="auto">
            <a:xfrm>
              <a:off x="6626453" y="4335190"/>
              <a:ext cx="42578" cy="316296"/>
            </a:xfrm>
            <a:custGeom>
              <a:avLst/>
              <a:gdLst>
                <a:gd name="T0" fmla="*/ 11 w 12"/>
                <a:gd name="T1" fmla="*/ 3 h 88"/>
                <a:gd name="T2" fmla="*/ 9 w 12"/>
                <a:gd name="T3" fmla="*/ 0 h 88"/>
                <a:gd name="T4" fmla="*/ 6 w 12"/>
                <a:gd name="T5" fmla="*/ 4 h 88"/>
                <a:gd name="T6" fmla="*/ 1 w 12"/>
                <a:gd name="T7" fmla="*/ 85 h 88"/>
                <a:gd name="T8" fmla="*/ 5 w 12"/>
                <a:gd name="T9" fmla="*/ 87 h 88"/>
                <a:gd name="T10" fmla="*/ 11 w 12"/>
                <a:gd name="T11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8">
                  <a:moveTo>
                    <a:pt x="11" y="3"/>
                  </a:moveTo>
                  <a:cubicBezTo>
                    <a:pt x="11" y="3"/>
                    <a:pt x="12" y="0"/>
                    <a:pt x="9" y="0"/>
                  </a:cubicBezTo>
                  <a:cubicBezTo>
                    <a:pt x="6" y="0"/>
                    <a:pt x="6" y="0"/>
                    <a:pt x="6" y="4"/>
                  </a:cubicBezTo>
                  <a:cubicBezTo>
                    <a:pt x="6" y="7"/>
                    <a:pt x="1" y="85"/>
                    <a:pt x="1" y="85"/>
                  </a:cubicBezTo>
                  <a:cubicBezTo>
                    <a:pt x="1" y="85"/>
                    <a:pt x="0" y="88"/>
                    <a:pt x="5" y="87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476"/>
            <p:cNvSpPr>
              <a:spLocks noEditPoints="1"/>
            </p:cNvSpPr>
            <p:nvPr/>
          </p:nvSpPr>
          <p:spPr bwMode="auto">
            <a:xfrm>
              <a:off x="6694882" y="3906365"/>
              <a:ext cx="352792" cy="418180"/>
            </a:xfrm>
            <a:custGeom>
              <a:avLst/>
              <a:gdLst>
                <a:gd name="T0" fmla="*/ 82 w 98"/>
                <a:gd name="T1" fmla="*/ 116 h 116"/>
                <a:gd name="T2" fmla="*/ 13 w 98"/>
                <a:gd name="T3" fmla="*/ 113 h 116"/>
                <a:gd name="T4" fmla="*/ 13 w 98"/>
                <a:gd name="T5" fmla="*/ 113 h 116"/>
                <a:gd name="T6" fmla="*/ 2 w 98"/>
                <a:gd name="T7" fmla="*/ 109 h 116"/>
                <a:gd name="T8" fmla="*/ 2 w 98"/>
                <a:gd name="T9" fmla="*/ 109 h 116"/>
                <a:gd name="T10" fmla="*/ 0 w 98"/>
                <a:gd name="T11" fmla="*/ 102 h 116"/>
                <a:gd name="T12" fmla="*/ 0 w 98"/>
                <a:gd name="T13" fmla="*/ 102 h 116"/>
                <a:gd name="T14" fmla="*/ 0 w 98"/>
                <a:gd name="T15" fmla="*/ 101 h 116"/>
                <a:gd name="T16" fmla="*/ 0 w 98"/>
                <a:gd name="T17" fmla="*/ 101 h 116"/>
                <a:gd name="T18" fmla="*/ 6 w 98"/>
                <a:gd name="T19" fmla="*/ 22 h 116"/>
                <a:gd name="T20" fmla="*/ 6 w 98"/>
                <a:gd name="T21" fmla="*/ 22 h 116"/>
                <a:gd name="T22" fmla="*/ 9 w 98"/>
                <a:gd name="T23" fmla="*/ 6 h 116"/>
                <a:gd name="T24" fmla="*/ 9 w 98"/>
                <a:gd name="T25" fmla="*/ 6 h 116"/>
                <a:gd name="T26" fmla="*/ 20 w 98"/>
                <a:gd name="T27" fmla="*/ 0 h 116"/>
                <a:gd name="T28" fmla="*/ 20 w 98"/>
                <a:gd name="T29" fmla="*/ 0 h 116"/>
                <a:gd name="T30" fmla="*/ 31 w 98"/>
                <a:gd name="T31" fmla="*/ 2 h 116"/>
                <a:gd name="T32" fmla="*/ 31 w 98"/>
                <a:gd name="T33" fmla="*/ 2 h 116"/>
                <a:gd name="T34" fmla="*/ 84 w 98"/>
                <a:gd name="T35" fmla="*/ 44 h 116"/>
                <a:gd name="T36" fmla="*/ 84 w 98"/>
                <a:gd name="T37" fmla="*/ 44 h 116"/>
                <a:gd name="T38" fmla="*/ 82 w 98"/>
                <a:gd name="T39" fmla="*/ 46 h 116"/>
                <a:gd name="T40" fmla="*/ 84 w 98"/>
                <a:gd name="T41" fmla="*/ 44 h 116"/>
                <a:gd name="T42" fmla="*/ 96 w 98"/>
                <a:gd name="T43" fmla="*/ 103 h 116"/>
                <a:gd name="T44" fmla="*/ 96 w 98"/>
                <a:gd name="T45" fmla="*/ 103 h 116"/>
                <a:gd name="T46" fmla="*/ 96 w 98"/>
                <a:gd name="T47" fmla="*/ 104 h 116"/>
                <a:gd name="T48" fmla="*/ 96 w 98"/>
                <a:gd name="T49" fmla="*/ 104 h 116"/>
                <a:gd name="T50" fmla="*/ 91 w 98"/>
                <a:gd name="T51" fmla="*/ 114 h 116"/>
                <a:gd name="T52" fmla="*/ 91 w 98"/>
                <a:gd name="T53" fmla="*/ 114 h 116"/>
                <a:gd name="T54" fmla="*/ 83 w 98"/>
                <a:gd name="T55" fmla="*/ 116 h 116"/>
                <a:gd name="T56" fmla="*/ 83 w 98"/>
                <a:gd name="T57" fmla="*/ 116 h 116"/>
                <a:gd name="T58" fmla="*/ 82 w 98"/>
                <a:gd name="T59" fmla="*/ 116 h 116"/>
                <a:gd name="T60" fmla="*/ 83 w 98"/>
                <a:gd name="T61" fmla="*/ 112 h 116"/>
                <a:gd name="T62" fmla="*/ 89 w 98"/>
                <a:gd name="T63" fmla="*/ 111 h 116"/>
                <a:gd name="T64" fmla="*/ 89 w 98"/>
                <a:gd name="T65" fmla="*/ 111 h 116"/>
                <a:gd name="T66" fmla="*/ 92 w 98"/>
                <a:gd name="T67" fmla="*/ 104 h 116"/>
                <a:gd name="T68" fmla="*/ 92 w 98"/>
                <a:gd name="T69" fmla="*/ 104 h 116"/>
                <a:gd name="T70" fmla="*/ 92 w 98"/>
                <a:gd name="T71" fmla="*/ 103 h 116"/>
                <a:gd name="T72" fmla="*/ 92 w 98"/>
                <a:gd name="T73" fmla="*/ 103 h 116"/>
                <a:gd name="T74" fmla="*/ 81 w 98"/>
                <a:gd name="T75" fmla="*/ 47 h 116"/>
                <a:gd name="T76" fmla="*/ 81 w 98"/>
                <a:gd name="T77" fmla="*/ 47 h 116"/>
                <a:gd name="T78" fmla="*/ 63 w 98"/>
                <a:gd name="T79" fmla="*/ 28 h 116"/>
                <a:gd name="T80" fmla="*/ 63 w 98"/>
                <a:gd name="T81" fmla="*/ 28 h 116"/>
                <a:gd name="T82" fmla="*/ 30 w 98"/>
                <a:gd name="T83" fmla="*/ 6 h 116"/>
                <a:gd name="T84" fmla="*/ 30 w 98"/>
                <a:gd name="T85" fmla="*/ 6 h 116"/>
                <a:gd name="T86" fmla="*/ 20 w 98"/>
                <a:gd name="T87" fmla="*/ 4 h 116"/>
                <a:gd name="T88" fmla="*/ 20 w 98"/>
                <a:gd name="T89" fmla="*/ 4 h 116"/>
                <a:gd name="T90" fmla="*/ 13 w 98"/>
                <a:gd name="T91" fmla="*/ 8 h 116"/>
                <a:gd name="T92" fmla="*/ 13 w 98"/>
                <a:gd name="T93" fmla="*/ 8 h 116"/>
                <a:gd name="T94" fmla="*/ 10 w 98"/>
                <a:gd name="T95" fmla="*/ 22 h 116"/>
                <a:gd name="T96" fmla="*/ 10 w 98"/>
                <a:gd name="T97" fmla="*/ 22 h 116"/>
                <a:gd name="T98" fmla="*/ 4 w 98"/>
                <a:gd name="T99" fmla="*/ 101 h 116"/>
                <a:gd name="T100" fmla="*/ 4 w 98"/>
                <a:gd name="T101" fmla="*/ 101 h 116"/>
                <a:gd name="T102" fmla="*/ 4 w 98"/>
                <a:gd name="T103" fmla="*/ 101 h 116"/>
                <a:gd name="T104" fmla="*/ 4 w 98"/>
                <a:gd name="T105" fmla="*/ 101 h 116"/>
                <a:gd name="T106" fmla="*/ 5 w 98"/>
                <a:gd name="T107" fmla="*/ 106 h 116"/>
                <a:gd name="T108" fmla="*/ 5 w 98"/>
                <a:gd name="T109" fmla="*/ 106 h 116"/>
                <a:gd name="T110" fmla="*/ 13 w 98"/>
                <a:gd name="T111" fmla="*/ 109 h 116"/>
                <a:gd name="T112" fmla="*/ 13 w 98"/>
                <a:gd name="T113" fmla="*/ 109 h 116"/>
                <a:gd name="T114" fmla="*/ 83 w 98"/>
                <a:gd name="T115" fmla="*/ 112 h 116"/>
                <a:gd name="T116" fmla="*/ 83 w 98"/>
                <a:gd name="T117" fmla="*/ 112 h 116"/>
                <a:gd name="T118" fmla="*/ 83 w 98"/>
                <a:gd name="T119" fmla="*/ 112 h 116"/>
                <a:gd name="T120" fmla="*/ 83 w 98"/>
                <a:gd name="T121" fmla="*/ 112 h 116"/>
                <a:gd name="T122" fmla="*/ 83 w 98"/>
                <a:gd name="T12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" h="116">
                  <a:moveTo>
                    <a:pt x="82" y="116"/>
                  </a:moveTo>
                  <a:cubicBezTo>
                    <a:pt x="82" y="116"/>
                    <a:pt x="24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8" y="112"/>
                    <a:pt x="4" y="111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07"/>
                    <a:pt x="0" y="104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2"/>
                    <a:pt x="4" y="39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15"/>
                    <a:pt x="7" y="10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7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52" y="7"/>
                    <a:pt x="83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98" y="65"/>
                    <a:pt x="96" y="92"/>
                    <a:pt x="96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3"/>
                    <a:pt x="96" y="103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9"/>
                    <a:pt x="94" y="112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88" y="116"/>
                    <a:pt x="85" y="116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6"/>
                    <a:pt x="83" y="116"/>
                    <a:pt x="82" y="116"/>
                  </a:cubicBezTo>
                  <a:close/>
                  <a:moveTo>
                    <a:pt x="83" y="112"/>
                  </a:moveTo>
                  <a:cubicBezTo>
                    <a:pt x="84" y="112"/>
                    <a:pt x="87" y="112"/>
                    <a:pt x="89" y="111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91" y="109"/>
                    <a:pt x="92" y="108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92"/>
                    <a:pt x="94" y="66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0" y="46"/>
                    <a:pt x="72" y="37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52" y="18"/>
                    <a:pt x="40" y="8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5"/>
                    <a:pt x="22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4" y="5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11" y="15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39"/>
                    <a:pt x="4" y="93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4"/>
                    <a:pt x="4" y="105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6" y="107"/>
                    <a:pt x="8" y="108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24" y="109"/>
                    <a:pt x="81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477"/>
            <p:cNvSpPr/>
            <p:nvPr/>
          </p:nvSpPr>
          <p:spPr bwMode="auto">
            <a:xfrm>
              <a:off x="6763312" y="4342793"/>
              <a:ext cx="258511" cy="326941"/>
            </a:xfrm>
            <a:custGeom>
              <a:avLst/>
              <a:gdLst>
                <a:gd name="T0" fmla="*/ 69 w 72"/>
                <a:gd name="T1" fmla="*/ 6 h 91"/>
                <a:gd name="T2" fmla="*/ 14 w 72"/>
                <a:gd name="T3" fmla="*/ 1 h 91"/>
                <a:gd name="T4" fmla="*/ 6 w 72"/>
                <a:gd name="T5" fmla="*/ 12 h 91"/>
                <a:gd name="T6" fmla="*/ 1 w 72"/>
                <a:gd name="T7" fmla="*/ 83 h 91"/>
                <a:gd name="T8" fmla="*/ 11 w 72"/>
                <a:gd name="T9" fmla="*/ 90 h 91"/>
                <a:gd name="T10" fmla="*/ 56 w 72"/>
                <a:gd name="T11" fmla="*/ 59 h 91"/>
                <a:gd name="T12" fmla="*/ 72 w 72"/>
                <a:gd name="T13" fmla="*/ 9 h 91"/>
                <a:gd name="T14" fmla="*/ 69 w 72"/>
                <a:gd name="T15" fmla="*/ 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1">
                  <a:moveTo>
                    <a:pt x="69" y="6"/>
                  </a:moveTo>
                  <a:cubicBezTo>
                    <a:pt x="69" y="6"/>
                    <a:pt x="16" y="1"/>
                    <a:pt x="14" y="1"/>
                  </a:cubicBezTo>
                  <a:cubicBezTo>
                    <a:pt x="11" y="1"/>
                    <a:pt x="7" y="0"/>
                    <a:pt x="6" y="12"/>
                  </a:cubicBezTo>
                  <a:cubicBezTo>
                    <a:pt x="6" y="23"/>
                    <a:pt x="1" y="82"/>
                    <a:pt x="1" y="83"/>
                  </a:cubicBezTo>
                  <a:cubicBezTo>
                    <a:pt x="1" y="84"/>
                    <a:pt x="0" y="91"/>
                    <a:pt x="11" y="90"/>
                  </a:cubicBezTo>
                  <a:cubicBezTo>
                    <a:pt x="21" y="88"/>
                    <a:pt x="42" y="81"/>
                    <a:pt x="56" y="59"/>
                  </a:cubicBezTo>
                  <a:cubicBezTo>
                    <a:pt x="70" y="37"/>
                    <a:pt x="72" y="13"/>
                    <a:pt x="72" y="9"/>
                  </a:cubicBezTo>
                  <a:cubicBezTo>
                    <a:pt x="72" y="9"/>
                    <a:pt x="72" y="6"/>
                    <a:pt x="69" y="6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478"/>
            <p:cNvSpPr>
              <a:spLocks noEditPoints="1"/>
            </p:cNvSpPr>
            <p:nvPr/>
          </p:nvSpPr>
          <p:spPr bwMode="auto">
            <a:xfrm>
              <a:off x="6758750" y="4338231"/>
              <a:ext cx="270677" cy="334544"/>
            </a:xfrm>
            <a:custGeom>
              <a:avLst/>
              <a:gdLst>
                <a:gd name="T0" fmla="*/ 1 w 75"/>
                <a:gd name="T1" fmla="*/ 89 h 93"/>
                <a:gd name="T2" fmla="*/ 0 w 75"/>
                <a:gd name="T3" fmla="*/ 84 h 93"/>
                <a:gd name="T4" fmla="*/ 0 w 75"/>
                <a:gd name="T5" fmla="*/ 84 h 93"/>
                <a:gd name="T6" fmla="*/ 0 w 75"/>
                <a:gd name="T7" fmla="*/ 84 h 93"/>
                <a:gd name="T8" fmla="*/ 0 w 75"/>
                <a:gd name="T9" fmla="*/ 84 h 93"/>
                <a:gd name="T10" fmla="*/ 5 w 75"/>
                <a:gd name="T11" fmla="*/ 12 h 93"/>
                <a:gd name="T12" fmla="*/ 5 w 75"/>
                <a:gd name="T13" fmla="*/ 12 h 93"/>
                <a:gd name="T14" fmla="*/ 8 w 75"/>
                <a:gd name="T15" fmla="*/ 2 h 93"/>
                <a:gd name="T16" fmla="*/ 8 w 75"/>
                <a:gd name="T17" fmla="*/ 2 h 93"/>
                <a:gd name="T18" fmla="*/ 13 w 75"/>
                <a:gd name="T19" fmla="*/ 0 h 93"/>
                <a:gd name="T20" fmla="*/ 13 w 75"/>
                <a:gd name="T21" fmla="*/ 0 h 93"/>
                <a:gd name="T22" fmla="*/ 15 w 75"/>
                <a:gd name="T23" fmla="*/ 0 h 93"/>
                <a:gd name="T24" fmla="*/ 15 w 75"/>
                <a:gd name="T25" fmla="*/ 0 h 93"/>
                <a:gd name="T26" fmla="*/ 70 w 75"/>
                <a:gd name="T27" fmla="*/ 5 h 93"/>
                <a:gd name="T28" fmla="*/ 70 w 75"/>
                <a:gd name="T29" fmla="*/ 5 h 93"/>
                <a:gd name="T30" fmla="*/ 74 w 75"/>
                <a:gd name="T31" fmla="*/ 8 h 93"/>
                <a:gd name="T32" fmla="*/ 74 w 75"/>
                <a:gd name="T33" fmla="*/ 8 h 93"/>
                <a:gd name="T34" fmla="*/ 75 w 75"/>
                <a:gd name="T35" fmla="*/ 10 h 93"/>
                <a:gd name="T36" fmla="*/ 75 w 75"/>
                <a:gd name="T37" fmla="*/ 10 h 93"/>
                <a:gd name="T38" fmla="*/ 59 w 75"/>
                <a:gd name="T39" fmla="*/ 61 h 93"/>
                <a:gd name="T40" fmla="*/ 59 w 75"/>
                <a:gd name="T41" fmla="*/ 61 h 93"/>
                <a:gd name="T42" fmla="*/ 12 w 75"/>
                <a:gd name="T43" fmla="*/ 93 h 93"/>
                <a:gd name="T44" fmla="*/ 12 w 75"/>
                <a:gd name="T45" fmla="*/ 93 h 93"/>
                <a:gd name="T46" fmla="*/ 9 w 75"/>
                <a:gd name="T47" fmla="*/ 93 h 93"/>
                <a:gd name="T48" fmla="*/ 9 w 75"/>
                <a:gd name="T49" fmla="*/ 93 h 93"/>
                <a:gd name="T50" fmla="*/ 9 w 75"/>
                <a:gd name="T51" fmla="*/ 93 h 93"/>
                <a:gd name="T52" fmla="*/ 9 w 75"/>
                <a:gd name="T53" fmla="*/ 93 h 93"/>
                <a:gd name="T54" fmla="*/ 1 w 75"/>
                <a:gd name="T55" fmla="*/ 89 h 93"/>
                <a:gd name="T56" fmla="*/ 11 w 75"/>
                <a:gd name="T57" fmla="*/ 5 h 93"/>
                <a:gd name="T58" fmla="*/ 9 w 75"/>
                <a:gd name="T59" fmla="*/ 13 h 93"/>
                <a:gd name="T60" fmla="*/ 9 w 75"/>
                <a:gd name="T61" fmla="*/ 13 h 93"/>
                <a:gd name="T62" fmla="*/ 4 w 75"/>
                <a:gd name="T63" fmla="*/ 84 h 93"/>
                <a:gd name="T64" fmla="*/ 4 w 75"/>
                <a:gd name="T65" fmla="*/ 84 h 93"/>
                <a:gd name="T66" fmla="*/ 4 w 75"/>
                <a:gd name="T67" fmla="*/ 84 h 93"/>
                <a:gd name="T68" fmla="*/ 9 w 75"/>
                <a:gd name="T69" fmla="*/ 89 h 93"/>
                <a:gd name="T70" fmla="*/ 9 w 75"/>
                <a:gd name="T71" fmla="*/ 89 h 93"/>
                <a:gd name="T72" fmla="*/ 11 w 75"/>
                <a:gd name="T73" fmla="*/ 89 h 93"/>
                <a:gd name="T74" fmla="*/ 11 w 75"/>
                <a:gd name="T75" fmla="*/ 89 h 93"/>
                <a:gd name="T76" fmla="*/ 55 w 75"/>
                <a:gd name="T77" fmla="*/ 59 h 93"/>
                <a:gd name="T78" fmla="*/ 55 w 75"/>
                <a:gd name="T79" fmla="*/ 59 h 93"/>
                <a:gd name="T80" fmla="*/ 71 w 75"/>
                <a:gd name="T81" fmla="*/ 10 h 93"/>
                <a:gd name="T82" fmla="*/ 71 w 75"/>
                <a:gd name="T83" fmla="*/ 10 h 93"/>
                <a:gd name="T84" fmla="*/ 71 w 75"/>
                <a:gd name="T85" fmla="*/ 9 h 93"/>
                <a:gd name="T86" fmla="*/ 71 w 75"/>
                <a:gd name="T87" fmla="*/ 9 h 93"/>
                <a:gd name="T88" fmla="*/ 70 w 75"/>
                <a:gd name="T89" fmla="*/ 9 h 93"/>
                <a:gd name="T90" fmla="*/ 70 w 75"/>
                <a:gd name="T91" fmla="*/ 9 h 93"/>
                <a:gd name="T92" fmla="*/ 70 w 75"/>
                <a:gd name="T93" fmla="*/ 7 h 93"/>
                <a:gd name="T94" fmla="*/ 70 w 75"/>
                <a:gd name="T95" fmla="*/ 9 h 93"/>
                <a:gd name="T96" fmla="*/ 15 w 75"/>
                <a:gd name="T97" fmla="*/ 4 h 93"/>
                <a:gd name="T98" fmla="*/ 15 w 75"/>
                <a:gd name="T99" fmla="*/ 4 h 93"/>
                <a:gd name="T100" fmla="*/ 13 w 75"/>
                <a:gd name="T101" fmla="*/ 4 h 93"/>
                <a:gd name="T102" fmla="*/ 13 w 75"/>
                <a:gd name="T103" fmla="*/ 4 h 93"/>
                <a:gd name="T104" fmla="*/ 11 w 75"/>
                <a:gd name="T105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93">
                  <a:moveTo>
                    <a:pt x="1" y="89"/>
                  </a:moveTo>
                  <a:cubicBezTo>
                    <a:pt x="0" y="87"/>
                    <a:pt x="0" y="85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3"/>
                    <a:pt x="5" y="24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8"/>
                    <a:pt x="6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68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2" y="5"/>
                    <a:pt x="74" y="7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5" y="9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5"/>
                    <a:pt x="73" y="39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44" y="84"/>
                    <a:pt x="22" y="91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1" y="93"/>
                    <a:pt x="10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5" y="93"/>
                    <a:pt x="2" y="91"/>
                    <a:pt x="1" y="89"/>
                  </a:cubicBezTo>
                  <a:close/>
                  <a:moveTo>
                    <a:pt x="11" y="5"/>
                  </a:moveTo>
                  <a:cubicBezTo>
                    <a:pt x="10" y="6"/>
                    <a:pt x="9" y="8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4"/>
                    <a:pt x="4" y="83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5"/>
                    <a:pt x="3" y="89"/>
                    <a:pt x="9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0" y="89"/>
                    <a:pt x="10" y="89"/>
                    <a:pt x="11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21" y="87"/>
                    <a:pt x="42" y="80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69" y="37"/>
                    <a:pt x="71" y="14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1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479"/>
            <p:cNvSpPr/>
            <p:nvPr/>
          </p:nvSpPr>
          <p:spPr bwMode="auto">
            <a:xfrm>
              <a:off x="6719213" y="3932216"/>
              <a:ext cx="165751" cy="60826"/>
            </a:xfrm>
            <a:custGeom>
              <a:avLst/>
              <a:gdLst>
                <a:gd name="T0" fmla="*/ 43 w 46"/>
                <a:gd name="T1" fmla="*/ 17 h 17"/>
                <a:gd name="T2" fmla="*/ 1 w 46"/>
                <a:gd name="T3" fmla="*/ 12 h 17"/>
                <a:gd name="T4" fmla="*/ 0 w 46"/>
                <a:gd name="T5" fmla="*/ 10 h 17"/>
                <a:gd name="T6" fmla="*/ 0 w 46"/>
                <a:gd name="T7" fmla="*/ 10 h 17"/>
                <a:gd name="T8" fmla="*/ 2 w 46"/>
                <a:gd name="T9" fmla="*/ 8 h 17"/>
                <a:gd name="T10" fmla="*/ 2 w 46"/>
                <a:gd name="T11" fmla="*/ 8 h 17"/>
                <a:gd name="T12" fmla="*/ 42 w 46"/>
                <a:gd name="T13" fmla="*/ 13 h 17"/>
                <a:gd name="T14" fmla="*/ 42 w 46"/>
                <a:gd name="T15" fmla="*/ 11 h 17"/>
                <a:gd name="T16" fmla="*/ 42 w 46"/>
                <a:gd name="T17" fmla="*/ 11 h 17"/>
                <a:gd name="T18" fmla="*/ 3 w 46"/>
                <a:gd name="T19" fmla="*/ 4 h 17"/>
                <a:gd name="T20" fmla="*/ 3 w 46"/>
                <a:gd name="T21" fmla="*/ 4 h 17"/>
                <a:gd name="T22" fmla="*/ 3 w 46"/>
                <a:gd name="T23" fmla="*/ 4 h 17"/>
                <a:gd name="T24" fmla="*/ 1 w 46"/>
                <a:gd name="T25" fmla="*/ 2 h 17"/>
                <a:gd name="T26" fmla="*/ 1 w 46"/>
                <a:gd name="T27" fmla="*/ 2 h 17"/>
                <a:gd name="T28" fmla="*/ 4 w 46"/>
                <a:gd name="T29" fmla="*/ 1 h 17"/>
                <a:gd name="T30" fmla="*/ 4 w 46"/>
                <a:gd name="T31" fmla="*/ 1 h 17"/>
                <a:gd name="T32" fmla="*/ 44 w 46"/>
                <a:gd name="T33" fmla="*/ 8 h 17"/>
                <a:gd name="T34" fmla="*/ 44 w 46"/>
                <a:gd name="T35" fmla="*/ 8 h 17"/>
                <a:gd name="T36" fmla="*/ 46 w 46"/>
                <a:gd name="T37" fmla="*/ 9 h 17"/>
                <a:gd name="T38" fmla="*/ 46 w 46"/>
                <a:gd name="T39" fmla="*/ 9 h 17"/>
                <a:gd name="T40" fmla="*/ 46 w 46"/>
                <a:gd name="T41" fmla="*/ 11 h 17"/>
                <a:gd name="T42" fmla="*/ 46 w 46"/>
                <a:gd name="T43" fmla="*/ 11 h 17"/>
                <a:gd name="T44" fmla="*/ 45 w 46"/>
                <a:gd name="T45" fmla="*/ 16 h 17"/>
                <a:gd name="T46" fmla="*/ 45 w 46"/>
                <a:gd name="T47" fmla="*/ 16 h 17"/>
                <a:gd name="T48" fmla="*/ 43 w 46"/>
                <a:gd name="T49" fmla="*/ 17 h 17"/>
                <a:gd name="T50" fmla="*/ 43 w 46"/>
                <a:gd name="T51" fmla="*/ 17 h 17"/>
                <a:gd name="T52" fmla="*/ 43 w 46"/>
                <a:gd name="T5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17">
                  <a:moveTo>
                    <a:pt x="43" y="17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5" y="10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3" y="7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10"/>
                    <a:pt x="46" y="10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3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480"/>
            <p:cNvSpPr/>
            <p:nvPr/>
          </p:nvSpPr>
          <p:spPr bwMode="auto">
            <a:xfrm>
              <a:off x="6798287" y="3913969"/>
              <a:ext cx="15207" cy="4257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10 h 12"/>
                <a:gd name="T6" fmla="*/ 0 w 4"/>
                <a:gd name="T7" fmla="*/ 2 h 12"/>
                <a:gd name="T8" fmla="*/ 2 w 4"/>
                <a:gd name="T9" fmla="*/ 0 h 12"/>
                <a:gd name="T10" fmla="*/ 2 w 4"/>
                <a:gd name="T11" fmla="*/ 0 h 12"/>
                <a:gd name="T12" fmla="*/ 4 w 4"/>
                <a:gd name="T13" fmla="*/ 2 h 12"/>
                <a:gd name="T14" fmla="*/ 4 w 4"/>
                <a:gd name="T15" fmla="*/ 2 h 12"/>
                <a:gd name="T16" fmla="*/ 4 w 4"/>
                <a:gd name="T17" fmla="*/ 11 h 12"/>
                <a:gd name="T18" fmla="*/ 2 w 4"/>
                <a:gd name="T19" fmla="*/ 12 h 12"/>
                <a:gd name="T20" fmla="*/ 2 w 4"/>
                <a:gd name="T21" fmla="*/ 12 h 12"/>
                <a:gd name="T22" fmla="*/ 2 w 4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0" y="12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481"/>
            <p:cNvSpPr/>
            <p:nvPr/>
          </p:nvSpPr>
          <p:spPr bwMode="auto">
            <a:xfrm>
              <a:off x="6751146" y="3910927"/>
              <a:ext cx="15207" cy="39537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9 h 11"/>
                <a:gd name="T6" fmla="*/ 0 w 4"/>
                <a:gd name="T7" fmla="*/ 2 h 11"/>
                <a:gd name="T8" fmla="*/ 2 w 4"/>
                <a:gd name="T9" fmla="*/ 0 h 11"/>
                <a:gd name="T10" fmla="*/ 2 w 4"/>
                <a:gd name="T11" fmla="*/ 0 h 11"/>
                <a:gd name="T12" fmla="*/ 4 w 4"/>
                <a:gd name="T13" fmla="*/ 2 h 11"/>
                <a:gd name="T14" fmla="*/ 4 w 4"/>
                <a:gd name="T15" fmla="*/ 2 h 11"/>
                <a:gd name="T16" fmla="*/ 4 w 4"/>
                <a:gd name="T17" fmla="*/ 9 h 11"/>
                <a:gd name="T18" fmla="*/ 2 w 4"/>
                <a:gd name="T19" fmla="*/ 11 h 11"/>
                <a:gd name="T20" fmla="*/ 2 w 4"/>
                <a:gd name="T21" fmla="*/ 11 h 11"/>
                <a:gd name="T22" fmla="*/ 2 w 4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482"/>
            <p:cNvSpPr/>
            <p:nvPr/>
          </p:nvSpPr>
          <p:spPr bwMode="auto">
            <a:xfrm>
              <a:off x="6629494" y="4759453"/>
              <a:ext cx="168793" cy="147504"/>
            </a:xfrm>
            <a:custGeom>
              <a:avLst/>
              <a:gdLst>
                <a:gd name="T0" fmla="*/ 44 w 47"/>
                <a:gd name="T1" fmla="*/ 36 h 41"/>
                <a:gd name="T2" fmla="*/ 40 w 47"/>
                <a:gd name="T3" fmla="*/ 3 h 41"/>
                <a:gd name="T4" fmla="*/ 3 w 47"/>
                <a:gd name="T5" fmla="*/ 3 h 41"/>
                <a:gd name="T6" fmla="*/ 3 w 47"/>
                <a:gd name="T7" fmla="*/ 38 h 41"/>
                <a:gd name="T8" fmla="*/ 44 w 47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1">
                  <a:moveTo>
                    <a:pt x="44" y="36"/>
                  </a:moveTo>
                  <a:cubicBezTo>
                    <a:pt x="44" y="36"/>
                    <a:pt x="47" y="3"/>
                    <a:pt x="40" y="3"/>
                  </a:cubicBezTo>
                  <a:cubicBezTo>
                    <a:pt x="34" y="2"/>
                    <a:pt x="5" y="0"/>
                    <a:pt x="3" y="3"/>
                  </a:cubicBezTo>
                  <a:cubicBezTo>
                    <a:pt x="0" y="7"/>
                    <a:pt x="1" y="35"/>
                    <a:pt x="3" y="38"/>
                  </a:cubicBezTo>
                  <a:cubicBezTo>
                    <a:pt x="4" y="41"/>
                    <a:pt x="44" y="36"/>
                    <a:pt x="4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483"/>
            <p:cNvSpPr>
              <a:spLocks noEditPoints="1"/>
            </p:cNvSpPr>
            <p:nvPr/>
          </p:nvSpPr>
          <p:spPr bwMode="auto">
            <a:xfrm>
              <a:off x="6626453" y="4759453"/>
              <a:ext cx="168793" cy="147504"/>
            </a:xfrm>
            <a:custGeom>
              <a:avLst/>
              <a:gdLst>
                <a:gd name="T0" fmla="*/ 6 w 47"/>
                <a:gd name="T1" fmla="*/ 40 h 41"/>
                <a:gd name="T2" fmla="*/ 2 w 47"/>
                <a:gd name="T3" fmla="*/ 38 h 41"/>
                <a:gd name="T4" fmla="*/ 2 w 47"/>
                <a:gd name="T5" fmla="*/ 38 h 41"/>
                <a:gd name="T6" fmla="*/ 1 w 47"/>
                <a:gd name="T7" fmla="*/ 31 h 41"/>
                <a:gd name="T8" fmla="*/ 1 w 47"/>
                <a:gd name="T9" fmla="*/ 31 h 41"/>
                <a:gd name="T10" fmla="*/ 0 w 47"/>
                <a:gd name="T11" fmla="*/ 18 h 41"/>
                <a:gd name="T12" fmla="*/ 0 w 47"/>
                <a:gd name="T13" fmla="*/ 18 h 41"/>
                <a:gd name="T14" fmla="*/ 1 w 47"/>
                <a:gd name="T15" fmla="*/ 9 h 41"/>
                <a:gd name="T16" fmla="*/ 1 w 47"/>
                <a:gd name="T17" fmla="*/ 9 h 41"/>
                <a:gd name="T18" fmla="*/ 2 w 47"/>
                <a:gd name="T19" fmla="*/ 2 h 41"/>
                <a:gd name="T20" fmla="*/ 2 w 47"/>
                <a:gd name="T21" fmla="*/ 2 h 41"/>
                <a:gd name="T22" fmla="*/ 8 w 47"/>
                <a:gd name="T23" fmla="*/ 0 h 41"/>
                <a:gd name="T24" fmla="*/ 8 w 47"/>
                <a:gd name="T25" fmla="*/ 0 h 41"/>
                <a:gd name="T26" fmla="*/ 18 w 47"/>
                <a:gd name="T27" fmla="*/ 0 h 41"/>
                <a:gd name="T28" fmla="*/ 18 w 47"/>
                <a:gd name="T29" fmla="*/ 0 h 41"/>
                <a:gd name="T30" fmla="*/ 42 w 47"/>
                <a:gd name="T31" fmla="*/ 1 h 41"/>
                <a:gd name="T32" fmla="*/ 42 w 47"/>
                <a:gd name="T33" fmla="*/ 1 h 41"/>
                <a:gd name="T34" fmla="*/ 47 w 47"/>
                <a:gd name="T35" fmla="*/ 8 h 41"/>
                <a:gd name="T36" fmla="*/ 47 w 47"/>
                <a:gd name="T37" fmla="*/ 8 h 41"/>
                <a:gd name="T38" fmla="*/ 47 w 47"/>
                <a:gd name="T39" fmla="*/ 20 h 41"/>
                <a:gd name="T40" fmla="*/ 47 w 47"/>
                <a:gd name="T41" fmla="*/ 20 h 41"/>
                <a:gd name="T42" fmla="*/ 47 w 47"/>
                <a:gd name="T43" fmla="*/ 37 h 41"/>
                <a:gd name="T44" fmla="*/ 47 w 47"/>
                <a:gd name="T45" fmla="*/ 37 h 41"/>
                <a:gd name="T46" fmla="*/ 45 w 47"/>
                <a:gd name="T47" fmla="*/ 38 h 41"/>
                <a:gd name="T48" fmla="*/ 45 w 47"/>
                <a:gd name="T49" fmla="*/ 38 h 41"/>
                <a:gd name="T50" fmla="*/ 11 w 47"/>
                <a:gd name="T51" fmla="*/ 41 h 41"/>
                <a:gd name="T52" fmla="*/ 11 w 47"/>
                <a:gd name="T53" fmla="*/ 41 h 41"/>
                <a:gd name="T54" fmla="*/ 6 w 47"/>
                <a:gd name="T55" fmla="*/ 40 h 41"/>
                <a:gd name="T56" fmla="*/ 6 w 47"/>
                <a:gd name="T57" fmla="*/ 36 h 41"/>
                <a:gd name="T58" fmla="*/ 11 w 47"/>
                <a:gd name="T59" fmla="*/ 37 h 41"/>
                <a:gd name="T60" fmla="*/ 11 w 47"/>
                <a:gd name="T61" fmla="*/ 37 h 41"/>
                <a:gd name="T62" fmla="*/ 43 w 47"/>
                <a:gd name="T63" fmla="*/ 35 h 41"/>
                <a:gd name="T64" fmla="*/ 43 w 47"/>
                <a:gd name="T65" fmla="*/ 35 h 41"/>
                <a:gd name="T66" fmla="*/ 43 w 47"/>
                <a:gd name="T67" fmla="*/ 20 h 41"/>
                <a:gd name="T68" fmla="*/ 43 w 47"/>
                <a:gd name="T69" fmla="*/ 20 h 41"/>
                <a:gd name="T70" fmla="*/ 41 w 47"/>
                <a:gd name="T71" fmla="*/ 5 h 41"/>
                <a:gd name="T72" fmla="*/ 41 w 47"/>
                <a:gd name="T73" fmla="*/ 5 h 41"/>
                <a:gd name="T74" fmla="*/ 41 w 47"/>
                <a:gd name="T75" fmla="*/ 5 h 41"/>
                <a:gd name="T76" fmla="*/ 18 w 47"/>
                <a:gd name="T77" fmla="*/ 4 h 41"/>
                <a:gd name="T78" fmla="*/ 18 w 47"/>
                <a:gd name="T79" fmla="*/ 4 h 41"/>
                <a:gd name="T80" fmla="*/ 5 w 47"/>
                <a:gd name="T81" fmla="*/ 5 h 41"/>
                <a:gd name="T82" fmla="*/ 5 w 47"/>
                <a:gd name="T83" fmla="*/ 5 h 41"/>
                <a:gd name="T84" fmla="*/ 5 w 47"/>
                <a:gd name="T85" fmla="*/ 6 h 41"/>
                <a:gd name="T86" fmla="*/ 5 w 47"/>
                <a:gd name="T87" fmla="*/ 6 h 41"/>
                <a:gd name="T88" fmla="*/ 5 w 47"/>
                <a:gd name="T89" fmla="*/ 9 h 41"/>
                <a:gd name="T90" fmla="*/ 5 w 47"/>
                <a:gd name="T91" fmla="*/ 9 h 41"/>
                <a:gd name="T92" fmla="*/ 4 w 47"/>
                <a:gd name="T93" fmla="*/ 18 h 41"/>
                <a:gd name="T94" fmla="*/ 4 w 47"/>
                <a:gd name="T95" fmla="*/ 18 h 41"/>
                <a:gd name="T96" fmla="*/ 5 w 47"/>
                <a:gd name="T97" fmla="*/ 30 h 41"/>
                <a:gd name="T98" fmla="*/ 5 w 47"/>
                <a:gd name="T99" fmla="*/ 30 h 41"/>
                <a:gd name="T100" fmla="*/ 5 w 47"/>
                <a:gd name="T101" fmla="*/ 36 h 41"/>
                <a:gd name="T102" fmla="*/ 5 w 47"/>
                <a:gd name="T103" fmla="*/ 36 h 41"/>
                <a:gd name="T104" fmla="*/ 6 w 47"/>
                <a:gd name="T10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41">
                  <a:moveTo>
                    <a:pt x="6" y="40"/>
                  </a:moveTo>
                  <a:cubicBezTo>
                    <a:pt x="4" y="40"/>
                    <a:pt x="3" y="40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7"/>
                    <a:pt x="1" y="34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7"/>
                    <a:pt x="0" y="2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0"/>
                    <a:pt x="38" y="0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5" y="1"/>
                    <a:pt x="46" y="5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12"/>
                    <a:pt x="47" y="16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9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24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1"/>
                    <a:pt x="7" y="41"/>
                    <a:pt x="6" y="40"/>
                  </a:cubicBezTo>
                  <a:close/>
                  <a:moveTo>
                    <a:pt x="6" y="36"/>
                  </a:moveTo>
                  <a:cubicBezTo>
                    <a:pt x="8" y="37"/>
                    <a:pt x="9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1" y="37"/>
                    <a:pt x="38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2"/>
                    <a:pt x="43" y="26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3"/>
                    <a:pt x="42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8" y="4"/>
                    <a:pt x="27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2" y="3"/>
                    <a:pt x="6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4" y="15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2"/>
                    <a:pt x="4" y="27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484"/>
            <p:cNvSpPr/>
            <p:nvPr/>
          </p:nvSpPr>
          <p:spPr bwMode="auto">
            <a:xfrm>
              <a:off x="6748105" y="4773139"/>
              <a:ext cx="21289" cy="15207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3 w 6"/>
                <a:gd name="T5" fmla="*/ 4 h 4"/>
                <a:gd name="T6" fmla="*/ 3 w 6"/>
                <a:gd name="T7" fmla="*/ 4 h 4"/>
                <a:gd name="T8" fmla="*/ 3 w 6"/>
                <a:gd name="T9" fmla="*/ 4 h 4"/>
                <a:gd name="T10" fmla="*/ 0 w 6"/>
                <a:gd name="T11" fmla="*/ 2 h 4"/>
                <a:gd name="T12" fmla="*/ 0 w 6"/>
                <a:gd name="T13" fmla="*/ 2 h 4"/>
                <a:gd name="T14" fmla="*/ 2 w 6"/>
                <a:gd name="T15" fmla="*/ 0 h 4"/>
                <a:gd name="T16" fmla="*/ 2 w 6"/>
                <a:gd name="T17" fmla="*/ 0 h 4"/>
                <a:gd name="T18" fmla="*/ 3 w 6"/>
                <a:gd name="T19" fmla="*/ 0 h 4"/>
                <a:gd name="T20" fmla="*/ 3 w 6"/>
                <a:gd name="T21" fmla="*/ 0 h 4"/>
                <a:gd name="T22" fmla="*/ 5 w 6"/>
                <a:gd name="T23" fmla="*/ 0 h 4"/>
                <a:gd name="T24" fmla="*/ 5 w 6"/>
                <a:gd name="T25" fmla="*/ 0 h 4"/>
                <a:gd name="T26" fmla="*/ 5 w 6"/>
                <a:gd name="T27" fmla="*/ 0 h 4"/>
                <a:gd name="T28" fmla="*/ 6 w 6"/>
                <a:gd name="T29" fmla="*/ 3 h 4"/>
                <a:gd name="T30" fmla="*/ 6 w 6"/>
                <a:gd name="T31" fmla="*/ 3 h 4"/>
                <a:gd name="T32" fmla="*/ 4 w 6"/>
                <a:gd name="T33" fmla="*/ 4 h 4"/>
                <a:gd name="T34" fmla="*/ 4 w 6"/>
                <a:gd name="T35" fmla="*/ 4 h 4"/>
                <a:gd name="T36" fmla="*/ 3 w 6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485"/>
            <p:cNvSpPr/>
            <p:nvPr/>
          </p:nvSpPr>
          <p:spPr bwMode="auto">
            <a:xfrm>
              <a:off x="6719213" y="4773139"/>
              <a:ext cx="25851" cy="15207"/>
            </a:xfrm>
            <a:custGeom>
              <a:avLst/>
              <a:gdLst>
                <a:gd name="T0" fmla="*/ 5 w 7"/>
                <a:gd name="T1" fmla="*/ 4 h 4"/>
                <a:gd name="T2" fmla="*/ 2 w 7"/>
                <a:gd name="T3" fmla="*/ 4 h 4"/>
                <a:gd name="T4" fmla="*/ 2 w 7"/>
                <a:gd name="T5" fmla="*/ 4 h 4"/>
                <a:gd name="T6" fmla="*/ 0 w 7"/>
                <a:gd name="T7" fmla="*/ 2 h 4"/>
                <a:gd name="T8" fmla="*/ 0 w 7"/>
                <a:gd name="T9" fmla="*/ 2 h 4"/>
                <a:gd name="T10" fmla="*/ 2 w 7"/>
                <a:gd name="T11" fmla="*/ 0 h 4"/>
                <a:gd name="T12" fmla="*/ 2 w 7"/>
                <a:gd name="T13" fmla="*/ 0 h 4"/>
                <a:gd name="T14" fmla="*/ 5 w 7"/>
                <a:gd name="T15" fmla="*/ 0 h 4"/>
                <a:gd name="T16" fmla="*/ 5 w 7"/>
                <a:gd name="T17" fmla="*/ 0 h 4"/>
                <a:gd name="T18" fmla="*/ 5 w 7"/>
                <a:gd name="T19" fmla="*/ 0 h 4"/>
                <a:gd name="T20" fmla="*/ 7 w 7"/>
                <a:gd name="T21" fmla="*/ 2 h 4"/>
                <a:gd name="T22" fmla="*/ 7 w 7"/>
                <a:gd name="T23" fmla="*/ 2 h 4"/>
                <a:gd name="T24" fmla="*/ 5 w 7"/>
                <a:gd name="T25" fmla="*/ 4 h 4"/>
                <a:gd name="T26" fmla="*/ 5 w 7"/>
                <a:gd name="T27" fmla="*/ 4 h 4"/>
                <a:gd name="T28" fmla="*/ 5 w 7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486"/>
            <p:cNvSpPr/>
            <p:nvPr/>
          </p:nvSpPr>
          <p:spPr bwMode="auto">
            <a:xfrm>
              <a:off x="6687279" y="4770098"/>
              <a:ext cx="24330" cy="18248"/>
            </a:xfrm>
            <a:custGeom>
              <a:avLst/>
              <a:gdLst>
                <a:gd name="T0" fmla="*/ 2 w 7"/>
                <a:gd name="T1" fmla="*/ 5 h 5"/>
                <a:gd name="T2" fmla="*/ 0 w 7"/>
                <a:gd name="T3" fmla="*/ 3 h 5"/>
                <a:gd name="T4" fmla="*/ 0 w 7"/>
                <a:gd name="T5" fmla="*/ 3 h 5"/>
                <a:gd name="T6" fmla="*/ 2 w 7"/>
                <a:gd name="T7" fmla="*/ 1 h 5"/>
                <a:gd name="T8" fmla="*/ 2 w 7"/>
                <a:gd name="T9" fmla="*/ 1 h 5"/>
                <a:gd name="T10" fmla="*/ 3 w 7"/>
                <a:gd name="T11" fmla="*/ 1 h 5"/>
                <a:gd name="T12" fmla="*/ 3 w 7"/>
                <a:gd name="T13" fmla="*/ 1 h 5"/>
                <a:gd name="T14" fmla="*/ 5 w 7"/>
                <a:gd name="T15" fmla="*/ 0 h 5"/>
                <a:gd name="T16" fmla="*/ 5 w 7"/>
                <a:gd name="T17" fmla="*/ 0 h 5"/>
                <a:gd name="T18" fmla="*/ 5 w 7"/>
                <a:gd name="T19" fmla="*/ 0 h 5"/>
                <a:gd name="T20" fmla="*/ 5 w 7"/>
                <a:gd name="T21" fmla="*/ 0 h 5"/>
                <a:gd name="T22" fmla="*/ 5 w 7"/>
                <a:gd name="T23" fmla="*/ 0 h 5"/>
                <a:gd name="T24" fmla="*/ 7 w 7"/>
                <a:gd name="T25" fmla="*/ 3 h 5"/>
                <a:gd name="T26" fmla="*/ 7 w 7"/>
                <a:gd name="T27" fmla="*/ 3 h 5"/>
                <a:gd name="T28" fmla="*/ 5 w 7"/>
                <a:gd name="T29" fmla="*/ 4 h 5"/>
                <a:gd name="T30" fmla="*/ 5 w 7"/>
                <a:gd name="T31" fmla="*/ 4 h 5"/>
                <a:gd name="T32" fmla="*/ 5 w 7"/>
                <a:gd name="T33" fmla="*/ 4 h 5"/>
                <a:gd name="T34" fmla="*/ 5 w 7"/>
                <a:gd name="T35" fmla="*/ 4 h 5"/>
                <a:gd name="T36" fmla="*/ 3 w 7"/>
                <a:gd name="T37" fmla="*/ 5 h 5"/>
                <a:gd name="T38" fmla="*/ 3 w 7"/>
                <a:gd name="T39" fmla="*/ 5 h 5"/>
                <a:gd name="T40" fmla="*/ 2 w 7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487"/>
            <p:cNvSpPr/>
            <p:nvPr/>
          </p:nvSpPr>
          <p:spPr bwMode="auto">
            <a:xfrm>
              <a:off x="6655345" y="4770098"/>
              <a:ext cx="24330" cy="18248"/>
            </a:xfrm>
            <a:custGeom>
              <a:avLst/>
              <a:gdLst>
                <a:gd name="T0" fmla="*/ 4 w 7"/>
                <a:gd name="T1" fmla="*/ 5 h 5"/>
                <a:gd name="T2" fmla="*/ 3 w 7"/>
                <a:gd name="T3" fmla="*/ 4 h 5"/>
                <a:gd name="T4" fmla="*/ 3 w 7"/>
                <a:gd name="T5" fmla="*/ 4 h 5"/>
                <a:gd name="T6" fmla="*/ 3 w 7"/>
                <a:gd name="T7" fmla="*/ 4 h 5"/>
                <a:gd name="T8" fmla="*/ 3 w 7"/>
                <a:gd name="T9" fmla="*/ 4 h 5"/>
                <a:gd name="T10" fmla="*/ 0 w 7"/>
                <a:gd name="T11" fmla="*/ 3 h 5"/>
                <a:gd name="T12" fmla="*/ 0 w 7"/>
                <a:gd name="T13" fmla="*/ 3 h 5"/>
                <a:gd name="T14" fmla="*/ 2 w 7"/>
                <a:gd name="T15" fmla="*/ 1 h 5"/>
                <a:gd name="T16" fmla="*/ 2 w 7"/>
                <a:gd name="T17" fmla="*/ 1 h 5"/>
                <a:gd name="T18" fmla="*/ 3 w 7"/>
                <a:gd name="T19" fmla="*/ 0 h 5"/>
                <a:gd name="T20" fmla="*/ 3 w 7"/>
                <a:gd name="T21" fmla="*/ 0 h 5"/>
                <a:gd name="T22" fmla="*/ 5 w 7"/>
                <a:gd name="T23" fmla="*/ 1 h 5"/>
                <a:gd name="T24" fmla="*/ 5 w 7"/>
                <a:gd name="T25" fmla="*/ 1 h 5"/>
                <a:gd name="T26" fmla="*/ 7 w 7"/>
                <a:gd name="T27" fmla="*/ 3 h 5"/>
                <a:gd name="T28" fmla="*/ 7 w 7"/>
                <a:gd name="T29" fmla="*/ 3 h 5"/>
                <a:gd name="T30" fmla="*/ 5 w 7"/>
                <a:gd name="T31" fmla="*/ 5 h 5"/>
                <a:gd name="T32" fmla="*/ 5 w 7"/>
                <a:gd name="T33" fmla="*/ 5 h 5"/>
                <a:gd name="T34" fmla="*/ 4 w 7"/>
                <a:gd name="T3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488"/>
            <p:cNvSpPr/>
            <p:nvPr/>
          </p:nvSpPr>
          <p:spPr bwMode="auto">
            <a:xfrm>
              <a:off x="6640138" y="4788345"/>
              <a:ext cx="18248" cy="24330"/>
            </a:xfrm>
            <a:custGeom>
              <a:avLst/>
              <a:gdLst>
                <a:gd name="T0" fmla="*/ 1 w 5"/>
                <a:gd name="T1" fmla="*/ 6 h 7"/>
                <a:gd name="T2" fmla="*/ 0 w 5"/>
                <a:gd name="T3" fmla="*/ 2 h 7"/>
                <a:gd name="T4" fmla="*/ 0 w 5"/>
                <a:gd name="T5" fmla="*/ 2 h 7"/>
                <a:gd name="T6" fmla="*/ 0 w 5"/>
                <a:gd name="T7" fmla="*/ 2 h 7"/>
                <a:gd name="T8" fmla="*/ 2 w 5"/>
                <a:gd name="T9" fmla="*/ 0 h 7"/>
                <a:gd name="T10" fmla="*/ 2 w 5"/>
                <a:gd name="T11" fmla="*/ 0 h 7"/>
                <a:gd name="T12" fmla="*/ 4 w 5"/>
                <a:gd name="T13" fmla="*/ 2 h 7"/>
                <a:gd name="T14" fmla="*/ 4 w 5"/>
                <a:gd name="T15" fmla="*/ 2 h 7"/>
                <a:gd name="T16" fmla="*/ 4 w 5"/>
                <a:gd name="T17" fmla="*/ 4 h 7"/>
                <a:gd name="T18" fmla="*/ 4 w 5"/>
                <a:gd name="T19" fmla="*/ 4 h 7"/>
                <a:gd name="T20" fmla="*/ 3 w 5"/>
                <a:gd name="T21" fmla="*/ 7 h 7"/>
                <a:gd name="T22" fmla="*/ 3 w 5"/>
                <a:gd name="T23" fmla="*/ 7 h 7"/>
                <a:gd name="T24" fmla="*/ 3 w 5"/>
                <a:gd name="T25" fmla="*/ 7 h 7"/>
                <a:gd name="T26" fmla="*/ 3 w 5"/>
                <a:gd name="T27" fmla="*/ 7 h 7"/>
                <a:gd name="T28" fmla="*/ 1 w 5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489"/>
            <p:cNvSpPr/>
            <p:nvPr/>
          </p:nvSpPr>
          <p:spPr bwMode="auto">
            <a:xfrm>
              <a:off x="6640138" y="4817238"/>
              <a:ext cx="15207" cy="24330"/>
            </a:xfrm>
            <a:custGeom>
              <a:avLst/>
              <a:gdLst>
                <a:gd name="T0" fmla="*/ 0 w 4"/>
                <a:gd name="T1" fmla="*/ 5 h 7"/>
                <a:gd name="T2" fmla="*/ 0 w 4"/>
                <a:gd name="T3" fmla="*/ 2 h 7"/>
                <a:gd name="T4" fmla="*/ 0 w 4"/>
                <a:gd name="T5" fmla="*/ 2 h 7"/>
                <a:gd name="T6" fmla="*/ 0 w 4"/>
                <a:gd name="T7" fmla="*/ 2 h 7"/>
                <a:gd name="T8" fmla="*/ 0 w 4"/>
                <a:gd name="T9" fmla="*/ 2 h 7"/>
                <a:gd name="T10" fmla="*/ 2 w 4"/>
                <a:gd name="T11" fmla="*/ 0 h 7"/>
                <a:gd name="T12" fmla="*/ 2 w 4"/>
                <a:gd name="T13" fmla="*/ 0 h 7"/>
                <a:gd name="T14" fmla="*/ 4 w 4"/>
                <a:gd name="T15" fmla="*/ 2 h 7"/>
                <a:gd name="T16" fmla="*/ 4 w 4"/>
                <a:gd name="T17" fmla="*/ 2 h 7"/>
                <a:gd name="T18" fmla="*/ 4 w 4"/>
                <a:gd name="T19" fmla="*/ 2 h 7"/>
                <a:gd name="T20" fmla="*/ 4 w 4"/>
                <a:gd name="T21" fmla="*/ 5 h 7"/>
                <a:gd name="T22" fmla="*/ 4 w 4"/>
                <a:gd name="T23" fmla="*/ 5 h 7"/>
                <a:gd name="T24" fmla="*/ 2 w 4"/>
                <a:gd name="T25" fmla="*/ 7 h 7"/>
                <a:gd name="T26" fmla="*/ 2 w 4"/>
                <a:gd name="T27" fmla="*/ 7 h 7"/>
                <a:gd name="T28" fmla="*/ 2 w 4"/>
                <a:gd name="T29" fmla="*/ 7 h 7"/>
                <a:gd name="T30" fmla="*/ 2 w 4"/>
                <a:gd name="T31" fmla="*/ 7 h 7"/>
                <a:gd name="T32" fmla="*/ 0 w 4"/>
                <a:gd name="T3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7">
                  <a:moveTo>
                    <a:pt x="0" y="5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490"/>
            <p:cNvSpPr/>
            <p:nvPr/>
          </p:nvSpPr>
          <p:spPr bwMode="auto">
            <a:xfrm>
              <a:off x="6640138" y="4859816"/>
              <a:ext cx="18248" cy="25851"/>
            </a:xfrm>
            <a:custGeom>
              <a:avLst/>
              <a:gdLst>
                <a:gd name="T0" fmla="*/ 0 w 5"/>
                <a:gd name="T1" fmla="*/ 5 h 7"/>
                <a:gd name="T2" fmla="*/ 0 w 5"/>
                <a:gd name="T3" fmla="*/ 3 h 7"/>
                <a:gd name="T4" fmla="*/ 0 w 5"/>
                <a:gd name="T5" fmla="*/ 3 h 7"/>
                <a:gd name="T6" fmla="*/ 1 w 5"/>
                <a:gd name="T7" fmla="*/ 1 h 7"/>
                <a:gd name="T8" fmla="*/ 1 w 5"/>
                <a:gd name="T9" fmla="*/ 1 h 7"/>
                <a:gd name="T10" fmla="*/ 1 w 5"/>
                <a:gd name="T11" fmla="*/ 1 h 7"/>
                <a:gd name="T12" fmla="*/ 3 w 5"/>
                <a:gd name="T13" fmla="*/ 0 h 7"/>
                <a:gd name="T14" fmla="*/ 3 w 5"/>
                <a:gd name="T15" fmla="*/ 0 h 7"/>
                <a:gd name="T16" fmla="*/ 4 w 5"/>
                <a:gd name="T17" fmla="*/ 3 h 7"/>
                <a:gd name="T18" fmla="*/ 4 w 5"/>
                <a:gd name="T19" fmla="*/ 3 h 7"/>
                <a:gd name="T20" fmla="*/ 4 w 5"/>
                <a:gd name="T21" fmla="*/ 3 h 7"/>
                <a:gd name="T22" fmla="*/ 4 w 5"/>
                <a:gd name="T23" fmla="*/ 3 h 7"/>
                <a:gd name="T24" fmla="*/ 4 w 5"/>
                <a:gd name="T25" fmla="*/ 5 h 7"/>
                <a:gd name="T26" fmla="*/ 4 w 5"/>
                <a:gd name="T27" fmla="*/ 5 h 7"/>
                <a:gd name="T28" fmla="*/ 3 w 5"/>
                <a:gd name="T29" fmla="*/ 7 h 7"/>
                <a:gd name="T30" fmla="*/ 3 w 5"/>
                <a:gd name="T31" fmla="*/ 7 h 7"/>
                <a:gd name="T32" fmla="*/ 2 w 5"/>
                <a:gd name="T33" fmla="*/ 7 h 7"/>
                <a:gd name="T34" fmla="*/ 2 w 5"/>
                <a:gd name="T35" fmla="*/ 7 h 7"/>
                <a:gd name="T36" fmla="*/ 0 w 5"/>
                <a:gd name="T3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491"/>
            <p:cNvSpPr/>
            <p:nvPr/>
          </p:nvSpPr>
          <p:spPr bwMode="auto">
            <a:xfrm>
              <a:off x="6665990" y="4878064"/>
              <a:ext cx="28892" cy="13686"/>
            </a:xfrm>
            <a:custGeom>
              <a:avLst/>
              <a:gdLst>
                <a:gd name="T0" fmla="*/ 5 w 8"/>
                <a:gd name="T1" fmla="*/ 4 h 4"/>
                <a:gd name="T2" fmla="*/ 4 w 8"/>
                <a:gd name="T3" fmla="*/ 4 h 4"/>
                <a:gd name="T4" fmla="*/ 4 w 8"/>
                <a:gd name="T5" fmla="*/ 4 h 4"/>
                <a:gd name="T6" fmla="*/ 2 w 8"/>
                <a:gd name="T7" fmla="*/ 4 h 4"/>
                <a:gd name="T8" fmla="*/ 2 w 8"/>
                <a:gd name="T9" fmla="*/ 4 h 4"/>
                <a:gd name="T10" fmla="*/ 2 w 8"/>
                <a:gd name="T11" fmla="*/ 4 h 4"/>
                <a:gd name="T12" fmla="*/ 0 w 8"/>
                <a:gd name="T13" fmla="*/ 2 h 4"/>
                <a:gd name="T14" fmla="*/ 0 w 8"/>
                <a:gd name="T15" fmla="*/ 2 h 4"/>
                <a:gd name="T16" fmla="*/ 2 w 8"/>
                <a:gd name="T17" fmla="*/ 0 h 4"/>
                <a:gd name="T18" fmla="*/ 2 w 8"/>
                <a:gd name="T19" fmla="*/ 0 h 4"/>
                <a:gd name="T20" fmla="*/ 2 w 8"/>
                <a:gd name="T21" fmla="*/ 0 h 4"/>
                <a:gd name="T22" fmla="*/ 2 w 8"/>
                <a:gd name="T23" fmla="*/ 0 h 4"/>
                <a:gd name="T24" fmla="*/ 2 w 8"/>
                <a:gd name="T25" fmla="*/ 0 h 4"/>
                <a:gd name="T26" fmla="*/ 2 w 8"/>
                <a:gd name="T27" fmla="*/ 0 h 4"/>
                <a:gd name="T28" fmla="*/ 4 w 8"/>
                <a:gd name="T29" fmla="*/ 0 h 4"/>
                <a:gd name="T30" fmla="*/ 4 w 8"/>
                <a:gd name="T31" fmla="*/ 0 h 4"/>
                <a:gd name="T32" fmla="*/ 6 w 8"/>
                <a:gd name="T33" fmla="*/ 0 h 4"/>
                <a:gd name="T34" fmla="*/ 6 w 8"/>
                <a:gd name="T35" fmla="*/ 0 h 4"/>
                <a:gd name="T36" fmla="*/ 6 w 8"/>
                <a:gd name="T37" fmla="*/ 0 h 4"/>
                <a:gd name="T38" fmla="*/ 7 w 8"/>
                <a:gd name="T39" fmla="*/ 3 h 4"/>
                <a:gd name="T40" fmla="*/ 7 w 8"/>
                <a:gd name="T41" fmla="*/ 3 h 4"/>
                <a:gd name="T42" fmla="*/ 5 w 8"/>
                <a:gd name="T43" fmla="*/ 4 h 4"/>
                <a:gd name="T44" fmla="*/ 5 w 8"/>
                <a:gd name="T45" fmla="*/ 4 h 4"/>
                <a:gd name="T46" fmla="*/ 5 w 8"/>
                <a:gd name="T4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4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492"/>
            <p:cNvSpPr/>
            <p:nvPr/>
          </p:nvSpPr>
          <p:spPr bwMode="auto">
            <a:xfrm>
              <a:off x="6700965" y="4875023"/>
              <a:ext cx="25851" cy="16727"/>
            </a:xfrm>
            <a:custGeom>
              <a:avLst/>
              <a:gdLst>
                <a:gd name="T0" fmla="*/ 0 w 7"/>
                <a:gd name="T1" fmla="*/ 3 h 5"/>
                <a:gd name="T2" fmla="*/ 2 w 7"/>
                <a:gd name="T3" fmla="*/ 1 h 5"/>
                <a:gd name="T4" fmla="*/ 2 w 7"/>
                <a:gd name="T5" fmla="*/ 1 h 5"/>
                <a:gd name="T6" fmla="*/ 2 w 7"/>
                <a:gd name="T7" fmla="*/ 1 h 5"/>
                <a:gd name="T8" fmla="*/ 2 w 7"/>
                <a:gd name="T9" fmla="*/ 1 h 5"/>
                <a:gd name="T10" fmla="*/ 5 w 7"/>
                <a:gd name="T11" fmla="*/ 0 h 5"/>
                <a:gd name="T12" fmla="*/ 5 w 7"/>
                <a:gd name="T13" fmla="*/ 0 h 5"/>
                <a:gd name="T14" fmla="*/ 6 w 7"/>
                <a:gd name="T15" fmla="*/ 0 h 5"/>
                <a:gd name="T16" fmla="*/ 6 w 7"/>
                <a:gd name="T17" fmla="*/ 0 h 5"/>
                <a:gd name="T18" fmla="*/ 7 w 7"/>
                <a:gd name="T19" fmla="*/ 2 h 5"/>
                <a:gd name="T20" fmla="*/ 7 w 7"/>
                <a:gd name="T21" fmla="*/ 2 h 5"/>
                <a:gd name="T22" fmla="*/ 5 w 7"/>
                <a:gd name="T23" fmla="*/ 4 h 5"/>
                <a:gd name="T24" fmla="*/ 5 w 7"/>
                <a:gd name="T25" fmla="*/ 4 h 5"/>
                <a:gd name="T26" fmla="*/ 2 w 7"/>
                <a:gd name="T27" fmla="*/ 5 h 5"/>
                <a:gd name="T28" fmla="*/ 2 w 7"/>
                <a:gd name="T29" fmla="*/ 5 h 5"/>
                <a:gd name="T30" fmla="*/ 2 w 7"/>
                <a:gd name="T31" fmla="*/ 5 h 5"/>
                <a:gd name="T32" fmla="*/ 2 w 7"/>
                <a:gd name="T33" fmla="*/ 5 h 5"/>
                <a:gd name="T34" fmla="*/ 2 w 7"/>
                <a:gd name="T35" fmla="*/ 5 h 5"/>
                <a:gd name="T36" fmla="*/ 2 w 7"/>
                <a:gd name="T37" fmla="*/ 5 h 5"/>
                <a:gd name="T38" fmla="*/ 0 w 7"/>
                <a:gd name="T3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493"/>
            <p:cNvSpPr/>
            <p:nvPr/>
          </p:nvSpPr>
          <p:spPr bwMode="auto">
            <a:xfrm>
              <a:off x="6737460" y="4870461"/>
              <a:ext cx="25851" cy="15207"/>
            </a:xfrm>
            <a:custGeom>
              <a:avLst/>
              <a:gdLst>
                <a:gd name="T0" fmla="*/ 5 w 7"/>
                <a:gd name="T1" fmla="*/ 4 h 4"/>
                <a:gd name="T2" fmla="*/ 4 w 7"/>
                <a:gd name="T3" fmla="*/ 4 h 4"/>
                <a:gd name="T4" fmla="*/ 4 w 7"/>
                <a:gd name="T5" fmla="*/ 4 h 4"/>
                <a:gd name="T6" fmla="*/ 2 w 7"/>
                <a:gd name="T7" fmla="*/ 4 h 4"/>
                <a:gd name="T8" fmla="*/ 2 w 7"/>
                <a:gd name="T9" fmla="*/ 4 h 4"/>
                <a:gd name="T10" fmla="*/ 2 w 7"/>
                <a:gd name="T11" fmla="*/ 4 h 4"/>
                <a:gd name="T12" fmla="*/ 2 w 7"/>
                <a:gd name="T13" fmla="*/ 4 h 4"/>
                <a:gd name="T14" fmla="*/ 0 w 7"/>
                <a:gd name="T15" fmla="*/ 2 h 4"/>
                <a:gd name="T16" fmla="*/ 0 w 7"/>
                <a:gd name="T17" fmla="*/ 2 h 4"/>
                <a:gd name="T18" fmla="*/ 2 w 7"/>
                <a:gd name="T19" fmla="*/ 0 h 4"/>
                <a:gd name="T20" fmla="*/ 2 w 7"/>
                <a:gd name="T21" fmla="*/ 0 h 4"/>
                <a:gd name="T22" fmla="*/ 2 w 7"/>
                <a:gd name="T23" fmla="*/ 0 h 4"/>
                <a:gd name="T24" fmla="*/ 2 w 7"/>
                <a:gd name="T25" fmla="*/ 0 h 4"/>
                <a:gd name="T26" fmla="*/ 4 w 7"/>
                <a:gd name="T27" fmla="*/ 0 h 4"/>
                <a:gd name="T28" fmla="*/ 4 w 7"/>
                <a:gd name="T29" fmla="*/ 0 h 4"/>
                <a:gd name="T30" fmla="*/ 6 w 7"/>
                <a:gd name="T31" fmla="*/ 1 h 4"/>
                <a:gd name="T32" fmla="*/ 6 w 7"/>
                <a:gd name="T33" fmla="*/ 1 h 4"/>
                <a:gd name="T34" fmla="*/ 6 w 7"/>
                <a:gd name="T35" fmla="*/ 1 h 4"/>
                <a:gd name="T36" fmla="*/ 7 w 7"/>
                <a:gd name="T37" fmla="*/ 3 h 4"/>
                <a:gd name="T38" fmla="*/ 7 w 7"/>
                <a:gd name="T39" fmla="*/ 3 h 4"/>
                <a:gd name="T40" fmla="*/ 5 w 7"/>
                <a:gd name="T41" fmla="*/ 4 h 4"/>
                <a:gd name="T42" fmla="*/ 5 w 7"/>
                <a:gd name="T43" fmla="*/ 4 h 4"/>
                <a:gd name="T44" fmla="*/ 5 w 7"/>
                <a:gd name="T4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494"/>
            <p:cNvSpPr/>
            <p:nvPr/>
          </p:nvSpPr>
          <p:spPr bwMode="auto">
            <a:xfrm>
              <a:off x="6769394" y="4859816"/>
              <a:ext cx="15207" cy="21289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4 h 6"/>
                <a:gd name="T4" fmla="*/ 0 w 4"/>
                <a:gd name="T5" fmla="*/ 4 h 6"/>
                <a:gd name="T6" fmla="*/ 0 w 4"/>
                <a:gd name="T7" fmla="*/ 2 h 6"/>
                <a:gd name="T8" fmla="*/ 0 w 4"/>
                <a:gd name="T9" fmla="*/ 2 h 6"/>
                <a:gd name="T10" fmla="*/ 0 w 4"/>
                <a:gd name="T11" fmla="*/ 2 h 6"/>
                <a:gd name="T12" fmla="*/ 2 w 4"/>
                <a:gd name="T13" fmla="*/ 0 h 6"/>
                <a:gd name="T14" fmla="*/ 2 w 4"/>
                <a:gd name="T15" fmla="*/ 0 h 6"/>
                <a:gd name="T16" fmla="*/ 4 w 4"/>
                <a:gd name="T17" fmla="*/ 2 h 6"/>
                <a:gd name="T18" fmla="*/ 4 w 4"/>
                <a:gd name="T19" fmla="*/ 2 h 6"/>
                <a:gd name="T20" fmla="*/ 4 w 4"/>
                <a:gd name="T21" fmla="*/ 4 h 6"/>
                <a:gd name="T22" fmla="*/ 4 w 4"/>
                <a:gd name="T23" fmla="*/ 4 h 6"/>
                <a:gd name="T24" fmla="*/ 2 w 4"/>
                <a:gd name="T25" fmla="*/ 6 h 6"/>
                <a:gd name="T26" fmla="*/ 2 w 4"/>
                <a:gd name="T27" fmla="*/ 6 h 6"/>
                <a:gd name="T28" fmla="*/ 2 w 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495"/>
            <p:cNvSpPr/>
            <p:nvPr/>
          </p:nvSpPr>
          <p:spPr bwMode="auto">
            <a:xfrm>
              <a:off x="6769394" y="4809635"/>
              <a:ext cx="15207" cy="21289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4 h 6"/>
                <a:gd name="T4" fmla="*/ 0 w 4"/>
                <a:gd name="T5" fmla="*/ 4 h 6"/>
                <a:gd name="T6" fmla="*/ 0 w 4"/>
                <a:gd name="T7" fmla="*/ 2 h 6"/>
                <a:gd name="T8" fmla="*/ 0 w 4"/>
                <a:gd name="T9" fmla="*/ 2 h 6"/>
                <a:gd name="T10" fmla="*/ 0 w 4"/>
                <a:gd name="T11" fmla="*/ 2 h 6"/>
                <a:gd name="T12" fmla="*/ 3 w 4"/>
                <a:gd name="T13" fmla="*/ 0 h 6"/>
                <a:gd name="T14" fmla="*/ 3 w 4"/>
                <a:gd name="T15" fmla="*/ 0 h 6"/>
                <a:gd name="T16" fmla="*/ 4 w 4"/>
                <a:gd name="T17" fmla="*/ 2 h 6"/>
                <a:gd name="T18" fmla="*/ 4 w 4"/>
                <a:gd name="T19" fmla="*/ 2 h 6"/>
                <a:gd name="T20" fmla="*/ 4 w 4"/>
                <a:gd name="T21" fmla="*/ 4 h 6"/>
                <a:gd name="T22" fmla="*/ 4 w 4"/>
                <a:gd name="T23" fmla="*/ 4 h 6"/>
                <a:gd name="T24" fmla="*/ 2 w 4"/>
                <a:gd name="T25" fmla="*/ 6 h 6"/>
                <a:gd name="T26" fmla="*/ 2 w 4"/>
                <a:gd name="T27" fmla="*/ 6 h 6"/>
                <a:gd name="T28" fmla="*/ 2 w 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496"/>
            <p:cNvSpPr/>
            <p:nvPr/>
          </p:nvSpPr>
          <p:spPr bwMode="auto">
            <a:xfrm>
              <a:off x="6766353" y="4777701"/>
              <a:ext cx="18248" cy="18248"/>
            </a:xfrm>
            <a:custGeom>
              <a:avLst/>
              <a:gdLst>
                <a:gd name="T0" fmla="*/ 1 w 5"/>
                <a:gd name="T1" fmla="*/ 4 h 5"/>
                <a:gd name="T2" fmla="*/ 1 w 5"/>
                <a:gd name="T3" fmla="*/ 3 h 5"/>
                <a:gd name="T4" fmla="*/ 1 w 5"/>
                <a:gd name="T5" fmla="*/ 3 h 5"/>
                <a:gd name="T6" fmla="*/ 1 w 5"/>
                <a:gd name="T7" fmla="*/ 3 h 5"/>
                <a:gd name="T8" fmla="*/ 1 w 5"/>
                <a:gd name="T9" fmla="*/ 2 h 5"/>
                <a:gd name="T10" fmla="*/ 1 w 5"/>
                <a:gd name="T11" fmla="*/ 2 h 5"/>
                <a:gd name="T12" fmla="*/ 1 w 5"/>
                <a:gd name="T13" fmla="*/ 2 h 5"/>
                <a:gd name="T14" fmla="*/ 2 w 5"/>
                <a:gd name="T15" fmla="*/ 0 h 5"/>
                <a:gd name="T16" fmla="*/ 2 w 5"/>
                <a:gd name="T17" fmla="*/ 0 h 5"/>
                <a:gd name="T18" fmla="*/ 4 w 5"/>
                <a:gd name="T19" fmla="*/ 2 h 5"/>
                <a:gd name="T20" fmla="*/ 4 w 5"/>
                <a:gd name="T21" fmla="*/ 2 h 5"/>
                <a:gd name="T22" fmla="*/ 5 w 5"/>
                <a:gd name="T23" fmla="*/ 3 h 5"/>
                <a:gd name="T24" fmla="*/ 5 w 5"/>
                <a:gd name="T25" fmla="*/ 3 h 5"/>
                <a:gd name="T26" fmla="*/ 4 w 5"/>
                <a:gd name="T27" fmla="*/ 5 h 5"/>
                <a:gd name="T28" fmla="*/ 4 w 5"/>
                <a:gd name="T29" fmla="*/ 5 h 5"/>
                <a:gd name="T30" fmla="*/ 3 w 5"/>
                <a:gd name="T31" fmla="*/ 5 h 5"/>
                <a:gd name="T32" fmla="*/ 3 w 5"/>
                <a:gd name="T33" fmla="*/ 5 h 5"/>
                <a:gd name="T34" fmla="*/ 1 w 5"/>
                <a:gd name="T3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ounded Rectangle 156"/>
          <p:cNvSpPr/>
          <p:nvPr/>
        </p:nvSpPr>
        <p:spPr>
          <a:xfrm>
            <a:off x="491925" y="359006"/>
            <a:ext cx="11088974" cy="5886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组合 158"/>
          <p:cNvGrpSpPr/>
          <p:nvPr/>
        </p:nvGrpSpPr>
        <p:grpSpPr>
          <a:xfrm rot="18424424">
            <a:off x="7902607" y="1959349"/>
            <a:ext cx="2987686" cy="3252767"/>
            <a:chOff x="5204639" y="1587366"/>
            <a:chExt cx="2194306" cy="2373743"/>
          </a:xfrm>
        </p:grpSpPr>
        <p:sp>
          <p:nvSpPr>
            <p:cNvPr id="160" name="Freeform 5"/>
            <p:cNvSpPr/>
            <p:nvPr/>
          </p:nvSpPr>
          <p:spPr bwMode="auto">
            <a:xfrm>
              <a:off x="5204639" y="1587366"/>
              <a:ext cx="2194306" cy="2373743"/>
            </a:xfrm>
            <a:custGeom>
              <a:avLst/>
              <a:gdLst>
                <a:gd name="T0" fmla="*/ 0 w 610"/>
                <a:gd name="T1" fmla="*/ 161 h 660"/>
                <a:gd name="T2" fmla="*/ 411 w 610"/>
                <a:gd name="T3" fmla="*/ 222 h 660"/>
                <a:gd name="T4" fmla="*/ 357 w 610"/>
                <a:gd name="T5" fmla="*/ 660 h 660"/>
                <a:gd name="T6" fmla="*/ 340 w 610"/>
                <a:gd name="T7" fmla="*/ 631 h 660"/>
                <a:gd name="T8" fmla="*/ 401 w 610"/>
                <a:gd name="T9" fmla="*/ 241 h 660"/>
                <a:gd name="T10" fmla="*/ 13 w 610"/>
                <a:gd name="T11" fmla="*/ 192 h 660"/>
                <a:gd name="T12" fmla="*/ 0 w 610"/>
                <a:gd name="T13" fmla="*/ 16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660">
                  <a:moveTo>
                    <a:pt x="0" y="161"/>
                  </a:moveTo>
                  <a:cubicBezTo>
                    <a:pt x="0" y="161"/>
                    <a:pt x="217" y="0"/>
                    <a:pt x="411" y="222"/>
                  </a:cubicBezTo>
                  <a:cubicBezTo>
                    <a:pt x="411" y="222"/>
                    <a:pt x="610" y="438"/>
                    <a:pt x="357" y="660"/>
                  </a:cubicBezTo>
                  <a:cubicBezTo>
                    <a:pt x="340" y="631"/>
                    <a:pt x="340" y="631"/>
                    <a:pt x="340" y="631"/>
                  </a:cubicBezTo>
                  <a:cubicBezTo>
                    <a:pt x="340" y="631"/>
                    <a:pt x="569" y="461"/>
                    <a:pt x="401" y="241"/>
                  </a:cubicBezTo>
                  <a:cubicBezTo>
                    <a:pt x="232" y="22"/>
                    <a:pt x="13" y="192"/>
                    <a:pt x="13" y="192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rgbClr val="D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"/>
            <p:cNvSpPr/>
            <p:nvPr/>
          </p:nvSpPr>
          <p:spPr bwMode="auto">
            <a:xfrm>
              <a:off x="5236573" y="1745514"/>
              <a:ext cx="1922108" cy="2171496"/>
            </a:xfrm>
            <a:custGeom>
              <a:avLst/>
              <a:gdLst>
                <a:gd name="T0" fmla="*/ 0 w 534"/>
                <a:gd name="T1" fmla="*/ 133 h 604"/>
                <a:gd name="T2" fmla="*/ 381 w 534"/>
                <a:gd name="T3" fmla="*/ 187 h 604"/>
                <a:gd name="T4" fmla="*/ 324 w 534"/>
                <a:gd name="T5" fmla="*/ 604 h 604"/>
                <a:gd name="T6" fmla="*/ 302 w 534"/>
                <a:gd name="T7" fmla="*/ 580 h 604"/>
                <a:gd name="T8" fmla="*/ 364 w 534"/>
                <a:gd name="T9" fmla="*/ 201 h 604"/>
                <a:gd name="T10" fmla="*/ 14 w 534"/>
                <a:gd name="T11" fmla="*/ 154 h 604"/>
                <a:gd name="T12" fmla="*/ 0 w 534"/>
                <a:gd name="T13" fmla="*/ 13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604">
                  <a:moveTo>
                    <a:pt x="0" y="133"/>
                  </a:moveTo>
                  <a:cubicBezTo>
                    <a:pt x="0" y="133"/>
                    <a:pt x="235" y="0"/>
                    <a:pt x="381" y="187"/>
                  </a:cubicBezTo>
                  <a:cubicBezTo>
                    <a:pt x="528" y="374"/>
                    <a:pt x="411" y="529"/>
                    <a:pt x="324" y="604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580"/>
                    <a:pt x="534" y="432"/>
                    <a:pt x="364" y="201"/>
                  </a:cubicBezTo>
                  <a:cubicBezTo>
                    <a:pt x="364" y="201"/>
                    <a:pt x="256" y="52"/>
                    <a:pt x="14" y="154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9FB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"/>
            <p:cNvSpPr/>
            <p:nvPr/>
          </p:nvSpPr>
          <p:spPr bwMode="auto">
            <a:xfrm>
              <a:off x="5320209" y="2040521"/>
              <a:ext cx="1719861" cy="1797415"/>
            </a:xfrm>
            <a:custGeom>
              <a:avLst/>
              <a:gdLst>
                <a:gd name="T0" fmla="*/ 15 w 478"/>
                <a:gd name="T1" fmla="*/ 97 h 500"/>
                <a:gd name="T2" fmla="*/ 327 w 478"/>
                <a:gd name="T3" fmla="*/ 127 h 500"/>
                <a:gd name="T4" fmla="*/ 277 w 478"/>
                <a:gd name="T5" fmla="*/ 472 h 500"/>
                <a:gd name="T6" fmla="*/ 292 w 478"/>
                <a:gd name="T7" fmla="*/ 500 h 500"/>
                <a:gd name="T8" fmla="*/ 384 w 478"/>
                <a:gd name="T9" fmla="*/ 174 h 500"/>
                <a:gd name="T10" fmla="*/ 0 w 478"/>
                <a:gd name="T11" fmla="*/ 70 h 500"/>
                <a:gd name="T12" fmla="*/ 15 w 478"/>
                <a:gd name="T13" fmla="*/ 9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500">
                  <a:moveTo>
                    <a:pt x="15" y="97"/>
                  </a:moveTo>
                  <a:cubicBezTo>
                    <a:pt x="15" y="97"/>
                    <a:pt x="201" y="0"/>
                    <a:pt x="327" y="127"/>
                  </a:cubicBezTo>
                  <a:cubicBezTo>
                    <a:pt x="452" y="254"/>
                    <a:pt x="353" y="417"/>
                    <a:pt x="277" y="472"/>
                  </a:cubicBezTo>
                  <a:cubicBezTo>
                    <a:pt x="292" y="500"/>
                    <a:pt x="292" y="500"/>
                    <a:pt x="292" y="500"/>
                  </a:cubicBezTo>
                  <a:cubicBezTo>
                    <a:pt x="292" y="500"/>
                    <a:pt x="478" y="347"/>
                    <a:pt x="384" y="174"/>
                  </a:cubicBezTo>
                  <a:cubicBezTo>
                    <a:pt x="289" y="1"/>
                    <a:pt x="121" y="3"/>
                    <a:pt x="0" y="70"/>
                  </a:cubicBezTo>
                  <a:lnTo>
                    <a:pt x="15" y="97"/>
                  </a:lnTo>
                  <a:close/>
                </a:path>
              </a:pathLst>
            </a:custGeom>
            <a:solidFill>
              <a:srgbClr val="B5E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8"/>
            <p:cNvSpPr/>
            <p:nvPr/>
          </p:nvSpPr>
          <p:spPr bwMode="auto">
            <a:xfrm>
              <a:off x="5373432" y="1927992"/>
              <a:ext cx="1651432" cy="1824786"/>
            </a:xfrm>
            <a:custGeom>
              <a:avLst/>
              <a:gdLst>
                <a:gd name="T0" fmla="*/ 17 w 459"/>
                <a:gd name="T1" fmla="*/ 141 h 507"/>
                <a:gd name="T2" fmla="*/ 296 w 459"/>
                <a:gd name="T3" fmla="*/ 167 h 507"/>
                <a:gd name="T4" fmla="*/ 237 w 459"/>
                <a:gd name="T5" fmla="*/ 481 h 507"/>
                <a:gd name="T6" fmla="*/ 255 w 459"/>
                <a:gd name="T7" fmla="*/ 507 h 507"/>
                <a:gd name="T8" fmla="*/ 331 w 459"/>
                <a:gd name="T9" fmla="*/ 179 h 507"/>
                <a:gd name="T10" fmla="*/ 0 w 459"/>
                <a:gd name="T11" fmla="*/ 128 h 507"/>
                <a:gd name="T12" fmla="*/ 17 w 459"/>
                <a:gd name="T13" fmla="*/ 14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507">
                  <a:moveTo>
                    <a:pt x="17" y="141"/>
                  </a:moveTo>
                  <a:cubicBezTo>
                    <a:pt x="17" y="141"/>
                    <a:pt x="181" y="58"/>
                    <a:pt x="296" y="167"/>
                  </a:cubicBezTo>
                  <a:cubicBezTo>
                    <a:pt x="411" y="277"/>
                    <a:pt x="308" y="437"/>
                    <a:pt x="237" y="481"/>
                  </a:cubicBezTo>
                  <a:cubicBezTo>
                    <a:pt x="255" y="507"/>
                    <a:pt x="255" y="507"/>
                    <a:pt x="255" y="507"/>
                  </a:cubicBezTo>
                  <a:cubicBezTo>
                    <a:pt x="255" y="507"/>
                    <a:pt x="459" y="358"/>
                    <a:pt x="331" y="179"/>
                  </a:cubicBezTo>
                  <a:cubicBezTo>
                    <a:pt x="204" y="0"/>
                    <a:pt x="0" y="128"/>
                    <a:pt x="0" y="128"/>
                  </a:cubicBezTo>
                  <a:lnTo>
                    <a:pt x="17" y="141"/>
                  </a:ln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9"/>
            <p:cNvSpPr/>
            <p:nvPr/>
          </p:nvSpPr>
          <p:spPr bwMode="auto">
            <a:xfrm>
              <a:off x="5441862" y="2072455"/>
              <a:ext cx="1468953" cy="1622539"/>
            </a:xfrm>
            <a:custGeom>
              <a:avLst/>
              <a:gdLst>
                <a:gd name="T0" fmla="*/ 7 w 408"/>
                <a:gd name="T1" fmla="*/ 121 h 451"/>
                <a:gd name="T2" fmla="*/ 279 w 408"/>
                <a:gd name="T3" fmla="*/ 156 h 451"/>
                <a:gd name="T4" fmla="*/ 222 w 408"/>
                <a:gd name="T5" fmla="*/ 435 h 451"/>
                <a:gd name="T6" fmla="*/ 233 w 408"/>
                <a:gd name="T7" fmla="*/ 451 h 451"/>
                <a:gd name="T8" fmla="*/ 296 w 408"/>
                <a:gd name="T9" fmla="*/ 149 h 451"/>
                <a:gd name="T10" fmla="*/ 0 w 408"/>
                <a:gd name="T11" fmla="*/ 104 h 451"/>
                <a:gd name="T12" fmla="*/ 7 w 408"/>
                <a:gd name="T13" fmla="*/ 12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451">
                  <a:moveTo>
                    <a:pt x="7" y="121"/>
                  </a:moveTo>
                  <a:cubicBezTo>
                    <a:pt x="7" y="121"/>
                    <a:pt x="199" y="49"/>
                    <a:pt x="279" y="156"/>
                  </a:cubicBezTo>
                  <a:cubicBezTo>
                    <a:pt x="360" y="264"/>
                    <a:pt x="257" y="417"/>
                    <a:pt x="222" y="435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1"/>
                    <a:pt x="408" y="297"/>
                    <a:pt x="296" y="149"/>
                  </a:cubicBezTo>
                  <a:cubicBezTo>
                    <a:pt x="185" y="0"/>
                    <a:pt x="0" y="104"/>
                    <a:pt x="0" y="104"/>
                  </a:cubicBezTo>
                  <a:lnTo>
                    <a:pt x="7" y="121"/>
                  </a:lnTo>
                  <a:close/>
                </a:path>
              </a:pathLst>
            </a:custGeom>
            <a:solidFill>
              <a:srgbClr val="F9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 rot="16039910">
            <a:off x="1471492" y="1840291"/>
            <a:ext cx="2475175" cy="3098043"/>
            <a:chOff x="6255413" y="3126269"/>
            <a:chExt cx="1564754" cy="1935794"/>
          </a:xfrm>
        </p:grpSpPr>
        <p:sp>
          <p:nvSpPr>
            <p:cNvPr id="84" name="Freeform 425"/>
            <p:cNvSpPr/>
            <p:nvPr/>
          </p:nvSpPr>
          <p:spPr bwMode="auto">
            <a:xfrm>
              <a:off x="7535804" y="4291091"/>
              <a:ext cx="165751" cy="15207"/>
            </a:xfrm>
            <a:custGeom>
              <a:avLst/>
              <a:gdLst>
                <a:gd name="T0" fmla="*/ 0 w 46"/>
                <a:gd name="T1" fmla="*/ 2 h 4"/>
                <a:gd name="T2" fmla="*/ 2 w 46"/>
                <a:gd name="T3" fmla="*/ 0 h 4"/>
                <a:gd name="T4" fmla="*/ 2 w 46"/>
                <a:gd name="T5" fmla="*/ 0 h 4"/>
                <a:gd name="T6" fmla="*/ 44 w 46"/>
                <a:gd name="T7" fmla="*/ 0 h 4"/>
                <a:gd name="T8" fmla="*/ 46 w 46"/>
                <a:gd name="T9" fmla="*/ 2 h 4"/>
                <a:gd name="T10" fmla="*/ 46 w 46"/>
                <a:gd name="T11" fmla="*/ 2 h 4"/>
                <a:gd name="T12" fmla="*/ 44 w 46"/>
                <a:gd name="T13" fmla="*/ 4 h 4"/>
                <a:gd name="T14" fmla="*/ 44 w 46"/>
                <a:gd name="T15" fmla="*/ 4 h 4"/>
                <a:gd name="T16" fmla="*/ 2 w 46"/>
                <a:gd name="T17" fmla="*/ 4 h 4"/>
                <a:gd name="T18" fmla="*/ 2 w 46"/>
                <a:gd name="T19" fmla="*/ 4 h 4"/>
                <a:gd name="T20" fmla="*/ 2 w 46"/>
                <a:gd name="T21" fmla="*/ 4 h 4"/>
                <a:gd name="T22" fmla="*/ 0 w 46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6" y="0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3"/>
                    <a:pt x="45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26"/>
            <p:cNvSpPr/>
            <p:nvPr/>
          </p:nvSpPr>
          <p:spPr bwMode="auto">
            <a:xfrm>
              <a:off x="7614879" y="4129902"/>
              <a:ext cx="199206" cy="187041"/>
            </a:xfrm>
            <a:custGeom>
              <a:avLst/>
              <a:gdLst>
                <a:gd name="T0" fmla="*/ 20 w 55"/>
                <a:gd name="T1" fmla="*/ 45 h 52"/>
                <a:gd name="T2" fmla="*/ 48 w 55"/>
                <a:gd name="T3" fmla="*/ 0 h 52"/>
                <a:gd name="T4" fmla="*/ 20 w 55"/>
                <a:gd name="T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2">
                  <a:moveTo>
                    <a:pt x="20" y="45"/>
                  </a:moveTo>
                  <a:cubicBezTo>
                    <a:pt x="20" y="45"/>
                    <a:pt x="0" y="13"/>
                    <a:pt x="48" y="0"/>
                  </a:cubicBezTo>
                  <a:cubicBezTo>
                    <a:pt x="48" y="0"/>
                    <a:pt x="55" y="52"/>
                    <a:pt x="20" y="45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27"/>
            <p:cNvSpPr>
              <a:spLocks noEditPoints="1"/>
            </p:cNvSpPr>
            <p:nvPr/>
          </p:nvSpPr>
          <p:spPr bwMode="auto">
            <a:xfrm>
              <a:off x="7666581" y="4122298"/>
              <a:ext cx="132297" cy="180958"/>
            </a:xfrm>
            <a:custGeom>
              <a:avLst/>
              <a:gdLst>
                <a:gd name="T0" fmla="*/ 12 w 37"/>
                <a:gd name="T1" fmla="*/ 50 h 50"/>
                <a:gd name="T2" fmla="*/ 5 w 37"/>
                <a:gd name="T3" fmla="*/ 49 h 50"/>
                <a:gd name="T4" fmla="*/ 5 w 37"/>
                <a:gd name="T5" fmla="*/ 49 h 50"/>
                <a:gd name="T6" fmla="*/ 6 w 37"/>
                <a:gd name="T7" fmla="*/ 47 h 50"/>
                <a:gd name="T8" fmla="*/ 8 w 37"/>
                <a:gd name="T9" fmla="*/ 46 h 50"/>
                <a:gd name="T10" fmla="*/ 6 w 37"/>
                <a:gd name="T11" fmla="*/ 47 h 50"/>
                <a:gd name="T12" fmla="*/ 5 w 37"/>
                <a:gd name="T13" fmla="*/ 49 h 50"/>
                <a:gd name="T14" fmla="*/ 4 w 37"/>
                <a:gd name="T15" fmla="*/ 48 h 50"/>
                <a:gd name="T16" fmla="*/ 4 w 37"/>
                <a:gd name="T17" fmla="*/ 48 h 50"/>
                <a:gd name="T18" fmla="*/ 0 w 37"/>
                <a:gd name="T19" fmla="*/ 32 h 50"/>
                <a:gd name="T20" fmla="*/ 0 w 37"/>
                <a:gd name="T21" fmla="*/ 32 h 50"/>
                <a:gd name="T22" fmla="*/ 33 w 37"/>
                <a:gd name="T23" fmla="*/ 0 h 50"/>
                <a:gd name="T24" fmla="*/ 33 w 37"/>
                <a:gd name="T25" fmla="*/ 0 h 50"/>
                <a:gd name="T26" fmla="*/ 35 w 37"/>
                <a:gd name="T27" fmla="*/ 0 h 50"/>
                <a:gd name="T28" fmla="*/ 35 w 37"/>
                <a:gd name="T29" fmla="*/ 0 h 50"/>
                <a:gd name="T30" fmla="*/ 36 w 37"/>
                <a:gd name="T31" fmla="*/ 2 h 50"/>
                <a:gd name="T32" fmla="*/ 36 w 37"/>
                <a:gd name="T33" fmla="*/ 2 h 50"/>
                <a:gd name="T34" fmla="*/ 37 w 37"/>
                <a:gd name="T35" fmla="*/ 13 h 50"/>
                <a:gd name="T36" fmla="*/ 37 w 37"/>
                <a:gd name="T37" fmla="*/ 13 h 50"/>
                <a:gd name="T38" fmla="*/ 32 w 37"/>
                <a:gd name="T39" fmla="*/ 36 h 50"/>
                <a:gd name="T40" fmla="*/ 32 w 37"/>
                <a:gd name="T41" fmla="*/ 36 h 50"/>
                <a:gd name="T42" fmla="*/ 12 w 37"/>
                <a:gd name="T43" fmla="*/ 50 h 50"/>
                <a:gd name="T44" fmla="*/ 12 w 37"/>
                <a:gd name="T45" fmla="*/ 50 h 50"/>
                <a:gd name="T46" fmla="*/ 12 w 37"/>
                <a:gd name="T47" fmla="*/ 50 h 50"/>
                <a:gd name="T48" fmla="*/ 12 w 37"/>
                <a:gd name="T49" fmla="*/ 46 h 50"/>
                <a:gd name="T50" fmla="*/ 29 w 37"/>
                <a:gd name="T51" fmla="*/ 35 h 50"/>
                <a:gd name="T52" fmla="*/ 29 w 37"/>
                <a:gd name="T53" fmla="*/ 35 h 50"/>
                <a:gd name="T54" fmla="*/ 33 w 37"/>
                <a:gd name="T55" fmla="*/ 13 h 50"/>
                <a:gd name="T56" fmla="*/ 33 w 37"/>
                <a:gd name="T57" fmla="*/ 13 h 50"/>
                <a:gd name="T58" fmla="*/ 32 w 37"/>
                <a:gd name="T59" fmla="*/ 5 h 50"/>
                <a:gd name="T60" fmla="*/ 32 w 37"/>
                <a:gd name="T61" fmla="*/ 5 h 50"/>
                <a:gd name="T62" fmla="*/ 4 w 37"/>
                <a:gd name="T63" fmla="*/ 32 h 50"/>
                <a:gd name="T64" fmla="*/ 4 w 37"/>
                <a:gd name="T65" fmla="*/ 32 h 50"/>
                <a:gd name="T66" fmla="*/ 6 w 37"/>
                <a:gd name="T67" fmla="*/ 42 h 50"/>
                <a:gd name="T68" fmla="*/ 6 w 37"/>
                <a:gd name="T69" fmla="*/ 42 h 50"/>
                <a:gd name="T70" fmla="*/ 7 w 37"/>
                <a:gd name="T71" fmla="*/ 46 h 50"/>
                <a:gd name="T72" fmla="*/ 7 w 37"/>
                <a:gd name="T73" fmla="*/ 46 h 50"/>
                <a:gd name="T74" fmla="*/ 12 w 37"/>
                <a:gd name="T7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50">
                  <a:moveTo>
                    <a:pt x="12" y="50"/>
                  </a:moveTo>
                  <a:cubicBezTo>
                    <a:pt x="10" y="50"/>
                    <a:pt x="8" y="5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0" y="41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1"/>
                    <a:pt x="7" y="7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6" y="1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6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20"/>
                    <a:pt x="36" y="29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9" y="44"/>
                    <a:pt x="2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46"/>
                  </a:moveTo>
                  <a:cubicBezTo>
                    <a:pt x="21" y="46"/>
                    <a:pt x="26" y="41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28"/>
                    <a:pt x="33" y="19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9"/>
                    <a:pt x="32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8" y="12"/>
                    <a:pt x="4" y="23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6"/>
                    <a:pt x="5" y="40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4"/>
                    <a:pt x="7" y="45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6"/>
                    <a:pt x="10" y="46"/>
                    <a:pt x="12" y="4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8"/>
            <p:cNvSpPr/>
            <p:nvPr/>
          </p:nvSpPr>
          <p:spPr bwMode="auto">
            <a:xfrm>
              <a:off x="7672663" y="4269802"/>
              <a:ext cx="141421" cy="176396"/>
            </a:xfrm>
            <a:custGeom>
              <a:avLst/>
              <a:gdLst>
                <a:gd name="T0" fmla="*/ 4 w 39"/>
                <a:gd name="T1" fmla="*/ 8 h 49"/>
                <a:gd name="T2" fmla="*/ 39 w 39"/>
                <a:gd name="T3" fmla="*/ 42 h 49"/>
                <a:gd name="T4" fmla="*/ 4 w 39"/>
                <a:gd name="T5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49">
                  <a:moveTo>
                    <a:pt x="4" y="8"/>
                  </a:moveTo>
                  <a:cubicBezTo>
                    <a:pt x="4" y="8"/>
                    <a:pt x="39" y="0"/>
                    <a:pt x="39" y="42"/>
                  </a:cubicBezTo>
                  <a:cubicBezTo>
                    <a:pt x="39" y="42"/>
                    <a:pt x="0" y="49"/>
                    <a:pt x="4" y="8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29"/>
            <p:cNvSpPr>
              <a:spLocks noEditPoints="1"/>
            </p:cNvSpPr>
            <p:nvPr/>
          </p:nvSpPr>
          <p:spPr bwMode="auto">
            <a:xfrm>
              <a:off x="7680267" y="4288050"/>
              <a:ext cx="139900" cy="139900"/>
            </a:xfrm>
            <a:custGeom>
              <a:avLst/>
              <a:gdLst>
                <a:gd name="T0" fmla="*/ 11 w 39"/>
                <a:gd name="T1" fmla="*/ 34 h 39"/>
                <a:gd name="T2" fmla="*/ 0 w 39"/>
                <a:gd name="T3" fmla="*/ 8 h 39"/>
                <a:gd name="T4" fmla="*/ 0 w 39"/>
                <a:gd name="T5" fmla="*/ 8 h 39"/>
                <a:gd name="T6" fmla="*/ 0 w 39"/>
                <a:gd name="T7" fmla="*/ 3 h 39"/>
                <a:gd name="T8" fmla="*/ 0 w 39"/>
                <a:gd name="T9" fmla="*/ 3 h 39"/>
                <a:gd name="T10" fmla="*/ 1 w 39"/>
                <a:gd name="T11" fmla="*/ 1 h 39"/>
                <a:gd name="T12" fmla="*/ 1 w 39"/>
                <a:gd name="T13" fmla="*/ 1 h 39"/>
                <a:gd name="T14" fmla="*/ 8 w 39"/>
                <a:gd name="T15" fmla="*/ 0 h 39"/>
                <a:gd name="T16" fmla="*/ 8 w 39"/>
                <a:gd name="T17" fmla="*/ 0 h 39"/>
                <a:gd name="T18" fmla="*/ 27 w 39"/>
                <a:gd name="T19" fmla="*/ 6 h 39"/>
                <a:gd name="T20" fmla="*/ 27 w 39"/>
                <a:gd name="T21" fmla="*/ 6 h 39"/>
                <a:gd name="T22" fmla="*/ 39 w 39"/>
                <a:gd name="T23" fmla="*/ 36 h 39"/>
                <a:gd name="T24" fmla="*/ 39 w 39"/>
                <a:gd name="T25" fmla="*/ 36 h 39"/>
                <a:gd name="T26" fmla="*/ 39 w 39"/>
                <a:gd name="T27" fmla="*/ 37 h 39"/>
                <a:gd name="T28" fmla="*/ 39 w 39"/>
                <a:gd name="T29" fmla="*/ 37 h 39"/>
                <a:gd name="T30" fmla="*/ 37 w 39"/>
                <a:gd name="T31" fmla="*/ 39 h 39"/>
                <a:gd name="T32" fmla="*/ 37 w 39"/>
                <a:gd name="T33" fmla="*/ 39 h 39"/>
                <a:gd name="T34" fmla="*/ 31 w 39"/>
                <a:gd name="T35" fmla="*/ 39 h 39"/>
                <a:gd name="T36" fmla="*/ 31 w 39"/>
                <a:gd name="T37" fmla="*/ 39 h 39"/>
                <a:gd name="T38" fmla="*/ 11 w 39"/>
                <a:gd name="T39" fmla="*/ 34 h 39"/>
                <a:gd name="T40" fmla="*/ 4 w 39"/>
                <a:gd name="T41" fmla="*/ 8 h 39"/>
                <a:gd name="T42" fmla="*/ 31 w 39"/>
                <a:gd name="T43" fmla="*/ 35 h 39"/>
                <a:gd name="T44" fmla="*/ 31 w 39"/>
                <a:gd name="T45" fmla="*/ 35 h 39"/>
                <a:gd name="T46" fmla="*/ 35 w 39"/>
                <a:gd name="T47" fmla="*/ 35 h 39"/>
                <a:gd name="T48" fmla="*/ 35 w 39"/>
                <a:gd name="T49" fmla="*/ 35 h 39"/>
                <a:gd name="T50" fmla="*/ 8 w 39"/>
                <a:gd name="T51" fmla="*/ 4 h 39"/>
                <a:gd name="T52" fmla="*/ 8 w 39"/>
                <a:gd name="T53" fmla="*/ 4 h 39"/>
                <a:gd name="T54" fmla="*/ 4 w 39"/>
                <a:gd name="T55" fmla="*/ 5 h 39"/>
                <a:gd name="T56" fmla="*/ 4 w 39"/>
                <a:gd name="T57" fmla="*/ 5 h 39"/>
                <a:gd name="T58" fmla="*/ 4 w 39"/>
                <a:gd name="T5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9">
                  <a:moveTo>
                    <a:pt x="11" y="34"/>
                  </a:moveTo>
                  <a:cubicBezTo>
                    <a:pt x="5" y="30"/>
                    <a:pt x="0" y="2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21" y="1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4" y="12"/>
                    <a:pt x="39" y="21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8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5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6" y="39"/>
                    <a:pt x="18" y="39"/>
                    <a:pt x="11" y="34"/>
                  </a:cubicBezTo>
                  <a:close/>
                  <a:moveTo>
                    <a:pt x="4" y="8"/>
                  </a:moveTo>
                  <a:cubicBezTo>
                    <a:pt x="4" y="33"/>
                    <a:pt x="2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4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4" y="7"/>
                    <a:pt x="1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30"/>
            <p:cNvSpPr/>
            <p:nvPr/>
          </p:nvSpPr>
          <p:spPr bwMode="auto">
            <a:xfrm>
              <a:off x="7680267" y="4137505"/>
              <a:ext cx="111008" cy="168793"/>
            </a:xfrm>
            <a:custGeom>
              <a:avLst/>
              <a:gdLst>
                <a:gd name="T0" fmla="*/ 1 w 31"/>
                <a:gd name="T1" fmla="*/ 47 h 47"/>
                <a:gd name="T2" fmla="*/ 0 w 31"/>
                <a:gd name="T3" fmla="*/ 44 h 47"/>
                <a:gd name="T4" fmla="*/ 0 w 31"/>
                <a:gd name="T5" fmla="*/ 44 h 47"/>
                <a:gd name="T6" fmla="*/ 27 w 31"/>
                <a:gd name="T7" fmla="*/ 1 h 47"/>
                <a:gd name="T8" fmla="*/ 30 w 31"/>
                <a:gd name="T9" fmla="*/ 1 h 47"/>
                <a:gd name="T10" fmla="*/ 30 w 31"/>
                <a:gd name="T11" fmla="*/ 1 h 47"/>
                <a:gd name="T12" fmla="*/ 31 w 31"/>
                <a:gd name="T13" fmla="*/ 3 h 47"/>
                <a:gd name="T14" fmla="*/ 31 w 31"/>
                <a:gd name="T15" fmla="*/ 3 h 47"/>
                <a:gd name="T16" fmla="*/ 4 w 31"/>
                <a:gd name="T17" fmla="*/ 46 h 47"/>
                <a:gd name="T18" fmla="*/ 2 w 31"/>
                <a:gd name="T19" fmla="*/ 47 h 47"/>
                <a:gd name="T20" fmla="*/ 2 w 31"/>
                <a:gd name="T21" fmla="*/ 47 h 47"/>
                <a:gd name="T22" fmla="*/ 1 w 31"/>
                <a:gd name="T2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7">
                  <a:moveTo>
                    <a:pt x="1" y="47"/>
                  </a:moveTo>
                  <a:cubicBezTo>
                    <a:pt x="0" y="46"/>
                    <a:pt x="0" y="45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31"/>
            <p:cNvSpPr/>
            <p:nvPr/>
          </p:nvSpPr>
          <p:spPr bwMode="auto">
            <a:xfrm>
              <a:off x="7687870" y="4291091"/>
              <a:ext cx="132297" cy="136859"/>
            </a:xfrm>
            <a:custGeom>
              <a:avLst/>
              <a:gdLst>
                <a:gd name="T0" fmla="*/ 33 w 37"/>
                <a:gd name="T1" fmla="*/ 37 h 38"/>
                <a:gd name="T2" fmla="*/ 1 w 37"/>
                <a:gd name="T3" fmla="*/ 4 h 38"/>
                <a:gd name="T4" fmla="*/ 1 w 37"/>
                <a:gd name="T5" fmla="*/ 1 h 38"/>
                <a:gd name="T6" fmla="*/ 1 w 37"/>
                <a:gd name="T7" fmla="*/ 1 h 38"/>
                <a:gd name="T8" fmla="*/ 4 w 37"/>
                <a:gd name="T9" fmla="*/ 1 h 38"/>
                <a:gd name="T10" fmla="*/ 4 w 37"/>
                <a:gd name="T11" fmla="*/ 1 h 38"/>
                <a:gd name="T12" fmla="*/ 36 w 37"/>
                <a:gd name="T13" fmla="*/ 35 h 38"/>
                <a:gd name="T14" fmla="*/ 36 w 37"/>
                <a:gd name="T15" fmla="*/ 37 h 38"/>
                <a:gd name="T16" fmla="*/ 36 w 37"/>
                <a:gd name="T17" fmla="*/ 37 h 38"/>
                <a:gd name="T18" fmla="*/ 35 w 37"/>
                <a:gd name="T19" fmla="*/ 38 h 38"/>
                <a:gd name="T20" fmla="*/ 35 w 37"/>
                <a:gd name="T21" fmla="*/ 38 h 38"/>
                <a:gd name="T22" fmla="*/ 33 w 37"/>
                <a:gd name="T2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8">
                  <a:moveTo>
                    <a:pt x="33" y="37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5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8"/>
                    <a:pt x="34" y="38"/>
                    <a:pt x="33" y="3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32"/>
            <p:cNvSpPr/>
            <p:nvPr/>
          </p:nvSpPr>
          <p:spPr bwMode="auto">
            <a:xfrm>
              <a:off x="7176930" y="3834894"/>
              <a:ext cx="374081" cy="830278"/>
            </a:xfrm>
            <a:custGeom>
              <a:avLst/>
              <a:gdLst>
                <a:gd name="T0" fmla="*/ 67 w 104"/>
                <a:gd name="T1" fmla="*/ 2 h 231"/>
                <a:gd name="T2" fmla="*/ 44 w 104"/>
                <a:gd name="T3" fmla="*/ 1 h 231"/>
                <a:gd name="T4" fmla="*/ 42 w 104"/>
                <a:gd name="T5" fmla="*/ 20 h 231"/>
                <a:gd name="T6" fmla="*/ 1 w 104"/>
                <a:gd name="T7" fmla="*/ 20 h 231"/>
                <a:gd name="T8" fmla="*/ 0 w 104"/>
                <a:gd name="T9" fmla="*/ 226 h 231"/>
                <a:gd name="T10" fmla="*/ 104 w 104"/>
                <a:gd name="T11" fmla="*/ 231 h 231"/>
                <a:gd name="T12" fmla="*/ 103 w 104"/>
                <a:gd name="T13" fmla="*/ 22 h 231"/>
                <a:gd name="T14" fmla="*/ 67 w 104"/>
                <a:gd name="T15" fmla="*/ 22 h 231"/>
                <a:gd name="T16" fmla="*/ 67 w 104"/>
                <a:gd name="T17" fmla="*/ 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31">
                  <a:moveTo>
                    <a:pt x="67" y="2"/>
                  </a:moveTo>
                  <a:cubicBezTo>
                    <a:pt x="67" y="2"/>
                    <a:pt x="47" y="0"/>
                    <a:pt x="44" y="1"/>
                  </a:cubicBezTo>
                  <a:cubicBezTo>
                    <a:pt x="41" y="1"/>
                    <a:pt x="42" y="20"/>
                    <a:pt x="4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67" y="22"/>
                    <a:pt x="67" y="22"/>
                    <a:pt x="67" y="22"/>
                  </a:cubicBezTo>
                  <a:lnTo>
                    <a:pt x="6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33"/>
            <p:cNvSpPr>
              <a:spLocks noEditPoints="1"/>
            </p:cNvSpPr>
            <p:nvPr/>
          </p:nvSpPr>
          <p:spPr bwMode="auto">
            <a:xfrm>
              <a:off x="7169327" y="3827291"/>
              <a:ext cx="389288" cy="845484"/>
            </a:xfrm>
            <a:custGeom>
              <a:avLst/>
              <a:gdLst>
                <a:gd name="T0" fmla="*/ 106 w 108"/>
                <a:gd name="T1" fmla="*/ 235 h 235"/>
                <a:gd name="T2" fmla="*/ 2 w 108"/>
                <a:gd name="T3" fmla="*/ 230 h 235"/>
                <a:gd name="T4" fmla="*/ 0 w 108"/>
                <a:gd name="T5" fmla="*/ 228 h 235"/>
                <a:gd name="T6" fmla="*/ 0 w 108"/>
                <a:gd name="T7" fmla="*/ 228 h 235"/>
                <a:gd name="T8" fmla="*/ 1 w 108"/>
                <a:gd name="T9" fmla="*/ 22 h 235"/>
                <a:gd name="T10" fmla="*/ 3 w 108"/>
                <a:gd name="T11" fmla="*/ 20 h 235"/>
                <a:gd name="T12" fmla="*/ 3 w 108"/>
                <a:gd name="T13" fmla="*/ 20 h 235"/>
                <a:gd name="T14" fmla="*/ 42 w 108"/>
                <a:gd name="T15" fmla="*/ 20 h 235"/>
                <a:gd name="T16" fmla="*/ 42 w 108"/>
                <a:gd name="T17" fmla="*/ 14 h 235"/>
                <a:gd name="T18" fmla="*/ 42 w 108"/>
                <a:gd name="T19" fmla="*/ 14 h 235"/>
                <a:gd name="T20" fmla="*/ 43 w 108"/>
                <a:gd name="T21" fmla="*/ 3 h 235"/>
                <a:gd name="T22" fmla="*/ 43 w 108"/>
                <a:gd name="T23" fmla="*/ 3 h 235"/>
                <a:gd name="T24" fmla="*/ 45 w 108"/>
                <a:gd name="T25" fmla="*/ 1 h 235"/>
                <a:gd name="T26" fmla="*/ 45 w 108"/>
                <a:gd name="T27" fmla="*/ 1 h 235"/>
                <a:gd name="T28" fmla="*/ 48 w 108"/>
                <a:gd name="T29" fmla="*/ 0 h 235"/>
                <a:gd name="T30" fmla="*/ 48 w 108"/>
                <a:gd name="T31" fmla="*/ 0 h 235"/>
                <a:gd name="T32" fmla="*/ 70 w 108"/>
                <a:gd name="T33" fmla="*/ 2 h 235"/>
                <a:gd name="T34" fmla="*/ 70 w 108"/>
                <a:gd name="T35" fmla="*/ 2 h 235"/>
                <a:gd name="T36" fmla="*/ 69 w 108"/>
                <a:gd name="T37" fmla="*/ 4 h 235"/>
                <a:gd name="T38" fmla="*/ 70 w 108"/>
                <a:gd name="T39" fmla="*/ 2 h 235"/>
                <a:gd name="T40" fmla="*/ 71 w 108"/>
                <a:gd name="T41" fmla="*/ 4 h 235"/>
                <a:gd name="T42" fmla="*/ 71 w 108"/>
                <a:gd name="T43" fmla="*/ 4 h 235"/>
                <a:gd name="T44" fmla="*/ 71 w 108"/>
                <a:gd name="T45" fmla="*/ 22 h 235"/>
                <a:gd name="T46" fmla="*/ 105 w 108"/>
                <a:gd name="T47" fmla="*/ 22 h 235"/>
                <a:gd name="T48" fmla="*/ 107 w 108"/>
                <a:gd name="T49" fmla="*/ 24 h 235"/>
                <a:gd name="T50" fmla="*/ 107 w 108"/>
                <a:gd name="T51" fmla="*/ 24 h 235"/>
                <a:gd name="T52" fmla="*/ 108 w 108"/>
                <a:gd name="T53" fmla="*/ 233 h 235"/>
                <a:gd name="T54" fmla="*/ 108 w 108"/>
                <a:gd name="T55" fmla="*/ 234 h 235"/>
                <a:gd name="T56" fmla="*/ 108 w 108"/>
                <a:gd name="T57" fmla="*/ 234 h 235"/>
                <a:gd name="T58" fmla="*/ 106 w 108"/>
                <a:gd name="T59" fmla="*/ 235 h 235"/>
                <a:gd name="T60" fmla="*/ 106 w 108"/>
                <a:gd name="T61" fmla="*/ 235 h 235"/>
                <a:gd name="T62" fmla="*/ 106 w 108"/>
                <a:gd name="T63" fmla="*/ 235 h 235"/>
                <a:gd name="T64" fmla="*/ 4 w 108"/>
                <a:gd name="T65" fmla="*/ 226 h 235"/>
                <a:gd name="T66" fmla="*/ 104 w 108"/>
                <a:gd name="T67" fmla="*/ 231 h 235"/>
                <a:gd name="T68" fmla="*/ 103 w 108"/>
                <a:gd name="T69" fmla="*/ 26 h 235"/>
                <a:gd name="T70" fmla="*/ 69 w 108"/>
                <a:gd name="T71" fmla="*/ 26 h 235"/>
                <a:gd name="T72" fmla="*/ 67 w 108"/>
                <a:gd name="T73" fmla="*/ 24 h 235"/>
                <a:gd name="T74" fmla="*/ 67 w 108"/>
                <a:gd name="T75" fmla="*/ 24 h 235"/>
                <a:gd name="T76" fmla="*/ 67 w 108"/>
                <a:gd name="T77" fmla="*/ 5 h 235"/>
                <a:gd name="T78" fmla="*/ 48 w 108"/>
                <a:gd name="T79" fmla="*/ 4 h 235"/>
                <a:gd name="T80" fmla="*/ 48 w 108"/>
                <a:gd name="T81" fmla="*/ 4 h 235"/>
                <a:gd name="T82" fmla="*/ 47 w 108"/>
                <a:gd name="T83" fmla="*/ 4 h 235"/>
                <a:gd name="T84" fmla="*/ 47 w 108"/>
                <a:gd name="T85" fmla="*/ 4 h 235"/>
                <a:gd name="T86" fmla="*/ 47 w 108"/>
                <a:gd name="T87" fmla="*/ 4 h 235"/>
                <a:gd name="T88" fmla="*/ 47 w 108"/>
                <a:gd name="T89" fmla="*/ 4 h 235"/>
                <a:gd name="T90" fmla="*/ 46 w 108"/>
                <a:gd name="T91" fmla="*/ 7 h 235"/>
                <a:gd name="T92" fmla="*/ 46 w 108"/>
                <a:gd name="T93" fmla="*/ 7 h 235"/>
                <a:gd name="T94" fmla="*/ 46 w 108"/>
                <a:gd name="T95" fmla="*/ 14 h 235"/>
                <a:gd name="T96" fmla="*/ 46 w 108"/>
                <a:gd name="T97" fmla="*/ 14 h 235"/>
                <a:gd name="T98" fmla="*/ 46 w 108"/>
                <a:gd name="T99" fmla="*/ 22 h 235"/>
                <a:gd name="T100" fmla="*/ 46 w 108"/>
                <a:gd name="T101" fmla="*/ 22 h 235"/>
                <a:gd name="T102" fmla="*/ 45 w 108"/>
                <a:gd name="T103" fmla="*/ 24 h 235"/>
                <a:gd name="T104" fmla="*/ 45 w 108"/>
                <a:gd name="T105" fmla="*/ 24 h 235"/>
                <a:gd name="T106" fmla="*/ 44 w 108"/>
                <a:gd name="T107" fmla="*/ 24 h 235"/>
                <a:gd name="T108" fmla="*/ 44 w 108"/>
                <a:gd name="T109" fmla="*/ 24 h 235"/>
                <a:gd name="T110" fmla="*/ 5 w 108"/>
                <a:gd name="T111" fmla="*/ 24 h 235"/>
                <a:gd name="T112" fmla="*/ 4 w 108"/>
                <a:gd name="T113" fmla="*/ 22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235">
                  <a:moveTo>
                    <a:pt x="106" y="235"/>
                  </a:moveTo>
                  <a:cubicBezTo>
                    <a:pt x="2" y="230"/>
                    <a:pt x="2" y="230"/>
                    <a:pt x="2" y="230"/>
                  </a:cubicBezTo>
                  <a:cubicBezTo>
                    <a:pt x="1" y="230"/>
                    <a:pt x="0" y="229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2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9"/>
                    <a:pt x="42" y="17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0"/>
                    <a:pt x="42" y="6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4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5" y="0"/>
                    <a:pt x="70" y="2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3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6" y="22"/>
                    <a:pt x="107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33"/>
                    <a:pt x="108" y="233"/>
                    <a:pt x="108" y="233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7" y="235"/>
                    <a:pt x="107" y="235"/>
                    <a:pt x="106" y="235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6" y="235"/>
                    <a:pt x="106" y="235"/>
                    <a:pt x="106" y="235"/>
                  </a:cubicBezTo>
                  <a:close/>
                  <a:moveTo>
                    <a:pt x="4" y="226"/>
                  </a:moveTo>
                  <a:cubicBezTo>
                    <a:pt x="104" y="231"/>
                    <a:pt x="104" y="231"/>
                    <a:pt x="104" y="231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6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5"/>
                    <a:pt x="5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5"/>
                    <a:pt x="46" y="6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9"/>
                    <a:pt x="46" y="12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8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3"/>
                    <a:pt x="46" y="23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26"/>
                    <a:pt x="4" y="226"/>
                    <a:pt x="4" y="22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34"/>
            <p:cNvSpPr/>
            <p:nvPr/>
          </p:nvSpPr>
          <p:spPr bwMode="auto">
            <a:xfrm>
              <a:off x="7216467" y="3971753"/>
              <a:ext cx="305652" cy="161189"/>
            </a:xfrm>
            <a:custGeom>
              <a:avLst/>
              <a:gdLst>
                <a:gd name="T0" fmla="*/ 199 w 201"/>
                <a:gd name="T1" fmla="*/ 2 h 106"/>
                <a:gd name="T2" fmla="*/ 0 w 201"/>
                <a:gd name="T3" fmla="*/ 0 h 106"/>
                <a:gd name="T4" fmla="*/ 0 w 201"/>
                <a:gd name="T5" fmla="*/ 104 h 106"/>
                <a:gd name="T6" fmla="*/ 201 w 201"/>
                <a:gd name="T7" fmla="*/ 106 h 106"/>
                <a:gd name="T8" fmla="*/ 199 w 201"/>
                <a:gd name="T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6">
                  <a:moveTo>
                    <a:pt x="199" y="2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201" y="106"/>
                  </a:lnTo>
                  <a:lnTo>
                    <a:pt x="199" y="2"/>
                  </a:lnTo>
                  <a:close/>
                </a:path>
              </a:pathLst>
            </a:custGeom>
            <a:solidFill>
              <a:srgbClr val="FFF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35"/>
            <p:cNvSpPr>
              <a:spLocks noEditPoints="1"/>
            </p:cNvSpPr>
            <p:nvPr/>
          </p:nvSpPr>
          <p:spPr bwMode="auto">
            <a:xfrm>
              <a:off x="7208864" y="3964150"/>
              <a:ext cx="320858" cy="176396"/>
            </a:xfrm>
            <a:custGeom>
              <a:avLst/>
              <a:gdLst>
                <a:gd name="T0" fmla="*/ 2 w 89"/>
                <a:gd name="T1" fmla="*/ 48 h 49"/>
                <a:gd name="T2" fmla="*/ 0 w 89"/>
                <a:gd name="T3" fmla="*/ 48 h 49"/>
                <a:gd name="T4" fmla="*/ 0 w 89"/>
                <a:gd name="T5" fmla="*/ 48 h 49"/>
                <a:gd name="T6" fmla="*/ 0 w 89"/>
                <a:gd name="T7" fmla="*/ 46 h 49"/>
                <a:gd name="T8" fmla="*/ 0 w 89"/>
                <a:gd name="T9" fmla="*/ 46 h 49"/>
                <a:gd name="T10" fmla="*/ 0 w 89"/>
                <a:gd name="T11" fmla="*/ 2 h 49"/>
                <a:gd name="T12" fmla="*/ 2 w 89"/>
                <a:gd name="T13" fmla="*/ 0 h 49"/>
                <a:gd name="T14" fmla="*/ 2 w 89"/>
                <a:gd name="T15" fmla="*/ 0 h 49"/>
                <a:gd name="T16" fmla="*/ 86 w 89"/>
                <a:gd name="T17" fmla="*/ 1 h 49"/>
                <a:gd name="T18" fmla="*/ 86 w 89"/>
                <a:gd name="T19" fmla="*/ 3 h 49"/>
                <a:gd name="T20" fmla="*/ 84 w 89"/>
                <a:gd name="T21" fmla="*/ 3 h 49"/>
                <a:gd name="T22" fmla="*/ 86 w 89"/>
                <a:gd name="T23" fmla="*/ 3 h 49"/>
                <a:gd name="T24" fmla="*/ 86 w 89"/>
                <a:gd name="T25" fmla="*/ 1 h 49"/>
                <a:gd name="T26" fmla="*/ 88 w 89"/>
                <a:gd name="T27" fmla="*/ 3 h 49"/>
                <a:gd name="T28" fmla="*/ 88 w 89"/>
                <a:gd name="T29" fmla="*/ 3 h 49"/>
                <a:gd name="T30" fmla="*/ 89 w 89"/>
                <a:gd name="T31" fmla="*/ 47 h 49"/>
                <a:gd name="T32" fmla="*/ 88 w 89"/>
                <a:gd name="T33" fmla="*/ 48 h 49"/>
                <a:gd name="T34" fmla="*/ 88 w 89"/>
                <a:gd name="T35" fmla="*/ 48 h 49"/>
                <a:gd name="T36" fmla="*/ 87 w 89"/>
                <a:gd name="T37" fmla="*/ 49 h 49"/>
                <a:gd name="T38" fmla="*/ 87 w 89"/>
                <a:gd name="T39" fmla="*/ 49 h 49"/>
                <a:gd name="T40" fmla="*/ 2 w 89"/>
                <a:gd name="T41" fmla="*/ 48 h 49"/>
                <a:gd name="T42" fmla="*/ 4 w 89"/>
                <a:gd name="T43" fmla="*/ 44 h 49"/>
                <a:gd name="T44" fmla="*/ 85 w 89"/>
                <a:gd name="T45" fmla="*/ 45 h 49"/>
                <a:gd name="T46" fmla="*/ 84 w 89"/>
                <a:gd name="T47" fmla="*/ 5 h 49"/>
                <a:gd name="T48" fmla="*/ 4 w 89"/>
                <a:gd name="T49" fmla="*/ 4 h 49"/>
                <a:gd name="T50" fmla="*/ 4 w 89"/>
                <a:gd name="T5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" h="49">
                  <a:moveTo>
                    <a:pt x="2" y="48"/>
                  </a:moveTo>
                  <a:cubicBezTo>
                    <a:pt x="1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7" y="1"/>
                    <a:pt x="88" y="2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8"/>
                    <a:pt x="88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8" y="48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4" y="44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36"/>
            <p:cNvSpPr/>
            <p:nvPr/>
          </p:nvSpPr>
          <p:spPr bwMode="auto">
            <a:xfrm>
              <a:off x="7216467" y="4190728"/>
              <a:ext cx="305652" cy="162710"/>
            </a:xfrm>
            <a:custGeom>
              <a:avLst/>
              <a:gdLst>
                <a:gd name="T0" fmla="*/ 201 w 201"/>
                <a:gd name="T1" fmla="*/ 3 h 107"/>
                <a:gd name="T2" fmla="*/ 2 w 201"/>
                <a:gd name="T3" fmla="*/ 0 h 107"/>
                <a:gd name="T4" fmla="*/ 0 w 201"/>
                <a:gd name="T5" fmla="*/ 104 h 107"/>
                <a:gd name="T6" fmla="*/ 201 w 201"/>
                <a:gd name="T7" fmla="*/ 107 h 107"/>
                <a:gd name="T8" fmla="*/ 201 w 201"/>
                <a:gd name="T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7">
                  <a:moveTo>
                    <a:pt x="201" y="3"/>
                  </a:moveTo>
                  <a:lnTo>
                    <a:pt x="2" y="0"/>
                  </a:lnTo>
                  <a:lnTo>
                    <a:pt x="0" y="104"/>
                  </a:lnTo>
                  <a:lnTo>
                    <a:pt x="201" y="107"/>
                  </a:lnTo>
                  <a:lnTo>
                    <a:pt x="201" y="3"/>
                  </a:ln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37"/>
            <p:cNvSpPr>
              <a:spLocks noEditPoints="1"/>
            </p:cNvSpPr>
            <p:nvPr/>
          </p:nvSpPr>
          <p:spPr bwMode="auto">
            <a:xfrm>
              <a:off x="7208864" y="4184645"/>
              <a:ext cx="320858" cy="174875"/>
            </a:xfrm>
            <a:custGeom>
              <a:avLst/>
              <a:gdLst>
                <a:gd name="T0" fmla="*/ 2 w 89"/>
                <a:gd name="T1" fmla="*/ 48 h 49"/>
                <a:gd name="T2" fmla="*/ 1 w 89"/>
                <a:gd name="T3" fmla="*/ 48 h 49"/>
                <a:gd name="T4" fmla="*/ 1 w 89"/>
                <a:gd name="T5" fmla="*/ 48 h 49"/>
                <a:gd name="T6" fmla="*/ 0 w 89"/>
                <a:gd name="T7" fmla="*/ 46 h 49"/>
                <a:gd name="T8" fmla="*/ 0 w 89"/>
                <a:gd name="T9" fmla="*/ 46 h 49"/>
                <a:gd name="T10" fmla="*/ 1 w 89"/>
                <a:gd name="T11" fmla="*/ 2 h 49"/>
                <a:gd name="T12" fmla="*/ 3 w 89"/>
                <a:gd name="T13" fmla="*/ 0 h 49"/>
                <a:gd name="T14" fmla="*/ 3 w 89"/>
                <a:gd name="T15" fmla="*/ 0 h 49"/>
                <a:gd name="T16" fmla="*/ 87 w 89"/>
                <a:gd name="T17" fmla="*/ 1 h 49"/>
                <a:gd name="T18" fmla="*/ 87 w 89"/>
                <a:gd name="T19" fmla="*/ 3 h 49"/>
                <a:gd name="T20" fmla="*/ 85 w 89"/>
                <a:gd name="T21" fmla="*/ 3 h 49"/>
                <a:gd name="T22" fmla="*/ 87 w 89"/>
                <a:gd name="T23" fmla="*/ 3 h 49"/>
                <a:gd name="T24" fmla="*/ 87 w 89"/>
                <a:gd name="T25" fmla="*/ 1 h 49"/>
                <a:gd name="T26" fmla="*/ 89 w 89"/>
                <a:gd name="T27" fmla="*/ 3 h 49"/>
                <a:gd name="T28" fmla="*/ 89 w 89"/>
                <a:gd name="T29" fmla="*/ 3 h 49"/>
                <a:gd name="T30" fmla="*/ 89 w 89"/>
                <a:gd name="T31" fmla="*/ 47 h 49"/>
                <a:gd name="T32" fmla="*/ 89 w 89"/>
                <a:gd name="T33" fmla="*/ 48 h 49"/>
                <a:gd name="T34" fmla="*/ 89 w 89"/>
                <a:gd name="T35" fmla="*/ 48 h 49"/>
                <a:gd name="T36" fmla="*/ 87 w 89"/>
                <a:gd name="T37" fmla="*/ 49 h 49"/>
                <a:gd name="T38" fmla="*/ 87 w 89"/>
                <a:gd name="T39" fmla="*/ 49 h 49"/>
                <a:gd name="T40" fmla="*/ 2 w 89"/>
                <a:gd name="T41" fmla="*/ 48 h 49"/>
                <a:gd name="T42" fmla="*/ 4 w 89"/>
                <a:gd name="T43" fmla="*/ 44 h 49"/>
                <a:gd name="T44" fmla="*/ 85 w 89"/>
                <a:gd name="T45" fmla="*/ 45 h 49"/>
                <a:gd name="T46" fmla="*/ 85 w 89"/>
                <a:gd name="T47" fmla="*/ 5 h 49"/>
                <a:gd name="T48" fmla="*/ 5 w 89"/>
                <a:gd name="T49" fmla="*/ 4 h 49"/>
                <a:gd name="T50" fmla="*/ 4 w 89"/>
                <a:gd name="T5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" h="49">
                  <a:moveTo>
                    <a:pt x="2" y="48"/>
                  </a:moveTo>
                  <a:cubicBezTo>
                    <a:pt x="2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8" y="1"/>
                    <a:pt x="89" y="2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8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9"/>
                    <a:pt x="88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4" y="44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38"/>
            <p:cNvSpPr/>
            <p:nvPr/>
          </p:nvSpPr>
          <p:spPr bwMode="auto">
            <a:xfrm>
              <a:off x="7216467" y="4417306"/>
              <a:ext cx="305652" cy="165751"/>
            </a:xfrm>
            <a:custGeom>
              <a:avLst/>
              <a:gdLst>
                <a:gd name="T0" fmla="*/ 201 w 201"/>
                <a:gd name="T1" fmla="*/ 5 h 109"/>
                <a:gd name="T2" fmla="*/ 2 w 201"/>
                <a:gd name="T3" fmla="*/ 0 h 109"/>
                <a:gd name="T4" fmla="*/ 0 w 201"/>
                <a:gd name="T5" fmla="*/ 104 h 109"/>
                <a:gd name="T6" fmla="*/ 201 w 201"/>
                <a:gd name="T7" fmla="*/ 109 h 109"/>
                <a:gd name="T8" fmla="*/ 201 w 201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09">
                  <a:moveTo>
                    <a:pt x="201" y="5"/>
                  </a:moveTo>
                  <a:lnTo>
                    <a:pt x="2" y="0"/>
                  </a:lnTo>
                  <a:lnTo>
                    <a:pt x="0" y="104"/>
                  </a:lnTo>
                  <a:lnTo>
                    <a:pt x="201" y="109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EA8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39"/>
            <p:cNvSpPr>
              <a:spLocks noEditPoints="1"/>
            </p:cNvSpPr>
            <p:nvPr/>
          </p:nvSpPr>
          <p:spPr bwMode="auto">
            <a:xfrm>
              <a:off x="7208864" y="4411223"/>
              <a:ext cx="320858" cy="179437"/>
            </a:xfrm>
            <a:custGeom>
              <a:avLst/>
              <a:gdLst>
                <a:gd name="T0" fmla="*/ 87 w 89"/>
                <a:gd name="T1" fmla="*/ 50 h 50"/>
                <a:gd name="T2" fmla="*/ 2 w 89"/>
                <a:gd name="T3" fmla="*/ 48 h 50"/>
                <a:gd name="T4" fmla="*/ 0 w 89"/>
                <a:gd name="T5" fmla="*/ 47 h 50"/>
                <a:gd name="T6" fmla="*/ 0 w 89"/>
                <a:gd name="T7" fmla="*/ 47 h 50"/>
                <a:gd name="T8" fmla="*/ 0 w 89"/>
                <a:gd name="T9" fmla="*/ 46 h 50"/>
                <a:gd name="T10" fmla="*/ 0 w 89"/>
                <a:gd name="T11" fmla="*/ 46 h 50"/>
                <a:gd name="T12" fmla="*/ 1 w 89"/>
                <a:gd name="T13" fmla="*/ 2 h 50"/>
                <a:gd name="T14" fmla="*/ 3 w 89"/>
                <a:gd name="T15" fmla="*/ 0 h 50"/>
                <a:gd name="T16" fmla="*/ 3 w 89"/>
                <a:gd name="T17" fmla="*/ 0 h 50"/>
                <a:gd name="T18" fmla="*/ 87 w 89"/>
                <a:gd name="T19" fmla="*/ 2 h 50"/>
                <a:gd name="T20" fmla="*/ 87 w 89"/>
                <a:gd name="T21" fmla="*/ 4 h 50"/>
                <a:gd name="T22" fmla="*/ 87 w 89"/>
                <a:gd name="T23" fmla="*/ 2 h 50"/>
                <a:gd name="T24" fmla="*/ 89 w 89"/>
                <a:gd name="T25" fmla="*/ 4 h 50"/>
                <a:gd name="T26" fmla="*/ 89 w 89"/>
                <a:gd name="T27" fmla="*/ 4 h 50"/>
                <a:gd name="T28" fmla="*/ 89 w 89"/>
                <a:gd name="T29" fmla="*/ 48 h 50"/>
                <a:gd name="T30" fmla="*/ 88 w 89"/>
                <a:gd name="T31" fmla="*/ 49 h 50"/>
                <a:gd name="T32" fmla="*/ 88 w 89"/>
                <a:gd name="T33" fmla="*/ 49 h 50"/>
                <a:gd name="T34" fmla="*/ 87 w 89"/>
                <a:gd name="T35" fmla="*/ 50 h 50"/>
                <a:gd name="T36" fmla="*/ 87 w 89"/>
                <a:gd name="T37" fmla="*/ 50 h 50"/>
                <a:gd name="T38" fmla="*/ 87 w 89"/>
                <a:gd name="T39" fmla="*/ 50 h 50"/>
                <a:gd name="T40" fmla="*/ 4 w 89"/>
                <a:gd name="T41" fmla="*/ 44 h 50"/>
                <a:gd name="T42" fmla="*/ 85 w 89"/>
                <a:gd name="T43" fmla="*/ 46 h 50"/>
                <a:gd name="T44" fmla="*/ 85 w 89"/>
                <a:gd name="T45" fmla="*/ 6 h 50"/>
                <a:gd name="T46" fmla="*/ 5 w 89"/>
                <a:gd name="T47" fmla="*/ 4 h 50"/>
                <a:gd name="T48" fmla="*/ 4 w 89"/>
                <a:gd name="T4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50">
                  <a:moveTo>
                    <a:pt x="87" y="50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1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9" y="3"/>
                    <a:pt x="89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89" y="49"/>
                    <a:pt x="88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lose/>
                  <a:moveTo>
                    <a:pt x="4" y="44"/>
                  </a:moveTo>
                  <a:cubicBezTo>
                    <a:pt x="85" y="46"/>
                    <a:pt x="85" y="46"/>
                    <a:pt x="85" y="4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40"/>
            <p:cNvSpPr/>
            <p:nvPr/>
          </p:nvSpPr>
          <p:spPr bwMode="auto">
            <a:xfrm>
              <a:off x="6258454" y="4586098"/>
              <a:ext cx="155107" cy="363437"/>
            </a:xfrm>
            <a:custGeom>
              <a:avLst/>
              <a:gdLst>
                <a:gd name="T0" fmla="*/ 42 w 43"/>
                <a:gd name="T1" fmla="*/ 0 h 101"/>
                <a:gd name="T2" fmla="*/ 12 w 43"/>
                <a:gd name="T3" fmla="*/ 15 h 101"/>
                <a:gd name="T4" fmla="*/ 2 w 43"/>
                <a:gd name="T5" fmla="*/ 63 h 101"/>
                <a:gd name="T6" fmla="*/ 24 w 43"/>
                <a:gd name="T7" fmla="*/ 94 h 101"/>
                <a:gd name="T8" fmla="*/ 43 w 43"/>
                <a:gd name="T9" fmla="*/ 100 h 101"/>
                <a:gd name="T10" fmla="*/ 42 w 43"/>
                <a:gd name="T11" fmla="*/ 79 h 101"/>
                <a:gd name="T12" fmla="*/ 19 w 43"/>
                <a:gd name="T13" fmla="*/ 57 h 101"/>
                <a:gd name="T14" fmla="*/ 32 w 43"/>
                <a:gd name="T15" fmla="*/ 22 h 101"/>
                <a:gd name="T16" fmla="*/ 42 w 43"/>
                <a:gd name="T17" fmla="*/ 18 h 101"/>
                <a:gd name="T18" fmla="*/ 42 w 43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01">
                  <a:moveTo>
                    <a:pt x="42" y="0"/>
                  </a:moveTo>
                  <a:cubicBezTo>
                    <a:pt x="42" y="0"/>
                    <a:pt x="25" y="0"/>
                    <a:pt x="12" y="15"/>
                  </a:cubicBezTo>
                  <a:cubicBezTo>
                    <a:pt x="0" y="30"/>
                    <a:pt x="0" y="48"/>
                    <a:pt x="2" y="63"/>
                  </a:cubicBezTo>
                  <a:cubicBezTo>
                    <a:pt x="4" y="77"/>
                    <a:pt x="12" y="87"/>
                    <a:pt x="24" y="94"/>
                  </a:cubicBezTo>
                  <a:cubicBezTo>
                    <a:pt x="36" y="101"/>
                    <a:pt x="43" y="100"/>
                    <a:pt x="43" y="100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24" y="77"/>
                    <a:pt x="19" y="57"/>
                  </a:cubicBezTo>
                  <a:cubicBezTo>
                    <a:pt x="14" y="37"/>
                    <a:pt x="26" y="26"/>
                    <a:pt x="32" y="22"/>
                  </a:cubicBezTo>
                  <a:cubicBezTo>
                    <a:pt x="37" y="19"/>
                    <a:pt x="42" y="18"/>
                    <a:pt x="42" y="18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A0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41"/>
            <p:cNvSpPr/>
            <p:nvPr/>
          </p:nvSpPr>
          <p:spPr bwMode="auto">
            <a:xfrm>
              <a:off x="6320801" y="4654528"/>
              <a:ext cx="89719" cy="215933"/>
            </a:xfrm>
            <a:custGeom>
              <a:avLst/>
              <a:gdLst>
                <a:gd name="T0" fmla="*/ 24 w 25"/>
                <a:gd name="T1" fmla="*/ 0 h 60"/>
                <a:gd name="T2" fmla="*/ 5 w 25"/>
                <a:gd name="T3" fmla="*/ 14 h 60"/>
                <a:gd name="T4" fmla="*/ 4 w 25"/>
                <a:gd name="T5" fmla="*/ 44 h 60"/>
                <a:gd name="T6" fmla="*/ 25 w 25"/>
                <a:gd name="T7" fmla="*/ 60 h 60"/>
                <a:gd name="T8" fmla="*/ 25 w 25"/>
                <a:gd name="T9" fmla="*/ 47 h 60"/>
                <a:gd name="T10" fmla="*/ 12 w 25"/>
                <a:gd name="T11" fmla="*/ 34 h 60"/>
                <a:gd name="T12" fmla="*/ 25 w 25"/>
                <a:gd name="T13" fmla="*/ 14 h 60"/>
                <a:gd name="T14" fmla="*/ 24 w 2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60">
                  <a:moveTo>
                    <a:pt x="24" y="0"/>
                  </a:moveTo>
                  <a:cubicBezTo>
                    <a:pt x="24" y="0"/>
                    <a:pt x="11" y="4"/>
                    <a:pt x="5" y="14"/>
                  </a:cubicBezTo>
                  <a:cubicBezTo>
                    <a:pt x="0" y="24"/>
                    <a:pt x="0" y="34"/>
                    <a:pt x="4" y="44"/>
                  </a:cubicBezTo>
                  <a:cubicBezTo>
                    <a:pt x="9" y="53"/>
                    <a:pt x="17" y="58"/>
                    <a:pt x="25" y="6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13" y="44"/>
                    <a:pt x="12" y="34"/>
                  </a:cubicBezTo>
                  <a:cubicBezTo>
                    <a:pt x="10" y="23"/>
                    <a:pt x="17" y="17"/>
                    <a:pt x="25" y="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BE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42"/>
            <p:cNvSpPr>
              <a:spLocks noEditPoints="1"/>
            </p:cNvSpPr>
            <p:nvPr/>
          </p:nvSpPr>
          <p:spPr bwMode="auto">
            <a:xfrm>
              <a:off x="6316239" y="4648445"/>
              <a:ext cx="100363" cy="229619"/>
            </a:xfrm>
            <a:custGeom>
              <a:avLst/>
              <a:gdLst>
                <a:gd name="T0" fmla="*/ 26 w 28"/>
                <a:gd name="T1" fmla="*/ 64 h 64"/>
                <a:gd name="T2" fmla="*/ 3 w 28"/>
                <a:gd name="T3" fmla="*/ 47 h 64"/>
                <a:gd name="T4" fmla="*/ 3 w 28"/>
                <a:gd name="T5" fmla="*/ 47 h 64"/>
                <a:gd name="T6" fmla="*/ 0 w 28"/>
                <a:gd name="T7" fmla="*/ 31 h 64"/>
                <a:gd name="T8" fmla="*/ 0 w 28"/>
                <a:gd name="T9" fmla="*/ 31 h 64"/>
                <a:gd name="T10" fmla="*/ 4 w 28"/>
                <a:gd name="T11" fmla="*/ 15 h 64"/>
                <a:gd name="T12" fmla="*/ 4 w 28"/>
                <a:gd name="T13" fmla="*/ 15 h 64"/>
                <a:gd name="T14" fmla="*/ 25 w 28"/>
                <a:gd name="T15" fmla="*/ 0 h 64"/>
                <a:gd name="T16" fmla="*/ 25 w 28"/>
                <a:gd name="T17" fmla="*/ 0 h 64"/>
                <a:gd name="T18" fmla="*/ 27 w 28"/>
                <a:gd name="T19" fmla="*/ 0 h 64"/>
                <a:gd name="T20" fmla="*/ 27 w 28"/>
                <a:gd name="T21" fmla="*/ 0 h 64"/>
                <a:gd name="T22" fmla="*/ 27 w 28"/>
                <a:gd name="T23" fmla="*/ 2 h 64"/>
                <a:gd name="T24" fmla="*/ 27 w 28"/>
                <a:gd name="T25" fmla="*/ 2 h 64"/>
                <a:gd name="T26" fmla="*/ 28 w 28"/>
                <a:gd name="T27" fmla="*/ 16 h 64"/>
                <a:gd name="T28" fmla="*/ 26 w 28"/>
                <a:gd name="T29" fmla="*/ 18 h 64"/>
                <a:gd name="T30" fmla="*/ 26 w 28"/>
                <a:gd name="T31" fmla="*/ 18 h 64"/>
                <a:gd name="T32" fmla="*/ 14 w 28"/>
                <a:gd name="T33" fmla="*/ 32 h 64"/>
                <a:gd name="T34" fmla="*/ 14 w 28"/>
                <a:gd name="T35" fmla="*/ 32 h 64"/>
                <a:gd name="T36" fmla="*/ 15 w 28"/>
                <a:gd name="T37" fmla="*/ 35 h 64"/>
                <a:gd name="T38" fmla="*/ 15 w 28"/>
                <a:gd name="T39" fmla="*/ 35 h 64"/>
                <a:gd name="T40" fmla="*/ 21 w 28"/>
                <a:gd name="T41" fmla="*/ 45 h 64"/>
                <a:gd name="T42" fmla="*/ 21 w 28"/>
                <a:gd name="T43" fmla="*/ 45 h 64"/>
                <a:gd name="T44" fmla="*/ 26 w 28"/>
                <a:gd name="T45" fmla="*/ 47 h 64"/>
                <a:gd name="T46" fmla="*/ 26 w 28"/>
                <a:gd name="T47" fmla="*/ 47 h 64"/>
                <a:gd name="T48" fmla="*/ 28 w 28"/>
                <a:gd name="T49" fmla="*/ 49 h 64"/>
                <a:gd name="T50" fmla="*/ 28 w 28"/>
                <a:gd name="T51" fmla="*/ 49 h 64"/>
                <a:gd name="T52" fmla="*/ 28 w 28"/>
                <a:gd name="T53" fmla="*/ 62 h 64"/>
                <a:gd name="T54" fmla="*/ 27 w 28"/>
                <a:gd name="T55" fmla="*/ 63 h 64"/>
                <a:gd name="T56" fmla="*/ 27 w 28"/>
                <a:gd name="T57" fmla="*/ 63 h 64"/>
                <a:gd name="T58" fmla="*/ 26 w 28"/>
                <a:gd name="T59" fmla="*/ 64 h 64"/>
                <a:gd name="T60" fmla="*/ 26 w 28"/>
                <a:gd name="T61" fmla="*/ 64 h 64"/>
                <a:gd name="T62" fmla="*/ 26 w 28"/>
                <a:gd name="T63" fmla="*/ 64 h 64"/>
                <a:gd name="T64" fmla="*/ 19 w 28"/>
                <a:gd name="T65" fmla="*/ 7 h 64"/>
                <a:gd name="T66" fmla="*/ 8 w 28"/>
                <a:gd name="T67" fmla="*/ 17 h 64"/>
                <a:gd name="T68" fmla="*/ 8 w 28"/>
                <a:gd name="T69" fmla="*/ 17 h 64"/>
                <a:gd name="T70" fmla="*/ 4 w 28"/>
                <a:gd name="T71" fmla="*/ 31 h 64"/>
                <a:gd name="T72" fmla="*/ 4 w 28"/>
                <a:gd name="T73" fmla="*/ 31 h 64"/>
                <a:gd name="T74" fmla="*/ 7 w 28"/>
                <a:gd name="T75" fmla="*/ 45 h 64"/>
                <a:gd name="T76" fmla="*/ 7 w 28"/>
                <a:gd name="T77" fmla="*/ 45 h 64"/>
                <a:gd name="T78" fmla="*/ 24 w 28"/>
                <a:gd name="T79" fmla="*/ 59 h 64"/>
                <a:gd name="T80" fmla="*/ 24 w 28"/>
                <a:gd name="T81" fmla="*/ 59 h 64"/>
                <a:gd name="T82" fmla="*/ 24 w 28"/>
                <a:gd name="T83" fmla="*/ 50 h 64"/>
                <a:gd name="T84" fmla="*/ 11 w 28"/>
                <a:gd name="T85" fmla="*/ 36 h 64"/>
                <a:gd name="T86" fmla="*/ 11 w 28"/>
                <a:gd name="T87" fmla="*/ 36 h 64"/>
                <a:gd name="T88" fmla="*/ 10 w 28"/>
                <a:gd name="T89" fmla="*/ 32 h 64"/>
                <a:gd name="T90" fmla="*/ 10 w 28"/>
                <a:gd name="T91" fmla="*/ 32 h 64"/>
                <a:gd name="T92" fmla="*/ 24 w 28"/>
                <a:gd name="T93" fmla="*/ 15 h 64"/>
                <a:gd name="T94" fmla="*/ 24 w 28"/>
                <a:gd name="T95" fmla="*/ 15 h 64"/>
                <a:gd name="T96" fmla="*/ 23 w 28"/>
                <a:gd name="T97" fmla="*/ 5 h 64"/>
                <a:gd name="T98" fmla="*/ 19 w 28"/>
                <a:gd name="T99" fmla="*/ 7 h 64"/>
                <a:gd name="T100" fmla="*/ 23 w 28"/>
                <a:gd name="T101" fmla="*/ 2 h 64"/>
                <a:gd name="T102" fmla="*/ 25 w 28"/>
                <a:gd name="T103" fmla="*/ 2 h 64"/>
                <a:gd name="T104" fmla="*/ 23 w 28"/>
                <a:gd name="T105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64">
                  <a:moveTo>
                    <a:pt x="26" y="64"/>
                  </a:moveTo>
                  <a:cubicBezTo>
                    <a:pt x="17" y="61"/>
                    <a:pt x="8" y="5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2"/>
                    <a:pt x="0" y="37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1" y="20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1" y="4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7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0" y="21"/>
                    <a:pt x="14" y="25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4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40"/>
                    <a:pt x="18" y="43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4" y="46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8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4"/>
                    <a:pt x="27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lose/>
                  <a:moveTo>
                    <a:pt x="19" y="7"/>
                  </a:moveTo>
                  <a:cubicBezTo>
                    <a:pt x="15" y="9"/>
                    <a:pt x="10" y="12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5" y="22"/>
                    <a:pt x="4" y="27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6"/>
                    <a:pt x="5" y="40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1" y="53"/>
                    <a:pt x="17" y="57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0" y="49"/>
                    <a:pt x="12" y="4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5"/>
                    <a:pt x="10" y="34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23"/>
                    <a:pt x="17" y="18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6"/>
                    <a:pt x="19" y="7"/>
                  </a:cubicBezTo>
                  <a:close/>
                  <a:moveTo>
                    <a:pt x="23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3" y="2"/>
                    <a:pt x="23" y="2"/>
                    <a:pt x="23" y="2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43"/>
            <p:cNvSpPr/>
            <p:nvPr/>
          </p:nvSpPr>
          <p:spPr bwMode="auto">
            <a:xfrm>
              <a:off x="6360338" y="4704709"/>
              <a:ext cx="50182" cy="120132"/>
            </a:xfrm>
            <a:custGeom>
              <a:avLst/>
              <a:gdLst>
                <a:gd name="T0" fmla="*/ 14 w 14"/>
                <a:gd name="T1" fmla="*/ 0 h 33"/>
                <a:gd name="T2" fmla="*/ 1 w 14"/>
                <a:gd name="T3" fmla="*/ 14 h 33"/>
                <a:gd name="T4" fmla="*/ 14 w 14"/>
                <a:gd name="T5" fmla="*/ 33 h 33"/>
                <a:gd name="T6" fmla="*/ 14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cubicBezTo>
                    <a:pt x="14" y="0"/>
                    <a:pt x="1" y="5"/>
                    <a:pt x="1" y="14"/>
                  </a:cubicBezTo>
                  <a:cubicBezTo>
                    <a:pt x="0" y="24"/>
                    <a:pt x="6" y="32"/>
                    <a:pt x="14" y="3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44"/>
            <p:cNvSpPr/>
            <p:nvPr/>
          </p:nvSpPr>
          <p:spPr bwMode="auto">
            <a:xfrm>
              <a:off x="6255413" y="4580016"/>
              <a:ext cx="165751" cy="369519"/>
            </a:xfrm>
            <a:custGeom>
              <a:avLst/>
              <a:gdLst>
                <a:gd name="T0" fmla="*/ 44 w 46"/>
                <a:gd name="T1" fmla="*/ 103 h 103"/>
                <a:gd name="T2" fmla="*/ 22 w 46"/>
                <a:gd name="T3" fmla="*/ 97 h 103"/>
                <a:gd name="T4" fmla="*/ 22 w 46"/>
                <a:gd name="T5" fmla="*/ 97 h 103"/>
                <a:gd name="T6" fmla="*/ 0 w 46"/>
                <a:gd name="T7" fmla="*/ 54 h 103"/>
                <a:gd name="T8" fmla="*/ 0 w 46"/>
                <a:gd name="T9" fmla="*/ 54 h 103"/>
                <a:gd name="T10" fmla="*/ 0 w 46"/>
                <a:gd name="T11" fmla="*/ 51 h 103"/>
                <a:gd name="T12" fmla="*/ 0 w 46"/>
                <a:gd name="T13" fmla="*/ 51 h 103"/>
                <a:gd name="T14" fmla="*/ 22 w 46"/>
                <a:gd name="T15" fmla="*/ 7 h 103"/>
                <a:gd name="T16" fmla="*/ 22 w 46"/>
                <a:gd name="T17" fmla="*/ 7 h 103"/>
                <a:gd name="T18" fmla="*/ 43 w 46"/>
                <a:gd name="T19" fmla="*/ 0 h 103"/>
                <a:gd name="T20" fmla="*/ 43 w 46"/>
                <a:gd name="T21" fmla="*/ 0 h 103"/>
                <a:gd name="T22" fmla="*/ 45 w 46"/>
                <a:gd name="T23" fmla="*/ 2 h 103"/>
                <a:gd name="T24" fmla="*/ 45 w 46"/>
                <a:gd name="T25" fmla="*/ 2 h 103"/>
                <a:gd name="T26" fmla="*/ 43 w 46"/>
                <a:gd name="T27" fmla="*/ 4 h 103"/>
                <a:gd name="T28" fmla="*/ 43 w 46"/>
                <a:gd name="T29" fmla="*/ 4 h 103"/>
                <a:gd name="T30" fmla="*/ 37 w 46"/>
                <a:gd name="T31" fmla="*/ 5 h 103"/>
                <a:gd name="T32" fmla="*/ 37 w 46"/>
                <a:gd name="T33" fmla="*/ 5 h 103"/>
                <a:gd name="T34" fmla="*/ 24 w 46"/>
                <a:gd name="T35" fmla="*/ 10 h 103"/>
                <a:gd name="T36" fmla="*/ 24 w 46"/>
                <a:gd name="T37" fmla="*/ 10 h 103"/>
                <a:gd name="T38" fmla="*/ 4 w 46"/>
                <a:gd name="T39" fmla="*/ 51 h 103"/>
                <a:gd name="T40" fmla="*/ 4 w 46"/>
                <a:gd name="T41" fmla="*/ 51 h 103"/>
                <a:gd name="T42" fmla="*/ 4 w 46"/>
                <a:gd name="T43" fmla="*/ 54 h 103"/>
                <a:gd name="T44" fmla="*/ 4 w 46"/>
                <a:gd name="T45" fmla="*/ 54 h 103"/>
                <a:gd name="T46" fmla="*/ 24 w 46"/>
                <a:gd name="T47" fmla="*/ 93 h 103"/>
                <a:gd name="T48" fmla="*/ 24 w 46"/>
                <a:gd name="T49" fmla="*/ 93 h 103"/>
                <a:gd name="T50" fmla="*/ 44 w 46"/>
                <a:gd name="T51" fmla="*/ 99 h 103"/>
                <a:gd name="T52" fmla="*/ 44 w 46"/>
                <a:gd name="T53" fmla="*/ 99 h 103"/>
                <a:gd name="T54" fmla="*/ 46 w 46"/>
                <a:gd name="T55" fmla="*/ 101 h 103"/>
                <a:gd name="T56" fmla="*/ 46 w 46"/>
                <a:gd name="T57" fmla="*/ 101 h 103"/>
                <a:gd name="T58" fmla="*/ 44 w 46"/>
                <a:gd name="T59" fmla="*/ 103 h 103"/>
                <a:gd name="T60" fmla="*/ 44 w 46"/>
                <a:gd name="T61" fmla="*/ 103 h 103"/>
                <a:gd name="T62" fmla="*/ 44 w 46"/>
                <a:gd name="T6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103">
                  <a:moveTo>
                    <a:pt x="44" y="103"/>
                  </a:moveTo>
                  <a:cubicBezTo>
                    <a:pt x="43" y="103"/>
                    <a:pt x="33" y="103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11" y="90"/>
                    <a:pt x="0" y="7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26"/>
                    <a:pt x="11" y="13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3"/>
                    <a:pt x="44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1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6"/>
                    <a:pt x="29" y="7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5" y="16"/>
                    <a:pt x="5" y="2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3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76"/>
                    <a:pt x="14" y="87"/>
                    <a:pt x="24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34" y="99"/>
                    <a:pt x="44" y="99"/>
                    <a:pt x="44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5" y="99"/>
                    <a:pt x="46" y="100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2"/>
                    <a:pt x="45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45"/>
            <p:cNvSpPr/>
            <p:nvPr/>
          </p:nvSpPr>
          <p:spPr bwMode="auto">
            <a:xfrm>
              <a:off x="6316239" y="4648445"/>
              <a:ext cx="97322" cy="229619"/>
            </a:xfrm>
            <a:custGeom>
              <a:avLst/>
              <a:gdLst>
                <a:gd name="T0" fmla="*/ 25 w 27"/>
                <a:gd name="T1" fmla="*/ 64 h 64"/>
                <a:gd name="T2" fmla="*/ 0 w 27"/>
                <a:gd name="T3" fmla="*/ 31 h 64"/>
                <a:gd name="T4" fmla="*/ 0 w 27"/>
                <a:gd name="T5" fmla="*/ 31 h 64"/>
                <a:gd name="T6" fmla="*/ 0 w 27"/>
                <a:gd name="T7" fmla="*/ 30 h 64"/>
                <a:gd name="T8" fmla="*/ 0 w 27"/>
                <a:gd name="T9" fmla="*/ 30 h 64"/>
                <a:gd name="T10" fmla="*/ 25 w 27"/>
                <a:gd name="T11" fmla="*/ 0 h 64"/>
                <a:gd name="T12" fmla="*/ 25 w 27"/>
                <a:gd name="T13" fmla="*/ 0 h 64"/>
                <a:gd name="T14" fmla="*/ 25 w 27"/>
                <a:gd name="T15" fmla="*/ 0 h 64"/>
                <a:gd name="T16" fmla="*/ 27 w 27"/>
                <a:gd name="T17" fmla="*/ 1 h 64"/>
                <a:gd name="T18" fmla="*/ 27 w 27"/>
                <a:gd name="T19" fmla="*/ 1 h 64"/>
                <a:gd name="T20" fmla="*/ 26 w 27"/>
                <a:gd name="T21" fmla="*/ 4 h 64"/>
                <a:gd name="T22" fmla="*/ 26 w 27"/>
                <a:gd name="T23" fmla="*/ 4 h 64"/>
                <a:gd name="T24" fmla="*/ 22 w 27"/>
                <a:gd name="T25" fmla="*/ 5 h 64"/>
                <a:gd name="T26" fmla="*/ 22 w 27"/>
                <a:gd name="T27" fmla="*/ 5 h 64"/>
                <a:gd name="T28" fmla="*/ 15 w 27"/>
                <a:gd name="T29" fmla="*/ 9 h 64"/>
                <a:gd name="T30" fmla="*/ 15 w 27"/>
                <a:gd name="T31" fmla="*/ 9 h 64"/>
                <a:gd name="T32" fmla="*/ 4 w 27"/>
                <a:gd name="T33" fmla="*/ 30 h 64"/>
                <a:gd name="T34" fmla="*/ 4 w 27"/>
                <a:gd name="T35" fmla="*/ 30 h 64"/>
                <a:gd name="T36" fmla="*/ 4 w 27"/>
                <a:gd name="T37" fmla="*/ 31 h 64"/>
                <a:gd name="T38" fmla="*/ 4 w 27"/>
                <a:gd name="T39" fmla="*/ 31 h 64"/>
                <a:gd name="T40" fmla="*/ 26 w 27"/>
                <a:gd name="T41" fmla="*/ 60 h 64"/>
                <a:gd name="T42" fmla="*/ 26 w 27"/>
                <a:gd name="T43" fmla="*/ 60 h 64"/>
                <a:gd name="T44" fmla="*/ 27 w 27"/>
                <a:gd name="T45" fmla="*/ 62 h 64"/>
                <a:gd name="T46" fmla="*/ 27 w 27"/>
                <a:gd name="T47" fmla="*/ 62 h 64"/>
                <a:gd name="T48" fmla="*/ 25 w 27"/>
                <a:gd name="T49" fmla="*/ 64 h 64"/>
                <a:gd name="T50" fmla="*/ 25 w 27"/>
                <a:gd name="T51" fmla="*/ 64 h 64"/>
                <a:gd name="T52" fmla="*/ 25 w 27"/>
                <a:gd name="T5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64">
                  <a:moveTo>
                    <a:pt x="25" y="64"/>
                  </a:moveTo>
                  <a:cubicBezTo>
                    <a:pt x="19" y="63"/>
                    <a:pt x="0" y="55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3"/>
                    <a:pt x="27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4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6"/>
                    <a:pt x="18" y="7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13"/>
                    <a:pt x="4" y="1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52"/>
                    <a:pt x="21" y="59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7" y="60"/>
                    <a:pt x="27" y="61"/>
                    <a:pt x="27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46"/>
            <p:cNvSpPr/>
            <p:nvPr/>
          </p:nvSpPr>
          <p:spPr bwMode="auto">
            <a:xfrm>
              <a:off x="6374024" y="4748808"/>
              <a:ext cx="47140" cy="47140"/>
            </a:xfrm>
            <a:custGeom>
              <a:avLst/>
              <a:gdLst>
                <a:gd name="T0" fmla="*/ 12 w 13"/>
                <a:gd name="T1" fmla="*/ 4 h 13"/>
                <a:gd name="T2" fmla="*/ 6 w 13"/>
                <a:gd name="T3" fmla="*/ 0 h 13"/>
                <a:gd name="T4" fmla="*/ 5 w 13"/>
                <a:gd name="T5" fmla="*/ 10 h 13"/>
                <a:gd name="T6" fmla="*/ 12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4"/>
                  </a:moveTo>
                  <a:cubicBezTo>
                    <a:pt x="12" y="4"/>
                    <a:pt x="11" y="0"/>
                    <a:pt x="6" y="0"/>
                  </a:cubicBezTo>
                  <a:cubicBezTo>
                    <a:pt x="2" y="0"/>
                    <a:pt x="0" y="8"/>
                    <a:pt x="5" y="10"/>
                  </a:cubicBezTo>
                  <a:cubicBezTo>
                    <a:pt x="10" y="13"/>
                    <a:pt x="13" y="7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47"/>
            <p:cNvSpPr>
              <a:spLocks noEditPoints="1"/>
            </p:cNvSpPr>
            <p:nvPr/>
          </p:nvSpPr>
          <p:spPr bwMode="auto">
            <a:xfrm>
              <a:off x="6374024" y="4741205"/>
              <a:ext cx="50182" cy="54744"/>
            </a:xfrm>
            <a:custGeom>
              <a:avLst/>
              <a:gdLst>
                <a:gd name="T0" fmla="*/ 4 w 14"/>
                <a:gd name="T1" fmla="*/ 14 h 15"/>
                <a:gd name="T2" fmla="*/ 0 w 14"/>
                <a:gd name="T3" fmla="*/ 7 h 15"/>
                <a:gd name="T4" fmla="*/ 0 w 14"/>
                <a:gd name="T5" fmla="*/ 7 h 15"/>
                <a:gd name="T6" fmla="*/ 6 w 14"/>
                <a:gd name="T7" fmla="*/ 0 h 15"/>
                <a:gd name="T8" fmla="*/ 6 w 14"/>
                <a:gd name="T9" fmla="*/ 0 h 15"/>
                <a:gd name="T10" fmla="*/ 6 w 14"/>
                <a:gd name="T11" fmla="*/ 0 h 15"/>
                <a:gd name="T12" fmla="*/ 6 w 14"/>
                <a:gd name="T13" fmla="*/ 0 h 15"/>
                <a:gd name="T14" fmla="*/ 14 w 14"/>
                <a:gd name="T15" fmla="*/ 5 h 15"/>
                <a:gd name="T16" fmla="*/ 14 w 14"/>
                <a:gd name="T17" fmla="*/ 5 h 15"/>
                <a:gd name="T18" fmla="*/ 12 w 14"/>
                <a:gd name="T19" fmla="*/ 6 h 15"/>
                <a:gd name="T20" fmla="*/ 10 w 14"/>
                <a:gd name="T21" fmla="*/ 6 h 15"/>
                <a:gd name="T22" fmla="*/ 12 w 14"/>
                <a:gd name="T23" fmla="*/ 6 h 15"/>
                <a:gd name="T24" fmla="*/ 14 w 14"/>
                <a:gd name="T25" fmla="*/ 5 h 15"/>
                <a:gd name="T26" fmla="*/ 14 w 14"/>
                <a:gd name="T27" fmla="*/ 5 h 15"/>
                <a:gd name="T28" fmla="*/ 14 w 14"/>
                <a:gd name="T29" fmla="*/ 7 h 15"/>
                <a:gd name="T30" fmla="*/ 14 w 14"/>
                <a:gd name="T31" fmla="*/ 7 h 15"/>
                <a:gd name="T32" fmla="*/ 7 w 14"/>
                <a:gd name="T33" fmla="*/ 15 h 15"/>
                <a:gd name="T34" fmla="*/ 7 w 14"/>
                <a:gd name="T35" fmla="*/ 15 h 15"/>
                <a:gd name="T36" fmla="*/ 4 w 14"/>
                <a:gd name="T37" fmla="*/ 14 h 15"/>
                <a:gd name="T38" fmla="*/ 4 w 14"/>
                <a:gd name="T39" fmla="*/ 7 h 15"/>
                <a:gd name="T40" fmla="*/ 6 w 14"/>
                <a:gd name="T41" fmla="*/ 11 h 15"/>
                <a:gd name="T42" fmla="*/ 6 w 14"/>
                <a:gd name="T43" fmla="*/ 11 h 15"/>
                <a:gd name="T44" fmla="*/ 7 w 14"/>
                <a:gd name="T45" fmla="*/ 11 h 15"/>
                <a:gd name="T46" fmla="*/ 7 w 14"/>
                <a:gd name="T47" fmla="*/ 11 h 15"/>
                <a:gd name="T48" fmla="*/ 9 w 14"/>
                <a:gd name="T49" fmla="*/ 10 h 15"/>
                <a:gd name="T50" fmla="*/ 9 w 14"/>
                <a:gd name="T51" fmla="*/ 10 h 15"/>
                <a:gd name="T52" fmla="*/ 10 w 14"/>
                <a:gd name="T53" fmla="*/ 7 h 15"/>
                <a:gd name="T54" fmla="*/ 10 w 14"/>
                <a:gd name="T55" fmla="*/ 7 h 15"/>
                <a:gd name="T56" fmla="*/ 10 w 14"/>
                <a:gd name="T57" fmla="*/ 6 h 15"/>
                <a:gd name="T58" fmla="*/ 10 w 14"/>
                <a:gd name="T59" fmla="*/ 6 h 15"/>
                <a:gd name="T60" fmla="*/ 10 w 14"/>
                <a:gd name="T61" fmla="*/ 6 h 15"/>
                <a:gd name="T62" fmla="*/ 10 w 14"/>
                <a:gd name="T63" fmla="*/ 6 h 15"/>
                <a:gd name="T64" fmla="*/ 10 w 14"/>
                <a:gd name="T65" fmla="*/ 5 h 15"/>
                <a:gd name="T66" fmla="*/ 10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6 w 14"/>
                <a:gd name="T73" fmla="*/ 4 h 15"/>
                <a:gd name="T74" fmla="*/ 4 w 14"/>
                <a:gd name="T7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15">
                  <a:moveTo>
                    <a:pt x="4" y="14"/>
                  </a:moveTo>
                  <a:cubicBezTo>
                    <a:pt x="1" y="12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0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4" y="14"/>
                  </a:cubicBezTo>
                  <a:close/>
                  <a:moveTo>
                    <a:pt x="4" y="7"/>
                  </a:moveTo>
                  <a:cubicBezTo>
                    <a:pt x="4" y="8"/>
                    <a:pt x="5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5"/>
                    <a:pt x="4" y="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48"/>
            <p:cNvSpPr/>
            <p:nvPr/>
          </p:nvSpPr>
          <p:spPr bwMode="auto">
            <a:xfrm>
              <a:off x="6352735" y="4698627"/>
              <a:ext cx="60826" cy="132297"/>
            </a:xfrm>
            <a:custGeom>
              <a:avLst/>
              <a:gdLst>
                <a:gd name="T0" fmla="*/ 14 w 17"/>
                <a:gd name="T1" fmla="*/ 37 h 37"/>
                <a:gd name="T2" fmla="*/ 0 w 17"/>
                <a:gd name="T3" fmla="*/ 20 h 37"/>
                <a:gd name="T4" fmla="*/ 0 w 17"/>
                <a:gd name="T5" fmla="*/ 20 h 37"/>
                <a:gd name="T6" fmla="*/ 0 w 17"/>
                <a:gd name="T7" fmla="*/ 18 h 37"/>
                <a:gd name="T8" fmla="*/ 0 w 17"/>
                <a:gd name="T9" fmla="*/ 18 h 37"/>
                <a:gd name="T10" fmla="*/ 15 w 17"/>
                <a:gd name="T11" fmla="*/ 1 h 37"/>
                <a:gd name="T12" fmla="*/ 15 w 17"/>
                <a:gd name="T13" fmla="*/ 1 h 37"/>
                <a:gd name="T14" fmla="*/ 15 w 17"/>
                <a:gd name="T15" fmla="*/ 1 h 37"/>
                <a:gd name="T16" fmla="*/ 17 w 17"/>
                <a:gd name="T17" fmla="*/ 2 h 37"/>
                <a:gd name="T18" fmla="*/ 17 w 17"/>
                <a:gd name="T19" fmla="*/ 2 h 37"/>
                <a:gd name="T20" fmla="*/ 16 w 17"/>
                <a:gd name="T21" fmla="*/ 5 h 37"/>
                <a:gd name="T22" fmla="*/ 16 w 17"/>
                <a:gd name="T23" fmla="*/ 5 h 37"/>
                <a:gd name="T24" fmla="*/ 10 w 17"/>
                <a:gd name="T25" fmla="*/ 7 h 37"/>
                <a:gd name="T26" fmla="*/ 10 w 17"/>
                <a:gd name="T27" fmla="*/ 7 h 37"/>
                <a:gd name="T28" fmla="*/ 4 w 17"/>
                <a:gd name="T29" fmla="*/ 18 h 37"/>
                <a:gd name="T30" fmla="*/ 4 w 17"/>
                <a:gd name="T31" fmla="*/ 18 h 37"/>
                <a:gd name="T32" fmla="*/ 4 w 17"/>
                <a:gd name="T33" fmla="*/ 19 h 37"/>
                <a:gd name="T34" fmla="*/ 4 w 17"/>
                <a:gd name="T35" fmla="*/ 19 h 37"/>
                <a:gd name="T36" fmla="*/ 10 w 17"/>
                <a:gd name="T37" fmla="*/ 30 h 37"/>
                <a:gd name="T38" fmla="*/ 10 w 17"/>
                <a:gd name="T39" fmla="*/ 30 h 37"/>
                <a:gd name="T40" fmla="*/ 15 w 17"/>
                <a:gd name="T41" fmla="*/ 33 h 37"/>
                <a:gd name="T42" fmla="*/ 15 w 17"/>
                <a:gd name="T43" fmla="*/ 33 h 37"/>
                <a:gd name="T44" fmla="*/ 16 w 17"/>
                <a:gd name="T45" fmla="*/ 35 h 37"/>
                <a:gd name="T46" fmla="*/ 16 w 17"/>
                <a:gd name="T47" fmla="*/ 35 h 37"/>
                <a:gd name="T48" fmla="*/ 14 w 17"/>
                <a:gd name="T49" fmla="*/ 37 h 37"/>
                <a:gd name="T50" fmla="*/ 14 w 17"/>
                <a:gd name="T51" fmla="*/ 37 h 37"/>
                <a:gd name="T52" fmla="*/ 14 w 17"/>
                <a:gd name="T5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37">
                  <a:moveTo>
                    <a:pt x="14" y="37"/>
                  </a:moveTo>
                  <a:cubicBezTo>
                    <a:pt x="14" y="37"/>
                    <a:pt x="1" y="34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3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10"/>
                    <a:pt x="4" y="13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5"/>
                    <a:pt x="7" y="28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2" y="32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7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5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49"/>
            <p:cNvSpPr/>
            <p:nvPr/>
          </p:nvSpPr>
          <p:spPr bwMode="auto">
            <a:xfrm>
              <a:off x="6539775" y="3126269"/>
              <a:ext cx="302610" cy="716229"/>
            </a:xfrm>
            <a:custGeom>
              <a:avLst/>
              <a:gdLst>
                <a:gd name="T0" fmla="*/ 2 w 84"/>
                <a:gd name="T1" fmla="*/ 10 h 199"/>
                <a:gd name="T2" fmla="*/ 0 w 84"/>
                <a:gd name="T3" fmla="*/ 6 h 199"/>
                <a:gd name="T4" fmla="*/ 3 w 84"/>
                <a:gd name="T5" fmla="*/ 2 h 199"/>
                <a:gd name="T6" fmla="*/ 37 w 84"/>
                <a:gd name="T7" fmla="*/ 11 h 199"/>
                <a:gd name="T8" fmla="*/ 76 w 84"/>
                <a:gd name="T9" fmla="*/ 74 h 199"/>
                <a:gd name="T10" fmla="*/ 83 w 84"/>
                <a:gd name="T11" fmla="*/ 150 h 199"/>
                <a:gd name="T12" fmla="*/ 81 w 84"/>
                <a:gd name="T13" fmla="*/ 199 h 199"/>
                <a:gd name="T14" fmla="*/ 73 w 84"/>
                <a:gd name="T15" fmla="*/ 192 h 199"/>
                <a:gd name="T16" fmla="*/ 74 w 84"/>
                <a:gd name="T17" fmla="*/ 125 h 199"/>
                <a:gd name="T18" fmla="*/ 45 w 84"/>
                <a:gd name="T19" fmla="*/ 35 h 199"/>
                <a:gd name="T20" fmla="*/ 2 w 84"/>
                <a:gd name="T2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99">
                  <a:moveTo>
                    <a:pt x="2" y="10"/>
                  </a:moveTo>
                  <a:cubicBezTo>
                    <a:pt x="2" y="10"/>
                    <a:pt x="0" y="9"/>
                    <a:pt x="0" y="6"/>
                  </a:cubicBezTo>
                  <a:cubicBezTo>
                    <a:pt x="0" y="3"/>
                    <a:pt x="3" y="2"/>
                    <a:pt x="3" y="2"/>
                  </a:cubicBezTo>
                  <a:cubicBezTo>
                    <a:pt x="3" y="2"/>
                    <a:pt x="17" y="0"/>
                    <a:pt x="37" y="11"/>
                  </a:cubicBezTo>
                  <a:cubicBezTo>
                    <a:pt x="56" y="21"/>
                    <a:pt x="71" y="47"/>
                    <a:pt x="76" y="74"/>
                  </a:cubicBezTo>
                  <a:cubicBezTo>
                    <a:pt x="81" y="101"/>
                    <a:pt x="84" y="131"/>
                    <a:pt x="83" y="150"/>
                  </a:cubicBezTo>
                  <a:cubicBezTo>
                    <a:pt x="82" y="169"/>
                    <a:pt x="81" y="199"/>
                    <a:pt x="81" y="199"/>
                  </a:cubicBezTo>
                  <a:cubicBezTo>
                    <a:pt x="81" y="199"/>
                    <a:pt x="73" y="192"/>
                    <a:pt x="73" y="192"/>
                  </a:cubicBezTo>
                  <a:cubicBezTo>
                    <a:pt x="73" y="192"/>
                    <a:pt x="78" y="162"/>
                    <a:pt x="74" y="125"/>
                  </a:cubicBezTo>
                  <a:cubicBezTo>
                    <a:pt x="71" y="88"/>
                    <a:pt x="67" y="63"/>
                    <a:pt x="45" y="35"/>
                  </a:cubicBezTo>
                  <a:cubicBezTo>
                    <a:pt x="45" y="35"/>
                    <a:pt x="29" y="15"/>
                    <a:pt x="2" y="10"/>
                  </a:cubicBezTo>
                  <a:close/>
                </a:path>
              </a:pathLst>
            </a:custGeom>
            <a:solidFill>
              <a:srgbClr val="CC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50"/>
            <p:cNvSpPr/>
            <p:nvPr/>
          </p:nvSpPr>
          <p:spPr bwMode="auto">
            <a:xfrm>
              <a:off x="6410519" y="3147558"/>
              <a:ext cx="690378" cy="1906902"/>
            </a:xfrm>
            <a:custGeom>
              <a:avLst/>
              <a:gdLst>
                <a:gd name="T0" fmla="*/ 21 w 192"/>
                <a:gd name="T1" fmla="*/ 17 h 530"/>
                <a:gd name="T2" fmla="*/ 20 w 192"/>
                <a:gd name="T3" fmla="*/ 5 h 530"/>
                <a:gd name="T4" fmla="*/ 37 w 192"/>
                <a:gd name="T5" fmla="*/ 4 h 530"/>
                <a:gd name="T6" fmla="*/ 71 w 192"/>
                <a:gd name="T7" fmla="*/ 19 h 530"/>
                <a:gd name="T8" fmla="*/ 103 w 192"/>
                <a:gd name="T9" fmla="*/ 72 h 530"/>
                <a:gd name="T10" fmla="*/ 112 w 192"/>
                <a:gd name="T11" fmla="*/ 139 h 530"/>
                <a:gd name="T12" fmla="*/ 109 w 192"/>
                <a:gd name="T13" fmla="*/ 186 h 530"/>
                <a:gd name="T14" fmla="*/ 131 w 192"/>
                <a:gd name="T15" fmla="*/ 207 h 530"/>
                <a:gd name="T16" fmla="*/ 161 w 192"/>
                <a:gd name="T17" fmla="*/ 235 h 530"/>
                <a:gd name="T18" fmla="*/ 183 w 192"/>
                <a:gd name="T19" fmla="*/ 262 h 530"/>
                <a:gd name="T20" fmla="*/ 191 w 192"/>
                <a:gd name="T21" fmla="*/ 321 h 530"/>
                <a:gd name="T22" fmla="*/ 186 w 192"/>
                <a:gd name="T23" fmla="*/ 384 h 530"/>
                <a:gd name="T24" fmla="*/ 167 w 192"/>
                <a:gd name="T25" fmla="*/ 441 h 530"/>
                <a:gd name="T26" fmla="*/ 138 w 192"/>
                <a:gd name="T27" fmla="*/ 473 h 530"/>
                <a:gd name="T28" fmla="*/ 86 w 192"/>
                <a:gd name="T29" fmla="*/ 504 h 530"/>
                <a:gd name="T30" fmla="*/ 38 w 192"/>
                <a:gd name="T31" fmla="*/ 522 h 530"/>
                <a:gd name="T32" fmla="*/ 3 w 192"/>
                <a:gd name="T33" fmla="*/ 530 h 530"/>
                <a:gd name="T34" fmla="*/ 1 w 192"/>
                <a:gd name="T35" fmla="*/ 494 h 530"/>
                <a:gd name="T36" fmla="*/ 0 w 192"/>
                <a:gd name="T37" fmla="*/ 422 h 530"/>
                <a:gd name="T38" fmla="*/ 1 w 192"/>
                <a:gd name="T39" fmla="*/ 378 h 530"/>
                <a:gd name="T40" fmla="*/ 1 w 192"/>
                <a:gd name="T41" fmla="*/ 318 h 530"/>
                <a:gd name="T42" fmla="*/ 3 w 192"/>
                <a:gd name="T43" fmla="*/ 248 h 530"/>
                <a:gd name="T44" fmla="*/ 3 w 192"/>
                <a:gd name="T45" fmla="*/ 189 h 530"/>
                <a:gd name="T46" fmla="*/ 14 w 192"/>
                <a:gd name="T47" fmla="*/ 161 h 530"/>
                <a:gd name="T48" fmla="*/ 54 w 192"/>
                <a:gd name="T49" fmla="*/ 133 h 530"/>
                <a:gd name="T50" fmla="*/ 81 w 192"/>
                <a:gd name="T51" fmla="*/ 88 h 530"/>
                <a:gd name="T52" fmla="*/ 70 w 192"/>
                <a:gd name="T53" fmla="*/ 52 h 530"/>
                <a:gd name="T54" fmla="*/ 58 w 192"/>
                <a:gd name="T55" fmla="*/ 40 h 530"/>
                <a:gd name="T56" fmla="*/ 36 w 192"/>
                <a:gd name="T57" fmla="*/ 28 h 530"/>
                <a:gd name="T58" fmla="*/ 21 w 192"/>
                <a:gd name="T59" fmla="*/ 1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530">
                  <a:moveTo>
                    <a:pt x="21" y="17"/>
                  </a:moveTo>
                  <a:cubicBezTo>
                    <a:pt x="21" y="17"/>
                    <a:pt x="15" y="10"/>
                    <a:pt x="20" y="5"/>
                  </a:cubicBezTo>
                  <a:cubicBezTo>
                    <a:pt x="25" y="0"/>
                    <a:pt x="31" y="2"/>
                    <a:pt x="37" y="4"/>
                  </a:cubicBezTo>
                  <a:cubicBezTo>
                    <a:pt x="37" y="4"/>
                    <a:pt x="55" y="6"/>
                    <a:pt x="71" y="19"/>
                  </a:cubicBezTo>
                  <a:cubicBezTo>
                    <a:pt x="87" y="32"/>
                    <a:pt x="97" y="52"/>
                    <a:pt x="103" y="72"/>
                  </a:cubicBezTo>
                  <a:cubicBezTo>
                    <a:pt x="109" y="92"/>
                    <a:pt x="111" y="125"/>
                    <a:pt x="112" y="139"/>
                  </a:cubicBezTo>
                  <a:cubicBezTo>
                    <a:pt x="112" y="153"/>
                    <a:pt x="110" y="181"/>
                    <a:pt x="109" y="18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161" y="235"/>
                    <a:pt x="161" y="235"/>
                    <a:pt x="161" y="235"/>
                  </a:cubicBezTo>
                  <a:cubicBezTo>
                    <a:pt x="161" y="235"/>
                    <a:pt x="178" y="249"/>
                    <a:pt x="183" y="262"/>
                  </a:cubicBezTo>
                  <a:cubicBezTo>
                    <a:pt x="188" y="276"/>
                    <a:pt x="192" y="295"/>
                    <a:pt x="191" y="321"/>
                  </a:cubicBezTo>
                  <a:cubicBezTo>
                    <a:pt x="191" y="346"/>
                    <a:pt x="188" y="371"/>
                    <a:pt x="186" y="384"/>
                  </a:cubicBezTo>
                  <a:cubicBezTo>
                    <a:pt x="184" y="398"/>
                    <a:pt x="182" y="418"/>
                    <a:pt x="167" y="441"/>
                  </a:cubicBezTo>
                  <a:cubicBezTo>
                    <a:pt x="167" y="441"/>
                    <a:pt x="156" y="458"/>
                    <a:pt x="138" y="473"/>
                  </a:cubicBezTo>
                  <a:cubicBezTo>
                    <a:pt x="119" y="488"/>
                    <a:pt x="93" y="501"/>
                    <a:pt x="86" y="504"/>
                  </a:cubicBezTo>
                  <a:cubicBezTo>
                    <a:pt x="79" y="508"/>
                    <a:pt x="48" y="520"/>
                    <a:pt x="38" y="522"/>
                  </a:cubicBezTo>
                  <a:cubicBezTo>
                    <a:pt x="28" y="525"/>
                    <a:pt x="4" y="530"/>
                    <a:pt x="3" y="530"/>
                  </a:cubicBezTo>
                  <a:cubicBezTo>
                    <a:pt x="2" y="530"/>
                    <a:pt x="1" y="505"/>
                    <a:pt x="1" y="494"/>
                  </a:cubicBezTo>
                  <a:cubicBezTo>
                    <a:pt x="1" y="483"/>
                    <a:pt x="0" y="433"/>
                    <a:pt x="0" y="422"/>
                  </a:cubicBezTo>
                  <a:cubicBezTo>
                    <a:pt x="0" y="411"/>
                    <a:pt x="1" y="378"/>
                    <a:pt x="1" y="378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3" y="248"/>
                    <a:pt x="3" y="191"/>
                    <a:pt x="3" y="189"/>
                  </a:cubicBezTo>
                  <a:cubicBezTo>
                    <a:pt x="3" y="187"/>
                    <a:pt x="1" y="172"/>
                    <a:pt x="14" y="161"/>
                  </a:cubicBezTo>
                  <a:cubicBezTo>
                    <a:pt x="26" y="151"/>
                    <a:pt x="47" y="138"/>
                    <a:pt x="54" y="133"/>
                  </a:cubicBezTo>
                  <a:cubicBezTo>
                    <a:pt x="60" y="127"/>
                    <a:pt x="78" y="115"/>
                    <a:pt x="81" y="88"/>
                  </a:cubicBezTo>
                  <a:cubicBezTo>
                    <a:pt x="81" y="88"/>
                    <a:pt x="82" y="66"/>
                    <a:pt x="70" y="52"/>
                  </a:cubicBezTo>
                  <a:cubicBezTo>
                    <a:pt x="70" y="52"/>
                    <a:pt x="67" y="45"/>
                    <a:pt x="58" y="40"/>
                  </a:cubicBezTo>
                  <a:cubicBezTo>
                    <a:pt x="49" y="35"/>
                    <a:pt x="41" y="32"/>
                    <a:pt x="36" y="28"/>
                  </a:cubicBezTo>
                  <a:cubicBezTo>
                    <a:pt x="32" y="25"/>
                    <a:pt x="23" y="22"/>
                    <a:pt x="21" y="17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51"/>
            <p:cNvSpPr/>
            <p:nvPr/>
          </p:nvSpPr>
          <p:spPr bwMode="auto">
            <a:xfrm>
              <a:off x="6442453" y="3816647"/>
              <a:ext cx="621948" cy="874377"/>
            </a:xfrm>
            <a:custGeom>
              <a:avLst/>
              <a:gdLst>
                <a:gd name="T0" fmla="*/ 88 w 173"/>
                <a:gd name="T1" fmla="*/ 7 h 243"/>
                <a:gd name="T2" fmla="*/ 58 w 173"/>
                <a:gd name="T3" fmla="*/ 3 h 243"/>
                <a:gd name="T4" fmla="*/ 5 w 173"/>
                <a:gd name="T5" fmla="*/ 0 h 243"/>
                <a:gd name="T6" fmla="*/ 3 w 173"/>
                <a:gd name="T7" fmla="*/ 78 h 243"/>
                <a:gd name="T8" fmla="*/ 1 w 173"/>
                <a:gd name="T9" fmla="*/ 169 h 243"/>
                <a:gd name="T10" fmla="*/ 1 w 173"/>
                <a:gd name="T11" fmla="*/ 218 h 243"/>
                <a:gd name="T12" fmla="*/ 23 w 173"/>
                <a:gd name="T13" fmla="*/ 226 h 243"/>
                <a:gd name="T14" fmla="*/ 72 w 173"/>
                <a:gd name="T15" fmla="*/ 239 h 243"/>
                <a:gd name="T16" fmla="*/ 88 w 173"/>
                <a:gd name="T17" fmla="*/ 242 h 243"/>
                <a:gd name="T18" fmla="*/ 123 w 173"/>
                <a:gd name="T19" fmla="*/ 234 h 243"/>
                <a:gd name="T20" fmla="*/ 158 w 173"/>
                <a:gd name="T21" fmla="*/ 196 h 243"/>
                <a:gd name="T22" fmla="*/ 170 w 173"/>
                <a:gd name="T23" fmla="*/ 147 h 243"/>
                <a:gd name="T24" fmla="*/ 168 w 173"/>
                <a:gd name="T25" fmla="*/ 93 h 243"/>
                <a:gd name="T26" fmla="*/ 156 w 173"/>
                <a:gd name="T27" fmla="*/ 65 h 243"/>
                <a:gd name="T28" fmla="*/ 125 w 173"/>
                <a:gd name="T29" fmla="*/ 34 h 243"/>
                <a:gd name="T30" fmla="*/ 94 w 173"/>
                <a:gd name="T31" fmla="*/ 9 h 243"/>
                <a:gd name="T32" fmla="*/ 88 w 173"/>
                <a:gd name="T33" fmla="*/ 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43">
                  <a:moveTo>
                    <a:pt x="88" y="7"/>
                  </a:moveTo>
                  <a:cubicBezTo>
                    <a:pt x="88" y="7"/>
                    <a:pt x="80" y="4"/>
                    <a:pt x="58" y="3"/>
                  </a:cubicBezTo>
                  <a:cubicBezTo>
                    <a:pt x="37" y="1"/>
                    <a:pt x="5" y="0"/>
                    <a:pt x="5" y="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1" y="169"/>
                    <a:pt x="0" y="218"/>
                    <a:pt x="1" y="218"/>
                  </a:cubicBezTo>
                  <a:cubicBezTo>
                    <a:pt x="2" y="219"/>
                    <a:pt x="13" y="224"/>
                    <a:pt x="23" y="226"/>
                  </a:cubicBezTo>
                  <a:cubicBezTo>
                    <a:pt x="32" y="229"/>
                    <a:pt x="69" y="239"/>
                    <a:pt x="72" y="239"/>
                  </a:cubicBezTo>
                  <a:cubicBezTo>
                    <a:pt x="75" y="240"/>
                    <a:pt x="81" y="243"/>
                    <a:pt x="88" y="242"/>
                  </a:cubicBezTo>
                  <a:cubicBezTo>
                    <a:pt x="95" y="242"/>
                    <a:pt x="105" y="242"/>
                    <a:pt x="123" y="234"/>
                  </a:cubicBezTo>
                  <a:cubicBezTo>
                    <a:pt x="140" y="226"/>
                    <a:pt x="153" y="208"/>
                    <a:pt x="158" y="196"/>
                  </a:cubicBezTo>
                  <a:cubicBezTo>
                    <a:pt x="163" y="184"/>
                    <a:pt x="168" y="169"/>
                    <a:pt x="170" y="147"/>
                  </a:cubicBezTo>
                  <a:cubicBezTo>
                    <a:pt x="173" y="124"/>
                    <a:pt x="172" y="111"/>
                    <a:pt x="168" y="93"/>
                  </a:cubicBezTo>
                  <a:cubicBezTo>
                    <a:pt x="164" y="76"/>
                    <a:pt x="159" y="69"/>
                    <a:pt x="156" y="65"/>
                  </a:cubicBezTo>
                  <a:cubicBezTo>
                    <a:pt x="152" y="60"/>
                    <a:pt x="129" y="38"/>
                    <a:pt x="125" y="34"/>
                  </a:cubicBezTo>
                  <a:cubicBezTo>
                    <a:pt x="121" y="31"/>
                    <a:pt x="96" y="10"/>
                    <a:pt x="94" y="9"/>
                  </a:cubicBezTo>
                  <a:cubicBezTo>
                    <a:pt x="92" y="8"/>
                    <a:pt x="88" y="7"/>
                    <a:pt x="88" y="7"/>
                  </a:cubicBezTo>
                  <a:close/>
                </a:path>
              </a:pathLst>
            </a:custGeom>
            <a:solidFill>
              <a:srgbClr val="D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52"/>
            <p:cNvSpPr/>
            <p:nvPr/>
          </p:nvSpPr>
          <p:spPr bwMode="auto">
            <a:xfrm>
              <a:off x="6697923" y="3910927"/>
              <a:ext cx="337585" cy="406015"/>
            </a:xfrm>
            <a:custGeom>
              <a:avLst/>
              <a:gdLst>
                <a:gd name="T0" fmla="*/ 8 w 94"/>
                <a:gd name="T1" fmla="*/ 11 h 113"/>
                <a:gd name="T2" fmla="*/ 17 w 94"/>
                <a:gd name="T3" fmla="*/ 1 h 113"/>
                <a:gd name="T4" fmla="*/ 46 w 94"/>
                <a:gd name="T5" fmla="*/ 11 h 113"/>
                <a:gd name="T6" fmla="*/ 81 w 94"/>
                <a:gd name="T7" fmla="*/ 44 h 113"/>
                <a:gd name="T8" fmla="*/ 91 w 94"/>
                <a:gd name="T9" fmla="*/ 70 h 113"/>
                <a:gd name="T10" fmla="*/ 93 w 94"/>
                <a:gd name="T11" fmla="*/ 103 h 113"/>
                <a:gd name="T12" fmla="*/ 82 w 94"/>
                <a:gd name="T13" fmla="*/ 113 h 113"/>
                <a:gd name="T14" fmla="*/ 33 w 94"/>
                <a:gd name="T15" fmla="*/ 111 h 113"/>
                <a:gd name="T16" fmla="*/ 8 w 94"/>
                <a:gd name="T17" fmla="*/ 109 h 113"/>
                <a:gd name="T18" fmla="*/ 1 w 94"/>
                <a:gd name="T19" fmla="*/ 99 h 113"/>
                <a:gd name="T20" fmla="*/ 8 w 94"/>
                <a:gd name="T21" fmla="*/ 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13">
                  <a:moveTo>
                    <a:pt x="8" y="11"/>
                  </a:moveTo>
                  <a:cubicBezTo>
                    <a:pt x="9" y="11"/>
                    <a:pt x="9" y="3"/>
                    <a:pt x="17" y="1"/>
                  </a:cubicBezTo>
                  <a:cubicBezTo>
                    <a:pt x="25" y="0"/>
                    <a:pt x="36" y="2"/>
                    <a:pt x="46" y="11"/>
                  </a:cubicBezTo>
                  <a:cubicBezTo>
                    <a:pt x="56" y="19"/>
                    <a:pt x="78" y="40"/>
                    <a:pt x="81" y="44"/>
                  </a:cubicBezTo>
                  <a:cubicBezTo>
                    <a:pt x="84" y="48"/>
                    <a:pt x="89" y="55"/>
                    <a:pt x="91" y="70"/>
                  </a:cubicBezTo>
                  <a:cubicBezTo>
                    <a:pt x="94" y="86"/>
                    <a:pt x="93" y="102"/>
                    <a:pt x="93" y="103"/>
                  </a:cubicBezTo>
                  <a:cubicBezTo>
                    <a:pt x="93" y="105"/>
                    <a:pt x="93" y="113"/>
                    <a:pt x="82" y="113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111"/>
                    <a:pt x="1" y="99"/>
                  </a:cubicBezTo>
                  <a:cubicBezTo>
                    <a:pt x="1" y="88"/>
                    <a:pt x="6" y="16"/>
                    <a:pt x="8" y="11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3"/>
            <p:cNvSpPr/>
            <p:nvPr/>
          </p:nvSpPr>
          <p:spPr bwMode="auto">
            <a:xfrm>
              <a:off x="6758750" y="3913969"/>
              <a:ext cx="47140" cy="39537"/>
            </a:xfrm>
            <a:custGeom>
              <a:avLst/>
              <a:gdLst>
                <a:gd name="T0" fmla="*/ 13 w 13"/>
                <a:gd name="T1" fmla="*/ 2 h 11"/>
                <a:gd name="T2" fmla="*/ 0 w 13"/>
                <a:gd name="T3" fmla="*/ 1 h 11"/>
                <a:gd name="T4" fmla="*/ 0 w 13"/>
                <a:gd name="T5" fmla="*/ 8 h 11"/>
                <a:gd name="T6" fmla="*/ 13 w 13"/>
                <a:gd name="T7" fmla="*/ 11 h 11"/>
                <a:gd name="T8" fmla="*/ 13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2"/>
                  </a:moveTo>
                  <a:cubicBezTo>
                    <a:pt x="13" y="2"/>
                    <a:pt x="7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98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54"/>
            <p:cNvSpPr/>
            <p:nvPr/>
          </p:nvSpPr>
          <p:spPr bwMode="auto">
            <a:xfrm>
              <a:off x="6726816" y="3939820"/>
              <a:ext cx="150545" cy="45620"/>
            </a:xfrm>
            <a:custGeom>
              <a:avLst/>
              <a:gdLst>
                <a:gd name="T0" fmla="*/ 1 w 42"/>
                <a:gd name="T1" fmla="*/ 0 h 13"/>
                <a:gd name="T2" fmla="*/ 42 w 42"/>
                <a:gd name="T3" fmla="*/ 8 h 13"/>
                <a:gd name="T4" fmla="*/ 41 w 42"/>
                <a:gd name="T5" fmla="*/ 13 h 13"/>
                <a:gd name="T6" fmla="*/ 0 w 42"/>
                <a:gd name="T7" fmla="*/ 8 h 13"/>
                <a:gd name="T8" fmla="*/ 1 w 4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">
                  <a:moveTo>
                    <a:pt x="1" y="0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13"/>
                    <a:pt x="41" y="13"/>
                  </a:cubicBezTo>
                  <a:cubicBezTo>
                    <a:pt x="40" y="13"/>
                    <a:pt x="0" y="8"/>
                    <a:pt x="0" y="8"/>
                  </a:cubicBezTo>
                  <a:cubicBezTo>
                    <a:pt x="0" y="8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AA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55"/>
            <p:cNvSpPr/>
            <p:nvPr/>
          </p:nvSpPr>
          <p:spPr bwMode="auto">
            <a:xfrm>
              <a:off x="6424205" y="3208384"/>
              <a:ext cx="281321" cy="573287"/>
            </a:xfrm>
            <a:custGeom>
              <a:avLst/>
              <a:gdLst>
                <a:gd name="T0" fmla="*/ 7 w 78"/>
                <a:gd name="T1" fmla="*/ 17 h 159"/>
                <a:gd name="T2" fmla="*/ 10 w 78"/>
                <a:gd name="T3" fmla="*/ 5 h 159"/>
                <a:gd name="T4" fmla="*/ 16 w 78"/>
                <a:gd name="T5" fmla="*/ 0 h 159"/>
                <a:gd name="T6" fmla="*/ 21 w 78"/>
                <a:gd name="T7" fmla="*/ 4 h 159"/>
                <a:gd name="T8" fmla="*/ 51 w 78"/>
                <a:gd name="T9" fmla="*/ 21 h 159"/>
                <a:gd name="T10" fmla="*/ 68 w 78"/>
                <a:gd name="T11" fmla="*/ 37 h 159"/>
                <a:gd name="T12" fmla="*/ 76 w 78"/>
                <a:gd name="T13" fmla="*/ 74 h 159"/>
                <a:gd name="T14" fmla="*/ 56 w 78"/>
                <a:gd name="T15" fmla="*/ 110 h 159"/>
                <a:gd name="T16" fmla="*/ 19 w 78"/>
                <a:gd name="T17" fmla="*/ 137 h 159"/>
                <a:gd name="T18" fmla="*/ 0 w 78"/>
                <a:gd name="T19" fmla="*/ 159 h 159"/>
                <a:gd name="T20" fmla="*/ 2 w 78"/>
                <a:gd name="T21" fmla="*/ 119 h 159"/>
                <a:gd name="T22" fmla="*/ 36 w 78"/>
                <a:gd name="T23" fmla="*/ 115 h 159"/>
                <a:gd name="T24" fmla="*/ 67 w 78"/>
                <a:gd name="T25" fmla="*/ 81 h 159"/>
                <a:gd name="T26" fmla="*/ 67 w 78"/>
                <a:gd name="T27" fmla="*/ 69 h 159"/>
                <a:gd name="T28" fmla="*/ 63 w 78"/>
                <a:gd name="T29" fmla="*/ 43 h 159"/>
                <a:gd name="T30" fmla="*/ 34 w 78"/>
                <a:gd name="T31" fmla="*/ 19 h 159"/>
                <a:gd name="T32" fmla="*/ 7 w 78"/>
                <a:gd name="T33" fmla="*/ 1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59">
                  <a:moveTo>
                    <a:pt x="7" y="17"/>
                  </a:moveTo>
                  <a:cubicBezTo>
                    <a:pt x="7" y="17"/>
                    <a:pt x="6" y="10"/>
                    <a:pt x="10" y="5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6" y="0"/>
                    <a:pt x="18" y="1"/>
                    <a:pt x="21" y="4"/>
                  </a:cubicBezTo>
                  <a:cubicBezTo>
                    <a:pt x="24" y="6"/>
                    <a:pt x="43" y="18"/>
                    <a:pt x="51" y="21"/>
                  </a:cubicBezTo>
                  <a:cubicBezTo>
                    <a:pt x="58" y="25"/>
                    <a:pt x="63" y="30"/>
                    <a:pt x="68" y="37"/>
                  </a:cubicBezTo>
                  <a:cubicBezTo>
                    <a:pt x="72" y="44"/>
                    <a:pt x="78" y="58"/>
                    <a:pt x="76" y="74"/>
                  </a:cubicBezTo>
                  <a:cubicBezTo>
                    <a:pt x="73" y="90"/>
                    <a:pt x="67" y="99"/>
                    <a:pt x="56" y="110"/>
                  </a:cubicBezTo>
                  <a:cubicBezTo>
                    <a:pt x="44" y="122"/>
                    <a:pt x="23" y="135"/>
                    <a:pt x="19" y="137"/>
                  </a:cubicBezTo>
                  <a:cubicBezTo>
                    <a:pt x="16" y="139"/>
                    <a:pt x="3" y="148"/>
                    <a:pt x="0" y="15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0" y="121"/>
                    <a:pt x="36" y="115"/>
                  </a:cubicBezTo>
                  <a:cubicBezTo>
                    <a:pt x="52" y="110"/>
                    <a:pt x="64" y="92"/>
                    <a:pt x="67" y="81"/>
                  </a:cubicBezTo>
                  <a:cubicBezTo>
                    <a:pt x="67" y="81"/>
                    <a:pt x="68" y="71"/>
                    <a:pt x="67" y="69"/>
                  </a:cubicBezTo>
                  <a:cubicBezTo>
                    <a:pt x="67" y="69"/>
                    <a:pt x="69" y="56"/>
                    <a:pt x="63" y="43"/>
                  </a:cubicBezTo>
                  <a:cubicBezTo>
                    <a:pt x="57" y="30"/>
                    <a:pt x="48" y="22"/>
                    <a:pt x="34" y="19"/>
                  </a:cubicBezTo>
                  <a:cubicBezTo>
                    <a:pt x="19" y="15"/>
                    <a:pt x="12" y="15"/>
                    <a:pt x="7" y="17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56"/>
            <p:cNvSpPr>
              <a:spLocks noEditPoints="1"/>
            </p:cNvSpPr>
            <p:nvPr/>
          </p:nvSpPr>
          <p:spPr bwMode="auto">
            <a:xfrm>
              <a:off x="6532172" y="3126269"/>
              <a:ext cx="313255" cy="726873"/>
            </a:xfrm>
            <a:custGeom>
              <a:avLst/>
              <a:gdLst>
                <a:gd name="T0" fmla="*/ 81 w 87"/>
                <a:gd name="T1" fmla="*/ 201 h 202"/>
                <a:gd name="T2" fmla="*/ 74 w 87"/>
                <a:gd name="T3" fmla="*/ 193 h 202"/>
                <a:gd name="T4" fmla="*/ 75 w 87"/>
                <a:gd name="T5" fmla="*/ 192 h 202"/>
                <a:gd name="T6" fmla="*/ 77 w 87"/>
                <a:gd name="T7" fmla="*/ 192 h 202"/>
                <a:gd name="T8" fmla="*/ 75 w 87"/>
                <a:gd name="T9" fmla="*/ 192 h 202"/>
                <a:gd name="T10" fmla="*/ 74 w 87"/>
                <a:gd name="T11" fmla="*/ 193 h 202"/>
                <a:gd name="T12" fmla="*/ 73 w 87"/>
                <a:gd name="T13" fmla="*/ 192 h 202"/>
                <a:gd name="T14" fmla="*/ 73 w 87"/>
                <a:gd name="T15" fmla="*/ 192 h 202"/>
                <a:gd name="T16" fmla="*/ 75 w 87"/>
                <a:gd name="T17" fmla="*/ 150 h 202"/>
                <a:gd name="T18" fmla="*/ 75 w 87"/>
                <a:gd name="T19" fmla="*/ 150 h 202"/>
                <a:gd name="T20" fmla="*/ 3 w 87"/>
                <a:gd name="T21" fmla="*/ 12 h 202"/>
                <a:gd name="T22" fmla="*/ 3 w 87"/>
                <a:gd name="T23" fmla="*/ 12 h 202"/>
                <a:gd name="T24" fmla="*/ 2 w 87"/>
                <a:gd name="T25" fmla="*/ 11 h 202"/>
                <a:gd name="T26" fmla="*/ 2 w 87"/>
                <a:gd name="T27" fmla="*/ 11 h 202"/>
                <a:gd name="T28" fmla="*/ 0 w 87"/>
                <a:gd name="T29" fmla="*/ 6 h 202"/>
                <a:gd name="T30" fmla="*/ 0 w 87"/>
                <a:gd name="T31" fmla="*/ 6 h 202"/>
                <a:gd name="T32" fmla="*/ 4 w 87"/>
                <a:gd name="T33" fmla="*/ 0 h 202"/>
                <a:gd name="T34" fmla="*/ 4 w 87"/>
                <a:gd name="T35" fmla="*/ 0 h 202"/>
                <a:gd name="T36" fmla="*/ 5 w 87"/>
                <a:gd name="T37" fmla="*/ 0 h 202"/>
                <a:gd name="T38" fmla="*/ 7 w 87"/>
                <a:gd name="T39" fmla="*/ 0 h 202"/>
                <a:gd name="T40" fmla="*/ 7 w 87"/>
                <a:gd name="T41" fmla="*/ 0 h 202"/>
                <a:gd name="T42" fmla="*/ 75 w 87"/>
                <a:gd name="T43" fmla="*/ 55 h 202"/>
                <a:gd name="T44" fmla="*/ 75 w 87"/>
                <a:gd name="T45" fmla="*/ 55 h 202"/>
                <a:gd name="T46" fmla="*/ 87 w 87"/>
                <a:gd name="T47" fmla="*/ 148 h 202"/>
                <a:gd name="T48" fmla="*/ 87 w 87"/>
                <a:gd name="T49" fmla="*/ 148 h 202"/>
                <a:gd name="T50" fmla="*/ 84 w 87"/>
                <a:gd name="T51" fmla="*/ 200 h 202"/>
                <a:gd name="T52" fmla="*/ 84 w 87"/>
                <a:gd name="T53" fmla="*/ 200 h 202"/>
                <a:gd name="T54" fmla="*/ 83 w 87"/>
                <a:gd name="T55" fmla="*/ 202 h 202"/>
                <a:gd name="T56" fmla="*/ 83 w 87"/>
                <a:gd name="T57" fmla="*/ 202 h 202"/>
                <a:gd name="T58" fmla="*/ 82 w 87"/>
                <a:gd name="T59" fmla="*/ 202 h 202"/>
                <a:gd name="T60" fmla="*/ 82 w 87"/>
                <a:gd name="T61" fmla="*/ 202 h 202"/>
                <a:gd name="T62" fmla="*/ 81 w 87"/>
                <a:gd name="T63" fmla="*/ 201 h 202"/>
                <a:gd name="T64" fmla="*/ 81 w 87"/>
                <a:gd name="T65" fmla="*/ 195 h 202"/>
                <a:gd name="T66" fmla="*/ 83 w 87"/>
                <a:gd name="T67" fmla="*/ 148 h 202"/>
                <a:gd name="T68" fmla="*/ 83 w 87"/>
                <a:gd name="T69" fmla="*/ 148 h 202"/>
                <a:gd name="T70" fmla="*/ 71 w 87"/>
                <a:gd name="T71" fmla="*/ 57 h 202"/>
                <a:gd name="T72" fmla="*/ 71 w 87"/>
                <a:gd name="T73" fmla="*/ 57 h 202"/>
                <a:gd name="T74" fmla="*/ 7 w 87"/>
                <a:gd name="T75" fmla="*/ 4 h 202"/>
                <a:gd name="T76" fmla="*/ 7 w 87"/>
                <a:gd name="T77" fmla="*/ 4 h 202"/>
                <a:gd name="T78" fmla="*/ 6 w 87"/>
                <a:gd name="T79" fmla="*/ 4 h 202"/>
                <a:gd name="T80" fmla="*/ 6 w 87"/>
                <a:gd name="T81" fmla="*/ 4 h 202"/>
                <a:gd name="T82" fmla="*/ 4 w 87"/>
                <a:gd name="T83" fmla="*/ 6 h 202"/>
                <a:gd name="T84" fmla="*/ 4 w 87"/>
                <a:gd name="T85" fmla="*/ 6 h 202"/>
                <a:gd name="T86" fmla="*/ 5 w 87"/>
                <a:gd name="T87" fmla="*/ 8 h 202"/>
                <a:gd name="T88" fmla="*/ 5 w 87"/>
                <a:gd name="T89" fmla="*/ 8 h 202"/>
                <a:gd name="T90" fmla="*/ 5 w 87"/>
                <a:gd name="T91" fmla="*/ 8 h 202"/>
                <a:gd name="T92" fmla="*/ 5 w 87"/>
                <a:gd name="T93" fmla="*/ 8 h 202"/>
                <a:gd name="T94" fmla="*/ 79 w 87"/>
                <a:gd name="T95" fmla="*/ 150 h 202"/>
                <a:gd name="T96" fmla="*/ 79 w 87"/>
                <a:gd name="T97" fmla="*/ 150 h 202"/>
                <a:gd name="T98" fmla="*/ 77 w 87"/>
                <a:gd name="T99" fmla="*/ 191 h 202"/>
                <a:gd name="T100" fmla="*/ 77 w 87"/>
                <a:gd name="T101" fmla="*/ 191 h 202"/>
                <a:gd name="T102" fmla="*/ 81 w 87"/>
                <a:gd name="T103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202">
                  <a:moveTo>
                    <a:pt x="81" y="201"/>
                  </a:moveTo>
                  <a:cubicBezTo>
                    <a:pt x="74" y="193"/>
                    <a:pt x="74" y="193"/>
                    <a:pt x="74" y="193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74" y="193"/>
                    <a:pt x="74" y="193"/>
                    <a:pt x="74" y="193"/>
                  </a:cubicBezTo>
                  <a:cubicBezTo>
                    <a:pt x="73" y="193"/>
                    <a:pt x="73" y="192"/>
                    <a:pt x="73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3" y="191"/>
                    <a:pt x="75" y="174"/>
                    <a:pt x="75" y="15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01"/>
                    <a:pt x="65" y="2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6" y="0"/>
                    <a:pt x="58" y="3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84" y="84"/>
                    <a:pt x="87" y="120"/>
                    <a:pt x="87" y="148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78"/>
                    <a:pt x="84" y="200"/>
                    <a:pt x="84" y="200"/>
                  </a:cubicBezTo>
                  <a:cubicBezTo>
                    <a:pt x="84" y="200"/>
                    <a:pt x="84" y="200"/>
                    <a:pt x="84" y="200"/>
                  </a:cubicBezTo>
                  <a:cubicBezTo>
                    <a:pt x="84" y="201"/>
                    <a:pt x="84" y="201"/>
                    <a:pt x="83" y="202"/>
                  </a:cubicBezTo>
                  <a:cubicBezTo>
                    <a:pt x="83" y="202"/>
                    <a:pt x="83" y="202"/>
                    <a:pt x="83" y="202"/>
                  </a:cubicBezTo>
                  <a:cubicBezTo>
                    <a:pt x="83" y="202"/>
                    <a:pt x="83" y="202"/>
                    <a:pt x="82" y="202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1" y="201"/>
                    <a:pt x="81" y="201"/>
                  </a:cubicBezTo>
                  <a:close/>
                  <a:moveTo>
                    <a:pt x="81" y="195"/>
                  </a:moveTo>
                  <a:cubicBezTo>
                    <a:pt x="81" y="187"/>
                    <a:pt x="83" y="170"/>
                    <a:pt x="83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20"/>
                    <a:pt x="80" y="85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4" y="7"/>
                    <a:pt x="1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9" y="21"/>
                    <a:pt x="79" y="101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71"/>
                    <a:pt x="78" y="187"/>
                    <a:pt x="77" y="191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81" y="195"/>
                    <a:pt x="81" y="195"/>
                    <a:pt x="81" y="19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57"/>
            <p:cNvSpPr/>
            <p:nvPr/>
          </p:nvSpPr>
          <p:spPr bwMode="auto">
            <a:xfrm>
              <a:off x="6402916" y="3147558"/>
              <a:ext cx="701022" cy="1914505"/>
            </a:xfrm>
            <a:custGeom>
              <a:avLst/>
              <a:gdLst>
                <a:gd name="T0" fmla="*/ 2 w 195"/>
                <a:gd name="T1" fmla="*/ 525 h 532"/>
                <a:gd name="T2" fmla="*/ 1 w 195"/>
                <a:gd name="T3" fmla="*/ 513 h 532"/>
                <a:gd name="T4" fmla="*/ 0 w 195"/>
                <a:gd name="T5" fmla="*/ 478 h 532"/>
                <a:gd name="T6" fmla="*/ 0 w 195"/>
                <a:gd name="T7" fmla="*/ 413 h 532"/>
                <a:gd name="T8" fmla="*/ 0 w 195"/>
                <a:gd name="T9" fmla="*/ 409 h 532"/>
                <a:gd name="T10" fmla="*/ 3 w 195"/>
                <a:gd name="T11" fmla="*/ 196 h 532"/>
                <a:gd name="T12" fmla="*/ 3 w 195"/>
                <a:gd name="T13" fmla="*/ 195 h 532"/>
                <a:gd name="T14" fmla="*/ 3 w 195"/>
                <a:gd name="T15" fmla="*/ 194 h 532"/>
                <a:gd name="T16" fmla="*/ 14 w 195"/>
                <a:gd name="T17" fmla="*/ 160 h 532"/>
                <a:gd name="T18" fmla="*/ 57 w 195"/>
                <a:gd name="T19" fmla="*/ 129 h 532"/>
                <a:gd name="T20" fmla="*/ 80 w 195"/>
                <a:gd name="T21" fmla="*/ 85 h 532"/>
                <a:gd name="T22" fmla="*/ 63 w 195"/>
                <a:gd name="T23" fmla="*/ 44 h 532"/>
                <a:gd name="T24" fmla="*/ 36 w 195"/>
                <a:gd name="T25" fmla="*/ 29 h 532"/>
                <a:gd name="T26" fmla="*/ 18 w 195"/>
                <a:gd name="T27" fmla="*/ 10 h 532"/>
                <a:gd name="T28" fmla="*/ 18 w 195"/>
                <a:gd name="T29" fmla="*/ 10 h 532"/>
                <a:gd name="T30" fmla="*/ 22 w 195"/>
                <a:gd name="T31" fmla="*/ 2 h 532"/>
                <a:gd name="T32" fmla="*/ 29 w 195"/>
                <a:gd name="T33" fmla="*/ 0 h 532"/>
                <a:gd name="T34" fmla="*/ 40 w 195"/>
                <a:gd name="T35" fmla="*/ 2 h 532"/>
                <a:gd name="T36" fmla="*/ 41 w 195"/>
                <a:gd name="T37" fmla="*/ 5 h 532"/>
                <a:gd name="T38" fmla="*/ 39 w 195"/>
                <a:gd name="T39" fmla="*/ 6 h 532"/>
                <a:gd name="T40" fmla="*/ 36 w 195"/>
                <a:gd name="T41" fmla="*/ 5 h 532"/>
                <a:gd name="T42" fmla="*/ 29 w 195"/>
                <a:gd name="T43" fmla="*/ 4 h 532"/>
                <a:gd name="T44" fmla="*/ 22 w 195"/>
                <a:gd name="T45" fmla="*/ 10 h 532"/>
                <a:gd name="T46" fmla="*/ 22 w 195"/>
                <a:gd name="T47" fmla="*/ 10 h 532"/>
                <a:gd name="T48" fmla="*/ 22 w 195"/>
                <a:gd name="T49" fmla="*/ 10 h 532"/>
                <a:gd name="T50" fmla="*/ 38 w 195"/>
                <a:gd name="T51" fmla="*/ 26 h 532"/>
                <a:gd name="T52" fmla="*/ 65 w 195"/>
                <a:gd name="T53" fmla="*/ 41 h 532"/>
                <a:gd name="T54" fmla="*/ 84 w 195"/>
                <a:gd name="T55" fmla="*/ 85 h 532"/>
                <a:gd name="T56" fmla="*/ 59 w 195"/>
                <a:gd name="T57" fmla="*/ 132 h 532"/>
                <a:gd name="T58" fmla="*/ 17 w 195"/>
                <a:gd name="T59" fmla="*/ 163 h 532"/>
                <a:gd name="T60" fmla="*/ 7 w 195"/>
                <a:gd name="T61" fmla="*/ 194 h 532"/>
                <a:gd name="T62" fmla="*/ 7 w 195"/>
                <a:gd name="T63" fmla="*/ 195 h 532"/>
                <a:gd name="T64" fmla="*/ 7 w 195"/>
                <a:gd name="T65" fmla="*/ 196 h 532"/>
                <a:gd name="T66" fmla="*/ 4 w 195"/>
                <a:gd name="T67" fmla="*/ 409 h 532"/>
                <a:gd name="T68" fmla="*/ 4 w 195"/>
                <a:gd name="T69" fmla="*/ 413 h 532"/>
                <a:gd name="T70" fmla="*/ 4 w 195"/>
                <a:gd name="T71" fmla="*/ 475 h 532"/>
                <a:gd name="T72" fmla="*/ 7 w 195"/>
                <a:gd name="T73" fmla="*/ 528 h 532"/>
                <a:gd name="T74" fmla="*/ 43 w 195"/>
                <a:gd name="T75" fmla="*/ 519 h 532"/>
                <a:gd name="T76" fmla="*/ 128 w 195"/>
                <a:gd name="T77" fmla="*/ 479 h 532"/>
                <a:gd name="T78" fmla="*/ 190 w 195"/>
                <a:gd name="T79" fmla="*/ 332 h 532"/>
                <a:gd name="T80" fmla="*/ 191 w 195"/>
                <a:gd name="T81" fmla="*/ 315 h 532"/>
                <a:gd name="T82" fmla="*/ 180 w 195"/>
                <a:gd name="T83" fmla="*/ 257 h 532"/>
                <a:gd name="T84" fmla="*/ 145 w 195"/>
                <a:gd name="T85" fmla="*/ 221 h 532"/>
                <a:gd name="T86" fmla="*/ 117 w 195"/>
                <a:gd name="T87" fmla="*/ 195 h 532"/>
                <a:gd name="T88" fmla="*/ 117 w 195"/>
                <a:gd name="T89" fmla="*/ 192 h 532"/>
                <a:gd name="T90" fmla="*/ 120 w 195"/>
                <a:gd name="T91" fmla="*/ 192 h 532"/>
                <a:gd name="T92" fmla="*/ 183 w 195"/>
                <a:gd name="T93" fmla="*/ 255 h 532"/>
                <a:gd name="T94" fmla="*/ 195 w 195"/>
                <a:gd name="T95" fmla="*/ 315 h 532"/>
                <a:gd name="T96" fmla="*/ 194 w 195"/>
                <a:gd name="T97" fmla="*/ 333 h 532"/>
                <a:gd name="T98" fmla="*/ 130 w 195"/>
                <a:gd name="T99" fmla="*/ 483 h 532"/>
                <a:gd name="T100" fmla="*/ 5 w 195"/>
                <a:gd name="T101" fmla="*/ 532 h 532"/>
                <a:gd name="T102" fmla="*/ 5 w 195"/>
                <a:gd name="T103" fmla="*/ 532 h 532"/>
                <a:gd name="T104" fmla="*/ 3 w 195"/>
                <a:gd name="T105" fmla="*/ 53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" h="532">
                  <a:moveTo>
                    <a:pt x="3" y="531"/>
                  </a:moveTo>
                  <a:cubicBezTo>
                    <a:pt x="3" y="530"/>
                    <a:pt x="3" y="528"/>
                    <a:pt x="2" y="525"/>
                  </a:cubicBezTo>
                  <a:cubicBezTo>
                    <a:pt x="2" y="525"/>
                    <a:pt x="2" y="525"/>
                    <a:pt x="2" y="525"/>
                  </a:cubicBezTo>
                  <a:cubicBezTo>
                    <a:pt x="2" y="522"/>
                    <a:pt x="2" y="518"/>
                    <a:pt x="1" y="513"/>
                  </a:cubicBezTo>
                  <a:cubicBezTo>
                    <a:pt x="1" y="513"/>
                    <a:pt x="1" y="513"/>
                    <a:pt x="1" y="513"/>
                  </a:cubicBezTo>
                  <a:cubicBezTo>
                    <a:pt x="1" y="503"/>
                    <a:pt x="1" y="491"/>
                    <a:pt x="0" y="478"/>
                  </a:cubicBezTo>
                  <a:cubicBezTo>
                    <a:pt x="0" y="478"/>
                    <a:pt x="0" y="478"/>
                    <a:pt x="0" y="478"/>
                  </a:cubicBezTo>
                  <a:cubicBezTo>
                    <a:pt x="0" y="452"/>
                    <a:pt x="0" y="424"/>
                    <a:pt x="0" y="413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11"/>
                    <a:pt x="0" y="410"/>
                    <a:pt x="0" y="409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07"/>
                    <a:pt x="3" y="235"/>
                    <a:pt x="3" y="196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195"/>
                    <a:pt x="3" y="195"/>
                    <a:pt x="3" y="194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3" y="176"/>
                    <a:pt x="6" y="167"/>
                    <a:pt x="14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22" y="153"/>
                    <a:pt x="35" y="146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74" y="115"/>
                    <a:pt x="80" y="99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66"/>
                    <a:pt x="69" y="49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6" y="40"/>
                    <a:pt x="45" y="35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7" y="24"/>
                    <a:pt x="18" y="1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6"/>
                    <a:pt x="20" y="3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4" y="0"/>
                    <a:pt x="2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3"/>
                    <a:pt x="42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7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4" y="4"/>
                    <a:pt x="31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5" y="4"/>
                    <a:pt x="22" y="5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5"/>
                    <a:pt x="29" y="21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7" y="31"/>
                    <a:pt x="58" y="36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73" y="47"/>
                    <a:pt x="84" y="64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100"/>
                    <a:pt x="78" y="118"/>
                    <a:pt x="59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38" y="149"/>
                    <a:pt x="24" y="156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9" y="170"/>
                    <a:pt x="7" y="176"/>
                    <a:pt x="7" y="194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7" y="195"/>
                    <a:pt x="7" y="195"/>
                    <a:pt x="7" y="196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7" y="235"/>
                    <a:pt x="4" y="407"/>
                    <a:pt x="4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9"/>
                    <a:pt x="4" y="411"/>
                    <a:pt x="4" y="413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4" y="423"/>
                    <a:pt x="4" y="450"/>
                    <a:pt x="4" y="475"/>
                  </a:cubicBezTo>
                  <a:cubicBezTo>
                    <a:pt x="4" y="475"/>
                    <a:pt x="4" y="475"/>
                    <a:pt x="4" y="475"/>
                  </a:cubicBezTo>
                  <a:cubicBezTo>
                    <a:pt x="5" y="499"/>
                    <a:pt x="5" y="522"/>
                    <a:pt x="7" y="528"/>
                  </a:cubicBezTo>
                  <a:cubicBezTo>
                    <a:pt x="7" y="528"/>
                    <a:pt x="7" y="528"/>
                    <a:pt x="7" y="528"/>
                  </a:cubicBezTo>
                  <a:cubicBezTo>
                    <a:pt x="11" y="527"/>
                    <a:pt x="25" y="525"/>
                    <a:pt x="43" y="519"/>
                  </a:cubicBezTo>
                  <a:cubicBezTo>
                    <a:pt x="43" y="519"/>
                    <a:pt x="43" y="519"/>
                    <a:pt x="43" y="519"/>
                  </a:cubicBezTo>
                  <a:cubicBezTo>
                    <a:pt x="66" y="512"/>
                    <a:pt x="97" y="500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89" y="438"/>
                    <a:pt x="186" y="385"/>
                    <a:pt x="190" y="332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191" y="327"/>
                    <a:pt x="191" y="321"/>
                    <a:pt x="191" y="315"/>
                  </a:cubicBezTo>
                  <a:cubicBezTo>
                    <a:pt x="191" y="315"/>
                    <a:pt x="191" y="315"/>
                    <a:pt x="191" y="315"/>
                  </a:cubicBezTo>
                  <a:cubicBezTo>
                    <a:pt x="191" y="292"/>
                    <a:pt x="187" y="268"/>
                    <a:pt x="180" y="257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6" y="250"/>
                    <a:pt x="160" y="235"/>
                    <a:pt x="145" y="221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30" y="207"/>
                    <a:pt x="117" y="195"/>
                    <a:pt x="117" y="195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16" y="194"/>
                    <a:pt x="116" y="193"/>
                    <a:pt x="11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8" y="191"/>
                    <a:pt x="119" y="191"/>
                    <a:pt x="120" y="192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20" y="192"/>
                    <a:pt x="173" y="240"/>
                    <a:pt x="183" y="255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92" y="267"/>
                    <a:pt x="195" y="291"/>
                    <a:pt x="195" y="315"/>
                  </a:cubicBezTo>
                  <a:cubicBezTo>
                    <a:pt x="195" y="315"/>
                    <a:pt x="195" y="315"/>
                    <a:pt x="195" y="315"/>
                  </a:cubicBezTo>
                  <a:cubicBezTo>
                    <a:pt x="195" y="321"/>
                    <a:pt x="195" y="327"/>
                    <a:pt x="194" y="333"/>
                  </a:cubicBezTo>
                  <a:cubicBezTo>
                    <a:pt x="194" y="333"/>
                    <a:pt x="194" y="333"/>
                    <a:pt x="194" y="333"/>
                  </a:cubicBezTo>
                  <a:cubicBezTo>
                    <a:pt x="190" y="385"/>
                    <a:pt x="193" y="440"/>
                    <a:pt x="130" y="483"/>
                  </a:cubicBezTo>
                  <a:cubicBezTo>
                    <a:pt x="130" y="483"/>
                    <a:pt x="130" y="483"/>
                    <a:pt x="130" y="483"/>
                  </a:cubicBezTo>
                  <a:cubicBezTo>
                    <a:pt x="67" y="525"/>
                    <a:pt x="6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5" y="532"/>
                    <a:pt x="5" y="532"/>
                    <a:pt x="5" y="532"/>
                  </a:cubicBezTo>
                  <a:cubicBezTo>
                    <a:pt x="4" y="532"/>
                    <a:pt x="4" y="532"/>
                    <a:pt x="3" y="531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58"/>
            <p:cNvSpPr>
              <a:spLocks noEditPoints="1"/>
            </p:cNvSpPr>
            <p:nvPr/>
          </p:nvSpPr>
          <p:spPr bwMode="auto">
            <a:xfrm>
              <a:off x="6439412" y="3806002"/>
              <a:ext cx="624989" cy="892625"/>
            </a:xfrm>
            <a:custGeom>
              <a:avLst/>
              <a:gdLst>
                <a:gd name="T0" fmla="*/ 90 w 174"/>
                <a:gd name="T1" fmla="*/ 248 h 248"/>
                <a:gd name="T2" fmla="*/ 81 w 174"/>
                <a:gd name="T3" fmla="*/ 247 h 248"/>
                <a:gd name="T4" fmla="*/ 81 w 174"/>
                <a:gd name="T5" fmla="*/ 247 h 248"/>
                <a:gd name="T6" fmla="*/ 4 w 174"/>
                <a:gd name="T7" fmla="*/ 225 h 248"/>
                <a:gd name="T8" fmla="*/ 4 w 174"/>
                <a:gd name="T9" fmla="*/ 225 h 248"/>
                <a:gd name="T10" fmla="*/ 0 w 174"/>
                <a:gd name="T11" fmla="*/ 222 h 248"/>
                <a:gd name="T12" fmla="*/ 0 w 174"/>
                <a:gd name="T13" fmla="*/ 222 h 248"/>
                <a:gd name="T14" fmla="*/ 0 w 174"/>
                <a:gd name="T15" fmla="*/ 213 h 248"/>
                <a:gd name="T16" fmla="*/ 0 w 174"/>
                <a:gd name="T17" fmla="*/ 213 h 248"/>
                <a:gd name="T18" fmla="*/ 4 w 174"/>
                <a:gd name="T19" fmla="*/ 2 h 248"/>
                <a:gd name="T20" fmla="*/ 4 w 174"/>
                <a:gd name="T21" fmla="*/ 2 h 248"/>
                <a:gd name="T22" fmla="*/ 5 w 174"/>
                <a:gd name="T23" fmla="*/ 1 h 248"/>
                <a:gd name="T24" fmla="*/ 5 w 174"/>
                <a:gd name="T25" fmla="*/ 1 h 248"/>
                <a:gd name="T26" fmla="*/ 6 w 174"/>
                <a:gd name="T27" fmla="*/ 0 h 248"/>
                <a:gd name="T28" fmla="*/ 6 w 174"/>
                <a:gd name="T29" fmla="*/ 0 h 248"/>
                <a:gd name="T30" fmla="*/ 46 w 174"/>
                <a:gd name="T31" fmla="*/ 3 h 248"/>
                <a:gd name="T32" fmla="*/ 46 w 174"/>
                <a:gd name="T33" fmla="*/ 3 h 248"/>
                <a:gd name="T34" fmla="*/ 92 w 174"/>
                <a:gd name="T35" fmla="*/ 9 h 248"/>
                <a:gd name="T36" fmla="*/ 92 w 174"/>
                <a:gd name="T37" fmla="*/ 9 h 248"/>
                <a:gd name="T38" fmla="*/ 155 w 174"/>
                <a:gd name="T39" fmla="*/ 63 h 248"/>
                <a:gd name="T40" fmla="*/ 155 w 174"/>
                <a:gd name="T41" fmla="*/ 63 h 248"/>
                <a:gd name="T42" fmla="*/ 174 w 174"/>
                <a:gd name="T43" fmla="*/ 130 h 248"/>
                <a:gd name="T44" fmla="*/ 174 w 174"/>
                <a:gd name="T45" fmla="*/ 130 h 248"/>
                <a:gd name="T46" fmla="*/ 162 w 174"/>
                <a:gd name="T47" fmla="*/ 196 h 248"/>
                <a:gd name="T48" fmla="*/ 162 w 174"/>
                <a:gd name="T49" fmla="*/ 196 h 248"/>
                <a:gd name="T50" fmla="*/ 90 w 174"/>
                <a:gd name="T51" fmla="*/ 248 h 248"/>
                <a:gd name="T52" fmla="*/ 90 w 174"/>
                <a:gd name="T53" fmla="*/ 248 h 248"/>
                <a:gd name="T54" fmla="*/ 90 w 174"/>
                <a:gd name="T55" fmla="*/ 248 h 248"/>
                <a:gd name="T56" fmla="*/ 4 w 174"/>
                <a:gd name="T57" fmla="*/ 220 h 248"/>
                <a:gd name="T58" fmla="*/ 6 w 174"/>
                <a:gd name="T59" fmla="*/ 221 h 248"/>
                <a:gd name="T60" fmla="*/ 6 w 174"/>
                <a:gd name="T61" fmla="*/ 221 h 248"/>
                <a:gd name="T62" fmla="*/ 14 w 174"/>
                <a:gd name="T63" fmla="*/ 224 h 248"/>
                <a:gd name="T64" fmla="*/ 14 w 174"/>
                <a:gd name="T65" fmla="*/ 224 h 248"/>
                <a:gd name="T66" fmla="*/ 38 w 174"/>
                <a:gd name="T67" fmla="*/ 231 h 248"/>
                <a:gd name="T68" fmla="*/ 38 w 174"/>
                <a:gd name="T69" fmla="*/ 231 h 248"/>
                <a:gd name="T70" fmla="*/ 82 w 174"/>
                <a:gd name="T71" fmla="*/ 243 h 248"/>
                <a:gd name="T72" fmla="*/ 82 w 174"/>
                <a:gd name="T73" fmla="*/ 243 h 248"/>
                <a:gd name="T74" fmla="*/ 90 w 174"/>
                <a:gd name="T75" fmla="*/ 244 h 248"/>
                <a:gd name="T76" fmla="*/ 90 w 174"/>
                <a:gd name="T77" fmla="*/ 244 h 248"/>
                <a:gd name="T78" fmla="*/ 158 w 174"/>
                <a:gd name="T79" fmla="*/ 194 h 248"/>
                <a:gd name="T80" fmla="*/ 158 w 174"/>
                <a:gd name="T81" fmla="*/ 194 h 248"/>
                <a:gd name="T82" fmla="*/ 170 w 174"/>
                <a:gd name="T83" fmla="*/ 130 h 248"/>
                <a:gd name="T84" fmla="*/ 170 w 174"/>
                <a:gd name="T85" fmla="*/ 130 h 248"/>
                <a:gd name="T86" fmla="*/ 153 w 174"/>
                <a:gd name="T87" fmla="*/ 66 h 248"/>
                <a:gd name="T88" fmla="*/ 153 w 174"/>
                <a:gd name="T89" fmla="*/ 66 h 248"/>
                <a:gd name="T90" fmla="*/ 90 w 174"/>
                <a:gd name="T91" fmla="*/ 12 h 248"/>
                <a:gd name="T92" fmla="*/ 90 w 174"/>
                <a:gd name="T93" fmla="*/ 12 h 248"/>
                <a:gd name="T94" fmla="*/ 45 w 174"/>
                <a:gd name="T95" fmla="*/ 7 h 248"/>
                <a:gd name="T96" fmla="*/ 45 w 174"/>
                <a:gd name="T97" fmla="*/ 7 h 248"/>
                <a:gd name="T98" fmla="*/ 8 w 174"/>
                <a:gd name="T99" fmla="*/ 5 h 248"/>
                <a:gd name="T100" fmla="*/ 8 w 174"/>
                <a:gd name="T101" fmla="*/ 5 h 248"/>
                <a:gd name="T102" fmla="*/ 4 w 174"/>
                <a:gd name="T103" fmla="*/ 213 h 248"/>
                <a:gd name="T104" fmla="*/ 4 w 174"/>
                <a:gd name="T105" fmla="*/ 213 h 248"/>
                <a:gd name="T106" fmla="*/ 4 w 174"/>
                <a:gd name="T107" fmla="*/ 220 h 248"/>
                <a:gd name="T108" fmla="*/ 4 w 174"/>
                <a:gd name="T109" fmla="*/ 220 h 248"/>
                <a:gd name="T110" fmla="*/ 4 w 174"/>
                <a:gd name="T111" fmla="*/ 220 h 248"/>
                <a:gd name="T112" fmla="*/ 5 w 174"/>
                <a:gd name="T113" fmla="*/ 4 h 248"/>
                <a:gd name="T114" fmla="*/ 6 w 174"/>
                <a:gd name="T115" fmla="*/ 2 h 248"/>
                <a:gd name="T116" fmla="*/ 5 w 174"/>
                <a:gd name="T117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48">
                  <a:moveTo>
                    <a:pt x="90" y="248"/>
                  </a:moveTo>
                  <a:cubicBezTo>
                    <a:pt x="86" y="248"/>
                    <a:pt x="83" y="247"/>
                    <a:pt x="81" y="247"/>
                  </a:cubicBezTo>
                  <a:cubicBezTo>
                    <a:pt x="81" y="247"/>
                    <a:pt x="81" y="247"/>
                    <a:pt x="81" y="247"/>
                  </a:cubicBezTo>
                  <a:cubicBezTo>
                    <a:pt x="69" y="244"/>
                    <a:pt x="18" y="231"/>
                    <a:pt x="4" y="225"/>
                  </a:cubicBezTo>
                  <a:cubicBezTo>
                    <a:pt x="4" y="225"/>
                    <a:pt x="4" y="225"/>
                    <a:pt x="4" y="225"/>
                  </a:cubicBezTo>
                  <a:cubicBezTo>
                    <a:pt x="2" y="224"/>
                    <a:pt x="1" y="224"/>
                    <a:pt x="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0"/>
                    <a:pt x="0" y="218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74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27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65" y="4"/>
                    <a:pt x="85" y="6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105" y="15"/>
                    <a:pt x="135" y="43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68" y="76"/>
                    <a:pt x="174" y="101"/>
                    <a:pt x="174" y="130"/>
                  </a:cubicBezTo>
                  <a:cubicBezTo>
                    <a:pt x="174" y="130"/>
                    <a:pt x="174" y="130"/>
                    <a:pt x="174" y="130"/>
                  </a:cubicBezTo>
                  <a:cubicBezTo>
                    <a:pt x="174" y="152"/>
                    <a:pt x="171" y="175"/>
                    <a:pt x="162" y="196"/>
                  </a:cubicBezTo>
                  <a:cubicBezTo>
                    <a:pt x="162" y="196"/>
                    <a:pt x="162" y="196"/>
                    <a:pt x="162" y="196"/>
                  </a:cubicBezTo>
                  <a:cubicBezTo>
                    <a:pt x="145" y="238"/>
                    <a:pt x="11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lose/>
                  <a:moveTo>
                    <a:pt x="4" y="220"/>
                  </a:moveTo>
                  <a:cubicBezTo>
                    <a:pt x="4" y="220"/>
                    <a:pt x="5" y="221"/>
                    <a:pt x="6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8" y="222"/>
                    <a:pt x="11" y="223"/>
                    <a:pt x="14" y="224"/>
                  </a:cubicBezTo>
                  <a:cubicBezTo>
                    <a:pt x="14" y="224"/>
                    <a:pt x="14" y="224"/>
                    <a:pt x="14" y="224"/>
                  </a:cubicBezTo>
                  <a:cubicBezTo>
                    <a:pt x="20" y="226"/>
                    <a:pt x="29" y="229"/>
                    <a:pt x="38" y="231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56" y="236"/>
                    <a:pt x="75" y="241"/>
                    <a:pt x="82" y="243"/>
                  </a:cubicBezTo>
                  <a:cubicBezTo>
                    <a:pt x="82" y="243"/>
                    <a:pt x="82" y="243"/>
                    <a:pt x="82" y="243"/>
                  </a:cubicBezTo>
                  <a:cubicBezTo>
                    <a:pt x="84" y="243"/>
                    <a:pt x="87" y="244"/>
                    <a:pt x="90" y="244"/>
                  </a:cubicBezTo>
                  <a:cubicBezTo>
                    <a:pt x="90" y="244"/>
                    <a:pt x="90" y="244"/>
                    <a:pt x="90" y="244"/>
                  </a:cubicBezTo>
                  <a:cubicBezTo>
                    <a:pt x="108" y="244"/>
                    <a:pt x="142" y="234"/>
                    <a:pt x="158" y="194"/>
                  </a:cubicBezTo>
                  <a:cubicBezTo>
                    <a:pt x="158" y="194"/>
                    <a:pt x="158" y="194"/>
                    <a:pt x="158" y="194"/>
                  </a:cubicBezTo>
                  <a:cubicBezTo>
                    <a:pt x="167" y="174"/>
                    <a:pt x="170" y="151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02"/>
                    <a:pt x="163" y="77"/>
                    <a:pt x="153" y="66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33" y="46"/>
                    <a:pt x="102" y="18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5" y="10"/>
                    <a:pt x="65" y="8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29" y="6"/>
                    <a:pt x="1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25"/>
                    <a:pt x="4" y="177"/>
                    <a:pt x="4" y="213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4" y="217"/>
                    <a:pt x="4" y="219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lose/>
                  <a:moveTo>
                    <a:pt x="5" y="4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59"/>
            <p:cNvSpPr/>
            <p:nvPr/>
          </p:nvSpPr>
          <p:spPr bwMode="auto">
            <a:xfrm>
              <a:off x="6445495" y="4295653"/>
              <a:ext cx="615865" cy="53223"/>
            </a:xfrm>
            <a:custGeom>
              <a:avLst/>
              <a:gdLst>
                <a:gd name="T0" fmla="*/ 168 w 171"/>
                <a:gd name="T1" fmla="*/ 15 h 15"/>
                <a:gd name="T2" fmla="*/ 2 w 171"/>
                <a:gd name="T3" fmla="*/ 4 h 15"/>
                <a:gd name="T4" fmla="*/ 2 w 171"/>
                <a:gd name="T5" fmla="*/ 4 h 15"/>
                <a:gd name="T6" fmla="*/ 0 w 171"/>
                <a:gd name="T7" fmla="*/ 2 h 15"/>
                <a:gd name="T8" fmla="*/ 0 w 171"/>
                <a:gd name="T9" fmla="*/ 2 h 15"/>
                <a:gd name="T10" fmla="*/ 2 w 171"/>
                <a:gd name="T11" fmla="*/ 0 h 15"/>
                <a:gd name="T12" fmla="*/ 2 w 171"/>
                <a:gd name="T13" fmla="*/ 0 h 15"/>
                <a:gd name="T14" fmla="*/ 87 w 171"/>
                <a:gd name="T15" fmla="*/ 6 h 15"/>
                <a:gd name="T16" fmla="*/ 87 w 171"/>
                <a:gd name="T17" fmla="*/ 6 h 15"/>
                <a:gd name="T18" fmla="*/ 169 w 171"/>
                <a:gd name="T19" fmla="*/ 11 h 15"/>
                <a:gd name="T20" fmla="*/ 169 w 171"/>
                <a:gd name="T21" fmla="*/ 11 h 15"/>
                <a:gd name="T22" fmla="*/ 169 w 171"/>
                <a:gd name="T23" fmla="*/ 11 h 15"/>
                <a:gd name="T24" fmla="*/ 171 w 171"/>
                <a:gd name="T25" fmla="*/ 13 h 15"/>
                <a:gd name="T26" fmla="*/ 171 w 171"/>
                <a:gd name="T27" fmla="*/ 13 h 15"/>
                <a:gd name="T28" fmla="*/ 169 w 171"/>
                <a:gd name="T29" fmla="*/ 15 h 15"/>
                <a:gd name="T30" fmla="*/ 169 w 171"/>
                <a:gd name="T31" fmla="*/ 15 h 15"/>
                <a:gd name="T32" fmla="*/ 168 w 171"/>
                <a:gd name="T3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5">
                  <a:moveTo>
                    <a:pt x="168" y="15"/>
                  </a:moveTo>
                  <a:cubicBezTo>
                    <a:pt x="168" y="15"/>
                    <a:pt x="7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46" y="3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128" y="9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70" y="11"/>
                    <a:pt x="171" y="12"/>
                    <a:pt x="171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4"/>
                    <a:pt x="170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8" y="1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60"/>
            <p:cNvSpPr/>
            <p:nvPr/>
          </p:nvSpPr>
          <p:spPr bwMode="auto">
            <a:xfrm>
              <a:off x="6287346" y="3241839"/>
              <a:ext cx="392329" cy="402974"/>
            </a:xfrm>
            <a:custGeom>
              <a:avLst/>
              <a:gdLst>
                <a:gd name="T0" fmla="*/ 105 w 109"/>
                <a:gd name="T1" fmla="*/ 59 h 112"/>
                <a:gd name="T2" fmla="*/ 74 w 109"/>
                <a:gd name="T3" fmla="*/ 10 h 112"/>
                <a:gd name="T4" fmla="*/ 7 w 109"/>
                <a:gd name="T5" fmla="*/ 47 h 112"/>
                <a:gd name="T6" fmla="*/ 49 w 109"/>
                <a:gd name="T7" fmla="*/ 110 h 112"/>
                <a:gd name="T8" fmla="*/ 105 w 109"/>
                <a:gd name="T9" fmla="*/ 5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2">
                  <a:moveTo>
                    <a:pt x="105" y="59"/>
                  </a:moveTo>
                  <a:cubicBezTo>
                    <a:pt x="105" y="59"/>
                    <a:pt x="109" y="21"/>
                    <a:pt x="74" y="10"/>
                  </a:cubicBezTo>
                  <a:cubicBezTo>
                    <a:pt x="40" y="0"/>
                    <a:pt x="13" y="13"/>
                    <a:pt x="7" y="47"/>
                  </a:cubicBezTo>
                  <a:cubicBezTo>
                    <a:pt x="0" y="82"/>
                    <a:pt x="12" y="107"/>
                    <a:pt x="49" y="110"/>
                  </a:cubicBezTo>
                  <a:cubicBezTo>
                    <a:pt x="87" y="112"/>
                    <a:pt x="107" y="82"/>
                    <a:pt x="105" y="59"/>
                  </a:cubicBezTo>
                  <a:close/>
                </a:path>
              </a:pathLst>
            </a:custGeom>
            <a:solidFill>
              <a:srgbClr val="A0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61"/>
            <p:cNvSpPr>
              <a:spLocks noEditPoints="1"/>
            </p:cNvSpPr>
            <p:nvPr/>
          </p:nvSpPr>
          <p:spPr bwMode="auto">
            <a:xfrm>
              <a:off x="6297991" y="3260087"/>
              <a:ext cx="374081" cy="384726"/>
            </a:xfrm>
            <a:custGeom>
              <a:avLst/>
              <a:gdLst>
                <a:gd name="T0" fmla="*/ 46 w 104"/>
                <a:gd name="T1" fmla="*/ 107 h 107"/>
                <a:gd name="T2" fmla="*/ 0 w 104"/>
                <a:gd name="T3" fmla="*/ 60 h 107"/>
                <a:gd name="T4" fmla="*/ 0 w 104"/>
                <a:gd name="T5" fmla="*/ 60 h 107"/>
                <a:gd name="T6" fmla="*/ 2 w 104"/>
                <a:gd name="T7" fmla="*/ 42 h 107"/>
                <a:gd name="T8" fmla="*/ 2 w 104"/>
                <a:gd name="T9" fmla="*/ 42 h 107"/>
                <a:gd name="T10" fmla="*/ 49 w 104"/>
                <a:gd name="T11" fmla="*/ 0 h 107"/>
                <a:gd name="T12" fmla="*/ 49 w 104"/>
                <a:gd name="T13" fmla="*/ 0 h 107"/>
                <a:gd name="T14" fmla="*/ 72 w 104"/>
                <a:gd name="T15" fmla="*/ 4 h 107"/>
                <a:gd name="T16" fmla="*/ 72 w 104"/>
                <a:gd name="T17" fmla="*/ 4 h 107"/>
                <a:gd name="T18" fmla="*/ 104 w 104"/>
                <a:gd name="T19" fmla="*/ 51 h 107"/>
                <a:gd name="T20" fmla="*/ 104 w 104"/>
                <a:gd name="T21" fmla="*/ 51 h 107"/>
                <a:gd name="T22" fmla="*/ 104 w 104"/>
                <a:gd name="T23" fmla="*/ 54 h 107"/>
                <a:gd name="T24" fmla="*/ 104 w 104"/>
                <a:gd name="T25" fmla="*/ 54 h 107"/>
                <a:gd name="T26" fmla="*/ 104 w 104"/>
                <a:gd name="T27" fmla="*/ 57 h 107"/>
                <a:gd name="T28" fmla="*/ 104 w 104"/>
                <a:gd name="T29" fmla="*/ 57 h 107"/>
                <a:gd name="T30" fmla="*/ 51 w 104"/>
                <a:gd name="T31" fmla="*/ 107 h 107"/>
                <a:gd name="T32" fmla="*/ 51 w 104"/>
                <a:gd name="T33" fmla="*/ 107 h 107"/>
                <a:gd name="T34" fmla="*/ 46 w 104"/>
                <a:gd name="T35" fmla="*/ 107 h 107"/>
                <a:gd name="T36" fmla="*/ 6 w 104"/>
                <a:gd name="T37" fmla="*/ 43 h 107"/>
                <a:gd name="T38" fmla="*/ 4 w 104"/>
                <a:gd name="T39" fmla="*/ 60 h 107"/>
                <a:gd name="T40" fmla="*/ 4 w 104"/>
                <a:gd name="T41" fmla="*/ 60 h 107"/>
                <a:gd name="T42" fmla="*/ 46 w 104"/>
                <a:gd name="T43" fmla="*/ 103 h 107"/>
                <a:gd name="T44" fmla="*/ 46 w 104"/>
                <a:gd name="T45" fmla="*/ 103 h 107"/>
                <a:gd name="T46" fmla="*/ 51 w 104"/>
                <a:gd name="T47" fmla="*/ 103 h 107"/>
                <a:gd name="T48" fmla="*/ 51 w 104"/>
                <a:gd name="T49" fmla="*/ 103 h 107"/>
                <a:gd name="T50" fmla="*/ 100 w 104"/>
                <a:gd name="T51" fmla="*/ 57 h 107"/>
                <a:gd name="T52" fmla="*/ 100 w 104"/>
                <a:gd name="T53" fmla="*/ 57 h 107"/>
                <a:gd name="T54" fmla="*/ 100 w 104"/>
                <a:gd name="T55" fmla="*/ 55 h 107"/>
                <a:gd name="T56" fmla="*/ 100 w 104"/>
                <a:gd name="T57" fmla="*/ 55 h 107"/>
                <a:gd name="T58" fmla="*/ 102 w 104"/>
                <a:gd name="T59" fmla="*/ 54 h 107"/>
                <a:gd name="T60" fmla="*/ 104 w 104"/>
                <a:gd name="T61" fmla="*/ 55 h 107"/>
                <a:gd name="T62" fmla="*/ 102 w 104"/>
                <a:gd name="T63" fmla="*/ 54 h 107"/>
                <a:gd name="T64" fmla="*/ 100 w 104"/>
                <a:gd name="T65" fmla="*/ 55 h 107"/>
                <a:gd name="T66" fmla="*/ 100 w 104"/>
                <a:gd name="T67" fmla="*/ 54 h 107"/>
                <a:gd name="T68" fmla="*/ 100 w 104"/>
                <a:gd name="T69" fmla="*/ 51 h 107"/>
                <a:gd name="T70" fmla="*/ 100 w 104"/>
                <a:gd name="T71" fmla="*/ 51 h 107"/>
                <a:gd name="T72" fmla="*/ 71 w 104"/>
                <a:gd name="T73" fmla="*/ 7 h 107"/>
                <a:gd name="T74" fmla="*/ 71 w 104"/>
                <a:gd name="T75" fmla="*/ 7 h 107"/>
                <a:gd name="T76" fmla="*/ 49 w 104"/>
                <a:gd name="T77" fmla="*/ 4 h 107"/>
                <a:gd name="T78" fmla="*/ 49 w 104"/>
                <a:gd name="T79" fmla="*/ 4 h 107"/>
                <a:gd name="T80" fmla="*/ 6 w 104"/>
                <a:gd name="T81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107">
                  <a:moveTo>
                    <a:pt x="46" y="107"/>
                  </a:moveTo>
                  <a:cubicBezTo>
                    <a:pt x="15" y="105"/>
                    <a:pt x="0" y="86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4"/>
                    <a:pt x="1" y="48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7" y="14"/>
                    <a:pt x="25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6" y="0"/>
                    <a:pt x="64" y="1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102" y="13"/>
                    <a:pt x="104" y="4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3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5"/>
                    <a:pt x="104" y="56"/>
                    <a:pt x="104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79"/>
                    <a:pt x="85" y="107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8" y="107"/>
                    <a:pt x="46" y="107"/>
                  </a:cubicBezTo>
                  <a:close/>
                  <a:moveTo>
                    <a:pt x="6" y="43"/>
                  </a:moveTo>
                  <a:cubicBezTo>
                    <a:pt x="5" y="49"/>
                    <a:pt x="4" y="5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84"/>
                    <a:pt x="16" y="101"/>
                    <a:pt x="46" y="103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8" y="103"/>
                    <a:pt x="49" y="103"/>
                    <a:pt x="51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83" y="103"/>
                    <a:pt x="100" y="77"/>
                    <a:pt x="100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6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3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42"/>
                    <a:pt x="98" y="15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3" y="5"/>
                    <a:pt x="56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27" y="4"/>
                    <a:pt x="11" y="17"/>
                    <a:pt x="6" y="4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62"/>
            <p:cNvSpPr/>
            <p:nvPr/>
          </p:nvSpPr>
          <p:spPr bwMode="auto">
            <a:xfrm>
              <a:off x="6313198" y="3313310"/>
              <a:ext cx="302610" cy="284363"/>
            </a:xfrm>
            <a:custGeom>
              <a:avLst/>
              <a:gdLst>
                <a:gd name="T0" fmla="*/ 81 w 84"/>
                <a:gd name="T1" fmla="*/ 36 h 79"/>
                <a:gd name="T2" fmla="*/ 48 w 84"/>
                <a:gd name="T3" fmla="*/ 0 h 79"/>
                <a:gd name="T4" fmla="*/ 15 w 84"/>
                <a:gd name="T5" fmla="*/ 56 h 79"/>
                <a:gd name="T6" fmla="*/ 61 w 84"/>
                <a:gd name="T7" fmla="*/ 72 h 79"/>
                <a:gd name="T8" fmla="*/ 81 w 84"/>
                <a:gd name="T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9">
                  <a:moveTo>
                    <a:pt x="81" y="36"/>
                  </a:moveTo>
                  <a:cubicBezTo>
                    <a:pt x="81" y="36"/>
                    <a:pt x="78" y="1"/>
                    <a:pt x="48" y="0"/>
                  </a:cubicBezTo>
                  <a:cubicBezTo>
                    <a:pt x="17" y="0"/>
                    <a:pt x="0" y="33"/>
                    <a:pt x="15" y="56"/>
                  </a:cubicBezTo>
                  <a:cubicBezTo>
                    <a:pt x="30" y="79"/>
                    <a:pt x="47" y="77"/>
                    <a:pt x="61" y="72"/>
                  </a:cubicBezTo>
                  <a:cubicBezTo>
                    <a:pt x="74" y="68"/>
                    <a:pt x="84" y="48"/>
                    <a:pt x="81" y="36"/>
                  </a:cubicBezTo>
                  <a:close/>
                </a:path>
              </a:pathLst>
            </a:custGeom>
            <a:solidFill>
              <a:srgbClr val="BE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63"/>
            <p:cNvSpPr>
              <a:spLocks noEditPoints="1"/>
            </p:cNvSpPr>
            <p:nvPr/>
          </p:nvSpPr>
          <p:spPr bwMode="auto">
            <a:xfrm>
              <a:off x="6342090" y="3305706"/>
              <a:ext cx="273718" cy="284363"/>
            </a:xfrm>
            <a:custGeom>
              <a:avLst/>
              <a:gdLst>
                <a:gd name="T0" fmla="*/ 6 w 76"/>
                <a:gd name="T1" fmla="*/ 59 h 79"/>
                <a:gd name="T2" fmla="*/ 0 w 76"/>
                <a:gd name="T3" fmla="*/ 39 h 79"/>
                <a:gd name="T4" fmla="*/ 0 w 76"/>
                <a:gd name="T5" fmla="*/ 39 h 79"/>
                <a:gd name="T6" fmla="*/ 39 w 76"/>
                <a:gd name="T7" fmla="*/ 0 h 79"/>
                <a:gd name="T8" fmla="*/ 39 w 76"/>
                <a:gd name="T9" fmla="*/ 0 h 79"/>
                <a:gd name="T10" fmla="*/ 40 w 76"/>
                <a:gd name="T11" fmla="*/ 0 h 79"/>
                <a:gd name="T12" fmla="*/ 40 w 76"/>
                <a:gd name="T13" fmla="*/ 0 h 79"/>
                <a:gd name="T14" fmla="*/ 70 w 76"/>
                <a:gd name="T15" fmla="*/ 20 h 79"/>
                <a:gd name="T16" fmla="*/ 70 w 76"/>
                <a:gd name="T17" fmla="*/ 20 h 79"/>
                <a:gd name="T18" fmla="*/ 75 w 76"/>
                <a:gd name="T19" fmla="*/ 38 h 79"/>
                <a:gd name="T20" fmla="*/ 75 w 76"/>
                <a:gd name="T21" fmla="*/ 38 h 79"/>
                <a:gd name="T22" fmla="*/ 76 w 76"/>
                <a:gd name="T23" fmla="*/ 43 h 79"/>
                <a:gd name="T24" fmla="*/ 76 w 76"/>
                <a:gd name="T25" fmla="*/ 43 h 79"/>
                <a:gd name="T26" fmla="*/ 53 w 76"/>
                <a:gd name="T27" fmla="*/ 76 h 79"/>
                <a:gd name="T28" fmla="*/ 53 w 76"/>
                <a:gd name="T29" fmla="*/ 76 h 79"/>
                <a:gd name="T30" fmla="*/ 37 w 76"/>
                <a:gd name="T31" fmla="*/ 79 h 79"/>
                <a:gd name="T32" fmla="*/ 37 w 76"/>
                <a:gd name="T33" fmla="*/ 79 h 79"/>
                <a:gd name="T34" fmla="*/ 37 w 76"/>
                <a:gd name="T35" fmla="*/ 79 h 79"/>
                <a:gd name="T36" fmla="*/ 37 w 76"/>
                <a:gd name="T37" fmla="*/ 79 h 79"/>
                <a:gd name="T38" fmla="*/ 6 w 76"/>
                <a:gd name="T39" fmla="*/ 59 h 79"/>
                <a:gd name="T40" fmla="*/ 39 w 76"/>
                <a:gd name="T41" fmla="*/ 4 h 79"/>
                <a:gd name="T42" fmla="*/ 4 w 76"/>
                <a:gd name="T43" fmla="*/ 39 h 79"/>
                <a:gd name="T44" fmla="*/ 4 w 76"/>
                <a:gd name="T45" fmla="*/ 39 h 79"/>
                <a:gd name="T46" fmla="*/ 9 w 76"/>
                <a:gd name="T47" fmla="*/ 57 h 79"/>
                <a:gd name="T48" fmla="*/ 9 w 76"/>
                <a:gd name="T49" fmla="*/ 57 h 79"/>
                <a:gd name="T50" fmla="*/ 37 w 76"/>
                <a:gd name="T51" fmla="*/ 75 h 79"/>
                <a:gd name="T52" fmla="*/ 37 w 76"/>
                <a:gd name="T53" fmla="*/ 75 h 79"/>
                <a:gd name="T54" fmla="*/ 52 w 76"/>
                <a:gd name="T55" fmla="*/ 72 h 79"/>
                <a:gd name="T56" fmla="*/ 52 w 76"/>
                <a:gd name="T57" fmla="*/ 72 h 79"/>
                <a:gd name="T58" fmla="*/ 72 w 76"/>
                <a:gd name="T59" fmla="*/ 43 h 79"/>
                <a:gd name="T60" fmla="*/ 72 w 76"/>
                <a:gd name="T61" fmla="*/ 43 h 79"/>
                <a:gd name="T62" fmla="*/ 71 w 76"/>
                <a:gd name="T63" fmla="*/ 39 h 79"/>
                <a:gd name="T64" fmla="*/ 71 w 76"/>
                <a:gd name="T65" fmla="*/ 39 h 79"/>
                <a:gd name="T66" fmla="*/ 73 w 76"/>
                <a:gd name="T67" fmla="*/ 38 h 79"/>
                <a:gd name="T68" fmla="*/ 71 w 76"/>
                <a:gd name="T69" fmla="*/ 39 h 79"/>
                <a:gd name="T70" fmla="*/ 66 w 76"/>
                <a:gd name="T71" fmla="*/ 21 h 79"/>
                <a:gd name="T72" fmla="*/ 66 w 76"/>
                <a:gd name="T73" fmla="*/ 21 h 79"/>
                <a:gd name="T74" fmla="*/ 40 w 76"/>
                <a:gd name="T75" fmla="*/ 4 h 79"/>
                <a:gd name="T76" fmla="*/ 40 w 76"/>
                <a:gd name="T77" fmla="*/ 4 h 79"/>
                <a:gd name="T78" fmla="*/ 39 w 76"/>
                <a:gd name="T79" fmla="*/ 4 h 79"/>
                <a:gd name="T80" fmla="*/ 39 w 76"/>
                <a:gd name="T81" fmla="*/ 4 h 79"/>
                <a:gd name="T82" fmla="*/ 39 w 76"/>
                <a:gd name="T8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79">
                  <a:moveTo>
                    <a:pt x="6" y="59"/>
                  </a:moveTo>
                  <a:cubicBezTo>
                    <a:pt x="2" y="53"/>
                    <a:pt x="0" y="46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9"/>
                    <a:pt x="1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6" y="1"/>
                    <a:pt x="65" y="1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8"/>
                    <a:pt x="75" y="37"/>
                    <a:pt x="75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5" y="39"/>
                    <a:pt x="76" y="41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5" y="55"/>
                    <a:pt x="66" y="72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8"/>
                    <a:pt x="43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27" y="79"/>
                    <a:pt x="15" y="74"/>
                    <a:pt x="6" y="59"/>
                  </a:cubicBezTo>
                  <a:close/>
                  <a:moveTo>
                    <a:pt x="39" y="4"/>
                  </a:moveTo>
                  <a:cubicBezTo>
                    <a:pt x="18" y="4"/>
                    <a:pt x="4" y="21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5"/>
                    <a:pt x="5" y="51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8" y="71"/>
                    <a:pt x="28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42" y="75"/>
                    <a:pt x="47" y="74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63" y="69"/>
                    <a:pt x="72" y="5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1"/>
                    <a:pt x="71" y="40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0" y="30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2" y="13"/>
                    <a:pt x="54" y="5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64"/>
            <p:cNvSpPr/>
            <p:nvPr/>
          </p:nvSpPr>
          <p:spPr bwMode="auto">
            <a:xfrm>
              <a:off x="6370982" y="3360450"/>
              <a:ext cx="179437" cy="211371"/>
            </a:xfrm>
            <a:custGeom>
              <a:avLst/>
              <a:gdLst>
                <a:gd name="T0" fmla="*/ 49 w 50"/>
                <a:gd name="T1" fmla="*/ 22 h 59"/>
                <a:gd name="T2" fmla="*/ 31 w 50"/>
                <a:gd name="T3" fmla="*/ 2 h 59"/>
                <a:gd name="T4" fmla="*/ 14 w 50"/>
                <a:gd name="T5" fmla="*/ 39 h 59"/>
                <a:gd name="T6" fmla="*/ 49 w 50"/>
                <a:gd name="T7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9">
                  <a:moveTo>
                    <a:pt x="49" y="22"/>
                  </a:moveTo>
                  <a:cubicBezTo>
                    <a:pt x="49" y="22"/>
                    <a:pt x="47" y="5"/>
                    <a:pt x="31" y="2"/>
                  </a:cubicBezTo>
                  <a:cubicBezTo>
                    <a:pt x="15" y="0"/>
                    <a:pt x="0" y="20"/>
                    <a:pt x="14" y="39"/>
                  </a:cubicBezTo>
                  <a:cubicBezTo>
                    <a:pt x="27" y="59"/>
                    <a:pt x="50" y="39"/>
                    <a:pt x="4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65"/>
            <p:cNvSpPr>
              <a:spLocks noEditPoints="1"/>
            </p:cNvSpPr>
            <p:nvPr/>
          </p:nvSpPr>
          <p:spPr bwMode="auto">
            <a:xfrm>
              <a:off x="6392272" y="3360450"/>
              <a:ext cx="161189" cy="176396"/>
            </a:xfrm>
            <a:custGeom>
              <a:avLst/>
              <a:gdLst>
                <a:gd name="T0" fmla="*/ 6 w 45"/>
                <a:gd name="T1" fmla="*/ 41 h 49"/>
                <a:gd name="T2" fmla="*/ 0 w 45"/>
                <a:gd name="T3" fmla="*/ 24 h 49"/>
                <a:gd name="T4" fmla="*/ 0 w 45"/>
                <a:gd name="T5" fmla="*/ 24 h 49"/>
                <a:gd name="T6" fmla="*/ 22 w 45"/>
                <a:gd name="T7" fmla="*/ 0 h 49"/>
                <a:gd name="T8" fmla="*/ 22 w 45"/>
                <a:gd name="T9" fmla="*/ 0 h 49"/>
                <a:gd name="T10" fmla="*/ 25 w 45"/>
                <a:gd name="T11" fmla="*/ 0 h 49"/>
                <a:gd name="T12" fmla="*/ 25 w 45"/>
                <a:gd name="T13" fmla="*/ 0 h 49"/>
                <a:gd name="T14" fmla="*/ 45 w 45"/>
                <a:gd name="T15" fmla="*/ 22 h 49"/>
                <a:gd name="T16" fmla="*/ 45 w 45"/>
                <a:gd name="T17" fmla="*/ 22 h 49"/>
                <a:gd name="T18" fmla="*/ 43 w 45"/>
                <a:gd name="T19" fmla="*/ 22 h 49"/>
                <a:gd name="T20" fmla="*/ 45 w 45"/>
                <a:gd name="T21" fmla="*/ 22 h 49"/>
                <a:gd name="T22" fmla="*/ 45 w 45"/>
                <a:gd name="T23" fmla="*/ 24 h 49"/>
                <a:gd name="T24" fmla="*/ 45 w 45"/>
                <a:gd name="T25" fmla="*/ 24 h 49"/>
                <a:gd name="T26" fmla="*/ 21 w 45"/>
                <a:gd name="T27" fmla="*/ 49 h 49"/>
                <a:gd name="T28" fmla="*/ 21 w 45"/>
                <a:gd name="T29" fmla="*/ 49 h 49"/>
                <a:gd name="T30" fmla="*/ 21 w 45"/>
                <a:gd name="T31" fmla="*/ 49 h 49"/>
                <a:gd name="T32" fmla="*/ 21 w 45"/>
                <a:gd name="T33" fmla="*/ 49 h 49"/>
                <a:gd name="T34" fmla="*/ 6 w 45"/>
                <a:gd name="T35" fmla="*/ 41 h 49"/>
                <a:gd name="T36" fmla="*/ 4 w 45"/>
                <a:gd name="T37" fmla="*/ 24 h 49"/>
                <a:gd name="T38" fmla="*/ 9 w 45"/>
                <a:gd name="T39" fmla="*/ 38 h 49"/>
                <a:gd name="T40" fmla="*/ 9 w 45"/>
                <a:gd name="T41" fmla="*/ 38 h 49"/>
                <a:gd name="T42" fmla="*/ 21 w 45"/>
                <a:gd name="T43" fmla="*/ 45 h 49"/>
                <a:gd name="T44" fmla="*/ 21 w 45"/>
                <a:gd name="T45" fmla="*/ 45 h 49"/>
                <a:gd name="T46" fmla="*/ 35 w 45"/>
                <a:gd name="T47" fmla="*/ 38 h 49"/>
                <a:gd name="T48" fmla="*/ 35 w 45"/>
                <a:gd name="T49" fmla="*/ 38 h 49"/>
                <a:gd name="T50" fmla="*/ 41 w 45"/>
                <a:gd name="T51" fmla="*/ 24 h 49"/>
                <a:gd name="T52" fmla="*/ 41 w 45"/>
                <a:gd name="T53" fmla="*/ 24 h 49"/>
                <a:gd name="T54" fmla="*/ 41 w 45"/>
                <a:gd name="T55" fmla="*/ 22 h 49"/>
                <a:gd name="T56" fmla="*/ 41 w 45"/>
                <a:gd name="T57" fmla="*/ 22 h 49"/>
                <a:gd name="T58" fmla="*/ 38 w 45"/>
                <a:gd name="T59" fmla="*/ 14 h 49"/>
                <a:gd name="T60" fmla="*/ 38 w 45"/>
                <a:gd name="T61" fmla="*/ 14 h 49"/>
                <a:gd name="T62" fmla="*/ 25 w 45"/>
                <a:gd name="T63" fmla="*/ 4 h 49"/>
                <a:gd name="T64" fmla="*/ 25 w 45"/>
                <a:gd name="T65" fmla="*/ 4 h 49"/>
                <a:gd name="T66" fmla="*/ 22 w 45"/>
                <a:gd name="T67" fmla="*/ 4 h 49"/>
                <a:gd name="T68" fmla="*/ 22 w 45"/>
                <a:gd name="T69" fmla="*/ 4 h 49"/>
                <a:gd name="T70" fmla="*/ 4 w 45"/>
                <a:gd name="T71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49">
                  <a:moveTo>
                    <a:pt x="6" y="41"/>
                  </a:moveTo>
                  <a:cubicBezTo>
                    <a:pt x="2" y="35"/>
                    <a:pt x="0" y="29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3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3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36"/>
                    <a:pt x="34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6" y="49"/>
                    <a:pt x="10" y="47"/>
                    <a:pt x="6" y="41"/>
                  </a:cubicBezTo>
                  <a:close/>
                  <a:moveTo>
                    <a:pt x="4" y="24"/>
                  </a:moveTo>
                  <a:cubicBezTo>
                    <a:pt x="4" y="28"/>
                    <a:pt x="6" y="33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3" y="43"/>
                    <a:pt x="17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6" y="45"/>
                    <a:pt x="31" y="43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8" y="34"/>
                    <a:pt x="41" y="29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1" y="23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0" y="18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0"/>
                    <a:pt x="32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3" y="4"/>
                    <a:pt x="4" y="13"/>
                    <a:pt x="4" y="2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66"/>
            <p:cNvSpPr/>
            <p:nvPr/>
          </p:nvSpPr>
          <p:spPr bwMode="auto">
            <a:xfrm>
              <a:off x="6463742" y="3381739"/>
              <a:ext cx="47140" cy="47140"/>
            </a:xfrm>
            <a:custGeom>
              <a:avLst/>
              <a:gdLst>
                <a:gd name="T0" fmla="*/ 11 w 13"/>
                <a:gd name="T1" fmla="*/ 4 h 13"/>
                <a:gd name="T2" fmla="*/ 5 w 13"/>
                <a:gd name="T3" fmla="*/ 1 h 13"/>
                <a:gd name="T4" fmla="*/ 5 w 13"/>
                <a:gd name="T5" fmla="*/ 10 h 13"/>
                <a:gd name="T6" fmla="*/ 11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11" y="4"/>
                    <a:pt x="11" y="0"/>
                    <a:pt x="5" y="1"/>
                  </a:cubicBezTo>
                  <a:cubicBezTo>
                    <a:pt x="0" y="2"/>
                    <a:pt x="0" y="8"/>
                    <a:pt x="5" y="10"/>
                  </a:cubicBezTo>
                  <a:cubicBezTo>
                    <a:pt x="10" y="13"/>
                    <a:pt x="13" y="8"/>
                    <a:pt x="11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67"/>
            <p:cNvSpPr>
              <a:spLocks noEditPoints="1"/>
            </p:cNvSpPr>
            <p:nvPr/>
          </p:nvSpPr>
          <p:spPr bwMode="auto">
            <a:xfrm>
              <a:off x="6460701" y="3378698"/>
              <a:ext cx="53223" cy="50182"/>
            </a:xfrm>
            <a:custGeom>
              <a:avLst/>
              <a:gdLst>
                <a:gd name="T0" fmla="*/ 5 w 15"/>
                <a:gd name="T1" fmla="*/ 13 h 14"/>
                <a:gd name="T2" fmla="*/ 0 w 15"/>
                <a:gd name="T3" fmla="*/ 6 h 14"/>
                <a:gd name="T4" fmla="*/ 0 w 15"/>
                <a:gd name="T5" fmla="*/ 6 h 14"/>
                <a:gd name="T6" fmla="*/ 6 w 15"/>
                <a:gd name="T7" fmla="*/ 0 h 14"/>
                <a:gd name="T8" fmla="*/ 6 w 15"/>
                <a:gd name="T9" fmla="*/ 0 h 14"/>
                <a:gd name="T10" fmla="*/ 8 w 15"/>
                <a:gd name="T11" fmla="*/ 0 h 14"/>
                <a:gd name="T12" fmla="*/ 8 w 15"/>
                <a:gd name="T13" fmla="*/ 0 h 14"/>
                <a:gd name="T14" fmla="*/ 14 w 15"/>
                <a:gd name="T15" fmla="*/ 4 h 14"/>
                <a:gd name="T16" fmla="*/ 14 w 15"/>
                <a:gd name="T17" fmla="*/ 4 h 14"/>
                <a:gd name="T18" fmla="*/ 15 w 15"/>
                <a:gd name="T19" fmla="*/ 7 h 14"/>
                <a:gd name="T20" fmla="*/ 15 w 15"/>
                <a:gd name="T21" fmla="*/ 7 h 14"/>
                <a:gd name="T22" fmla="*/ 8 w 15"/>
                <a:gd name="T23" fmla="*/ 14 h 14"/>
                <a:gd name="T24" fmla="*/ 8 w 15"/>
                <a:gd name="T25" fmla="*/ 14 h 14"/>
                <a:gd name="T26" fmla="*/ 5 w 15"/>
                <a:gd name="T27" fmla="*/ 13 h 14"/>
                <a:gd name="T28" fmla="*/ 7 w 15"/>
                <a:gd name="T29" fmla="*/ 4 h 14"/>
                <a:gd name="T30" fmla="*/ 4 w 15"/>
                <a:gd name="T31" fmla="*/ 6 h 14"/>
                <a:gd name="T32" fmla="*/ 4 w 15"/>
                <a:gd name="T33" fmla="*/ 6 h 14"/>
                <a:gd name="T34" fmla="*/ 7 w 15"/>
                <a:gd name="T35" fmla="*/ 10 h 14"/>
                <a:gd name="T36" fmla="*/ 7 w 15"/>
                <a:gd name="T37" fmla="*/ 10 h 14"/>
                <a:gd name="T38" fmla="*/ 8 w 15"/>
                <a:gd name="T39" fmla="*/ 10 h 14"/>
                <a:gd name="T40" fmla="*/ 8 w 15"/>
                <a:gd name="T41" fmla="*/ 10 h 14"/>
                <a:gd name="T42" fmla="*/ 11 w 15"/>
                <a:gd name="T43" fmla="*/ 7 h 14"/>
                <a:gd name="T44" fmla="*/ 11 w 15"/>
                <a:gd name="T45" fmla="*/ 7 h 14"/>
                <a:gd name="T46" fmla="*/ 10 w 15"/>
                <a:gd name="T47" fmla="*/ 6 h 14"/>
                <a:gd name="T48" fmla="*/ 10 w 15"/>
                <a:gd name="T49" fmla="*/ 6 h 14"/>
                <a:gd name="T50" fmla="*/ 12 w 15"/>
                <a:gd name="T51" fmla="*/ 5 h 14"/>
                <a:gd name="T52" fmla="*/ 14 w 15"/>
                <a:gd name="T53" fmla="*/ 4 h 14"/>
                <a:gd name="T54" fmla="*/ 12 w 15"/>
                <a:gd name="T55" fmla="*/ 5 h 14"/>
                <a:gd name="T56" fmla="*/ 10 w 15"/>
                <a:gd name="T57" fmla="*/ 6 h 14"/>
                <a:gd name="T58" fmla="*/ 10 w 15"/>
                <a:gd name="T59" fmla="*/ 5 h 14"/>
                <a:gd name="T60" fmla="*/ 10 w 15"/>
                <a:gd name="T61" fmla="*/ 5 h 14"/>
                <a:gd name="T62" fmla="*/ 10 w 15"/>
                <a:gd name="T63" fmla="*/ 5 h 14"/>
                <a:gd name="T64" fmla="*/ 10 w 15"/>
                <a:gd name="T65" fmla="*/ 5 h 14"/>
                <a:gd name="T66" fmla="*/ 10 w 15"/>
                <a:gd name="T67" fmla="*/ 5 h 14"/>
                <a:gd name="T68" fmla="*/ 8 w 15"/>
                <a:gd name="T69" fmla="*/ 4 h 14"/>
                <a:gd name="T70" fmla="*/ 8 w 15"/>
                <a:gd name="T71" fmla="*/ 4 h 14"/>
                <a:gd name="T72" fmla="*/ 7 w 15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4">
                  <a:moveTo>
                    <a:pt x="5" y="13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3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4"/>
                    <a:pt x="5" y="13"/>
                  </a:cubicBezTo>
                  <a:close/>
                  <a:moveTo>
                    <a:pt x="7" y="4"/>
                  </a:move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68"/>
            <p:cNvSpPr/>
            <p:nvPr/>
          </p:nvSpPr>
          <p:spPr bwMode="auto">
            <a:xfrm>
              <a:off x="6410519" y="3431921"/>
              <a:ext cx="45620" cy="47140"/>
            </a:xfrm>
            <a:custGeom>
              <a:avLst/>
              <a:gdLst>
                <a:gd name="T0" fmla="*/ 12 w 13"/>
                <a:gd name="T1" fmla="*/ 4 h 13"/>
                <a:gd name="T2" fmla="*/ 5 w 13"/>
                <a:gd name="T3" fmla="*/ 1 h 13"/>
                <a:gd name="T4" fmla="*/ 5 w 13"/>
                <a:gd name="T5" fmla="*/ 10 h 13"/>
                <a:gd name="T6" fmla="*/ 12 w 13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4"/>
                  </a:moveTo>
                  <a:cubicBezTo>
                    <a:pt x="12" y="4"/>
                    <a:pt x="11" y="0"/>
                    <a:pt x="5" y="1"/>
                  </a:cubicBezTo>
                  <a:cubicBezTo>
                    <a:pt x="0" y="2"/>
                    <a:pt x="0" y="8"/>
                    <a:pt x="5" y="10"/>
                  </a:cubicBezTo>
                  <a:cubicBezTo>
                    <a:pt x="10" y="13"/>
                    <a:pt x="13" y="8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69"/>
            <p:cNvSpPr>
              <a:spLocks noEditPoints="1"/>
            </p:cNvSpPr>
            <p:nvPr/>
          </p:nvSpPr>
          <p:spPr bwMode="auto">
            <a:xfrm>
              <a:off x="6405958" y="3428880"/>
              <a:ext cx="54744" cy="50182"/>
            </a:xfrm>
            <a:custGeom>
              <a:avLst/>
              <a:gdLst>
                <a:gd name="T0" fmla="*/ 5 w 15"/>
                <a:gd name="T1" fmla="*/ 13 h 14"/>
                <a:gd name="T2" fmla="*/ 0 w 15"/>
                <a:gd name="T3" fmla="*/ 6 h 14"/>
                <a:gd name="T4" fmla="*/ 0 w 15"/>
                <a:gd name="T5" fmla="*/ 6 h 14"/>
                <a:gd name="T6" fmla="*/ 6 w 15"/>
                <a:gd name="T7" fmla="*/ 0 h 14"/>
                <a:gd name="T8" fmla="*/ 6 w 15"/>
                <a:gd name="T9" fmla="*/ 0 h 14"/>
                <a:gd name="T10" fmla="*/ 8 w 15"/>
                <a:gd name="T11" fmla="*/ 0 h 14"/>
                <a:gd name="T12" fmla="*/ 8 w 15"/>
                <a:gd name="T13" fmla="*/ 0 h 14"/>
                <a:gd name="T14" fmla="*/ 15 w 15"/>
                <a:gd name="T15" fmla="*/ 4 h 14"/>
                <a:gd name="T16" fmla="*/ 15 w 15"/>
                <a:gd name="T17" fmla="*/ 4 h 14"/>
                <a:gd name="T18" fmla="*/ 15 w 15"/>
                <a:gd name="T19" fmla="*/ 7 h 14"/>
                <a:gd name="T20" fmla="*/ 15 w 15"/>
                <a:gd name="T21" fmla="*/ 7 h 14"/>
                <a:gd name="T22" fmla="*/ 9 w 15"/>
                <a:gd name="T23" fmla="*/ 14 h 14"/>
                <a:gd name="T24" fmla="*/ 9 w 15"/>
                <a:gd name="T25" fmla="*/ 14 h 14"/>
                <a:gd name="T26" fmla="*/ 5 w 15"/>
                <a:gd name="T27" fmla="*/ 13 h 14"/>
                <a:gd name="T28" fmla="*/ 7 w 15"/>
                <a:gd name="T29" fmla="*/ 4 h 14"/>
                <a:gd name="T30" fmla="*/ 4 w 15"/>
                <a:gd name="T31" fmla="*/ 6 h 14"/>
                <a:gd name="T32" fmla="*/ 4 w 15"/>
                <a:gd name="T33" fmla="*/ 6 h 14"/>
                <a:gd name="T34" fmla="*/ 7 w 15"/>
                <a:gd name="T35" fmla="*/ 9 h 14"/>
                <a:gd name="T36" fmla="*/ 7 w 15"/>
                <a:gd name="T37" fmla="*/ 9 h 14"/>
                <a:gd name="T38" fmla="*/ 9 w 15"/>
                <a:gd name="T39" fmla="*/ 10 h 14"/>
                <a:gd name="T40" fmla="*/ 9 w 15"/>
                <a:gd name="T41" fmla="*/ 10 h 14"/>
                <a:gd name="T42" fmla="*/ 11 w 15"/>
                <a:gd name="T43" fmla="*/ 7 h 14"/>
                <a:gd name="T44" fmla="*/ 11 w 15"/>
                <a:gd name="T45" fmla="*/ 7 h 14"/>
                <a:gd name="T46" fmla="*/ 11 w 15"/>
                <a:gd name="T47" fmla="*/ 5 h 14"/>
                <a:gd name="T48" fmla="*/ 11 w 15"/>
                <a:gd name="T49" fmla="*/ 5 h 14"/>
                <a:gd name="T50" fmla="*/ 13 w 15"/>
                <a:gd name="T51" fmla="*/ 5 h 14"/>
                <a:gd name="T52" fmla="*/ 15 w 15"/>
                <a:gd name="T53" fmla="*/ 4 h 14"/>
                <a:gd name="T54" fmla="*/ 13 w 15"/>
                <a:gd name="T55" fmla="*/ 5 h 14"/>
                <a:gd name="T56" fmla="*/ 11 w 15"/>
                <a:gd name="T57" fmla="*/ 5 h 14"/>
                <a:gd name="T58" fmla="*/ 11 w 15"/>
                <a:gd name="T59" fmla="*/ 5 h 14"/>
                <a:gd name="T60" fmla="*/ 11 w 15"/>
                <a:gd name="T61" fmla="*/ 5 h 14"/>
                <a:gd name="T62" fmla="*/ 11 w 15"/>
                <a:gd name="T63" fmla="*/ 5 h 14"/>
                <a:gd name="T64" fmla="*/ 10 w 15"/>
                <a:gd name="T65" fmla="*/ 5 h 14"/>
                <a:gd name="T66" fmla="*/ 10 w 15"/>
                <a:gd name="T67" fmla="*/ 5 h 14"/>
                <a:gd name="T68" fmla="*/ 8 w 15"/>
                <a:gd name="T69" fmla="*/ 4 h 14"/>
                <a:gd name="T70" fmla="*/ 8 w 15"/>
                <a:gd name="T71" fmla="*/ 4 h 14"/>
                <a:gd name="T72" fmla="*/ 7 w 15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4">
                  <a:moveTo>
                    <a:pt x="5" y="13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4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3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6" y="14"/>
                    <a:pt x="5" y="13"/>
                  </a:cubicBezTo>
                  <a:close/>
                  <a:moveTo>
                    <a:pt x="7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70"/>
            <p:cNvSpPr/>
            <p:nvPr/>
          </p:nvSpPr>
          <p:spPr bwMode="auto">
            <a:xfrm>
              <a:off x="6471346" y="3460813"/>
              <a:ext cx="50182" cy="47140"/>
            </a:xfrm>
            <a:custGeom>
              <a:avLst/>
              <a:gdLst>
                <a:gd name="T0" fmla="*/ 12 w 14"/>
                <a:gd name="T1" fmla="*/ 4 h 13"/>
                <a:gd name="T2" fmla="*/ 6 w 14"/>
                <a:gd name="T3" fmla="*/ 2 h 13"/>
                <a:gd name="T4" fmla="*/ 5 w 14"/>
                <a:gd name="T5" fmla="*/ 11 h 13"/>
                <a:gd name="T6" fmla="*/ 12 w 14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4"/>
                    <a:pt x="11" y="0"/>
                    <a:pt x="6" y="2"/>
                  </a:cubicBezTo>
                  <a:cubicBezTo>
                    <a:pt x="0" y="3"/>
                    <a:pt x="1" y="8"/>
                    <a:pt x="5" y="11"/>
                  </a:cubicBezTo>
                  <a:cubicBezTo>
                    <a:pt x="10" y="13"/>
                    <a:pt x="14" y="8"/>
                    <a:pt x="12" y="4"/>
                  </a:cubicBezTo>
                  <a:close/>
                </a:path>
              </a:pathLst>
            </a:custGeom>
            <a:solidFill>
              <a:srgbClr val="E5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71"/>
            <p:cNvSpPr>
              <a:spLocks noEditPoints="1"/>
            </p:cNvSpPr>
            <p:nvPr/>
          </p:nvSpPr>
          <p:spPr bwMode="auto">
            <a:xfrm>
              <a:off x="6471346" y="3457772"/>
              <a:ext cx="50182" cy="50182"/>
            </a:xfrm>
            <a:custGeom>
              <a:avLst/>
              <a:gdLst>
                <a:gd name="T0" fmla="*/ 5 w 14"/>
                <a:gd name="T1" fmla="*/ 14 h 14"/>
                <a:gd name="T2" fmla="*/ 0 w 14"/>
                <a:gd name="T3" fmla="*/ 7 h 14"/>
                <a:gd name="T4" fmla="*/ 0 w 14"/>
                <a:gd name="T5" fmla="*/ 7 h 14"/>
                <a:gd name="T6" fmla="*/ 5 w 14"/>
                <a:gd name="T7" fmla="*/ 1 h 14"/>
                <a:gd name="T8" fmla="*/ 5 w 14"/>
                <a:gd name="T9" fmla="*/ 1 h 14"/>
                <a:gd name="T10" fmla="*/ 8 w 14"/>
                <a:gd name="T11" fmla="*/ 0 h 14"/>
                <a:gd name="T12" fmla="*/ 8 w 14"/>
                <a:gd name="T13" fmla="*/ 0 h 14"/>
                <a:gd name="T14" fmla="*/ 14 w 14"/>
                <a:gd name="T15" fmla="*/ 5 h 14"/>
                <a:gd name="T16" fmla="*/ 14 w 14"/>
                <a:gd name="T17" fmla="*/ 5 h 14"/>
                <a:gd name="T18" fmla="*/ 14 w 14"/>
                <a:gd name="T19" fmla="*/ 7 h 14"/>
                <a:gd name="T20" fmla="*/ 14 w 14"/>
                <a:gd name="T21" fmla="*/ 7 h 14"/>
                <a:gd name="T22" fmla="*/ 8 w 14"/>
                <a:gd name="T23" fmla="*/ 14 h 14"/>
                <a:gd name="T24" fmla="*/ 8 w 14"/>
                <a:gd name="T25" fmla="*/ 14 h 14"/>
                <a:gd name="T26" fmla="*/ 5 w 14"/>
                <a:gd name="T27" fmla="*/ 14 h 14"/>
                <a:gd name="T28" fmla="*/ 6 w 14"/>
                <a:gd name="T29" fmla="*/ 4 h 14"/>
                <a:gd name="T30" fmla="*/ 4 w 14"/>
                <a:gd name="T31" fmla="*/ 7 h 14"/>
                <a:gd name="T32" fmla="*/ 4 w 14"/>
                <a:gd name="T33" fmla="*/ 7 h 14"/>
                <a:gd name="T34" fmla="*/ 6 w 14"/>
                <a:gd name="T35" fmla="*/ 10 h 14"/>
                <a:gd name="T36" fmla="*/ 6 w 14"/>
                <a:gd name="T37" fmla="*/ 10 h 14"/>
                <a:gd name="T38" fmla="*/ 8 w 14"/>
                <a:gd name="T39" fmla="*/ 10 h 14"/>
                <a:gd name="T40" fmla="*/ 8 w 14"/>
                <a:gd name="T41" fmla="*/ 10 h 14"/>
                <a:gd name="T42" fmla="*/ 10 w 14"/>
                <a:gd name="T43" fmla="*/ 7 h 14"/>
                <a:gd name="T44" fmla="*/ 10 w 14"/>
                <a:gd name="T45" fmla="*/ 7 h 14"/>
                <a:gd name="T46" fmla="*/ 10 w 14"/>
                <a:gd name="T47" fmla="*/ 6 h 14"/>
                <a:gd name="T48" fmla="*/ 10 w 14"/>
                <a:gd name="T49" fmla="*/ 6 h 14"/>
                <a:gd name="T50" fmla="*/ 12 w 14"/>
                <a:gd name="T51" fmla="*/ 5 h 14"/>
                <a:gd name="T52" fmla="*/ 14 w 14"/>
                <a:gd name="T53" fmla="*/ 5 h 14"/>
                <a:gd name="T54" fmla="*/ 12 w 14"/>
                <a:gd name="T55" fmla="*/ 5 h 14"/>
                <a:gd name="T56" fmla="*/ 10 w 14"/>
                <a:gd name="T57" fmla="*/ 6 h 14"/>
                <a:gd name="T58" fmla="*/ 10 w 14"/>
                <a:gd name="T59" fmla="*/ 6 h 14"/>
                <a:gd name="T60" fmla="*/ 10 w 14"/>
                <a:gd name="T61" fmla="*/ 6 h 14"/>
                <a:gd name="T62" fmla="*/ 10 w 14"/>
                <a:gd name="T63" fmla="*/ 6 h 14"/>
                <a:gd name="T64" fmla="*/ 10 w 14"/>
                <a:gd name="T65" fmla="*/ 5 h 14"/>
                <a:gd name="T66" fmla="*/ 10 w 14"/>
                <a:gd name="T67" fmla="*/ 5 h 14"/>
                <a:gd name="T68" fmla="*/ 8 w 14"/>
                <a:gd name="T69" fmla="*/ 4 h 14"/>
                <a:gd name="T70" fmla="*/ 8 w 14"/>
                <a:gd name="T71" fmla="*/ 4 h 14"/>
                <a:gd name="T72" fmla="*/ 6 w 14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cubicBezTo>
                    <a:pt x="2" y="12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2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lose/>
                  <a:moveTo>
                    <a:pt x="6" y="4"/>
                  </a:moveTo>
                  <a:cubicBezTo>
                    <a:pt x="4" y="5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72"/>
            <p:cNvSpPr/>
            <p:nvPr/>
          </p:nvSpPr>
          <p:spPr bwMode="auto">
            <a:xfrm>
              <a:off x="6442453" y="3202302"/>
              <a:ext cx="53223" cy="71471"/>
            </a:xfrm>
            <a:custGeom>
              <a:avLst/>
              <a:gdLst>
                <a:gd name="T0" fmla="*/ 0 w 15"/>
                <a:gd name="T1" fmla="*/ 19 h 20"/>
                <a:gd name="T2" fmla="*/ 0 w 15"/>
                <a:gd name="T3" fmla="*/ 18 h 20"/>
                <a:gd name="T4" fmla="*/ 0 w 15"/>
                <a:gd name="T5" fmla="*/ 18 h 20"/>
                <a:gd name="T6" fmla="*/ 12 w 15"/>
                <a:gd name="T7" fmla="*/ 0 h 20"/>
                <a:gd name="T8" fmla="*/ 12 w 15"/>
                <a:gd name="T9" fmla="*/ 0 h 20"/>
                <a:gd name="T10" fmla="*/ 15 w 15"/>
                <a:gd name="T11" fmla="*/ 2 h 20"/>
                <a:gd name="T12" fmla="*/ 15 w 15"/>
                <a:gd name="T13" fmla="*/ 2 h 20"/>
                <a:gd name="T14" fmla="*/ 13 w 15"/>
                <a:gd name="T15" fmla="*/ 4 h 20"/>
                <a:gd name="T16" fmla="*/ 13 w 15"/>
                <a:gd name="T17" fmla="*/ 4 h 20"/>
                <a:gd name="T18" fmla="*/ 12 w 15"/>
                <a:gd name="T19" fmla="*/ 4 h 20"/>
                <a:gd name="T20" fmla="*/ 12 w 15"/>
                <a:gd name="T21" fmla="*/ 4 h 20"/>
                <a:gd name="T22" fmla="*/ 9 w 15"/>
                <a:gd name="T23" fmla="*/ 6 h 20"/>
                <a:gd name="T24" fmla="*/ 9 w 15"/>
                <a:gd name="T25" fmla="*/ 6 h 20"/>
                <a:gd name="T26" fmla="*/ 4 w 15"/>
                <a:gd name="T27" fmla="*/ 18 h 20"/>
                <a:gd name="T28" fmla="*/ 4 w 15"/>
                <a:gd name="T29" fmla="*/ 18 h 20"/>
                <a:gd name="T30" fmla="*/ 4 w 15"/>
                <a:gd name="T31" fmla="*/ 18 h 20"/>
                <a:gd name="T32" fmla="*/ 4 w 15"/>
                <a:gd name="T33" fmla="*/ 18 h 20"/>
                <a:gd name="T34" fmla="*/ 2 w 15"/>
                <a:gd name="T35" fmla="*/ 20 h 20"/>
                <a:gd name="T36" fmla="*/ 2 w 15"/>
                <a:gd name="T37" fmla="*/ 20 h 20"/>
                <a:gd name="T38" fmla="*/ 2 w 15"/>
                <a:gd name="T39" fmla="*/ 20 h 20"/>
                <a:gd name="T40" fmla="*/ 2 w 15"/>
                <a:gd name="T41" fmla="*/ 20 h 20"/>
                <a:gd name="T42" fmla="*/ 0 w 15"/>
                <a:gd name="T4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0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8"/>
                    <a:pt x="4" y="11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0"/>
                    <a:pt x="0" y="19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73"/>
            <p:cNvSpPr/>
            <p:nvPr/>
          </p:nvSpPr>
          <p:spPr bwMode="auto">
            <a:xfrm>
              <a:off x="6416602" y="3626565"/>
              <a:ext cx="25851" cy="168793"/>
            </a:xfrm>
            <a:custGeom>
              <a:avLst/>
              <a:gdLst>
                <a:gd name="T0" fmla="*/ 0 w 7"/>
                <a:gd name="T1" fmla="*/ 46 h 47"/>
                <a:gd name="T2" fmla="*/ 0 w 7"/>
                <a:gd name="T3" fmla="*/ 45 h 47"/>
                <a:gd name="T4" fmla="*/ 0 w 7"/>
                <a:gd name="T5" fmla="*/ 45 h 47"/>
                <a:gd name="T6" fmla="*/ 3 w 7"/>
                <a:gd name="T7" fmla="*/ 2 h 47"/>
                <a:gd name="T8" fmla="*/ 3 w 7"/>
                <a:gd name="T9" fmla="*/ 2 h 47"/>
                <a:gd name="T10" fmla="*/ 5 w 7"/>
                <a:gd name="T11" fmla="*/ 1 h 47"/>
                <a:gd name="T12" fmla="*/ 5 w 7"/>
                <a:gd name="T13" fmla="*/ 1 h 47"/>
                <a:gd name="T14" fmla="*/ 7 w 7"/>
                <a:gd name="T15" fmla="*/ 3 h 47"/>
                <a:gd name="T16" fmla="*/ 7 w 7"/>
                <a:gd name="T17" fmla="*/ 3 h 47"/>
                <a:gd name="T18" fmla="*/ 4 w 7"/>
                <a:gd name="T19" fmla="*/ 45 h 47"/>
                <a:gd name="T20" fmla="*/ 4 w 7"/>
                <a:gd name="T21" fmla="*/ 45 h 47"/>
                <a:gd name="T22" fmla="*/ 4 w 7"/>
                <a:gd name="T23" fmla="*/ 45 h 47"/>
                <a:gd name="T24" fmla="*/ 4 w 7"/>
                <a:gd name="T25" fmla="*/ 45 h 47"/>
                <a:gd name="T26" fmla="*/ 2 w 7"/>
                <a:gd name="T27" fmla="*/ 47 h 47"/>
                <a:gd name="T28" fmla="*/ 2 w 7"/>
                <a:gd name="T29" fmla="*/ 47 h 47"/>
                <a:gd name="T30" fmla="*/ 2 w 7"/>
                <a:gd name="T31" fmla="*/ 47 h 47"/>
                <a:gd name="T32" fmla="*/ 2 w 7"/>
                <a:gd name="T33" fmla="*/ 47 h 47"/>
                <a:gd name="T34" fmla="*/ 0 w 7"/>
                <a:gd name="T35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47"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9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4" y="39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3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4"/>
            <p:cNvSpPr/>
            <p:nvPr/>
          </p:nvSpPr>
          <p:spPr bwMode="auto">
            <a:xfrm>
              <a:off x="6647742" y="3856184"/>
              <a:ext cx="39537" cy="434907"/>
            </a:xfrm>
            <a:custGeom>
              <a:avLst/>
              <a:gdLst>
                <a:gd name="T0" fmla="*/ 6 w 11"/>
                <a:gd name="T1" fmla="*/ 119 h 121"/>
                <a:gd name="T2" fmla="*/ 0 w 11"/>
                <a:gd name="T3" fmla="*/ 118 h 121"/>
                <a:gd name="T4" fmla="*/ 5 w 11"/>
                <a:gd name="T5" fmla="*/ 0 h 121"/>
                <a:gd name="T6" fmla="*/ 11 w 11"/>
                <a:gd name="T7" fmla="*/ 3 h 121"/>
                <a:gd name="T8" fmla="*/ 6 w 11"/>
                <a:gd name="T9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1">
                  <a:moveTo>
                    <a:pt x="6" y="119"/>
                  </a:moveTo>
                  <a:cubicBezTo>
                    <a:pt x="0" y="121"/>
                    <a:pt x="0" y="118"/>
                    <a:pt x="0" y="1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3"/>
                    <a:pt x="11" y="3"/>
                  </a:cubicBezTo>
                  <a:lnTo>
                    <a:pt x="6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75"/>
            <p:cNvSpPr/>
            <p:nvPr/>
          </p:nvSpPr>
          <p:spPr bwMode="auto">
            <a:xfrm>
              <a:off x="6626453" y="4335190"/>
              <a:ext cx="42578" cy="316296"/>
            </a:xfrm>
            <a:custGeom>
              <a:avLst/>
              <a:gdLst>
                <a:gd name="T0" fmla="*/ 11 w 12"/>
                <a:gd name="T1" fmla="*/ 3 h 88"/>
                <a:gd name="T2" fmla="*/ 9 w 12"/>
                <a:gd name="T3" fmla="*/ 0 h 88"/>
                <a:gd name="T4" fmla="*/ 6 w 12"/>
                <a:gd name="T5" fmla="*/ 4 h 88"/>
                <a:gd name="T6" fmla="*/ 1 w 12"/>
                <a:gd name="T7" fmla="*/ 85 h 88"/>
                <a:gd name="T8" fmla="*/ 5 w 12"/>
                <a:gd name="T9" fmla="*/ 87 h 88"/>
                <a:gd name="T10" fmla="*/ 11 w 12"/>
                <a:gd name="T11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8">
                  <a:moveTo>
                    <a:pt x="11" y="3"/>
                  </a:moveTo>
                  <a:cubicBezTo>
                    <a:pt x="11" y="3"/>
                    <a:pt x="12" y="0"/>
                    <a:pt x="9" y="0"/>
                  </a:cubicBezTo>
                  <a:cubicBezTo>
                    <a:pt x="6" y="0"/>
                    <a:pt x="6" y="0"/>
                    <a:pt x="6" y="4"/>
                  </a:cubicBezTo>
                  <a:cubicBezTo>
                    <a:pt x="6" y="7"/>
                    <a:pt x="1" y="85"/>
                    <a:pt x="1" y="85"/>
                  </a:cubicBezTo>
                  <a:cubicBezTo>
                    <a:pt x="1" y="85"/>
                    <a:pt x="0" y="88"/>
                    <a:pt x="5" y="87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76"/>
            <p:cNvSpPr>
              <a:spLocks noEditPoints="1"/>
            </p:cNvSpPr>
            <p:nvPr/>
          </p:nvSpPr>
          <p:spPr bwMode="auto">
            <a:xfrm>
              <a:off x="6694882" y="3906365"/>
              <a:ext cx="352792" cy="418180"/>
            </a:xfrm>
            <a:custGeom>
              <a:avLst/>
              <a:gdLst>
                <a:gd name="T0" fmla="*/ 82 w 98"/>
                <a:gd name="T1" fmla="*/ 116 h 116"/>
                <a:gd name="T2" fmla="*/ 13 w 98"/>
                <a:gd name="T3" fmla="*/ 113 h 116"/>
                <a:gd name="T4" fmla="*/ 13 w 98"/>
                <a:gd name="T5" fmla="*/ 113 h 116"/>
                <a:gd name="T6" fmla="*/ 2 w 98"/>
                <a:gd name="T7" fmla="*/ 109 h 116"/>
                <a:gd name="T8" fmla="*/ 2 w 98"/>
                <a:gd name="T9" fmla="*/ 109 h 116"/>
                <a:gd name="T10" fmla="*/ 0 w 98"/>
                <a:gd name="T11" fmla="*/ 102 h 116"/>
                <a:gd name="T12" fmla="*/ 0 w 98"/>
                <a:gd name="T13" fmla="*/ 102 h 116"/>
                <a:gd name="T14" fmla="*/ 0 w 98"/>
                <a:gd name="T15" fmla="*/ 101 h 116"/>
                <a:gd name="T16" fmla="*/ 0 w 98"/>
                <a:gd name="T17" fmla="*/ 101 h 116"/>
                <a:gd name="T18" fmla="*/ 6 w 98"/>
                <a:gd name="T19" fmla="*/ 22 h 116"/>
                <a:gd name="T20" fmla="*/ 6 w 98"/>
                <a:gd name="T21" fmla="*/ 22 h 116"/>
                <a:gd name="T22" fmla="*/ 9 w 98"/>
                <a:gd name="T23" fmla="*/ 6 h 116"/>
                <a:gd name="T24" fmla="*/ 9 w 98"/>
                <a:gd name="T25" fmla="*/ 6 h 116"/>
                <a:gd name="T26" fmla="*/ 20 w 98"/>
                <a:gd name="T27" fmla="*/ 0 h 116"/>
                <a:gd name="T28" fmla="*/ 20 w 98"/>
                <a:gd name="T29" fmla="*/ 0 h 116"/>
                <a:gd name="T30" fmla="*/ 31 w 98"/>
                <a:gd name="T31" fmla="*/ 2 h 116"/>
                <a:gd name="T32" fmla="*/ 31 w 98"/>
                <a:gd name="T33" fmla="*/ 2 h 116"/>
                <a:gd name="T34" fmla="*/ 84 w 98"/>
                <a:gd name="T35" fmla="*/ 44 h 116"/>
                <a:gd name="T36" fmla="*/ 84 w 98"/>
                <a:gd name="T37" fmla="*/ 44 h 116"/>
                <a:gd name="T38" fmla="*/ 82 w 98"/>
                <a:gd name="T39" fmla="*/ 46 h 116"/>
                <a:gd name="T40" fmla="*/ 84 w 98"/>
                <a:gd name="T41" fmla="*/ 44 h 116"/>
                <a:gd name="T42" fmla="*/ 96 w 98"/>
                <a:gd name="T43" fmla="*/ 103 h 116"/>
                <a:gd name="T44" fmla="*/ 96 w 98"/>
                <a:gd name="T45" fmla="*/ 103 h 116"/>
                <a:gd name="T46" fmla="*/ 96 w 98"/>
                <a:gd name="T47" fmla="*/ 104 h 116"/>
                <a:gd name="T48" fmla="*/ 96 w 98"/>
                <a:gd name="T49" fmla="*/ 104 h 116"/>
                <a:gd name="T50" fmla="*/ 91 w 98"/>
                <a:gd name="T51" fmla="*/ 114 h 116"/>
                <a:gd name="T52" fmla="*/ 91 w 98"/>
                <a:gd name="T53" fmla="*/ 114 h 116"/>
                <a:gd name="T54" fmla="*/ 83 w 98"/>
                <a:gd name="T55" fmla="*/ 116 h 116"/>
                <a:gd name="T56" fmla="*/ 83 w 98"/>
                <a:gd name="T57" fmla="*/ 116 h 116"/>
                <a:gd name="T58" fmla="*/ 82 w 98"/>
                <a:gd name="T59" fmla="*/ 116 h 116"/>
                <a:gd name="T60" fmla="*/ 83 w 98"/>
                <a:gd name="T61" fmla="*/ 112 h 116"/>
                <a:gd name="T62" fmla="*/ 89 w 98"/>
                <a:gd name="T63" fmla="*/ 111 h 116"/>
                <a:gd name="T64" fmla="*/ 89 w 98"/>
                <a:gd name="T65" fmla="*/ 111 h 116"/>
                <a:gd name="T66" fmla="*/ 92 w 98"/>
                <a:gd name="T67" fmla="*/ 104 h 116"/>
                <a:gd name="T68" fmla="*/ 92 w 98"/>
                <a:gd name="T69" fmla="*/ 104 h 116"/>
                <a:gd name="T70" fmla="*/ 92 w 98"/>
                <a:gd name="T71" fmla="*/ 103 h 116"/>
                <a:gd name="T72" fmla="*/ 92 w 98"/>
                <a:gd name="T73" fmla="*/ 103 h 116"/>
                <a:gd name="T74" fmla="*/ 81 w 98"/>
                <a:gd name="T75" fmla="*/ 47 h 116"/>
                <a:gd name="T76" fmla="*/ 81 w 98"/>
                <a:gd name="T77" fmla="*/ 47 h 116"/>
                <a:gd name="T78" fmla="*/ 63 w 98"/>
                <a:gd name="T79" fmla="*/ 28 h 116"/>
                <a:gd name="T80" fmla="*/ 63 w 98"/>
                <a:gd name="T81" fmla="*/ 28 h 116"/>
                <a:gd name="T82" fmla="*/ 30 w 98"/>
                <a:gd name="T83" fmla="*/ 6 h 116"/>
                <a:gd name="T84" fmla="*/ 30 w 98"/>
                <a:gd name="T85" fmla="*/ 6 h 116"/>
                <a:gd name="T86" fmla="*/ 20 w 98"/>
                <a:gd name="T87" fmla="*/ 4 h 116"/>
                <a:gd name="T88" fmla="*/ 20 w 98"/>
                <a:gd name="T89" fmla="*/ 4 h 116"/>
                <a:gd name="T90" fmla="*/ 13 w 98"/>
                <a:gd name="T91" fmla="*/ 8 h 116"/>
                <a:gd name="T92" fmla="*/ 13 w 98"/>
                <a:gd name="T93" fmla="*/ 8 h 116"/>
                <a:gd name="T94" fmla="*/ 10 w 98"/>
                <a:gd name="T95" fmla="*/ 22 h 116"/>
                <a:gd name="T96" fmla="*/ 10 w 98"/>
                <a:gd name="T97" fmla="*/ 22 h 116"/>
                <a:gd name="T98" fmla="*/ 4 w 98"/>
                <a:gd name="T99" fmla="*/ 101 h 116"/>
                <a:gd name="T100" fmla="*/ 4 w 98"/>
                <a:gd name="T101" fmla="*/ 101 h 116"/>
                <a:gd name="T102" fmla="*/ 4 w 98"/>
                <a:gd name="T103" fmla="*/ 101 h 116"/>
                <a:gd name="T104" fmla="*/ 4 w 98"/>
                <a:gd name="T105" fmla="*/ 101 h 116"/>
                <a:gd name="T106" fmla="*/ 5 w 98"/>
                <a:gd name="T107" fmla="*/ 106 h 116"/>
                <a:gd name="T108" fmla="*/ 5 w 98"/>
                <a:gd name="T109" fmla="*/ 106 h 116"/>
                <a:gd name="T110" fmla="*/ 13 w 98"/>
                <a:gd name="T111" fmla="*/ 109 h 116"/>
                <a:gd name="T112" fmla="*/ 13 w 98"/>
                <a:gd name="T113" fmla="*/ 109 h 116"/>
                <a:gd name="T114" fmla="*/ 83 w 98"/>
                <a:gd name="T115" fmla="*/ 112 h 116"/>
                <a:gd name="T116" fmla="*/ 83 w 98"/>
                <a:gd name="T117" fmla="*/ 112 h 116"/>
                <a:gd name="T118" fmla="*/ 83 w 98"/>
                <a:gd name="T119" fmla="*/ 112 h 116"/>
                <a:gd name="T120" fmla="*/ 83 w 98"/>
                <a:gd name="T121" fmla="*/ 112 h 116"/>
                <a:gd name="T122" fmla="*/ 83 w 98"/>
                <a:gd name="T12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" h="116">
                  <a:moveTo>
                    <a:pt x="82" y="116"/>
                  </a:moveTo>
                  <a:cubicBezTo>
                    <a:pt x="82" y="116"/>
                    <a:pt x="24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8" y="112"/>
                    <a:pt x="4" y="111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07"/>
                    <a:pt x="0" y="104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2"/>
                    <a:pt x="4" y="39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15"/>
                    <a:pt x="7" y="10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7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52" y="7"/>
                    <a:pt x="83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98" y="65"/>
                    <a:pt x="96" y="92"/>
                    <a:pt x="96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3"/>
                    <a:pt x="96" y="103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9"/>
                    <a:pt x="94" y="112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88" y="116"/>
                    <a:pt x="85" y="116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6"/>
                    <a:pt x="83" y="116"/>
                    <a:pt x="82" y="116"/>
                  </a:cubicBezTo>
                  <a:close/>
                  <a:moveTo>
                    <a:pt x="83" y="112"/>
                  </a:moveTo>
                  <a:cubicBezTo>
                    <a:pt x="84" y="112"/>
                    <a:pt x="87" y="112"/>
                    <a:pt x="89" y="111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91" y="109"/>
                    <a:pt x="92" y="108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92"/>
                    <a:pt x="94" y="66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0" y="46"/>
                    <a:pt x="72" y="37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52" y="18"/>
                    <a:pt x="40" y="8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5"/>
                    <a:pt x="22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4" y="5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11" y="15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39"/>
                    <a:pt x="4" y="93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4"/>
                    <a:pt x="4" y="105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6" y="107"/>
                    <a:pt x="8" y="108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24" y="109"/>
                    <a:pt x="81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77"/>
            <p:cNvSpPr/>
            <p:nvPr/>
          </p:nvSpPr>
          <p:spPr bwMode="auto">
            <a:xfrm>
              <a:off x="6763312" y="4342793"/>
              <a:ext cx="258511" cy="326941"/>
            </a:xfrm>
            <a:custGeom>
              <a:avLst/>
              <a:gdLst>
                <a:gd name="T0" fmla="*/ 69 w 72"/>
                <a:gd name="T1" fmla="*/ 6 h 91"/>
                <a:gd name="T2" fmla="*/ 14 w 72"/>
                <a:gd name="T3" fmla="*/ 1 h 91"/>
                <a:gd name="T4" fmla="*/ 6 w 72"/>
                <a:gd name="T5" fmla="*/ 12 h 91"/>
                <a:gd name="T6" fmla="*/ 1 w 72"/>
                <a:gd name="T7" fmla="*/ 83 h 91"/>
                <a:gd name="T8" fmla="*/ 11 w 72"/>
                <a:gd name="T9" fmla="*/ 90 h 91"/>
                <a:gd name="T10" fmla="*/ 56 w 72"/>
                <a:gd name="T11" fmla="*/ 59 h 91"/>
                <a:gd name="T12" fmla="*/ 72 w 72"/>
                <a:gd name="T13" fmla="*/ 9 h 91"/>
                <a:gd name="T14" fmla="*/ 69 w 72"/>
                <a:gd name="T15" fmla="*/ 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1">
                  <a:moveTo>
                    <a:pt x="69" y="6"/>
                  </a:moveTo>
                  <a:cubicBezTo>
                    <a:pt x="69" y="6"/>
                    <a:pt x="16" y="1"/>
                    <a:pt x="14" y="1"/>
                  </a:cubicBezTo>
                  <a:cubicBezTo>
                    <a:pt x="11" y="1"/>
                    <a:pt x="7" y="0"/>
                    <a:pt x="6" y="12"/>
                  </a:cubicBezTo>
                  <a:cubicBezTo>
                    <a:pt x="6" y="23"/>
                    <a:pt x="1" y="82"/>
                    <a:pt x="1" y="83"/>
                  </a:cubicBezTo>
                  <a:cubicBezTo>
                    <a:pt x="1" y="84"/>
                    <a:pt x="0" y="91"/>
                    <a:pt x="11" y="90"/>
                  </a:cubicBezTo>
                  <a:cubicBezTo>
                    <a:pt x="21" y="88"/>
                    <a:pt x="42" y="81"/>
                    <a:pt x="56" y="59"/>
                  </a:cubicBezTo>
                  <a:cubicBezTo>
                    <a:pt x="70" y="37"/>
                    <a:pt x="72" y="13"/>
                    <a:pt x="72" y="9"/>
                  </a:cubicBezTo>
                  <a:cubicBezTo>
                    <a:pt x="72" y="9"/>
                    <a:pt x="72" y="6"/>
                    <a:pt x="69" y="6"/>
                  </a:cubicBezTo>
                  <a:close/>
                </a:path>
              </a:pathLst>
            </a:custGeom>
            <a:solidFill>
              <a:srgbClr val="73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78"/>
            <p:cNvSpPr>
              <a:spLocks noEditPoints="1"/>
            </p:cNvSpPr>
            <p:nvPr/>
          </p:nvSpPr>
          <p:spPr bwMode="auto">
            <a:xfrm>
              <a:off x="6758750" y="4338231"/>
              <a:ext cx="270677" cy="334544"/>
            </a:xfrm>
            <a:custGeom>
              <a:avLst/>
              <a:gdLst>
                <a:gd name="T0" fmla="*/ 1 w 75"/>
                <a:gd name="T1" fmla="*/ 89 h 93"/>
                <a:gd name="T2" fmla="*/ 0 w 75"/>
                <a:gd name="T3" fmla="*/ 84 h 93"/>
                <a:gd name="T4" fmla="*/ 0 w 75"/>
                <a:gd name="T5" fmla="*/ 84 h 93"/>
                <a:gd name="T6" fmla="*/ 0 w 75"/>
                <a:gd name="T7" fmla="*/ 84 h 93"/>
                <a:gd name="T8" fmla="*/ 0 w 75"/>
                <a:gd name="T9" fmla="*/ 84 h 93"/>
                <a:gd name="T10" fmla="*/ 5 w 75"/>
                <a:gd name="T11" fmla="*/ 12 h 93"/>
                <a:gd name="T12" fmla="*/ 5 w 75"/>
                <a:gd name="T13" fmla="*/ 12 h 93"/>
                <a:gd name="T14" fmla="*/ 8 w 75"/>
                <a:gd name="T15" fmla="*/ 2 h 93"/>
                <a:gd name="T16" fmla="*/ 8 w 75"/>
                <a:gd name="T17" fmla="*/ 2 h 93"/>
                <a:gd name="T18" fmla="*/ 13 w 75"/>
                <a:gd name="T19" fmla="*/ 0 h 93"/>
                <a:gd name="T20" fmla="*/ 13 w 75"/>
                <a:gd name="T21" fmla="*/ 0 h 93"/>
                <a:gd name="T22" fmla="*/ 15 w 75"/>
                <a:gd name="T23" fmla="*/ 0 h 93"/>
                <a:gd name="T24" fmla="*/ 15 w 75"/>
                <a:gd name="T25" fmla="*/ 0 h 93"/>
                <a:gd name="T26" fmla="*/ 70 w 75"/>
                <a:gd name="T27" fmla="*/ 5 h 93"/>
                <a:gd name="T28" fmla="*/ 70 w 75"/>
                <a:gd name="T29" fmla="*/ 5 h 93"/>
                <a:gd name="T30" fmla="*/ 74 w 75"/>
                <a:gd name="T31" fmla="*/ 8 h 93"/>
                <a:gd name="T32" fmla="*/ 74 w 75"/>
                <a:gd name="T33" fmla="*/ 8 h 93"/>
                <a:gd name="T34" fmla="*/ 75 w 75"/>
                <a:gd name="T35" fmla="*/ 10 h 93"/>
                <a:gd name="T36" fmla="*/ 75 w 75"/>
                <a:gd name="T37" fmla="*/ 10 h 93"/>
                <a:gd name="T38" fmla="*/ 59 w 75"/>
                <a:gd name="T39" fmla="*/ 61 h 93"/>
                <a:gd name="T40" fmla="*/ 59 w 75"/>
                <a:gd name="T41" fmla="*/ 61 h 93"/>
                <a:gd name="T42" fmla="*/ 12 w 75"/>
                <a:gd name="T43" fmla="*/ 93 h 93"/>
                <a:gd name="T44" fmla="*/ 12 w 75"/>
                <a:gd name="T45" fmla="*/ 93 h 93"/>
                <a:gd name="T46" fmla="*/ 9 w 75"/>
                <a:gd name="T47" fmla="*/ 93 h 93"/>
                <a:gd name="T48" fmla="*/ 9 w 75"/>
                <a:gd name="T49" fmla="*/ 93 h 93"/>
                <a:gd name="T50" fmla="*/ 9 w 75"/>
                <a:gd name="T51" fmla="*/ 93 h 93"/>
                <a:gd name="T52" fmla="*/ 9 w 75"/>
                <a:gd name="T53" fmla="*/ 93 h 93"/>
                <a:gd name="T54" fmla="*/ 1 w 75"/>
                <a:gd name="T55" fmla="*/ 89 h 93"/>
                <a:gd name="T56" fmla="*/ 11 w 75"/>
                <a:gd name="T57" fmla="*/ 5 h 93"/>
                <a:gd name="T58" fmla="*/ 9 w 75"/>
                <a:gd name="T59" fmla="*/ 13 h 93"/>
                <a:gd name="T60" fmla="*/ 9 w 75"/>
                <a:gd name="T61" fmla="*/ 13 h 93"/>
                <a:gd name="T62" fmla="*/ 4 w 75"/>
                <a:gd name="T63" fmla="*/ 84 h 93"/>
                <a:gd name="T64" fmla="*/ 4 w 75"/>
                <a:gd name="T65" fmla="*/ 84 h 93"/>
                <a:gd name="T66" fmla="*/ 4 w 75"/>
                <a:gd name="T67" fmla="*/ 84 h 93"/>
                <a:gd name="T68" fmla="*/ 9 w 75"/>
                <a:gd name="T69" fmla="*/ 89 h 93"/>
                <a:gd name="T70" fmla="*/ 9 w 75"/>
                <a:gd name="T71" fmla="*/ 89 h 93"/>
                <a:gd name="T72" fmla="*/ 11 w 75"/>
                <a:gd name="T73" fmla="*/ 89 h 93"/>
                <a:gd name="T74" fmla="*/ 11 w 75"/>
                <a:gd name="T75" fmla="*/ 89 h 93"/>
                <a:gd name="T76" fmla="*/ 55 w 75"/>
                <a:gd name="T77" fmla="*/ 59 h 93"/>
                <a:gd name="T78" fmla="*/ 55 w 75"/>
                <a:gd name="T79" fmla="*/ 59 h 93"/>
                <a:gd name="T80" fmla="*/ 71 w 75"/>
                <a:gd name="T81" fmla="*/ 10 h 93"/>
                <a:gd name="T82" fmla="*/ 71 w 75"/>
                <a:gd name="T83" fmla="*/ 10 h 93"/>
                <a:gd name="T84" fmla="*/ 71 w 75"/>
                <a:gd name="T85" fmla="*/ 9 h 93"/>
                <a:gd name="T86" fmla="*/ 71 w 75"/>
                <a:gd name="T87" fmla="*/ 9 h 93"/>
                <a:gd name="T88" fmla="*/ 70 w 75"/>
                <a:gd name="T89" fmla="*/ 9 h 93"/>
                <a:gd name="T90" fmla="*/ 70 w 75"/>
                <a:gd name="T91" fmla="*/ 9 h 93"/>
                <a:gd name="T92" fmla="*/ 70 w 75"/>
                <a:gd name="T93" fmla="*/ 7 h 93"/>
                <a:gd name="T94" fmla="*/ 70 w 75"/>
                <a:gd name="T95" fmla="*/ 9 h 93"/>
                <a:gd name="T96" fmla="*/ 15 w 75"/>
                <a:gd name="T97" fmla="*/ 4 h 93"/>
                <a:gd name="T98" fmla="*/ 15 w 75"/>
                <a:gd name="T99" fmla="*/ 4 h 93"/>
                <a:gd name="T100" fmla="*/ 13 w 75"/>
                <a:gd name="T101" fmla="*/ 4 h 93"/>
                <a:gd name="T102" fmla="*/ 13 w 75"/>
                <a:gd name="T103" fmla="*/ 4 h 93"/>
                <a:gd name="T104" fmla="*/ 11 w 75"/>
                <a:gd name="T105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93">
                  <a:moveTo>
                    <a:pt x="1" y="89"/>
                  </a:moveTo>
                  <a:cubicBezTo>
                    <a:pt x="0" y="87"/>
                    <a:pt x="0" y="85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3"/>
                    <a:pt x="5" y="24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8"/>
                    <a:pt x="6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68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2" y="5"/>
                    <a:pt x="74" y="7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5" y="9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5"/>
                    <a:pt x="73" y="39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44" y="84"/>
                    <a:pt x="22" y="91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1" y="93"/>
                    <a:pt x="10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5" y="93"/>
                    <a:pt x="2" y="91"/>
                    <a:pt x="1" y="89"/>
                  </a:cubicBezTo>
                  <a:close/>
                  <a:moveTo>
                    <a:pt x="11" y="5"/>
                  </a:moveTo>
                  <a:cubicBezTo>
                    <a:pt x="10" y="6"/>
                    <a:pt x="9" y="8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4"/>
                    <a:pt x="4" y="83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5"/>
                    <a:pt x="3" y="89"/>
                    <a:pt x="9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0" y="89"/>
                    <a:pt x="10" y="89"/>
                    <a:pt x="11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21" y="87"/>
                    <a:pt x="42" y="80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69" y="37"/>
                    <a:pt x="71" y="14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1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79"/>
            <p:cNvSpPr/>
            <p:nvPr/>
          </p:nvSpPr>
          <p:spPr bwMode="auto">
            <a:xfrm>
              <a:off x="6719213" y="3932216"/>
              <a:ext cx="165751" cy="60826"/>
            </a:xfrm>
            <a:custGeom>
              <a:avLst/>
              <a:gdLst>
                <a:gd name="T0" fmla="*/ 43 w 46"/>
                <a:gd name="T1" fmla="*/ 17 h 17"/>
                <a:gd name="T2" fmla="*/ 1 w 46"/>
                <a:gd name="T3" fmla="*/ 12 h 17"/>
                <a:gd name="T4" fmla="*/ 0 w 46"/>
                <a:gd name="T5" fmla="*/ 10 h 17"/>
                <a:gd name="T6" fmla="*/ 0 w 46"/>
                <a:gd name="T7" fmla="*/ 10 h 17"/>
                <a:gd name="T8" fmla="*/ 2 w 46"/>
                <a:gd name="T9" fmla="*/ 8 h 17"/>
                <a:gd name="T10" fmla="*/ 2 w 46"/>
                <a:gd name="T11" fmla="*/ 8 h 17"/>
                <a:gd name="T12" fmla="*/ 42 w 46"/>
                <a:gd name="T13" fmla="*/ 13 h 17"/>
                <a:gd name="T14" fmla="*/ 42 w 46"/>
                <a:gd name="T15" fmla="*/ 11 h 17"/>
                <a:gd name="T16" fmla="*/ 42 w 46"/>
                <a:gd name="T17" fmla="*/ 11 h 17"/>
                <a:gd name="T18" fmla="*/ 3 w 46"/>
                <a:gd name="T19" fmla="*/ 4 h 17"/>
                <a:gd name="T20" fmla="*/ 3 w 46"/>
                <a:gd name="T21" fmla="*/ 4 h 17"/>
                <a:gd name="T22" fmla="*/ 3 w 46"/>
                <a:gd name="T23" fmla="*/ 4 h 17"/>
                <a:gd name="T24" fmla="*/ 1 w 46"/>
                <a:gd name="T25" fmla="*/ 2 h 17"/>
                <a:gd name="T26" fmla="*/ 1 w 46"/>
                <a:gd name="T27" fmla="*/ 2 h 17"/>
                <a:gd name="T28" fmla="*/ 4 w 46"/>
                <a:gd name="T29" fmla="*/ 1 h 17"/>
                <a:gd name="T30" fmla="*/ 4 w 46"/>
                <a:gd name="T31" fmla="*/ 1 h 17"/>
                <a:gd name="T32" fmla="*/ 44 w 46"/>
                <a:gd name="T33" fmla="*/ 8 h 17"/>
                <a:gd name="T34" fmla="*/ 44 w 46"/>
                <a:gd name="T35" fmla="*/ 8 h 17"/>
                <a:gd name="T36" fmla="*/ 46 w 46"/>
                <a:gd name="T37" fmla="*/ 9 h 17"/>
                <a:gd name="T38" fmla="*/ 46 w 46"/>
                <a:gd name="T39" fmla="*/ 9 h 17"/>
                <a:gd name="T40" fmla="*/ 46 w 46"/>
                <a:gd name="T41" fmla="*/ 11 h 17"/>
                <a:gd name="T42" fmla="*/ 46 w 46"/>
                <a:gd name="T43" fmla="*/ 11 h 17"/>
                <a:gd name="T44" fmla="*/ 45 w 46"/>
                <a:gd name="T45" fmla="*/ 16 h 17"/>
                <a:gd name="T46" fmla="*/ 45 w 46"/>
                <a:gd name="T47" fmla="*/ 16 h 17"/>
                <a:gd name="T48" fmla="*/ 43 w 46"/>
                <a:gd name="T49" fmla="*/ 17 h 17"/>
                <a:gd name="T50" fmla="*/ 43 w 46"/>
                <a:gd name="T51" fmla="*/ 17 h 17"/>
                <a:gd name="T52" fmla="*/ 43 w 46"/>
                <a:gd name="T5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17">
                  <a:moveTo>
                    <a:pt x="43" y="17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5" y="10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3" y="7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10"/>
                    <a:pt x="46" y="10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3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80"/>
            <p:cNvSpPr/>
            <p:nvPr/>
          </p:nvSpPr>
          <p:spPr bwMode="auto">
            <a:xfrm>
              <a:off x="6798287" y="3913969"/>
              <a:ext cx="15207" cy="4257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10 h 12"/>
                <a:gd name="T6" fmla="*/ 0 w 4"/>
                <a:gd name="T7" fmla="*/ 2 h 12"/>
                <a:gd name="T8" fmla="*/ 2 w 4"/>
                <a:gd name="T9" fmla="*/ 0 h 12"/>
                <a:gd name="T10" fmla="*/ 2 w 4"/>
                <a:gd name="T11" fmla="*/ 0 h 12"/>
                <a:gd name="T12" fmla="*/ 4 w 4"/>
                <a:gd name="T13" fmla="*/ 2 h 12"/>
                <a:gd name="T14" fmla="*/ 4 w 4"/>
                <a:gd name="T15" fmla="*/ 2 h 12"/>
                <a:gd name="T16" fmla="*/ 4 w 4"/>
                <a:gd name="T17" fmla="*/ 11 h 12"/>
                <a:gd name="T18" fmla="*/ 2 w 4"/>
                <a:gd name="T19" fmla="*/ 12 h 12"/>
                <a:gd name="T20" fmla="*/ 2 w 4"/>
                <a:gd name="T21" fmla="*/ 12 h 12"/>
                <a:gd name="T22" fmla="*/ 2 w 4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0" y="12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81"/>
            <p:cNvSpPr/>
            <p:nvPr/>
          </p:nvSpPr>
          <p:spPr bwMode="auto">
            <a:xfrm>
              <a:off x="6751146" y="3910927"/>
              <a:ext cx="15207" cy="39537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9 h 11"/>
                <a:gd name="T6" fmla="*/ 0 w 4"/>
                <a:gd name="T7" fmla="*/ 2 h 11"/>
                <a:gd name="T8" fmla="*/ 2 w 4"/>
                <a:gd name="T9" fmla="*/ 0 h 11"/>
                <a:gd name="T10" fmla="*/ 2 w 4"/>
                <a:gd name="T11" fmla="*/ 0 h 11"/>
                <a:gd name="T12" fmla="*/ 4 w 4"/>
                <a:gd name="T13" fmla="*/ 2 h 11"/>
                <a:gd name="T14" fmla="*/ 4 w 4"/>
                <a:gd name="T15" fmla="*/ 2 h 11"/>
                <a:gd name="T16" fmla="*/ 4 w 4"/>
                <a:gd name="T17" fmla="*/ 9 h 11"/>
                <a:gd name="T18" fmla="*/ 2 w 4"/>
                <a:gd name="T19" fmla="*/ 11 h 11"/>
                <a:gd name="T20" fmla="*/ 2 w 4"/>
                <a:gd name="T21" fmla="*/ 11 h 11"/>
                <a:gd name="T22" fmla="*/ 2 w 4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482"/>
            <p:cNvSpPr/>
            <p:nvPr/>
          </p:nvSpPr>
          <p:spPr bwMode="auto">
            <a:xfrm>
              <a:off x="6629494" y="4759453"/>
              <a:ext cx="168793" cy="147504"/>
            </a:xfrm>
            <a:custGeom>
              <a:avLst/>
              <a:gdLst>
                <a:gd name="T0" fmla="*/ 44 w 47"/>
                <a:gd name="T1" fmla="*/ 36 h 41"/>
                <a:gd name="T2" fmla="*/ 40 w 47"/>
                <a:gd name="T3" fmla="*/ 3 h 41"/>
                <a:gd name="T4" fmla="*/ 3 w 47"/>
                <a:gd name="T5" fmla="*/ 3 h 41"/>
                <a:gd name="T6" fmla="*/ 3 w 47"/>
                <a:gd name="T7" fmla="*/ 38 h 41"/>
                <a:gd name="T8" fmla="*/ 44 w 47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1">
                  <a:moveTo>
                    <a:pt x="44" y="36"/>
                  </a:moveTo>
                  <a:cubicBezTo>
                    <a:pt x="44" y="36"/>
                    <a:pt x="47" y="3"/>
                    <a:pt x="40" y="3"/>
                  </a:cubicBezTo>
                  <a:cubicBezTo>
                    <a:pt x="34" y="2"/>
                    <a:pt x="5" y="0"/>
                    <a:pt x="3" y="3"/>
                  </a:cubicBezTo>
                  <a:cubicBezTo>
                    <a:pt x="0" y="7"/>
                    <a:pt x="1" y="35"/>
                    <a:pt x="3" y="38"/>
                  </a:cubicBezTo>
                  <a:cubicBezTo>
                    <a:pt x="4" y="41"/>
                    <a:pt x="44" y="36"/>
                    <a:pt x="4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483"/>
            <p:cNvSpPr>
              <a:spLocks noEditPoints="1"/>
            </p:cNvSpPr>
            <p:nvPr/>
          </p:nvSpPr>
          <p:spPr bwMode="auto">
            <a:xfrm>
              <a:off x="6626453" y="4759453"/>
              <a:ext cx="168793" cy="147504"/>
            </a:xfrm>
            <a:custGeom>
              <a:avLst/>
              <a:gdLst>
                <a:gd name="T0" fmla="*/ 6 w 47"/>
                <a:gd name="T1" fmla="*/ 40 h 41"/>
                <a:gd name="T2" fmla="*/ 2 w 47"/>
                <a:gd name="T3" fmla="*/ 38 h 41"/>
                <a:gd name="T4" fmla="*/ 2 w 47"/>
                <a:gd name="T5" fmla="*/ 38 h 41"/>
                <a:gd name="T6" fmla="*/ 1 w 47"/>
                <a:gd name="T7" fmla="*/ 31 h 41"/>
                <a:gd name="T8" fmla="*/ 1 w 47"/>
                <a:gd name="T9" fmla="*/ 31 h 41"/>
                <a:gd name="T10" fmla="*/ 0 w 47"/>
                <a:gd name="T11" fmla="*/ 18 h 41"/>
                <a:gd name="T12" fmla="*/ 0 w 47"/>
                <a:gd name="T13" fmla="*/ 18 h 41"/>
                <a:gd name="T14" fmla="*/ 1 w 47"/>
                <a:gd name="T15" fmla="*/ 9 h 41"/>
                <a:gd name="T16" fmla="*/ 1 w 47"/>
                <a:gd name="T17" fmla="*/ 9 h 41"/>
                <a:gd name="T18" fmla="*/ 2 w 47"/>
                <a:gd name="T19" fmla="*/ 2 h 41"/>
                <a:gd name="T20" fmla="*/ 2 w 47"/>
                <a:gd name="T21" fmla="*/ 2 h 41"/>
                <a:gd name="T22" fmla="*/ 8 w 47"/>
                <a:gd name="T23" fmla="*/ 0 h 41"/>
                <a:gd name="T24" fmla="*/ 8 w 47"/>
                <a:gd name="T25" fmla="*/ 0 h 41"/>
                <a:gd name="T26" fmla="*/ 18 w 47"/>
                <a:gd name="T27" fmla="*/ 0 h 41"/>
                <a:gd name="T28" fmla="*/ 18 w 47"/>
                <a:gd name="T29" fmla="*/ 0 h 41"/>
                <a:gd name="T30" fmla="*/ 42 w 47"/>
                <a:gd name="T31" fmla="*/ 1 h 41"/>
                <a:gd name="T32" fmla="*/ 42 w 47"/>
                <a:gd name="T33" fmla="*/ 1 h 41"/>
                <a:gd name="T34" fmla="*/ 47 w 47"/>
                <a:gd name="T35" fmla="*/ 8 h 41"/>
                <a:gd name="T36" fmla="*/ 47 w 47"/>
                <a:gd name="T37" fmla="*/ 8 h 41"/>
                <a:gd name="T38" fmla="*/ 47 w 47"/>
                <a:gd name="T39" fmla="*/ 20 h 41"/>
                <a:gd name="T40" fmla="*/ 47 w 47"/>
                <a:gd name="T41" fmla="*/ 20 h 41"/>
                <a:gd name="T42" fmla="*/ 47 w 47"/>
                <a:gd name="T43" fmla="*/ 37 h 41"/>
                <a:gd name="T44" fmla="*/ 47 w 47"/>
                <a:gd name="T45" fmla="*/ 37 h 41"/>
                <a:gd name="T46" fmla="*/ 45 w 47"/>
                <a:gd name="T47" fmla="*/ 38 h 41"/>
                <a:gd name="T48" fmla="*/ 45 w 47"/>
                <a:gd name="T49" fmla="*/ 38 h 41"/>
                <a:gd name="T50" fmla="*/ 11 w 47"/>
                <a:gd name="T51" fmla="*/ 41 h 41"/>
                <a:gd name="T52" fmla="*/ 11 w 47"/>
                <a:gd name="T53" fmla="*/ 41 h 41"/>
                <a:gd name="T54" fmla="*/ 6 w 47"/>
                <a:gd name="T55" fmla="*/ 40 h 41"/>
                <a:gd name="T56" fmla="*/ 6 w 47"/>
                <a:gd name="T57" fmla="*/ 36 h 41"/>
                <a:gd name="T58" fmla="*/ 11 w 47"/>
                <a:gd name="T59" fmla="*/ 37 h 41"/>
                <a:gd name="T60" fmla="*/ 11 w 47"/>
                <a:gd name="T61" fmla="*/ 37 h 41"/>
                <a:gd name="T62" fmla="*/ 43 w 47"/>
                <a:gd name="T63" fmla="*/ 35 h 41"/>
                <a:gd name="T64" fmla="*/ 43 w 47"/>
                <a:gd name="T65" fmla="*/ 35 h 41"/>
                <a:gd name="T66" fmla="*/ 43 w 47"/>
                <a:gd name="T67" fmla="*/ 20 h 41"/>
                <a:gd name="T68" fmla="*/ 43 w 47"/>
                <a:gd name="T69" fmla="*/ 20 h 41"/>
                <a:gd name="T70" fmla="*/ 41 w 47"/>
                <a:gd name="T71" fmla="*/ 5 h 41"/>
                <a:gd name="T72" fmla="*/ 41 w 47"/>
                <a:gd name="T73" fmla="*/ 5 h 41"/>
                <a:gd name="T74" fmla="*/ 41 w 47"/>
                <a:gd name="T75" fmla="*/ 5 h 41"/>
                <a:gd name="T76" fmla="*/ 18 w 47"/>
                <a:gd name="T77" fmla="*/ 4 h 41"/>
                <a:gd name="T78" fmla="*/ 18 w 47"/>
                <a:gd name="T79" fmla="*/ 4 h 41"/>
                <a:gd name="T80" fmla="*/ 5 w 47"/>
                <a:gd name="T81" fmla="*/ 5 h 41"/>
                <a:gd name="T82" fmla="*/ 5 w 47"/>
                <a:gd name="T83" fmla="*/ 5 h 41"/>
                <a:gd name="T84" fmla="*/ 5 w 47"/>
                <a:gd name="T85" fmla="*/ 6 h 41"/>
                <a:gd name="T86" fmla="*/ 5 w 47"/>
                <a:gd name="T87" fmla="*/ 6 h 41"/>
                <a:gd name="T88" fmla="*/ 5 w 47"/>
                <a:gd name="T89" fmla="*/ 9 h 41"/>
                <a:gd name="T90" fmla="*/ 5 w 47"/>
                <a:gd name="T91" fmla="*/ 9 h 41"/>
                <a:gd name="T92" fmla="*/ 4 w 47"/>
                <a:gd name="T93" fmla="*/ 18 h 41"/>
                <a:gd name="T94" fmla="*/ 4 w 47"/>
                <a:gd name="T95" fmla="*/ 18 h 41"/>
                <a:gd name="T96" fmla="*/ 5 w 47"/>
                <a:gd name="T97" fmla="*/ 30 h 41"/>
                <a:gd name="T98" fmla="*/ 5 w 47"/>
                <a:gd name="T99" fmla="*/ 30 h 41"/>
                <a:gd name="T100" fmla="*/ 5 w 47"/>
                <a:gd name="T101" fmla="*/ 36 h 41"/>
                <a:gd name="T102" fmla="*/ 5 w 47"/>
                <a:gd name="T103" fmla="*/ 36 h 41"/>
                <a:gd name="T104" fmla="*/ 6 w 47"/>
                <a:gd name="T10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41">
                  <a:moveTo>
                    <a:pt x="6" y="40"/>
                  </a:moveTo>
                  <a:cubicBezTo>
                    <a:pt x="4" y="40"/>
                    <a:pt x="3" y="40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7"/>
                    <a:pt x="1" y="34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7"/>
                    <a:pt x="0" y="2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0"/>
                    <a:pt x="38" y="0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5" y="1"/>
                    <a:pt x="46" y="5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12"/>
                    <a:pt x="47" y="16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9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24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1"/>
                    <a:pt x="7" y="41"/>
                    <a:pt x="6" y="40"/>
                  </a:cubicBezTo>
                  <a:close/>
                  <a:moveTo>
                    <a:pt x="6" y="36"/>
                  </a:moveTo>
                  <a:cubicBezTo>
                    <a:pt x="8" y="37"/>
                    <a:pt x="9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1" y="37"/>
                    <a:pt x="38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2"/>
                    <a:pt x="43" y="26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3"/>
                    <a:pt x="42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8" y="4"/>
                    <a:pt x="27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2" y="3"/>
                    <a:pt x="6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4" y="15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2"/>
                    <a:pt x="4" y="27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484"/>
            <p:cNvSpPr/>
            <p:nvPr/>
          </p:nvSpPr>
          <p:spPr bwMode="auto">
            <a:xfrm>
              <a:off x="6748105" y="4773139"/>
              <a:ext cx="21289" cy="15207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3 w 6"/>
                <a:gd name="T5" fmla="*/ 4 h 4"/>
                <a:gd name="T6" fmla="*/ 3 w 6"/>
                <a:gd name="T7" fmla="*/ 4 h 4"/>
                <a:gd name="T8" fmla="*/ 3 w 6"/>
                <a:gd name="T9" fmla="*/ 4 h 4"/>
                <a:gd name="T10" fmla="*/ 0 w 6"/>
                <a:gd name="T11" fmla="*/ 2 h 4"/>
                <a:gd name="T12" fmla="*/ 0 w 6"/>
                <a:gd name="T13" fmla="*/ 2 h 4"/>
                <a:gd name="T14" fmla="*/ 2 w 6"/>
                <a:gd name="T15" fmla="*/ 0 h 4"/>
                <a:gd name="T16" fmla="*/ 2 w 6"/>
                <a:gd name="T17" fmla="*/ 0 h 4"/>
                <a:gd name="T18" fmla="*/ 3 w 6"/>
                <a:gd name="T19" fmla="*/ 0 h 4"/>
                <a:gd name="T20" fmla="*/ 3 w 6"/>
                <a:gd name="T21" fmla="*/ 0 h 4"/>
                <a:gd name="T22" fmla="*/ 5 w 6"/>
                <a:gd name="T23" fmla="*/ 0 h 4"/>
                <a:gd name="T24" fmla="*/ 5 w 6"/>
                <a:gd name="T25" fmla="*/ 0 h 4"/>
                <a:gd name="T26" fmla="*/ 5 w 6"/>
                <a:gd name="T27" fmla="*/ 0 h 4"/>
                <a:gd name="T28" fmla="*/ 6 w 6"/>
                <a:gd name="T29" fmla="*/ 3 h 4"/>
                <a:gd name="T30" fmla="*/ 6 w 6"/>
                <a:gd name="T31" fmla="*/ 3 h 4"/>
                <a:gd name="T32" fmla="*/ 4 w 6"/>
                <a:gd name="T33" fmla="*/ 4 h 4"/>
                <a:gd name="T34" fmla="*/ 4 w 6"/>
                <a:gd name="T35" fmla="*/ 4 h 4"/>
                <a:gd name="T36" fmla="*/ 3 w 6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485"/>
            <p:cNvSpPr/>
            <p:nvPr/>
          </p:nvSpPr>
          <p:spPr bwMode="auto">
            <a:xfrm>
              <a:off x="6719213" y="4773139"/>
              <a:ext cx="25851" cy="15207"/>
            </a:xfrm>
            <a:custGeom>
              <a:avLst/>
              <a:gdLst>
                <a:gd name="T0" fmla="*/ 5 w 7"/>
                <a:gd name="T1" fmla="*/ 4 h 4"/>
                <a:gd name="T2" fmla="*/ 2 w 7"/>
                <a:gd name="T3" fmla="*/ 4 h 4"/>
                <a:gd name="T4" fmla="*/ 2 w 7"/>
                <a:gd name="T5" fmla="*/ 4 h 4"/>
                <a:gd name="T6" fmla="*/ 0 w 7"/>
                <a:gd name="T7" fmla="*/ 2 h 4"/>
                <a:gd name="T8" fmla="*/ 0 w 7"/>
                <a:gd name="T9" fmla="*/ 2 h 4"/>
                <a:gd name="T10" fmla="*/ 2 w 7"/>
                <a:gd name="T11" fmla="*/ 0 h 4"/>
                <a:gd name="T12" fmla="*/ 2 w 7"/>
                <a:gd name="T13" fmla="*/ 0 h 4"/>
                <a:gd name="T14" fmla="*/ 5 w 7"/>
                <a:gd name="T15" fmla="*/ 0 h 4"/>
                <a:gd name="T16" fmla="*/ 5 w 7"/>
                <a:gd name="T17" fmla="*/ 0 h 4"/>
                <a:gd name="T18" fmla="*/ 5 w 7"/>
                <a:gd name="T19" fmla="*/ 0 h 4"/>
                <a:gd name="T20" fmla="*/ 7 w 7"/>
                <a:gd name="T21" fmla="*/ 2 h 4"/>
                <a:gd name="T22" fmla="*/ 7 w 7"/>
                <a:gd name="T23" fmla="*/ 2 h 4"/>
                <a:gd name="T24" fmla="*/ 5 w 7"/>
                <a:gd name="T25" fmla="*/ 4 h 4"/>
                <a:gd name="T26" fmla="*/ 5 w 7"/>
                <a:gd name="T27" fmla="*/ 4 h 4"/>
                <a:gd name="T28" fmla="*/ 5 w 7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86"/>
            <p:cNvSpPr/>
            <p:nvPr/>
          </p:nvSpPr>
          <p:spPr bwMode="auto">
            <a:xfrm>
              <a:off x="6687279" y="4770098"/>
              <a:ext cx="24330" cy="18248"/>
            </a:xfrm>
            <a:custGeom>
              <a:avLst/>
              <a:gdLst>
                <a:gd name="T0" fmla="*/ 2 w 7"/>
                <a:gd name="T1" fmla="*/ 5 h 5"/>
                <a:gd name="T2" fmla="*/ 0 w 7"/>
                <a:gd name="T3" fmla="*/ 3 h 5"/>
                <a:gd name="T4" fmla="*/ 0 w 7"/>
                <a:gd name="T5" fmla="*/ 3 h 5"/>
                <a:gd name="T6" fmla="*/ 2 w 7"/>
                <a:gd name="T7" fmla="*/ 1 h 5"/>
                <a:gd name="T8" fmla="*/ 2 w 7"/>
                <a:gd name="T9" fmla="*/ 1 h 5"/>
                <a:gd name="T10" fmla="*/ 3 w 7"/>
                <a:gd name="T11" fmla="*/ 1 h 5"/>
                <a:gd name="T12" fmla="*/ 3 w 7"/>
                <a:gd name="T13" fmla="*/ 1 h 5"/>
                <a:gd name="T14" fmla="*/ 5 w 7"/>
                <a:gd name="T15" fmla="*/ 0 h 5"/>
                <a:gd name="T16" fmla="*/ 5 w 7"/>
                <a:gd name="T17" fmla="*/ 0 h 5"/>
                <a:gd name="T18" fmla="*/ 5 w 7"/>
                <a:gd name="T19" fmla="*/ 0 h 5"/>
                <a:gd name="T20" fmla="*/ 5 w 7"/>
                <a:gd name="T21" fmla="*/ 0 h 5"/>
                <a:gd name="T22" fmla="*/ 5 w 7"/>
                <a:gd name="T23" fmla="*/ 0 h 5"/>
                <a:gd name="T24" fmla="*/ 7 w 7"/>
                <a:gd name="T25" fmla="*/ 3 h 5"/>
                <a:gd name="T26" fmla="*/ 7 w 7"/>
                <a:gd name="T27" fmla="*/ 3 h 5"/>
                <a:gd name="T28" fmla="*/ 5 w 7"/>
                <a:gd name="T29" fmla="*/ 4 h 5"/>
                <a:gd name="T30" fmla="*/ 5 w 7"/>
                <a:gd name="T31" fmla="*/ 4 h 5"/>
                <a:gd name="T32" fmla="*/ 5 w 7"/>
                <a:gd name="T33" fmla="*/ 4 h 5"/>
                <a:gd name="T34" fmla="*/ 5 w 7"/>
                <a:gd name="T35" fmla="*/ 4 h 5"/>
                <a:gd name="T36" fmla="*/ 3 w 7"/>
                <a:gd name="T37" fmla="*/ 5 h 5"/>
                <a:gd name="T38" fmla="*/ 3 w 7"/>
                <a:gd name="T39" fmla="*/ 5 h 5"/>
                <a:gd name="T40" fmla="*/ 2 w 7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87"/>
            <p:cNvSpPr/>
            <p:nvPr/>
          </p:nvSpPr>
          <p:spPr bwMode="auto">
            <a:xfrm>
              <a:off x="6655345" y="4770098"/>
              <a:ext cx="24330" cy="18248"/>
            </a:xfrm>
            <a:custGeom>
              <a:avLst/>
              <a:gdLst>
                <a:gd name="T0" fmla="*/ 4 w 7"/>
                <a:gd name="T1" fmla="*/ 5 h 5"/>
                <a:gd name="T2" fmla="*/ 3 w 7"/>
                <a:gd name="T3" fmla="*/ 4 h 5"/>
                <a:gd name="T4" fmla="*/ 3 w 7"/>
                <a:gd name="T5" fmla="*/ 4 h 5"/>
                <a:gd name="T6" fmla="*/ 3 w 7"/>
                <a:gd name="T7" fmla="*/ 4 h 5"/>
                <a:gd name="T8" fmla="*/ 3 w 7"/>
                <a:gd name="T9" fmla="*/ 4 h 5"/>
                <a:gd name="T10" fmla="*/ 0 w 7"/>
                <a:gd name="T11" fmla="*/ 3 h 5"/>
                <a:gd name="T12" fmla="*/ 0 w 7"/>
                <a:gd name="T13" fmla="*/ 3 h 5"/>
                <a:gd name="T14" fmla="*/ 2 w 7"/>
                <a:gd name="T15" fmla="*/ 1 h 5"/>
                <a:gd name="T16" fmla="*/ 2 w 7"/>
                <a:gd name="T17" fmla="*/ 1 h 5"/>
                <a:gd name="T18" fmla="*/ 3 w 7"/>
                <a:gd name="T19" fmla="*/ 0 h 5"/>
                <a:gd name="T20" fmla="*/ 3 w 7"/>
                <a:gd name="T21" fmla="*/ 0 h 5"/>
                <a:gd name="T22" fmla="*/ 5 w 7"/>
                <a:gd name="T23" fmla="*/ 1 h 5"/>
                <a:gd name="T24" fmla="*/ 5 w 7"/>
                <a:gd name="T25" fmla="*/ 1 h 5"/>
                <a:gd name="T26" fmla="*/ 7 w 7"/>
                <a:gd name="T27" fmla="*/ 3 h 5"/>
                <a:gd name="T28" fmla="*/ 7 w 7"/>
                <a:gd name="T29" fmla="*/ 3 h 5"/>
                <a:gd name="T30" fmla="*/ 5 w 7"/>
                <a:gd name="T31" fmla="*/ 5 h 5"/>
                <a:gd name="T32" fmla="*/ 5 w 7"/>
                <a:gd name="T33" fmla="*/ 5 h 5"/>
                <a:gd name="T34" fmla="*/ 4 w 7"/>
                <a:gd name="T3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88"/>
            <p:cNvSpPr/>
            <p:nvPr/>
          </p:nvSpPr>
          <p:spPr bwMode="auto">
            <a:xfrm>
              <a:off x="6640138" y="4788345"/>
              <a:ext cx="18248" cy="24330"/>
            </a:xfrm>
            <a:custGeom>
              <a:avLst/>
              <a:gdLst>
                <a:gd name="T0" fmla="*/ 1 w 5"/>
                <a:gd name="T1" fmla="*/ 6 h 7"/>
                <a:gd name="T2" fmla="*/ 0 w 5"/>
                <a:gd name="T3" fmla="*/ 2 h 7"/>
                <a:gd name="T4" fmla="*/ 0 w 5"/>
                <a:gd name="T5" fmla="*/ 2 h 7"/>
                <a:gd name="T6" fmla="*/ 0 w 5"/>
                <a:gd name="T7" fmla="*/ 2 h 7"/>
                <a:gd name="T8" fmla="*/ 2 w 5"/>
                <a:gd name="T9" fmla="*/ 0 h 7"/>
                <a:gd name="T10" fmla="*/ 2 w 5"/>
                <a:gd name="T11" fmla="*/ 0 h 7"/>
                <a:gd name="T12" fmla="*/ 4 w 5"/>
                <a:gd name="T13" fmla="*/ 2 h 7"/>
                <a:gd name="T14" fmla="*/ 4 w 5"/>
                <a:gd name="T15" fmla="*/ 2 h 7"/>
                <a:gd name="T16" fmla="*/ 4 w 5"/>
                <a:gd name="T17" fmla="*/ 4 h 7"/>
                <a:gd name="T18" fmla="*/ 4 w 5"/>
                <a:gd name="T19" fmla="*/ 4 h 7"/>
                <a:gd name="T20" fmla="*/ 3 w 5"/>
                <a:gd name="T21" fmla="*/ 7 h 7"/>
                <a:gd name="T22" fmla="*/ 3 w 5"/>
                <a:gd name="T23" fmla="*/ 7 h 7"/>
                <a:gd name="T24" fmla="*/ 3 w 5"/>
                <a:gd name="T25" fmla="*/ 7 h 7"/>
                <a:gd name="T26" fmla="*/ 3 w 5"/>
                <a:gd name="T27" fmla="*/ 7 h 7"/>
                <a:gd name="T28" fmla="*/ 1 w 5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89"/>
            <p:cNvSpPr/>
            <p:nvPr/>
          </p:nvSpPr>
          <p:spPr bwMode="auto">
            <a:xfrm>
              <a:off x="6640138" y="4817238"/>
              <a:ext cx="15207" cy="24330"/>
            </a:xfrm>
            <a:custGeom>
              <a:avLst/>
              <a:gdLst>
                <a:gd name="T0" fmla="*/ 0 w 4"/>
                <a:gd name="T1" fmla="*/ 5 h 7"/>
                <a:gd name="T2" fmla="*/ 0 w 4"/>
                <a:gd name="T3" fmla="*/ 2 h 7"/>
                <a:gd name="T4" fmla="*/ 0 w 4"/>
                <a:gd name="T5" fmla="*/ 2 h 7"/>
                <a:gd name="T6" fmla="*/ 0 w 4"/>
                <a:gd name="T7" fmla="*/ 2 h 7"/>
                <a:gd name="T8" fmla="*/ 0 w 4"/>
                <a:gd name="T9" fmla="*/ 2 h 7"/>
                <a:gd name="T10" fmla="*/ 2 w 4"/>
                <a:gd name="T11" fmla="*/ 0 h 7"/>
                <a:gd name="T12" fmla="*/ 2 w 4"/>
                <a:gd name="T13" fmla="*/ 0 h 7"/>
                <a:gd name="T14" fmla="*/ 4 w 4"/>
                <a:gd name="T15" fmla="*/ 2 h 7"/>
                <a:gd name="T16" fmla="*/ 4 w 4"/>
                <a:gd name="T17" fmla="*/ 2 h 7"/>
                <a:gd name="T18" fmla="*/ 4 w 4"/>
                <a:gd name="T19" fmla="*/ 2 h 7"/>
                <a:gd name="T20" fmla="*/ 4 w 4"/>
                <a:gd name="T21" fmla="*/ 5 h 7"/>
                <a:gd name="T22" fmla="*/ 4 w 4"/>
                <a:gd name="T23" fmla="*/ 5 h 7"/>
                <a:gd name="T24" fmla="*/ 2 w 4"/>
                <a:gd name="T25" fmla="*/ 7 h 7"/>
                <a:gd name="T26" fmla="*/ 2 w 4"/>
                <a:gd name="T27" fmla="*/ 7 h 7"/>
                <a:gd name="T28" fmla="*/ 2 w 4"/>
                <a:gd name="T29" fmla="*/ 7 h 7"/>
                <a:gd name="T30" fmla="*/ 2 w 4"/>
                <a:gd name="T31" fmla="*/ 7 h 7"/>
                <a:gd name="T32" fmla="*/ 0 w 4"/>
                <a:gd name="T3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7">
                  <a:moveTo>
                    <a:pt x="0" y="5"/>
                  </a:moveTo>
                  <a:cubicBezTo>
                    <a:pt x="0" y="4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90"/>
            <p:cNvSpPr/>
            <p:nvPr/>
          </p:nvSpPr>
          <p:spPr bwMode="auto">
            <a:xfrm>
              <a:off x="6640138" y="4859816"/>
              <a:ext cx="18248" cy="25851"/>
            </a:xfrm>
            <a:custGeom>
              <a:avLst/>
              <a:gdLst>
                <a:gd name="T0" fmla="*/ 0 w 5"/>
                <a:gd name="T1" fmla="*/ 5 h 7"/>
                <a:gd name="T2" fmla="*/ 0 w 5"/>
                <a:gd name="T3" fmla="*/ 3 h 7"/>
                <a:gd name="T4" fmla="*/ 0 w 5"/>
                <a:gd name="T5" fmla="*/ 3 h 7"/>
                <a:gd name="T6" fmla="*/ 1 w 5"/>
                <a:gd name="T7" fmla="*/ 1 h 7"/>
                <a:gd name="T8" fmla="*/ 1 w 5"/>
                <a:gd name="T9" fmla="*/ 1 h 7"/>
                <a:gd name="T10" fmla="*/ 1 w 5"/>
                <a:gd name="T11" fmla="*/ 1 h 7"/>
                <a:gd name="T12" fmla="*/ 3 w 5"/>
                <a:gd name="T13" fmla="*/ 0 h 7"/>
                <a:gd name="T14" fmla="*/ 3 w 5"/>
                <a:gd name="T15" fmla="*/ 0 h 7"/>
                <a:gd name="T16" fmla="*/ 4 w 5"/>
                <a:gd name="T17" fmla="*/ 3 h 7"/>
                <a:gd name="T18" fmla="*/ 4 w 5"/>
                <a:gd name="T19" fmla="*/ 3 h 7"/>
                <a:gd name="T20" fmla="*/ 4 w 5"/>
                <a:gd name="T21" fmla="*/ 3 h 7"/>
                <a:gd name="T22" fmla="*/ 4 w 5"/>
                <a:gd name="T23" fmla="*/ 3 h 7"/>
                <a:gd name="T24" fmla="*/ 4 w 5"/>
                <a:gd name="T25" fmla="*/ 5 h 7"/>
                <a:gd name="T26" fmla="*/ 4 w 5"/>
                <a:gd name="T27" fmla="*/ 5 h 7"/>
                <a:gd name="T28" fmla="*/ 3 w 5"/>
                <a:gd name="T29" fmla="*/ 7 h 7"/>
                <a:gd name="T30" fmla="*/ 3 w 5"/>
                <a:gd name="T31" fmla="*/ 7 h 7"/>
                <a:gd name="T32" fmla="*/ 2 w 5"/>
                <a:gd name="T33" fmla="*/ 7 h 7"/>
                <a:gd name="T34" fmla="*/ 2 w 5"/>
                <a:gd name="T35" fmla="*/ 7 h 7"/>
                <a:gd name="T36" fmla="*/ 0 w 5"/>
                <a:gd name="T3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91"/>
            <p:cNvSpPr/>
            <p:nvPr/>
          </p:nvSpPr>
          <p:spPr bwMode="auto">
            <a:xfrm>
              <a:off x="6665990" y="4878064"/>
              <a:ext cx="28892" cy="13686"/>
            </a:xfrm>
            <a:custGeom>
              <a:avLst/>
              <a:gdLst>
                <a:gd name="T0" fmla="*/ 5 w 8"/>
                <a:gd name="T1" fmla="*/ 4 h 4"/>
                <a:gd name="T2" fmla="*/ 4 w 8"/>
                <a:gd name="T3" fmla="*/ 4 h 4"/>
                <a:gd name="T4" fmla="*/ 4 w 8"/>
                <a:gd name="T5" fmla="*/ 4 h 4"/>
                <a:gd name="T6" fmla="*/ 2 w 8"/>
                <a:gd name="T7" fmla="*/ 4 h 4"/>
                <a:gd name="T8" fmla="*/ 2 w 8"/>
                <a:gd name="T9" fmla="*/ 4 h 4"/>
                <a:gd name="T10" fmla="*/ 2 w 8"/>
                <a:gd name="T11" fmla="*/ 4 h 4"/>
                <a:gd name="T12" fmla="*/ 0 w 8"/>
                <a:gd name="T13" fmla="*/ 2 h 4"/>
                <a:gd name="T14" fmla="*/ 0 w 8"/>
                <a:gd name="T15" fmla="*/ 2 h 4"/>
                <a:gd name="T16" fmla="*/ 2 w 8"/>
                <a:gd name="T17" fmla="*/ 0 h 4"/>
                <a:gd name="T18" fmla="*/ 2 w 8"/>
                <a:gd name="T19" fmla="*/ 0 h 4"/>
                <a:gd name="T20" fmla="*/ 2 w 8"/>
                <a:gd name="T21" fmla="*/ 0 h 4"/>
                <a:gd name="T22" fmla="*/ 2 w 8"/>
                <a:gd name="T23" fmla="*/ 0 h 4"/>
                <a:gd name="T24" fmla="*/ 2 w 8"/>
                <a:gd name="T25" fmla="*/ 0 h 4"/>
                <a:gd name="T26" fmla="*/ 2 w 8"/>
                <a:gd name="T27" fmla="*/ 0 h 4"/>
                <a:gd name="T28" fmla="*/ 4 w 8"/>
                <a:gd name="T29" fmla="*/ 0 h 4"/>
                <a:gd name="T30" fmla="*/ 4 w 8"/>
                <a:gd name="T31" fmla="*/ 0 h 4"/>
                <a:gd name="T32" fmla="*/ 6 w 8"/>
                <a:gd name="T33" fmla="*/ 0 h 4"/>
                <a:gd name="T34" fmla="*/ 6 w 8"/>
                <a:gd name="T35" fmla="*/ 0 h 4"/>
                <a:gd name="T36" fmla="*/ 6 w 8"/>
                <a:gd name="T37" fmla="*/ 0 h 4"/>
                <a:gd name="T38" fmla="*/ 7 w 8"/>
                <a:gd name="T39" fmla="*/ 3 h 4"/>
                <a:gd name="T40" fmla="*/ 7 w 8"/>
                <a:gd name="T41" fmla="*/ 3 h 4"/>
                <a:gd name="T42" fmla="*/ 5 w 8"/>
                <a:gd name="T43" fmla="*/ 4 h 4"/>
                <a:gd name="T44" fmla="*/ 5 w 8"/>
                <a:gd name="T45" fmla="*/ 4 h 4"/>
                <a:gd name="T46" fmla="*/ 5 w 8"/>
                <a:gd name="T4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4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92"/>
            <p:cNvSpPr/>
            <p:nvPr/>
          </p:nvSpPr>
          <p:spPr bwMode="auto">
            <a:xfrm>
              <a:off x="6700965" y="4875023"/>
              <a:ext cx="25851" cy="16727"/>
            </a:xfrm>
            <a:custGeom>
              <a:avLst/>
              <a:gdLst>
                <a:gd name="T0" fmla="*/ 0 w 7"/>
                <a:gd name="T1" fmla="*/ 3 h 5"/>
                <a:gd name="T2" fmla="*/ 2 w 7"/>
                <a:gd name="T3" fmla="*/ 1 h 5"/>
                <a:gd name="T4" fmla="*/ 2 w 7"/>
                <a:gd name="T5" fmla="*/ 1 h 5"/>
                <a:gd name="T6" fmla="*/ 2 w 7"/>
                <a:gd name="T7" fmla="*/ 1 h 5"/>
                <a:gd name="T8" fmla="*/ 2 w 7"/>
                <a:gd name="T9" fmla="*/ 1 h 5"/>
                <a:gd name="T10" fmla="*/ 5 w 7"/>
                <a:gd name="T11" fmla="*/ 0 h 5"/>
                <a:gd name="T12" fmla="*/ 5 w 7"/>
                <a:gd name="T13" fmla="*/ 0 h 5"/>
                <a:gd name="T14" fmla="*/ 6 w 7"/>
                <a:gd name="T15" fmla="*/ 0 h 5"/>
                <a:gd name="T16" fmla="*/ 6 w 7"/>
                <a:gd name="T17" fmla="*/ 0 h 5"/>
                <a:gd name="T18" fmla="*/ 7 w 7"/>
                <a:gd name="T19" fmla="*/ 2 h 5"/>
                <a:gd name="T20" fmla="*/ 7 w 7"/>
                <a:gd name="T21" fmla="*/ 2 h 5"/>
                <a:gd name="T22" fmla="*/ 5 w 7"/>
                <a:gd name="T23" fmla="*/ 4 h 5"/>
                <a:gd name="T24" fmla="*/ 5 w 7"/>
                <a:gd name="T25" fmla="*/ 4 h 5"/>
                <a:gd name="T26" fmla="*/ 2 w 7"/>
                <a:gd name="T27" fmla="*/ 5 h 5"/>
                <a:gd name="T28" fmla="*/ 2 w 7"/>
                <a:gd name="T29" fmla="*/ 5 h 5"/>
                <a:gd name="T30" fmla="*/ 2 w 7"/>
                <a:gd name="T31" fmla="*/ 5 h 5"/>
                <a:gd name="T32" fmla="*/ 2 w 7"/>
                <a:gd name="T33" fmla="*/ 5 h 5"/>
                <a:gd name="T34" fmla="*/ 2 w 7"/>
                <a:gd name="T35" fmla="*/ 5 h 5"/>
                <a:gd name="T36" fmla="*/ 2 w 7"/>
                <a:gd name="T37" fmla="*/ 5 h 5"/>
                <a:gd name="T38" fmla="*/ 0 w 7"/>
                <a:gd name="T3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93"/>
            <p:cNvSpPr/>
            <p:nvPr/>
          </p:nvSpPr>
          <p:spPr bwMode="auto">
            <a:xfrm>
              <a:off x="6737460" y="4870461"/>
              <a:ext cx="25851" cy="15207"/>
            </a:xfrm>
            <a:custGeom>
              <a:avLst/>
              <a:gdLst>
                <a:gd name="T0" fmla="*/ 5 w 7"/>
                <a:gd name="T1" fmla="*/ 4 h 4"/>
                <a:gd name="T2" fmla="*/ 4 w 7"/>
                <a:gd name="T3" fmla="*/ 4 h 4"/>
                <a:gd name="T4" fmla="*/ 4 w 7"/>
                <a:gd name="T5" fmla="*/ 4 h 4"/>
                <a:gd name="T6" fmla="*/ 2 w 7"/>
                <a:gd name="T7" fmla="*/ 4 h 4"/>
                <a:gd name="T8" fmla="*/ 2 w 7"/>
                <a:gd name="T9" fmla="*/ 4 h 4"/>
                <a:gd name="T10" fmla="*/ 2 w 7"/>
                <a:gd name="T11" fmla="*/ 4 h 4"/>
                <a:gd name="T12" fmla="*/ 2 w 7"/>
                <a:gd name="T13" fmla="*/ 4 h 4"/>
                <a:gd name="T14" fmla="*/ 0 w 7"/>
                <a:gd name="T15" fmla="*/ 2 h 4"/>
                <a:gd name="T16" fmla="*/ 0 w 7"/>
                <a:gd name="T17" fmla="*/ 2 h 4"/>
                <a:gd name="T18" fmla="*/ 2 w 7"/>
                <a:gd name="T19" fmla="*/ 0 h 4"/>
                <a:gd name="T20" fmla="*/ 2 w 7"/>
                <a:gd name="T21" fmla="*/ 0 h 4"/>
                <a:gd name="T22" fmla="*/ 2 w 7"/>
                <a:gd name="T23" fmla="*/ 0 h 4"/>
                <a:gd name="T24" fmla="*/ 2 w 7"/>
                <a:gd name="T25" fmla="*/ 0 h 4"/>
                <a:gd name="T26" fmla="*/ 4 w 7"/>
                <a:gd name="T27" fmla="*/ 0 h 4"/>
                <a:gd name="T28" fmla="*/ 4 w 7"/>
                <a:gd name="T29" fmla="*/ 0 h 4"/>
                <a:gd name="T30" fmla="*/ 6 w 7"/>
                <a:gd name="T31" fmla="*/ 1 h 4"/>
                <a:gd name="T32" fmla="*/ 6 w 7"/>
                <a:gd name="T33" fmla="*/ 1 h 4"/>
                <a:gd name="T34" fmla="*/ 6 w 7"/>
                <a:gd name="T35" fmla="*/ 1 h 4"/>
                <a:gd name="T36" fmla="*/ 7 w 7"/>
                <a:gd name="T37" fmla="*/ 3 h 4"/>
                <a:gd name="T38" fmla="*/ 7 w 7"/>
                <a:gd name="T39" fmla="*/ 3 h 4"/>
                <a:gd name="T40" fmla="*/ 5 w 7"/>
                <a:gd name="T41" fmla="*/ 4 h 4"/>
                <a:gd name="T42" fmla="*/ 5 w 7"/>
                <a:gd name="T43" fmla="*/ 4 h 4"/>
                <a:gd name="T44" fmla="*/ 5 w 7"/>
                <a:gd name="T4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94"/>
            <p:cNvSpPr/>
            <p:nvPr/>
          </p:nvSpPr>
          <p:spPr bwMode="auto">
            <a:xfrm>
              <a:off x="6769394" y="4859816"/>
              <a:ext cx="15207" cy="21289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4 h 6"/>
                <a:gd name="T4" fmla="*/ 0 w 4"/>
                <a:gd name="T5" fmla="*/ 4 h 6"/>
                <a:gd name="T6" fmla="*/ 0 w 4"/>
                <a:gd name="T7" fmla="*/ 2 h 6"/>
                <a:gd name="T8" fmla="*/ 0 w 4"/>
                <a:gd name="T9" fmla="*/ 2 h 6"/>
                <a:gd name="T10" fmla="*/ 0 w 4"/>
                <a:gd name="T11" fmla="*/ 2 h 6"/>
                <a:gd name="T12" fmla="*/ 2 w 4"/>
                <a:gd name="T13" fmla="*/ 0 h 6"/>
                <a:gd name="T14" fmla="*/ 2 w 4"/>
                <a:gd name="T15" fmla="*/ 0 h 6"/>
                <a:gd name="T16" fmla="*/ 4 w 4"/>
                <a:gd name="T17" fmla="*/ 2 h 6"/>
                <a:gd name="T18" fmla="*/ 4 w 4"/>
                <a:gd name="T19" fmla="*/ 2 h 6"/>
                <a:gd name="T20" fmla="*/ 4 w 4"/>
                <a:gd name="T21" fmla="*/ 4 h 6"/>
                <a:gd name="T22" fmla="*/ 4 w 4"/>
                <a:gd name="T23" fmla="*/ 4 h 6"/>
                <a:gd name="T24" fmla="*/ 2 w 4"/>
                <a:gd name="T25" fmla="*/ 6 h 6"/>
                <a:gd name="T26" fmla="*/ 2 w 4"/>
                <a:gd name="T27" fmla="*/ 6 h 6"/>
                <a:gd name="T28" fmla="*/ 2 w 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95"/>
            <p:cNvSpPr/>
            <p:nvPr/>
          </p:nvSpPr>
          <p:spPr bwMode="auto">
            <a:xfrm>
              <a:off x="6769394" y="4809635"/>
              <a:ext cx="15207" cy="21289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4 h 6"/>
                <a:gd name="T4" fmla="*/ 0 w 4"/>
                <a:gd name="T5" fmla="*/ 4 h 6"/>
                <a:gd name="T6" fmla="*/ 0 w 4"/>
                <a:gd name="T7" fmla="*/ 2 h 6"/>
                <a:gd name="T8" fmla="*/ 0 w 4"/>
                <a:gd name="T9" fmla="*/ 2 h 6"/>
                <a:gd name="T10" fmla="*/ 0 w 4"/>
                <a:gd name="T11" fmla="*/ 2 h 6"/>
                <a:gd name="T12" fmla="*/ 3 w 4"/>
                <a:gd name="T13" fmla="*/ 0 h 6"/>
                <a:gd name="T14" fmla="*/ 3 w 4"/>
                <a:gd name="T15" fmla="*/ 0 h 6"/>
                <a:gd name="T16" fmla="*/ 4 w 4"/>
                <a:gd name="T17" fmla="*/ 2 h 6"/>
                <a:gd name="T18" fmla="*/ 4 w 4"/>
                <a:gd name="T19" fmla="*/ 2 h 6"/>
                <a:gd name="T20" fmla="*/ 4 w 4"/>
                <a:gd name="T21" fmla="*/ 4 h 6"/>
                <a:gd name="T22" fmla="*/ 4 w 4"/>
                <a:gd name="T23" fmla="*/ 4 h 6"/>
                <a:gd name="T24" fmla="*/ 2 w 4"/>
                <a:gd name="T25" fmla="*/ 6 h 6"/>
                <a:gd name="T26" fmla="*/ 2 w 4"/>
                <a:gd name="T27" fmla="*/ 6 h 6"/>
                <a:gd name="T28" fmla="*/ 2 w 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96"/>
            <p:cNvSpPr/>
            <p:nvPr/>
          </p:nvSpPr>
          <p:spPr bwMode="auto">
            <a:xfrm>
              <a:off x="6766353" y="4777701"/>
              <a:ext cx="18248" cy="18248"/>
            </a:xfrm>
            <a:custGeom>
              <a:avLst/>
              <a:gdLst>
                <a:gd name="T0" fmla="*/ 1 w 5"/>
                <a:gd name="T1" fmla="*/ 4 h 5"/>
                <a:gd name="T2" fmla="*/ 1 w 5"/>
                <a:gd name="T3" fmla="*/ 3 h 5"/>
                <a:gd name="T4" fmla="*/ 1 w 5"/>
                <a:gd name="T5" fmla="*/ 3 h 5"/>
                <a:gd name="T6" fmla="*/ 1 w 5"/>
                <a:gd name="T7" fmla="*/ 3 h 5"/>
                <a:gd name="T8" fmla="*/ 1 w 5"/>
                <a:gd name="T9" fmla="*/ 2 h 5"/>
                <a:gd name="T10" fmla="*/ 1 w 5"/>
                <a:gd name="T11" fmla="*/ 2 h 5"/>
                <a:gd name="T12" fmla="*/ 1 w 5"/>
                <a:gd name="T13" fmla="*/ 2 h 5"/>
                <a:gd name="T14" fmla="*/ 2 w 5"/>
                <a:gd name="T15" fmla="*/ 0 h 5"/>
                <a:gd name="T16" fmla="*/ 2 w 5"/>
                <a:gd name="T17" fmla="*/ 0 h 5"/>
                <a:gd name="T18" fmla="*/ 4 w 5"/>
                <a:gd name="T19" fmla="*/ 2 h 5"/>
                <a:gd name="T20" fmla="*/ 4 w 5"/>
                <a:gd name="T21" fmla="*/ 2 h 5"/>
                <a:gd name="T22" fmla="*/ 5 w 5"/>
                <a:gd name="T23" fmla="*/ 3 h 5"/>
                <a:gd name="T24" fmla="*/ 5 w 5"/>
                <a:gd name="T25" fmla="*/ 3 h 5"/>
                <a:gd name="T26" fmla="*/ 4 w 5"/>
                <a:gd name="T27" fmla="*/ 5 h 5"/>
                <a:gd name="T28" fmla="*/ 4 w 5"/>
                <a:gd name="T29" fmla="*/ 5 h 5"/>
                <a:gd name="T30" fmla="*/ 3 w 5"/>
                <a:gd name="T31" fmla="*/ 5 h 5"/>
                <a:gd name="T32" fmla="*/ 3 w 5"/>
                <a:gd name="T33" fmla="*/ 5 h 5"/>
                <a:gd name="T34" fmla="*/ 1 w 5"/>
                <a:gd name="T3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6" name="Freeform 21"/>
          <p:cNvSpPr/>
          <p:nvPr/>
        </p:nvSpPr>
        <p:spPr bwMode="auto">
          <a:xfrm>
            <a:off x="4645111" y="4327604"/>
            <a:ext cx="6088964" cy="214061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6054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文本框 157"/>
          <p:cNvSpPr txBox="1"/>
          <p:nvPr/>
        </p:nvSpPr>
        <p:spPr>
          <a:xfrm>
            <a:off x="4539548" y="3492593"/>
            <a:ext cx="6561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rgbClr val="0070C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Tiết 1: ĐỌC</a:t>
            </a:r>
            <a:endParaRPr lang="zh-CN" alt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4F9C584-5870-4D85-958F-7F0AF6C4D938}"/>
              </a:ext>
            </a:extLst>
          </p:cNvPr>
          <p:cNvSpPr/>
          <p:nvPr/>
        </p:nvSpPr>
        <p:spPr>
          <a:xfrm>
            <a:off x="304800" y="291153"/>
            <a:ext cx="11582400" cy="6248400"/>
          </a:xfrm>
          <a:custGeom>
            <a:avLst/>
            <a:gdLst>
              <a:gd name="connsiteX0" fmla="*/ 0 w 17373600"/>
              <a:gd name="connsiteY0" fmla="*/ 0 h 9372600"/>
              <a:gd name="connsiteX1" fmla="*/ 17373600 w 17373600"/>
              <a:gd name="connsiteY1" fmla="*/ 0 h 9372600"/>
              <a:gd name="connsiteX2" fmla="*/ 17373600 w 17373600"/>
              <a:gd name="connsiteY2" fmla="*/ 9372600 h 9372600"/>
              <a:gd name="connsiteX3" fmla="*/ 0 w 17373600"/>
              <a:gd name="connsiteY3" fmla="*/ 9372600 h 9372600"/>
              <a:gd name="connsiteX4" fmla="*/ 0 w 17373600"/>
              <a:gd name="connsiteY4" fmla="*/ 0 h 937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stroke="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sd="101832881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2400300" y="41081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3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29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9172" y="570683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(Ngô Hoài Chung)</a:t>
            </a:r>
          </a:p>
        </p:txBody>
      </p:sp>
      <p:pic>
        <p:nvPicPr>
          <p:cNvPr id="11" name="[hanhtrangso.nxbgd.vn] HĐ đọc văn bản_ Hạt thóc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262" y="625380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9471262" y="-56033"/>
            <a:ext cx="2247900" cy="1232847"/>
          </a:xfrm>
          <a:prstGeom prst="cloudCallout">
            <a:avLst>
              <a:gd name="adj1" fmla="val 54591"/>
              <a:gd name="adj2" fmla="val 671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728871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0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4F9C584-5870-4D85-958F-7F0AF6C4D938}"/>
              </a:ext>
            </a:extLst>
          </p:cNvPr>
          <p:cNvSpPr/>
          <p:nvPr/>
        </p:nvSpPr>
        <p:spPr>
          <a:xfrm>
            <a:off x="304800" y="291153"/>
            <a:ext cx="11582400" cy="6248400"/>
          </a:xfrm>
          <a:custGeom>
            <a:avLst/>
            <a:gdLst>
              <a:gd name="connsiteX0" fmla="*/ 0 w 17373600"/>
              <a:gd name="connsiteY0" fmla="*/ 0 h 9372600"/>
              <a:gd name="connsiteX1" fmla="*/ 17373600 w 17373600"/>
              <a:gd name="connsiteY1" fmla="*/ 0 h 9372600"/>
              <a:gd name="connsiteX2" fmla="*/ 17373600 w 17373600"/>
              <a:gd name="connsiteY2" fmla="*/ 9372600 h 9372600"/>
              <a:gd name="connsiteX3" fmla="*/ 0 w 17373600"/>
              <a:gd name="connsiteY3" fmla="*/ 9372600 h 9372600"/>
              <a:gd name="connsiteX4" fmla="*/ 0 w 17373600"/>
              <a:gd name="connsiteY4" fmla="*/ 0 h 937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stroke="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sd="101832881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2400300" y="41081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3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29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9172" y="570683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(Ngô Hoài Chung)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596129" y="1189522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226978" y="1638814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751730" y="2095276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233261" y="2631951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644424" y="3569132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570888" y="4091141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183638" y="4568744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07166" y="5065487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082731" y="1149114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663848" y="1666133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966029" y="2185376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496975" y="2660979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544677" y="3638357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9405833" y="4100286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476843" y="4542811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093195" y="5109190"/>
            <a:ext cx="147071" cy="586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Callout 38"/>
          <p:cNvSpPr/>
          <p:nvPr/>
        </p:nvSpPr>
        <p:spPr>
          <a:xfrm>
            <a:off x="9647870" y="28769"/>
            <a:ext cx="2247900" cy="1232847"/>
          </a:xfrm>
          <a:prstGeom prst="cloudCallout">
            <a:avLst>
              <a:gd name="adj1" fmla="val 54591"/>
              <a:gd name="adj2" fmla="val 671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đoạn</a:t>
            </a:r>
          </a:p>
        </p:txBody>
      </p:sp>
      <p:sp>
        <p:nvSpPr>
          <p:cNvPr id="40" name="Cloud Callout 39"/>
          <p:cNvSpPr/>
          <p:nvPr/>
        </p:nvSpPr>
        <p:spPr>
          <a:xfrm>
            <a:off x="9656360" y="28769"/>
            <a:ext cx="2247900" cy="1232847"/>
          </a:xfrm>
          <a:prstGeom prst="cloudCallout">
            <a:avLst>
              <a:gd name="adj1" fmla="val 54591"/>
              <a:gd name="adj2" fmla="val 671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đoạn</a:t>
            </a:r>
          </a:p>
        </p:txBody>
      </p:sp>
      <p:sp>
        <p:nvSpPr>
          <p:cNvPr id="42" name="Oval 41"/>
          <p:cNvSpPr/>
          <p:nvPr/>
        </p:nvSpPr>
        <p:spPr>
          <a:xfrm>
            <a:off x="349724" y="1182695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349724" y="3534939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Oval 58"/>
          <p:cNvSpPr/>
          <p:nvPr/>
        </p:nvSpPr>
        <p:spPr>
          <a:xfrm>
            <a:off x="6296736" y="1157210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Oval 59"/>
          <p:cNvSpPr/>
          <p:nvPr/>
        </p:nvSpPr>
        <p:spPr>
          <a:xfrm>
            <a:off x="6301854" y="3534938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3818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4F9C584-5870-4D85-958F-7F0AF6C4D938}"/>
              </a:ext>
            </a:extLst>
          </p:cNvPr>
          <p:cNvSpPr/>
          <p:nvPr/>
        </p:nvSpPr>
        <p:spPr>
          <a:xfrm>
            <a:off x="304800" y="291153"/>
            <a:ext cx="11582400" cy="6248400"/>
          </a:xfrm>
          <a:custGeom>
            <a:avLst/>
            <a:gdLst>
              <a:gd name="connsiteX0" fmla="*/ 0 w 17373600"/>
              <a:gd name="connsiteY0" fmla="*/ 0 h 9372600"/>
              <a:gd name="connsiteX1" fmla="*/ 17373600 w 17373600"/>
              <a:gd name="connsiteY1" fmla="*/ 0 h 9372600"/>
              <a:gd name="connsiteX2" fmla="*/ 17373600 w 17373600"/>
              <a:gd name="connsiteY2" fmla="*/ 9372600 h 9372600"/>
              <a:gd name="connsiteX3" fmla="*/ 0 w 17373600"/>
              <a:gd name="connsiteY3" fmla="*/ 9372600 h 9372600"/>
              <a:gd name="connsiteX4" fmla="*/ 0 w 17373600"/>
              <a:gd name="connsiteY4" fmla="*/ 0 h 937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stroke="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sd="101832881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2400300" y="41081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324" y="117681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2924" y="1176814"/>
            <a:ext cx="502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9172" y="570683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(Ngô Hoài Chung)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9471262" y="-56033"/>
            <a:ext cx="2247900" cy="1232847"/>
          </a:xfrm>
          <a:prstGeom prst="cloudCallout">
            <a:avLst>
              <a:gd name="adj1" fmla="val 54591"/>
              <a:gd name="adj2" fmla="val 671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khó đọc</a:t>
            </a:r>
          </a:p>
        </p:txBody>
      </p:sp>
      <p:sp>
        <p:nvSpPr>
          <p:cNvPr id="18" name="Oval 17"/>
          <p:cNvSpPr/>
          <p:nvPr/>
        </p:nvSpPr>
        <p:spPr>
          <a:xfrm>
            <a:off x="349724" y="1168627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349724" y="3534939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6296736" y="1157210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6301854" y="3534938"/>
            <a:ext cx="609600" cy="6383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>
            <a:off x="3314700" y="3124200"/>
            <a:ext cx="1504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>
            <a:off x="2703711" y="4097039"/>
            <a:ext cx="23064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>
            <a:off x="2665610" y="4592339"/>
            <a:ext cx="23445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>
            <a:off x="3314700" y="5068589"/>
            <a:ext cx="933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599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ánh đồng Bầu Trời Xanh Cũng Vậy Lúa Mì Phong Cảnh, Lúa Mì, Sóng, Mì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0"/>
            <a:ext cx="12241124" cy="68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CB63CBC-4E0C-4EFA-A3C9-FE57DA32EF4D}"/>
              </a:ext>
            </a:extLst>
          </p:cNvPr>
          <p:cNvGrpSpPr/>
          <p:nvPr/>
        </p:nvGrpSpPr>
        <p:grpSpPr>
          <a:xfrm>
            <a:off x="107756" y="-200612"/>
            <a:ext cx="3110630" cy="3683450"/>
            <a:chOff x="161633" y="-300918"/>
            <a:chExt cx="4665945" cy="5525175"/>
          </a:xfrm>
        </p:grpSpPr>
        <p:pic>
          <p:nvPicPr>
            <p:cNvPr id="3" name="Picture 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6D5215F-BEAB-42FC-BFB8-8FBAA4A54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33" y="-300918"/>
              <a:ext cx="4665945" cy="55251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6019BD-FA2A-4495-AC39-527F46570FF1}"/>
                </a:ext>
              </a:extLst>
            </p:cNvPr>
            <p:cNvSpPr txBox="1"/>
            <p:nvPr/>
          </p:nvSpPr>
          <p:spPr>
            <a:xfrm>
              <a:off x="1318988" y="3565310"/>
              <a:ext cx="239055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bão dông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959E4F-7E83-4771-82A9-19FF1E74A392}"/>
              </a:ext>
            </a:extLst>
          </p:cNvPr>
          <p:cNvGrpSpPr/>
          <p:nvPr/>
        </p:nvGrpSpPr>
        <p:grpSpPr>
          <a:xfrm>
            <a:off x="4223561" y="-24424"/>
            <a:ext cx="2950524" cy="3518285"/>
            <a:chOff x="6335341" y="-36636"/>
            <a:chExt cx="4425786" cy="5277427"/>
          </a:xfrm>
        </p:grpSpPr>
        <p:pic>
          <p:nvPicPr>
            <p:cNvPr id="6" name="Picture 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A701484-F3B6-4597-A80C-029EB24D1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341" y="-36636"/>
              <a:ext cx="4425786" cy="52774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898A84-3ECE-4F1B-BDD9-FA551DFBAF5A}"/>
                </a:ext>
              </a:extLst>
            </p:cNvPr>
            <p:cNvSpPr txBox="1"/>
            <p:nvPr/>
          </p:nvSpPr>
          <p:spPr>
            <a:xfrm>
              <a:off x="6844519" y="3680698"/>
              <a:ext cx="3513462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 nắng sớm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921F21-0619-4763-AD4B-1F4DE183EEC8}"/>
              </a:ext>
            </a:extLst>
          </p:cNvPr>
          <p:cNvGrpSpPr/>
          <p:nvPr/>
        </p:nvGrpSpPr>
        <p:grpSpPr>
          <a:xfrm>
            <a:off x="6754232" y="2977019"/>
            <a:ext cx="3023949" cy="3758401"/>
            <a:chOff x="10213028" y="4393696"/>
            <a:chExt cx="4535923" cy="5637602"/>
          </a:xfrm>
        </p:grpSpPr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C3EE152-5410-4E26-ADD7-825402AC9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028" y="4393696"/>
              <a:ext cx="4535923" cy="56376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F3EA91-0FDB-45F7-9691-F01365E8CCF2}"/>
                </a:ext>
              </a:extLst>
            </p:cNvPr>
            <p:cNvSpPr txBox="1"/>
            <p:nvPr/>
          </p:nvSpPr>
          <p:spPr>
            <a:xfrm>
              <a:off x="11488946" y="8363511"/>
              <a:ext cx="170046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bão lũ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C13E02-616C-468E-94B6-C9286C3394BA}"/>
              </a:ext>
            </a:extLst>
          </p:cNvPr>
          <p:cNvGrpSpPr/>
          <p:nvPr/>
        </p:nvGrpSpPr>
        <p:grpSpPr>
          <a:xfrm>
            <a:off x="1893073" y="2870567"/>
            <a:ext cx="3110629" cy="3888614"/>
            <a:chOff x="2839610" y="4305850"/>
            <a:chExt cx="4665944" cy="5832921"/>
          </a:xfrm>
        </p:grpSpPr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id="{FB60F13E-049D-4D35-A7D5-BBABABF52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53" t="-2220" r="-1"/>
            <a:stretch>
              <a:fillRect/>
            </a:stretch>
          </p:blipFill>
          <p:spPr>
            <a:xfrm>
              <a:off x="2839610" y="4305850"/>
              <a:ext cx="4665944" cy="583292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3B7BB0-8733-40D7-9D8D-85FCF57EE681}"/>
                </a:ext>
              </a:extLst>
            </p:cNvPr>
            <p:cNvSpPr txBox="1"/>
            <p:nvPr/>
          </p:nvSpPr>
          <p:spPr>
            <a:xfrm>
              <a:off x="3331697" y="8540892"/>
              <a:ext cx="368177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giọt sương mai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6BB981-0260-45B3-AC4D-2B82B5A01F27}"/>
              </a:ext>
            </a:extLst>
          </p:cNvPr>
          <p:cNvGrpSpPr/>
          <p:nvPr/>
        </p:nvGrpSpPr>
        <p:grpSpPr>
          <a:xfrm>
            <a:off x="7359845" y="535521"/>
            <a:ext cx="4724400" cy="1849955"/>
            <a:chOff x="10421237" y="678237"/>
            <a:chExt cx="7086600" cy="2924111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B387CB9-D5C8-402E-A1B8-791636D4568A}"/>
                </a:ext>
              </a:extLst>
            </p:cNvPr>
            <p:cNvSpPr/>
            <p:nvPr/>
          </p:nvSpPr>
          <p:spPr>
            <a:xfrm>
              <a:off x="10421237" y="678237"/>
              <a:ext cx="7086600" cy="2726727"/>
            </a:xfrm>
            <a:prstGeom prst="cloud">
              <a:avLst/>
            </a:prstGeom>
            <a:solidFill>
              <a:sysClr val="window" lastClr="FFFFFF">
                <a:alpha val="92000"/>
              </a:sysClr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US" sz="1200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6" name="组合 12">
              <a:extLst>
                <a:ext uri="{FF2B5EF4-FFF2-40B4-BE49-F238E27FC236}">
                  <a16:creationId xmlns:a16="http://schemas.microsoft.com/office/drawing/2014/main" id="{B3418137-1913-477C-84A1-2653F8CAECE5}"/>
                </a:ext>
              </a:extLst>
            </p:cNvPr>
            <p:cNvGrpSpPr/>
            <p:nvPr/>
          </p:nvGrpSpPr>
          <p:grpSpPr>
            <a:xfrm>
              <a:off x="10963730" y="1496869"/>
              <a:ext cx="5025898" cy="2105479"/>
              <a:chOff x="2604151" y="873043"/>
              <a:chExt cx="5025898" cy="2105479"/>
            </a:xfrm>
          </p:grpSpPr>
          <p:grpSp>
            <p:nvGrpSpPr>
              <p:cNvPr id="17" name="组合 6">
                <a:extLst>
                  <a:ext uri="{FF2B5EF4-FFF2-40B4-BE49-F238E27FC236}">
                    <a16:creationId xmlns:a16="http://schemas.microsoft.com/office/drawing/2014/main" id="{7FC68F2C-DDCA-4049-9037-8389AAF7A353}"/>
                  </a:ext>
                </a:extLst>
              </p:cNvPr>
              <p:cNvGrpSpPr/>
              <p:nvPr/>
            </p:nvGrpSpPr>
            <p:grpSpPr>
              <a:xfrm>
                <a:off x="2604151" y="931697"/>
                <a:ext cx="5025898" cy="924322"/>
                <a:chOff x="3771006" y="1083235"/>
                <a:chExt cx="5025898" cy="924322"/>
              </a:xfrm>
            </p:grpSpPr>
            <p:sp>
              <p:nvSpPr>
                <p:cNvPr id="21" name="矩形 7">
                  <a:extLst>
                    <a:ext uri="{FF2B5EF4-FFF2-40B4-BE49-F238E27FC236}">
                      <a16:creationId xmlns:a16="http://schemas.microsoft.com/office/drawing/2014/main" id="{BFE4BD2A-3009-477D-B820-6A7CB92F6B82}"/>
                    </a:ext>
                  </a:extLst>
                </p:cNvPr>
                <p:cNvSpPr/>
                <p:nvPr/>
              </p:nvSpPr>
              <p:spPr>
                <a:xfrm>
                  <a:off x="3771008" y="1083237"/>
                  <a:ext cx="5025896" cy="9243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630">
                    <a:defRPr/>
                  </a:pPr>
                  <a:r>
                    <a:rPr lang="en-US" altLang="zh-CN" sz="3200" kern="0" dirty="0" err="1">
                      <a:ln w="152400">
                        <a:solidFill>
                          <a:prstClr val="white"/>
                        </a:solidFill>
                      </a:ln>
                      <a:solidFill>
                        <a:prstClr val="white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Luyện</a:t>
                  </a:r>
                  <a:r>
                    <a:rPr lang="en-US" altLang="zh-CN" sz="3200" kern="0" dirty="0">
                      <a:ln w="152400">
                        <a:solidFill>
                          <a:prstClr val="white"/>
                        </a:solidFill>
                      </a:ln>
                      <a:solidFill>
                        <a:prstClr val="white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 </a:t>
                  </a:r>
                  <a:r>
                    <a:rPr lang="en-US" altLang="zh-CN" sz="3200" kern="0" dirty="0" err="1">
                      <a:ln w="152400">
                        <a:solidFill>
                          <a:prstClr val="white"/>
                        </a:solidFill>
                      </a:ln>
                      <a:solidFill>
                        <a:prstClr val="white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đọc</a:t>
                  </a:r>
                  <a:r>
                    <a:rPr lang="en-US" altLang="zh-CN" sz="3200" kern="0" dirty="0">
                      <a:ln w="152400">
                        <a:solidFill>
                          <a:prstClr val="white"/>
                        </a:solidFill>
                      </a:ln>
                      <a:solidFill>
                        <a:prstClr val="white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 </a:t>
                  </a:r>
                  <a:r>
                    <a:rPr lang="en-US" altLang="zh-CN" sz="3200" kern="0" dirty="0" err="1">
                      <a:ln w="152400">
                        <a:solidFill>
                          <a:prstClr val="white"/>
                        </a:solidFill>
                      </a:ln>
                      <a:solidFill>
                        <a:prstClr val="white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từ</a:t>
                  </a:r>
                  <a:r>
                    <a:rPr lang="en-US" altLang="zh-CN" sz="3200" kern="0" dirty="0">
                      <a:ln w="152400">
                        <a:solidFill>
                          <a:prstClr val="white"/>
                        </a:solidFill>
                      </a:ln>
                      <a:solidFill>
                        <a:prstClr val="white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 </a:t>
                  </a:r>
                  <a:r>
                    <a:rPr lang="en-US" altLang="zh-CN" sz="3200" kern="0" dirty="0" err="1">
                      <a:ln w="152400">
                        <a:solidFill>
                          <a:prstClr val="white"/>
                        </a:solidFill>
                      </a:ln>
                      <a:solidFill>
                        <a:prstClr val="white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khó</a:t>
                  </a:r>
                  <a:endParaRPr lang="en-US" altLang="zh-CN" sz="3200" kern="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Ambros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  <p:sp>
              <p:nvSpPr>
                <p:cNvPr id="22" name="矩形 8">
                  <a:extLst>
                    <a:ext uri="{FF2B5EF4-FFF2-40B4-BE49-F238E27FC236}">
                      <a16:creationId xmlns:a16="http://schemas.microsoft.com/office/drawing/2014/main" id="{5243E3AF-87E0-4D6C-AEF3-C8EAF5144E04}"/>
                    </a:ext>
                  </a:extLst>
                </p:cNvPr>
                <p:cNvSpPr/>
                <p:nvPr/>
              </p:nvSpPr>
              <p:spPr>
                <a:xfrm>
                  <a:off x="3771006" y="1083235"/>
                  <a:ext cx="5025895" cy="924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630">
                    <a:defRPr/>
                  </a:pPr>
                  <a:r>
                    <a:rPr lang="en-US" altLang="zh-CN" sz="3200" kern="0" dirty="0" err="1">
                      <a:solidFill>
                        <a:schemeClr val="accent6">
                          <a:lumMod val="50000"/>
                        </a:schemeClr>
                      </a:solidFill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Luyện</a:t>
                  </a:r>
                  <a:r>
                    <a:rPr lang="en-US" altLang="zh-CN" sz="3200" kern="0" dirty="0">
                      <a:solidFill>
                        <a:schemeClr val="accent6">
                          <a:lumMod val="50000"/>
                        </a:schemeClr>
                      </a:solidFill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 </a:t>
                  </a:r>
                  <a:r>
                    <a:rPr lang="en-US" altLang="zh-CN" sz="3200" kern="0" dirty="0" err="1">
                      <a:solidFill>
                        <a:schemeClr val="accent6">
                          <a:lumMod val="50000"/>
                        </a:schemeClr>
                      </a:solidFill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đọc</a:t>
                  </a:r>
                  <a:r>
                    <a:rPr lang="en-US" altLang="zh-CN" sz="3200" kern="0" dirty="0">
                      <a:solidFill>
                        <a:schemeClr val="accent6">
                          <a:lumMod val="50000"/>
                        </a:schemeClr>
                      </a:solidFill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 </a:t>
                  </a:r>
                  <a:r>
                    <a:rPr lang="en-US" altLang="zh-CN" sz="3200" kern="0" dirty="0" err="1">
                      <a:solidFill>
                        <a:schemeClr val="accent6">
                          <a:lumMod val="50000"/>
                        </a:schemeClr>
                      </a:solidFill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từ</a:t>
                  </a:r>
                  <a:r>
                    <a:rPr lang="en-US" altLang="zh-CN" sz="3200" kern="0" dirty="0">
                      <a:solidFill>
                        <a:schemeClr val="accent6">
                          <a:lumMod val="50000"/>
                        </a:schemeClr>
                      </a:solidFill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 </a:t>
                  </a:r>
                  <a:r>
                    <a:rPr lang="en-US" altLang="zh-CN" sz="3200" kern="0" dirty="0" err="1">
                      <a:solidFill>
                        <a:schemeClr val="accent6">
                          <a:lumMod val="50000"/>
                        </a:schemeClr>
                      </a:solidFill>
                      <a:latin typeface="UTM Ambrose" panose="02040603050506020204" pitchFamily="18" charset="0"/>
                      <a:ea typeface="字魂27号-布丁体" panose="00000505000000000000" pitchFamily="2" charset="-122"/>
                    </a:rPr>
                    <a:t>khó</a:t>
                  </a:r>
                  <a:endParaRPr lang="en-US" altLang="zh-CN" sz="3200" kern="0" dirty="0">
                    <a:solidFill>
                      <a:schemeClr val="accent6">
                        <a:lumMod val="50000"/>
                      </a:schemeClr>
                    </a:solidFill>
                    <a:latin typeface="UTM Ambros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</p:grpSp>
          <p:grpSp>
            <p:nvGrpSpPr>
              <p:cNvPr id="18" name="组合 9">
                <a:extLst>
                  <a:ext uri="{FF2B5EF4-FFF2-40B4-BE49-F238E27FC236}">
                    <a16:creationId xmlns:a16="http://schemas.microsoft.com/office/drawing/2014/main" id="{E56E79E7-86E2-4F40-AEE3-2CD0E0C032C3}"/>
                  </a:ext>
                </a:extLst>
              </p:cNvPr>
              <p:cNvGrpSpPr/>
              <p:nvPr/>
            </p:nvGrpSpPr>
            <p:grpSpPr>
              <a:xfrm>
                <a:off x="3583560" y="873043"/>
                <a:ext cx="277097" cy="2105479"/>
                <a:chOff x="3771007" y="1083236"/>
                <a:chExt cx="277097" cy="2105479"/>
              </a:xfrm>
            </p:grpSpPr>
            <p:sp>
              <p:nvSpPr>
                <p:cNvPr id="19" name="矩形 10">
                  <a:extLst>
                    <a:ext uri="{FF2B5EF4-FFF2-40B4-BE49-F238E27FC236}">
                      <a16:creationId xmlns:a16="http://schemas.microsoft.com/office/drawing/2014/main" id="{043BD8EA-0F2B-40CB-A119-B597A71FF378}"/>
                    </a:ext>
                  </a:extLst>
                </p:cNvPr>
                <p:cNvSpPr/>
                <p:nvPr/>
              </p:nvSpPr>
              <p:spPr>
                <a:xfrm>
                  <a:off x="3771007" y="1083236"/>
                  <a:ext cx="277097" cy="20918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630">
                    <a:defRPr/>
                  </a:pPr>
                  <a:endParaRPr lang="zh-CN" altLang="en-US" sz="8000" kern="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Ambros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  <p:sp>
              <p:nvSpPr>
                <p:cNvPr id="20" name="矩形 11">
                  <a:extLst>
                    <a:ext uri="{FF2B5EF4-FFF2-40B4-BE49-F238E27FC236}">
                      <a16:creationId xmlns:a16="http://schemas.microsoft.com/office/drawing/2014/main" id="{77F7DE49-CADB-45E1-AA66-3D7AEFA1DDEE}"/>
                    </a:ext>
                  </a:extLst>
                </p:cNvPr>
                <p:cNvSpPr/>
                <p:nvPr/>
              </p:nvSpPr>
              <p:spPr>
                <a:xfrm>
                  <a:off x="3771007" y="1096837"/>
                  <a:ext cx="277097" cy="20918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630">
                    <a:defRPr/>
                  </a:pPr>
                  <a:endParaRPr lang="zh-CN" altLang="en-US" sz="8000" kern="0" dirty="0">
                    <a:gradFill flip="none" rotWithShape="1">
                      <a:gsLst>
                        <a:gs pos="67000">
                          <a:srgbClr val="5997D0"/>
                        </a:gs>
                        <a:gs pos="0">
                          <a:srgbClr val="FF99CC"/>
                        </a:gs>
                        <a:gs pos="100000">
                          <a:srgbClr val="8DC9ED"/>
                        </a:gs>
                      </a:gsLst>
                      <a:lin ang="5400000" scaled="1"/>
                      <a:tileRect/>
                    </a:gradFill>
                    <a:latin typeface="UTM Ambros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2742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1346</Words>
  <Application>Microsoft Office PowerPoint</Application>
  <PresentationFormat>Widescreen</PresentationFormat>
  <Paragraphs>284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HP001 4 hàng</vt:lpstr>
      <vt:lpstr>Times New Roman</vt:lpstr>
      <vt:lpstr>UTM Ambrose</vt:lpstr>
      <vt:lpstr>新蒂下午茶基本版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freeppt7.com</dc:creator>
  <cp:keywords>https:/www.freeppt7.com</cp:keywords>
  <dc:description>https://www.freeppt7.com</dc:description>
  <cp:lastModifiedBy>Admin</cp:lastModifiedBy>
  <cp:revision>105</cp:revision>
  <dcterms:created xsi:type="dcterms:W3CDTF">2016-02-14T08:47:00Z</dcterms:created>
  <dcterms:modified xsi:type="dcterms:W3CDTF">2024-01-22T11:16:39Z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