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64" r:id="rId3"/>
    <p:sldId id="277" r:id="rId4"/>
    <p:sldId id="266" r:id="rId5"/>
    <p:sldId id="278" r:id="rId6"/>
    <p:sldId id="279" r:id="rId7"/>
    <p:sldId id="270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6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7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11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250052" y="1237229"/>
            <a:ext cx="7010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+mj-lt"/>
              </a:rPr>
              <a:t>TÌM KIẾM SỰ HỖ TRỢ KHI </a:t>
            </a:r>
            <a:r>
              <a:rPr lang="en-US" sz="4800" b="1">
                <a:solidFill>
                  <a:srgbClr val="FF0000"/>
                </a:solidFill>
                <a:latin typeface="+mj-lt"/>
              </a:rPr>
              <a:t>Ở </a:t>
            </a:r>
            <a:r>
              <a:rPr lang="en-US" sz="4800" b="1" smtClean="0">
                <a:solidFill>
                  <a:srgbClr val="FF0000"/>
                </a:solidFill>
                <a:latin typeface="+mj-lt"/>
              </a:rPr>
              <a:t>NHÀ (Tiết 2)</a:t>
            </a:r>
            <a:endParaRPr lang="vi-VN" sz="48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83BF0C-C159-4A97-B2B7-ADA8BF9B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478" y="1558186"/>
            <a:ext cx="9495065" cy="42337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4723351" y="4587664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822837" y="446297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002DF-E9B2-41D2-A0B6-F22BA1535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2918" y="1785866"/>
            <a:ext cx="7282157" cy="4005747"/>
          </a:xfrm>
          <a:prstGeom prst="rect">
            <a:avLst/>
          </a:prstGeom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8822135" y="406254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6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430728" y="2568863"/>
            <a:ext cx="5630352" cy="2531508"/>
            <a:chOff x="643989" y="1695175"/>
            <a:chExt cx="5630352" cy="25315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643989" y="1695175"/>
              <a:ext cx="5630352" cy="2531508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038359" y="2572832"/>
              <a:ext cx="4839926" cy="658835"/>
              <a:chOff x="811171" y="2290016"/>
              <a:chExt cx="4839926" cy="65883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201694" y="2290016"/>
                <a:ext cx="4449403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trai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đứt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tay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811171" y="2447715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chemeClr val="bg2"/>
                    </a:solidFill>
                  </a:rPr>
                  <a:t>1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4EB2070-1361-4505-9217-F95341F63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5025" y="1724588"/>
            <a:ext cx="5595064" cy="4035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6307711" y="2562053"/>
            <a:ext cx="5073984" cy="2281355"/>
            <a:chOff x="804302" y="1728217"/>
            <a:chExt cx="5073984" cy="22813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804302" y="1728217"/>
              <a:ext cx="5073984" cy="228135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360378" y="2216311"/>
              <a:ext cx="3647262" cy="1305165"/>
              <a:chOff x="1133190" y="1933495"/>
              <a:chExt cx="3647262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523715" y="1933495"/>
                <a:ext cx="3256737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Áo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đồng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phục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rách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1133190" y="2312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2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9AAF37-0B6A-4735-A298-8969406BB2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77"/>
          <a:stretch/>
        </p:blipFill>
        <p:spPr>
          <a:xfrm>
            <a:off x="708296" y="2167677"/>
            <a:ext cx="5286375" cy="3906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4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224852" y="1918543"/>
            <a:ext cx="5987262" cy="3088886"/>
            <a:chOff x="331300" y="1479083"/>
            <a:chExt cx="6191537" cy="29794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331300" y="1479083"/>
              <a:ext cx="6191537" cy="29794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165256" y="2395819"/>
              <a:ext cx="4363096" cy="1305165"/>
              <a:chOff x="938068" y="2113003"/>
              <a:chExt cx="4363096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319610" y="2113003"/>
                <a:ext cx="39815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Có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người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lạ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gõ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cửa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khi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ở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nhà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một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mình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938068" y="2326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3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7791041-E592-4276-8046-8CE3440E1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857" y="2289295"/>
            <a:ext cx="5410200" cy="350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7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1095367" y="1434393"/>
            <a:ext cx="105586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Chia sẻ </a:t>
            </a:r>
            <a:r>
              <a:rPr lang="en-US" sz="2800" dirty="0" err="1">
                <a:solidFill>
                  <a:srgbClr val="000000"/>
                </a:solidFill>
              </a:rPr>
              <a:t>với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Nhắc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nhở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bè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66CA30-FCFA-4ECC-8F81-D1E8E27220A3}"/>
              </a:ext>
            </a:extLst>
          </p:cNvPr>
          <p:cNvGrpSpPr/>
          <p:nvPr/>
        </p:nvGrpSpPr>
        <p:grpSpPr>
          <a:xfrm>
            <a:off x="168370" y="2829508"/>
            <a:ext cx="11485642" cy="3762375"/>
            <a:chOff x="168370" y="2829508"/>
            <a:chExt cx="11485642" cy="37623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4D67D0-524C-433F-AD80-24A6222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1587" y="2829508"/>
              <a:ext cx="7972425" cy="3762375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826E6AE-8044-4E4B-8DCC-E033A19FD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0" y="3238267"/>
              <a:ext cx="4328691" cy="30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128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58</cp:revision>
  <dcterms:created xsi:type="dcterms:W3CDTF">2021-06-11T02:39:36Z</dcterms:created>
  <dcterms:modified xsi:type="dcterms:W3CDTF">2024-03-03T18:25:23Z</dcterms:modified>
</cp:coreProperties>
</file>