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18" r:id="rId3"/>
    <p:sldMasterId id="2147483749" r:id="rId4"/>
    <p:sldMasterId id="2147483761" r:id="rId5"/>
    <p:sldMasterId id="2147483773" r:id="rId6"/>
  </p:sldMasterIdLst>
  <p:notesMasterIdLst>
    <p:notesMasterId r:id="rId29"/>
  </p:notesMasterIdLst>
  <p:sldIdLst>
    <p:sldId id="2007577074" r:id="rId7"/>
    <p:sldId id="2007577077" r:id="rId8"/>
    <p:sldId id="2007577068" r:id="rId9"/>
    <p:sldId id="2007577080" r:id="rId10"/>
    <p:sldId id="2007577072" r:id="rId11"/>
    <p:sldId id="265" r:id="rId12"/>
    <p:sldId id="2007577073" r:id="rId13"/>
    <p:sldId id="284" r:id="rId14"/>
    <p:sldId id="2007577079" r:id="rId15"/>
    <p:sldId id="2007577075" r:id="rId16"/>
    <p:sldId id="266" r:id="rId17"/>
    <p:sldId id="257" r:id="rId18"/>
    <p:sldId id="2007577069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007577070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40082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3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63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27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797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7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48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7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11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31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46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  <p:sldLayoutId id="214748378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3.png"/><Relationship Id="rId18" Type="http://schemas.microsoft.com/office/2007/relationships/hdphoto" Target="../media/hdphoto7.wdp"/><Relationship Id="rId26" Type="http://schemas.openxmlformats.org/officeDocument/2006/relationships/image" Target="../media/image70.png"/><Relationship Id="rId3" Type="http://schemas.openxmlformats.org/officeDocument/2006/relationships/slideLayout" Target="../slideLayouts/slideLayout61.xml"/><Relationship Id="rId21" Type="http://schemas.openxmlformats.org/officeDocument/2006/relationships/image" Target="../media/image67.png"/><Relationship Id="rId7" Type="http://schemas.openxmlformats.org/officeDocument/2006/relationships/image" Target="../media/image59.png"/><Relationship Id="rId12" Type="http://schemas.microsoft.com/office/2007/relationships/hdphoto" Target="../media/hdphoto4.wdp"/><Relationship Id="rId17" Type="http://schemas.openxmlformats.org/officeDocument/2006/relationships/image" Target="../media/image65.png"/><Relationship Id="rId25" Type="http://schemas.openxmlformats.org/officeDocument/2006/relationships/slide" Target="slide12.xml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62.png"/><Relationship Id="rId24" Type="http://schemas.openxmlformats.org/officeDocument/2006/relationships/image" Target="../media/image69.png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10" Type="http://schemas.openxmlformats.org/officeDocument/2006/relationships/image" Target="../media/image61.png"/><Relationship Id="rId19" Type="http://schemas.openxmlformats.org/officeDocument/2006/relationships/image" Target="../media/image66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slide" Target="slide13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1.xml"/><Relationship Id="rId6" Type="http://schemas.microsoft.com/office/2007/relationships/hdphoto" Target="../media/hdphoto11.wdp"/><Relationship Id="rId5" Type="http://schemas.openxmlformats.org/officeDocument/2006/relationships/image" Target="../media/image73.png"/><Relationship Id="rId4" Type="http://schemas.microsoft.com/office/2007/relationships/hdphoto" Target="../media/hdphoto10.wdp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microsoft.com/office/2007/relationships/hdphoto" Target="../media/hdphoto7.wdp"/><Relationship Id="rId26" Type="http://schemas.openxmlformats.org/officeDocument/2006/relationships/image" Target="../media/image76.png"/><Relationship Id="rId39" Type="http://schemas.openxmlformats.org/officeDocument/2006/relationships/slide" Target="slide20.xml"/><Relationship Id="rId21" Type="http://schemas.openxmlformats.org/officeDocument/2006/relationships/image" Target="../media/image67.png"/><Relationship Id="rId34" Type="http://schemas.openxmlformats.org/officeDocument/2006/relationships/slide" Target="slide18.xml"/><Relationship Id="rId42" Type="http://schemas.openxmlformats.org/officeDocument/2006/relationships/image" Target="../media/image28.png"/><Relationship Id="rId7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79.png"/><Relationship Id="rId41" Type="http://schemas.openxmlformats.org/officeDocument/2006/relationships/image" Target="../media/image68.png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62.png"/><Relationship Id="rId24" Type="http://schemas.microsoft.com/office/2007/relationships/hdphoto" Target="../media/hdphoto11.wdp"/><Relationship Id="rId32" Type="http://schemas.openxmlformats.org/officeDocument/2006/relationships/image" Target="../media/image82.png"/><Relationship Id="rId37" Type="http://schemas.openxmlformats.org/officeDocument/2006/relationships/slide" Target="slide16.xml"/><Relationship Id="rId40" Type="http://schemas.openxmlformats.org/officeDocument/2006/relationships/slide" Target="slide21.xml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slide" Target="slide19.xml"/><Relationship Id="rId10" Type="http://schemas.openxmlformats.org/officeDocument/2006/relationships/image" Target="../media/image61.png"/><Relationship Id="rId19" Type="http://schemas.openxmlformats.org/officeDocument/2006/relationships/image" Target="../media/image66.png"/><Relationship Id="rId31" Type="http://schemas.openxmlformats.org/officeDocument/2006/relationships/image" Target="../media/image8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slide" Target="slide15.xml"/><Relationship Id="rId8" Type="http://schemas.microsoft.com/office/2007/relationships/hdphoto" Target="../media/hdphoto3.wdp"/><Relationship Id="rId3" Type="http://schemas.openxmlformats.org/officeDocument/2006/relationships/slideLayout" Target="../slideLayouts/slideLayout61.xml"/><Relationship Id="rId12" Type="http://schemas.microsoft.com/office/2007/relationships/hdphoto" Target="../media/hdphoto4.wdp"/><Relationship Id="rId17" Type="http://schemas.openxmlformats.org/officeDocument/2006/relationships/image" Target="../media/image65.png"/><Relationship Id="rId25" Type="http://schemas.openxmlformats.org/officeDocument/2006/relationships/image" Target="../media/image75.png"/><Relationship Id="rId33" Type="http://schemas.openxmlformats.org/officeDocument/2006/relationships/slide" Target="slide14.xml"/><Relationship Id="rId38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slide" Target="slide13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slide" Target="slide13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slide" Target="slide13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slide" Target="slide13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slide" Target="slide13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slide" Target="slide13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slide" Target="slide13.xm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slide" Target="slide13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0234" t="24219" r="8565" b="14843"/>
          <a:stretch/>
        </p:blipFill>
        <p:spPr>
          <a:xfrm>
            <a:off x="9585" y="0"/>
            <a:ext cx="12182415" cy="68198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301" y="146538"/>
            <a:ext cx="11313995" cy="6858000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DE9A56F1-D3E1-4905-9CAD-71B8911335CC}"/>
              </a:ext>
            </a:extLst>
          </p:cNvPr>
          <p:cNvSpPr/>
          <p:nvPr/>
        </p:nvSpPr>
        <p:spPr>
          <a:xfrm>
            <a:off x="583581" y="3149229"/>
            <a:ext cx="7690232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Lato Regular"/>
                <a:sym typeface="Lato Regular"/>
              </a:rPr>
              <a:t>Luyện tập sử dụng dấu câu: </a:t>
            </a:r>
          </a:p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Lato Regular"/>
                <a:sym typeface="Lato Regular"/>
              </a:rPr>
              <a:t>dấu chấm, dấu chấm than, dấu phẩy</a:t>
            </a:r>
            <a:endParaRPr sz="4000" kern="0" dirty="0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4194886" y="1607499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2428" y="-368968"/>
            <a:ext cx="5541470" cy="554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0234" t="24219" r="8565" b="14843"/>
          <a:stretch/>
        </p:blipFill>
        <p:spPr>
          <a:xfrm>
            <a:off x="9585" y="0"/>
            <a:ext cx="12182415" cy="68198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54B2E52-DFAA-4FCC-B4E1-2647D7109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2479"/>
          <a:stretch/>
        </p:blipFill>
        <p:spPr>
          <a:xfrm>
            <a:off x="309916" y="609600"/>
            <a:ext cx="9176984" cy="78105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5427107" y="4514850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9AEDEBB1-6249-46A8-A814-D065EC88556C}"/>
              </a:ext>
            </a:extLst>
          </p:cNvPr>
          <p:cNvSpPr/>
          <p:nvPr/>
        </p:nvSpPr>
        <p:spPr>
          <a:xfrm>
            <a:off x="1073257" y="2821363"/>
            <a:ext cx="3747734" cy="2686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kern="0">
                <a:solidFill>
                  <a:srgbClr val="FF0000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Lato Regular"/>
                <a:sym typeface="Lato Regular"/>
              </a:rPr>
              <a:t>VẬN DỤNG</a:t>
            </a:r>
            <a:endParaRPr sz="6000" kern="0" dirty="0">
              <a:solidFill>
                <a:srgbClr val="FF0000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436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Calibri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79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?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thật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7934" y="5308378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than “ !”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6372C3-BE6F-45CD-9A4D-3ED14A5AE934}"/>
              </a:ext>
            </a:extLst>
          </p:cNvPr>
          <p:cNvSpPr/>
          <p:nvPr/>
        </p:nvSpPr>
        <p:spPr>
          <a:xfrm>
            <a:off x="6772940" y="2668772"/>
            <a:ext cx="776176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phù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10 năm.” 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561110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10 năm.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689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Cậu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“ ?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6532C-D092-4E49-8941-7DDFED0B57E3}"/>
              </a:ext>
            </a:extLst>
          </p:cNvPr>
          <p:cNvSpPr/>
          <p:nvPr/>
        </p:nvSpPr>
        <p:spPr>
          <a:xfrm>
            <a:off x="6858000" y="2711302"/>
            <a:ext cx="903767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209" y="1925328"/>
            <a:ext cx="7278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Hôm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nay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trời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“ . “ 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59DB1-E84C-4F2E-B328-639CA5075587}"/>
              </a:ext>
            </a:extLst>
          </p:cNvPr>
          <p:cNvSpPr/>
          <p:nvPr/>
        </p:nvSpPr>
        <p:spPr>
          <a:xfrm>
            <a:off x="8367823" y="2530549"/>
            <a:ext cx="839361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04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quá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86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than “ !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6C6D04-02A4-47BC-9431-D15134CD35B9}"/>
              </a:ext>
            </a:extLst>
          </p:cNvPr>
          <p:cNvSpPr/>
          <p:nvPr/>
        </p:nvSpPr>
        <p:spPr>
          <a:xfrm>
            <a:off x="5739809" y="2796363"/>
            <a:ext cx="712381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070" y="1415133"/>
            <a:ext cx="7051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mai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mang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cơm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bánh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kẹo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buổi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err="1">
                <a:solidFill>
                  <a:srgbClr val="0000FF"/>
                </a:solidFill>
                <a:latin typeface="Calibri"/>
              </a:rPr>
              <a:t>dã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 ngoại.”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26220" y="4754380"/>
            <a:ext cx="6383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Ngày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mai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sẽ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cơm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bánh </a:t>
            </a:r>
            <a:r>
              <a:rPr lang="en-US" sz="3600" dirty="0" err="1">
                <a:solidFill>
                  <a:srgbClr val="0000FF"/>
                </a:solidFill>
              </a:rPr>
              <a:t>mì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kẹo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nước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buổi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err="1">
                <a:solidFill>
                  <a:srgbClr val="0000FF"/>
                </a:solidFill>
              </a:rPr>
              <a:t>dã</a:t>
            </a:r>
            <a:r>
              <a:rPr lang="en-US" sz="3600">
                <a:solidFill>
                  <a:srgbClr val="0000FF"/>
                </a:solidFill>
              </a:rPr>
              <a:t> ngoại.”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E414AC-0629-4C0C-AB22-57E03A49DF00}"/>
              </a:ext>
            </a:extLst>
          </p:cNvPr>
          <p:cNvGrpSpPr/>
          <p:nvPr/>
        </p:nvGrpSpPr>
        <p:grpSpPr>
          <a:xfrm>
            <a:off x="900059" y="764021"/>
            <a:ext cx="10442888" cy="4794665"/>
            <a:chOff x="948057" y="915721"/>
            <a:chExt cx="10710541" cy="49897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C3C9A4-5341-454B-B21A-7CA1685A4CEA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1D67BAD9-7CC5-4D8F-91A3-D7835CD09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B1377F8E-2AE1-4A2D-934F-1C94571B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BEC370-242D-4D50-B027-521E09867B1A}"/>
                </a:ext>
              </a:extLst>
            </p:cNvPr>
            <p:cNvSpPr/>
            <p:nvPr/>
          </p:nvSpPr>
          <p:spPr>
            <a:xfrm>
              <a:off x="1587991" y="1320380"/>
              <a:ext cx="1006869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1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28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3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2024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883540-3DFD-4493-808F-7A7261EEE967}"/>
                </a:ext>
              </a:extLst>
            </p:cNvPr>
            <p:cNvSpPr/>
            <p:nvPr/>
          </p:nvSpPr>
          <p:spPr>
            <a:xfrm>
              <a:off x="4430625" y="2125766"/>
              <a:ext cx="3431938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10">
                <a:defRPr/>
              </a:pPr>
              <a:r>
                <a:rPr lang="en-US" sz="44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Tiếng Việt</a:t>
              </a: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4E5F25-4DF1-473D-AC2A-7E5D96E4D70A}"/>
                </a:ext>
              </a:extLst>
            </p:cNvPr>
            <p:cNvSpPr/>
            <p:nvPr/>
          </p:nvSpPr>
          <p:spPr>
            <a:xfrm>
              <a:off x="3125791" y="2939922"/>
              <a:ext cx="5640971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10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3B96AB-E5FF-47FB-A32D-4D0E3C07C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0" name="Shape 233">
            <a:extLst>
              <a:ext uri="{FF2B5EF4-FFF2-40B4-BE49-F238E27FC236}">
                <a16:creationId xmlns:a16="http://schemas.microsoft.com/office/drawing/2014/main" id="{DE9A56F1-D3E1-4905-9CAD-71B8911335CC}"/>
              </a:ext>
            </a:extLst>
          </p:cNvPr>
          <p:cNvSpPr/>
          <p:nvPr/>
        </p:nvSpPr>
        <p:spPr>
          <a:xfrm>
            <a:off x="1377160" y="2438669"/>
            <a:ext cx="8847019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>
                <a:solidFill>
                  <a:srgbClr val="660066"/>
                </a:solidFill>
                <a:latin typeface="HP001 4 hàng" panose="020B0603050302020204" pitchFamily="34" charset="0"/>
                <a:ea typeface="仓耳玄三M W05" panose="02020400000000000000" pitchFamily="18" charset="-122"/>
                <a:cs typeface="Lato Regular"/>
                <a:sym typeface="Lato Regular"/>
              </a:rPr>
              <a:t>Luyện tập sử dụng dấu câu: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52331" y="3235078"/>
            <a:ext cx="8581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>
                <a:solidFill>
                  <a:srgbClr val="660066"/>
                </a:solidFill>
                <a:latin typeface="HP001 4 hàng" panose="020B0603050302020204" pitchFamily="34" charset="0"/>
                <a:ea typeface="仓耳玄三M W05" panose="02020400000000000000" pitchFamily="18" charset="-122"/>
                <a:cs typeface="Lato Regular"/>
                <a:sym typeface="Lato Regular"/>
              </a:rPr>
              <a:t>dấu chấm, dấu chấm than, dấu phẩy</a:t>
            </a:r>
            <a:endParaRPr lang="en-US" sz="4000" b="1" kern="0" dirty="0">
              <a:solidFill>
                <a:srgbClr val="660066"/>
              </a:solidFill>
              <a:latin typeface="HP001 4 hàng" panose="020B0603050302020204" pitchFamily="34" charset="0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97743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0542" y="1674674"/>
            <a:ext cx="697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Sách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bút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vở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máy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tính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err="1">
                <a:solidFill>
                  <a:srgbClr val="0000FF"/>
                </a:solidFill>
                <a:latin typeface="Calibri"/>
              </a:rPr>
              <a:t>học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 tập.”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1515" y="4995821"/>
            <a:ext cx="619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Sách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bút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máy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tính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đồ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dùng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err="1">
                <a:solidFill>
                  <a:srgbClr val="0000FF"/>
                </a:solidFill>
              </a:rPr>
              <a:t>học</a:t>
            </a:r>
            <a:r>
              <a:rPr lang="en-US" sz="3600">
                <a:solidFill>
                  <a:srgbClr val="0000FF"/>
                </a:solidFill>
              </a:rPr>
              <a:t> tập.”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Cầu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lông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bóng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rổ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môn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thao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err="1">
                <a:solidFill>
                  <a:srgbClr val="0000FF"/>
                </a:solidFill>
                <a:latin typeface="Calibri"/>
              </a:rPr>
              <a:t>yêu</a:t>
            </a:r>
            <a:r>
              <a:rPr lang="en-US" sz="3600">
                <a:solidFill>
                  <a:srgbClr val="0000FF"/>
                </a:solidFill>
                <a:latin typeface="Calibri"/>
              </a:rPr>
              <a:t> thích.”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Cầu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lông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bóng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rổ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môn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thể</a:t>
            </a:r>
            <a:r>
              <a:rPr lang="en-US" sz="3600" dirty="0">
                <a:solidFill>
                  <a:srgbClr val="0000FF"/>
                </a:solidFill>
              </a:rPr>
              <a:t> thao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err="1">
                <a:solidFill>
                  <a:srgbClr val="0000FF"/>
                </a:solidFill>
              </a:rPr>
              <a:t>yêu</a:t>
            </a:r>
            <a:r>
              <a:rPr lang="en-US" sz="3600">
                <a:solidFill>
                  <a:srgbClr val="0000FF"/>
                </a:solidFill>
              </a:rPr>
              <a:t> thích.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753833" y="2668772"/>
            <a:ext cx="6611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1" y="1173154"/>
            <a:ext cx="8895797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7386C1-F426-4801-B3ED-4963FBD35EC8}"/>
              </a:ext>
            </a:extLst>
          </p:cNvPr>
          <p:cNvSpPr txBox="1"/>
          <p:nvPr/>
        </p:nvSpPr>
        <p:spPr>
          <a:xfrm>
            <a:off x="1357400" y="1645911"/>
            <a:ext cx="7174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Chọn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than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dưới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đây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DCD3F9-F888-4E0E-9474-77A5BD7FD073}"/>
              </a:ext>
            </a:extLst>
          </p:cNvPr>
          <p:cNvSpPr/>
          <p:nvPr/>
        </p:nvSpPr>
        <p:spPr>
          <a:xfrm>
            <a:off x="1635856" y="2945068"/>
            <a:ext cx="7995683" cy="288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Đèn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Ôi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thật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CB69A0-BE8F-4DE1-BCCB-4DCA872137D1}"/>
              </a:ext>
            </a:extLst>
          </p:cNvPr>
          <p:cNvGrpSpPr/>
          <p:nvPr/>
        </p:nvGrpSpPr>
        <p:grpSpPr>
          <a:xfrm>
            <a:off x="4861862" y="3252312"/>
            <a:ext cx="556919" cy="556919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41C115-EA66-4FA1-868E-FC628499D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67BD83-50EC-407B-85E0-FB3B28FF336C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EE3CE4-4582-4E45-B892-9E91322BCF95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5F74BA7-B47A-4B56-A68B-207E31359C7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681768-B7DF-48D7-BA85-A9CCDDF103A3}"/>
              </a:ext>
            </a:extLst>
          </p:cNvPr>
          <p:cNvSpPr txBox="1"/>
          <p:nvPr/>
        </p:nvSpPr>
        <p:spPr>
          <a:xfrm>
            <a:off x="4873113" y="3176828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19E8FA-5C71-4AAB-BE5F-DE9B70648578}"/>
              </a:ext>
            </a:extLst>
          </p:cNvPr>
          <p:cNvGrpSpPr/>
          <p:nvPr/>
        </p:nvGrpSpPr>
        <p:grpSpPr>
          <a:xfrm>
            <a:off x="6181959" y="4193780"/>
            <a:ext cx="556919" cy="556919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B363A-AED6-410A-83EC-E6501C368E9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C8D9CE-ED1C-4291-BB88-3291E138299C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D90A3A-D008-45A6-87EF-48C5185336AA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6A6C84-FDA2-4BD9-8BEB-ABDE69DAED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7EE742-8DED-4037-A2A9-60CBB44EF8A5}"/>
              </a:ext>
            </a:extLst>
          </p:cNvPr>
          <p:cNvGrpSpPr/>
          <p:nvPr/>
        </p:nvGrpSpPr>
        <p:grpSpPr>
          <a:xfrm>
            <a:off x="8531535" y="5156999"/>
            <a:ext cx="556919" cy="556919"/>
            <a:chOff x="7507111" y="2996098"/>
            <a:chExt cx="417689" cy="417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4FAC09-E9AE-48BC-ADBA-D5AE075BE77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277AEB-4209-4513-99EC-CDBF4D77C418}"/>
                </a:ext>
              </a:extLst>
            </p:cNvPr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F2A93F-8A11-4EEB-9A62-D98AC6F310B3}"/>
                </a:ext>
              </a:extLst>
            </p:cNvPr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2316F5-71AB-4F2A-B399-D3B8FB4A533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DC101FD-8AC8-4884-A68D-6052518999F2}"/>
              </a:ext>
            </a:extLst>
          </p:cNvPr>
          <p:cNvSpPr txBox="1"/>
          <p:nvPr/>
        </p:nvSpPr>
        <p:spPr>
          <a:xfrm>
            <a:off x="8485009" y="5081515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11E1BD-C815-46BF-8184-28D4207CC707}"/>
              </a:ext>
            </a:extLst>
          </p:cNvPr>
          <p:cNvSpPr txBox="1"/>
          <p:nvPr/>
        </p:nvSpPr>
        <p:spPr>
          <a:xfrm>
            <a:off x="6116644" y="4122329"/>
            <a:ext cx="426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94328" y="3176828"/>
            <a:ext cx="778785" cy="707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117677" y="4173721"/>
            <a:ext cx="778785" cy="707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/>
      <p:bldP spid="45" grpId="0"/>
      <p:bldP spid="2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964794" y="922702"/>
            <a:ext cx="11227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47B54-3EC5-4CE9-BFCB-C7F793B583E2}"/>
              </a:ext>
            </a:extLst>
          </p:cNvPr>
          <p:cNvSpPr/>
          <p:nvPr/>
        </p:nvSpPr>
        <p:spPr>
          <a:xfrm>
            <a:off x="776416" y="1758904"/>
            <a:ext cx="10639168" cy="3879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khoa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0429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964794" y="1182011"/>
            <a:ext cx="11227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47B54-3EC5-4CE9-BFCB-C7F793B583E2}"/>
              </a:ext>
            </a:extLst>
          </p:cNvPr>
          <p:cNvSpPr/>
          <p:nvPr/>
        </p:nvSpPr>
        <p:spPr>
          <a:xfrm>
            <a:off x="776416" y="2018213"/>
            <a:ext cx="10639168" cy="92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20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E2618-EC4A-41F7-91AF-0C93F61398BE}"/>
              </a:ext>
            </a:extLst>
          </p:cNvPr>
          <p:cNvSpPr txBox="1"/>
          <p:nvPr/>
        </p:nvSpPr>
        <p:spPr>
          <a:xfrm>
            <a:off x="2286934" y="223021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E7FE5-5FA4-4B7B-AD9A-78E042D550EA}"/>
              </a:ext>
            </a:extLst>
          </p:cNvPr>
          <p:cNvSpPr txBox="1"/>
          <p:nvPr/>
        </p:nvSpPr>
        <p:spPr>
          <a:xfrm>
            <a:off x="3057432" y="2259496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grpSp>
        <p:nvGrpSpPr>
          <p:cNvPr id="12" name="组合 17"/>
          <p:cNvGrpSpPr/>
          <p:nvPr/>
        </p:nvGrpSpPr>
        <p:grpSpPr>
          <a:xfrm>
            <a:off x="530432" y="3208665"/>
            <a:ext cx="9005454" cy="2737166"/>
            <a:chOff x="761945" y="1431475"/>
            <a:chExt cx="9114055" cy="4680000"/>
          </a:xfrm>
        </p:grpSpPr>
        <p:sp>
          <p:nvSpPr>
            <p:cNvPr id="19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云形 12"/>
            <p:cNvSpPr/>
            <p:nvPr/>
          </p:nvSpPr>
          <p:spPr>
            <a:xfrm>
              <a:off x="761945" y="1611476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>
                  <a:solidFill>
                    <a:srgbClr val="FF0000"/>
                  </a:solidFill>
                </a:rPr>
                <a:t>Những vật nào được nhắc đến ở đầu câu?</a:t>
              </a:r>
              <a:endParaRPr lang="zh-CN" altLang="en-US" sz="3200">
                <a:solidFill>
                  <a:srgbClr val="FF0000"/>
                </a:solidFill>
              </a:endParaRPr>
            </a:p>
          </p:txBody>
        </p:sp>
        <p:sp>
          <p:nvSpPr>
            <p:cNvPr id="21" name="云形 15"/>
            <p:cNvSpPr/>
            <p:nvPr/>
          </p:nvSpPr>
          <p:spPr>
            <a:xfrm>
              <a:off x="941942" y="1791475"/>
              <a:ext cx="6840000" cy="3960001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Oval 2"/>
          <p:cNvSpPr/>
          <p:nvPr/>
        </p:nvSpPr>
        <p:spPr>
          <a:xfrm>
            <a:off x="1240971" y="2149840"/>
            <a:ext cx="3357155" cy="9784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17"/>
          <p:cNvGrpSpPr/>
          <p:nvPr/>
        </p:nvGrpSpPr>
        <p:grpSpPr>
          <a:xfrm>
            <a:off x="530432" y="3233414"/>
            <a:ext cx="9005454" cy="2737166"/>
            <a:chOff x="761945" y="1431475"/>
            <a:chExt cx="9114055" cy="4680000"/>
          </a:xfrm>
        </p:grpSpPr>
        <p:sp>
          <p:nvSpPr>
            <p:cNvPr id="25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云形 12"/>
            <p:cNvSpPr/>
            <p:nvPr/>
          </p:nvSpPr>
          <p:spPr>
            <a:xfrm>
              <a:off x="761945" y="1611476"/>
              <a:ext cx="7199999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>
                  <a:solidFill>
                    <a:srgbClr val="FF0000"/>
                  </a:solidFill>
                </a:rPr>
                <a:t>Đây đều là những đồ vật khác nhau được đặt trên giá sách.</a:t>
              </a:r>
              <a:endParaRPr lang="zh-CN" altLang="en-US" sz="3200">
                <a:solidFill>
                  <a:srgbClr val="FF0000"/>
                </a:solidFill>
              </a:endParaRPr>
            </a:p>
          </p:txBody>
        </p:sp>
        <p:sp>
          <p:nvSpPr>
            <p:cNvPr id="27" name="云形 15"/>
            <p:cNvSpPr/>
            <p:nvPr/>
          </p:nvSpPr>
          <p:spPr>
            <a:xfrm>
              <a:off x="941942" y="1791475"/>
              <a:ext cx="6840000" cy="3960001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ight Arrow 3"/>
          <p:cNvSpPr/>
          <p:nvPr/>
        </p:nvSpPr>
        <p:spPr>
          <a:xfrm>
            <a:off x="7784532" y="4152705"/>
            <a:ext cx="1039933" cy="84908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80174" y="3669307"/>
            <a:ext cx="2378208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Cần đặt dấu phẩy vào vị trí nào để ngăn cách những đồ vật đó?</a:t>
            </a:r>
          </a:p>
        </p:txBody>
      </p:sp>
    </p:spTree>
    <p:extLst>
      <p:ext uri="{BB962C8B-B14F-4D97-AF65-F5344CB8AC3E}">
        <p14:creationId xmlns:p14="http://schemas.microsoft.com/office/powerpoint/2010/main" val="3734550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964794" y="499620"/>
            <a:ext cx="11227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47B54-3EC5-4CE9-BFCB-C7F793B583E2}"/>
              </a:ext>
            </a:extLst>
          </p:cNvPr>
          <p:cNvSpPr/>
          <p:nvPr/>
        </p:nvSpPr>
        <p:spPr>
          <a:xfrm>
            <a:off x="776416" y="1000968"/>
            <a:ext cx="10639168" cy="293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báo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tạp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chí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gàng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Mai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Lan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khoa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2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chiều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hằng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/>
                <a:ea typeface="Arial-Rounded"/>
              </a:rPr>
              <a:t>tuần</a:t>
            </a:r>
            <a:r>
              <a:rPr lang="en-US" sz="24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E2618-EC4A-41F7-91AF-0C93F61398BE}"/>
              </a:ext>
            </a:extLst>
          </p:cNvPr>
          <p:cNvSpPr txBox="1"/>
          <p:nvPr/>
        </p:nvSpPr>
        <p:spPr>
          <a:xfrm>
            <a:off x="2032877" y="104741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E7FE5-5FA4-4B7B-AD9A-78E042D550EA}"/>
              </a:ext>
            </a:extLst>
          </p:cNvPr>
          <p:cNvSpPr txBox="1"/>
          <p:nvPr/>
        </p:nvSpPr>
        <p:spPr>
          <a:xfrm>
            <a:off x="2617582" y="1064829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grpSp>
        <p:nvGrpSpPr>
          <p:cNvPr id="12" name="组合 17"/>
          <p:cNvGrpSpPr/>
          <p:nvPr/>
        </p:nvGrpSpPr>
        <p:grpSpPr>
          <a:xfrm>
            <a:off x="8188656" y="4899574"/>
            <a:ext cx="3727077" cy="1651946"/>
            <a:chOff x="2316000" y="1431475"/>
            <a:chExt cx="7560000" cy="4680000"/>
          </a:xfrm>
        </p:grpSpPr>
        <p:sp>
          <p:nvSpPr>
            <p:cNvPr id="19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Thảo luận nhóm 4</a:t>
              </a:r>
              <a:endParaRPr lang="zh-CN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21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2263653" y="3697941"/>
            <a:ext cx="12201027" cy="3830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4" y="4051472"/>
            <a:ext cx="77336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FF0000"/>
                </a:solidFill>
              </a:rPr>
              <a:t>Đọc cả câu</a:t>
            </a: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FF0000"/>
                </a:solidFill>
              </a:rPr>
              <a:t>Những người, vật nào được nhắc đến ở đầu câu?</a:t>
            </a: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FF0000"/>
                </a:solidFill>
              </a:rPr>
              <a:t>Đặt dấu phẩy ở đâu để ngăn cách từ chỉ người, vật đó.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964794" y="1182011"/>
            <a:ext cx="11227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47B54-3EC5-4CE9-BFCB-C7F793B583E2}"/>
              </a:ext>
            </a:extLst>
          </p:cNvPr>
          <p:cNvSpPr/>
          <p:nvPr/>
        </p:nvSpPr>
        <p:spPr>
          <a:xfrm>
            <a:off x="776416" y="2018213"/>
            <a:ext cx="10639168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khoa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E2618-EC4A-41F7-91AF-0C93F61398BE}"/>
              </a:ext>
            </a:extLst>
          </p:cNvPr>
          <p:cNvSpPr txBox="1"/>
          <p:nvPr/>
        </p:nvSpPr>
        <p:spPr>
          <a:xfrm>
            <a:off x="2286934" y="223021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E7FE5-5FA4-4B7B-AD9A-78E042D550EA}"/>
              </a:ext>
            </a:extLst>
          </p:cNvPr>
          <p:cNvSpPr txBox="1"/>
          <p:nvPr/>
        </p:nvSpPr>
        <p:spPr>
          <a:xfrm>
            <a:off x="3041243" y="2259495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C682A-290A-4EBD-B673-97E44F5454E4}"/>
              </a:ext>
            </a:extLst>
          </p:cNvPr>
          <p:cNvSpPr txBox="1"/>
          <p:nvPr/>
        </p:nvSpPr>
        <p:spPr>
          <a:xfrm>
            <a:off x="2866908" y="321303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4EBEC-04FB-4324-8320-8C1C130E7900}"/>
              </a:ext>
            </a:extLst>
          </p:cNvPr>
          <p:cNvSpPr txBox="1"/>
          <p:nvPr/>
        </p:nvSpPr>
        <p:spPr>
          <a:xfrm>
            <a:off x="4003428" y="419168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857313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79800" y="30416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662F62-10A7-4779-8CC2-0B2A3DB354E7}"/>
              </a:ext>
            </a:extLst>
          </p:cNvPr>
          <p:cNvSpPr txBox="1"/>
          <p:nvPr/>
        </p:nvSpPr>
        <p:spPr>
          <a:xfrm>
            <a:off x="2748669" y="1795677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3.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một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sử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dụng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61EDC-9EBD-4550-A568-FBACE3BFD7BF}"/>
              </a:ext>
            </a:extLst>
          </p:cNvPr>
          <p:cNvSpPr txBox="1"/>
          <p:nvPr/>
        </p:nvSpPr>
        <p:spPr>
          <a:xfrm>
            <a:off x="1256626" y="2983364"/>
            <a:ext cx="1040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>
                <a:solidFill>
                  <a:srgbClr val="FF0000"/>
                </a:solidFill>
              </a:rPr>
              <a:t>:</a:t>
            </a:r>
            <a:r>
              <a:rPr lang="en-US" sz="3200"/>
              <a:t> Hoa hồng, hoa huệ, hoa lan tỏa hương thơm ngát.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E414AC-0629-4C0C-AB22-57E03A49DF00}"/>
              </a:ext>
            </a:extLst>
          </p:cNvPr>
          <p:cNvGrpSpPr/>
          <p:nvPr/>
        </p:nvGrpSpPr>
        <p:grpSpPr>
          <a:xfrm>
            <a:off x="900059" y="764021"/>
            <a:ext cx="10442888" cy="4794665"/>
            <a:chOff x="948057" y="915721"/>
            <a:chExt cx="10710541" cy="49897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C3C9A4-5341-454B-B21A-7CA1685A4CEA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1D67BAD9-7CC5-4D8F-91A3-D7835CD09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B1377F8E-2AE1-4A2D-934F-1C94571B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883540-3DFD-4493-808F-7A7261EEE967}"/>
                </a:ext>
              </a:extLst>
            </p:cNvPr>
            <p:cNvSpPr/>
            <p:nvPr/>
          </p:nvSpPr>
          <p:spPr>
            <a:xfrm>
              <a:off x="1738080" y="1295918"/>
              <a:ext cx="3431938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10">
                <a:defRPr/>
              </a:pPr>
              <a:r>
                <a:rPr lang="en-US" sz="44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Bài 3:</a:t>
              </a: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4E5F25-4DF1-473D-AC2A-7E5D96E4D70A}"/>
                </a:ext>
              </a:extLst>
            </p:cNvPr>
            <p:cNvSpPr/>
            <p:nvPr/>
          </p:nvSpPr>
          <p:spPr>
            <a:xfrm>
              <a:off x="3125791" y="2939922"/>
              <a:ext cx="5640971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10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3B96AB-E5FF-47FB-A32D-4D0E3C07C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315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686</Words>
  <Application>Microsoft Office PowerPoint</Application>
  <PresentationFormat>Widescreen</PresentationFormat>
  <Paragraphs>88</Paragraphs>
  <Slides>22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Arial</vt:lpstr>
      <vt:lpstr>Arial-Rounded</vt:lpstr>
      <vt:lpstr>Calibri</vt:lpstr>
      <vt:lpstr>Calibri Light</vt:lpstr>
      <vt:lpstr>HP001 4 hàng</vt:lpstr>
      <vt:lpstr>仓耳玄三M W05</vt:lpstr>
      <vt:lpstr>字魂59号-创粗黑</vt:lpstr>
      <vt:lpstr>Office Theme</vt:lpstr>
      <vt:lpstr>1_Office Theme</vt:lpstr>
      <vt:lpstr>1_Office 主题</vt:lpstr>
      <vt:lpstr>https://www.freeppt7.com</vt:lpstr>
      <vt:lpstr>2_Office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60</cp:revision>
  <dcterms:created xsi:type="dcterms:W3CDTF">2021-07-20T01:55:21Z</dcterms:created>
  <dcterms:modified xsi:type="dcterms:W3CDTF">2024-03-14T02:02:41Z</dcterms:modified>
</cp:coreProperties>
</file>