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  <p:sldMasterId id="2147483733" r:id="rId5"/>
  </p:sldMasterIdLst>
  <p:notesMasterIdLst>
    <p:notesMasterId r:id="rId26"/>
  </p:notesMasterIdLst>
  <p:handoutMasterIdLst>
    <p:handoutMasterId r:id="rId27"/>
  </p:handoutMasterIdLst>
  <p:sldIdLst>
    <p:sldId id="2007577117" r:id="rId6"/>
    <p:sldId id="263" r:id="rId7"/>
    <p:sldId id="256" r:id="rId8"/>
    <p:sldId id="257" r:id="rId9"/>
    <p:sldId id="268" r:id="rId10"/>
    <p:sldId id="267" r:id="rId11"/>
    <p:sldId id="266" r:id="rId12"/>
    <p:sldId id="265" r:id="rId13"/>
    <p:sldId id="264" r:id="rId14"/>
    <p:sldId id="2007577095" r:id="rId15"/>
    <p:sldId id="2007577096" r:id="rId16"/>
    <p:sldId id="2007577099" r:id="rId17"/>
    <p:sldId id="2007577110" r:id="rId18"/>
    <p:sldId id="2007577104" r:id="rId19"/>
    <p:sldId id="2007577114" r:id="rId20"/>
    <p:sldId id="2007577106" r:id="rId21"/>
    <p:sldId id="2007577111" r:id="rId22"/>
    <p:sldId id="2007577112" r:id="rId23"/>
    <p:sldId id="2007577107" r:id="rId24"/>
    <p:sldId id="20075770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A6DDE9"/>
    <a:srgbClr val="FDFEFF"/>
    <a:srgbClr val="FEBF73"/>
    <a:srgbClr val="F2A863"/>
    <a:srgbClr val="F70E11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347C-3C40-4F2A-BD40-EB2798F3066B}" type="datetimeFigureOut">
              <a:rPr lang="vi-VN" smtClean="0"/>
              <a:t>14/03/2024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3D9A8-3847-4ABF-8DC7-D1FED547D9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76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3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2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2024/3/14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8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2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066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13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4" Type="http://schemas.microsoft.com/office/2007/relationships/hdphoto" Target="../media/hdphoto2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microsoft.com/office/2007/relationships/hdphoto" Target="../media/hdphoto10.wdp"/><Relationship Id="rId26" Type="http://schemas.openxmlformats.org/officeDocument/2006/relationships/image" Target="../media/image49.png"/><Relationship Id="rId39" Type="http://schemas.openxmlformats.org/officeDocument/2006/relationships/slide" Target="slide5.xml"/><Relationship Id="rId21" Type="http://schemas.microsoft.com/office/2007/relationships/hdphoto" Target="../media/hdphoto11.wdp"/><Relationship Id="rId34" Type="http://schemas.openxmlformats.org/officeDocument/2006/relationships/image" Target="../media/image53.png"/><Relationship Id="rId42" Type="http://schemas.openxmlformats.org/officeDocument/2006/relationships/slide" Target="slide6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9.png"/><Relationship Id="rId2" Type="http://schemas.openxmlformats.org/officeDocument/2006/relationships/image" Target="../media/image36.jpg"/><Relationship Id="rId16" Type="http://schemas.microsoft.com/office/2007/relationships/hdphoto" Target="../media/hdphoto9.wdp"/><Relationship Id="rId29" Type="http://schemas.openxmlformats.org/officeDocument/2006/relationships/image" Target="../media/image51.png"/><Relationship Id="rId11" Type="http://schemas.openxmlformats.org/officeDocument/2006/relationships/image" Target="../media/image41.png"/><Relationship Id="rId24" Type="http://schemas.openxmlformats.org/officeDocument/2006/relationships/image" Target="../media/image48.png"/><Relationship Id="rId32" Type="http://schemas.microsoft.com/office/2007/relationships/hdphoto" Target="../media/hdphoto16.wdp"/><Relationship Id="rId37" Type="http://schemas.openxmlformats.org/officeDocument/2006/relationships/image" Target="../media/image54.png"/><Relationship Id="rId40" Type="http://schemas.openxmlformats.org/officeDocument/2006/relationships/image" Target="../media/image55.png"/><Relationship Id="rId45" Type="http://schemas.openxmlformats.org/officeDocument/2006/relationships/slide" Target="slide7.xml"/><Relationship Id="rId53" Type="http://schemas.openxmlformats.org/officeDocument/2006/relationships/slide" Target="slide10.xml"/><Relationship Id="rId5" Type="http://schemas.openxmlformats.org/officeDocument/2006/relationships/image" Target="../media/image38.png"/><Relationship Id="rId10" Type="http://schemas.microsoft.com/office/2007/relationships/hdphoto" Target="../media/hdphoto6.wdp"/><Relationship Id="rId19" Type="http://schemas.openxmlformats.org/officeDocument/2006/relationships/image" Target="../media/image45.png"/><Relationship Id="rId31" Type="http://schemas.openxmlformats.org/officeDocument/2006/relationships/image" Target="../media/image52.png"/><Relationship Id="rId44" Type="http://schemas.microsoft.com/office/2007/relationships/hdphoto" Target="../media/hdphoto20.wdp"/><Relationship Id="rId52" Type="http://schemas.microsoft.com/office/2007/relationships/hdphoto" Target="../media/hdphoto23.wdp"/><Relationship Id="rId4" Type="http://schemas.microsoft.com/office/2007/relationships/hdphoto" Target="../media/hdphoto3.wdp"/><Relationship Id="rId9" Type="http://schemas.openxmlformats.org/officeDocument/2006/relationships/image" Target="../media/image40.png"/><Relationship Id="rId14" Type="http://schemas.microsoft.com/office/2007/relationships/hdphoto" Target="../media/hdphoto8.wdp"/><Relationship Id="rId22" Type="http://schemas.openxmlformats.org/officeDocument/2006/relationships/image" Target="../media/image47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6.png"/><Relationship Id="rId48" Type="http://schemas.openxmlformats.org/officeDocument/2006/relationships/slide" Target="slide8.xml"/><Relationship Id="rId8" Type="http://schemas.microsoft.com/office/2007/relationships/hdphoto" Target="../media/hdphoto5.wdp"/><Relationship Id="rId51" Type="http://schemas.openxmlformats.org/officeDocument/2006/relationships/image" Target="../media/image59.png"/><Relationship Id="rId3" Type="http://schemas.openxmlformats.org/officeDocument/2006/relationships/image" Target="../media/image37.png"/><Relationship Id="rId12" Type="http://schemas.microsoft.com/office/2007/relationships/hdphoto" Target="../media/hdphoto7.wdp"/><Relationship Id="rId17" Type="http://schemas.openxmlformats.org/officeDocument/2006/relationships/image" Target="../media/image44.png"/><Relationship Id="rId25" Type="http://schemas.microsoft.com/office/2007/relationships/hdphoto" Target="../media/hdphoto13.wdp"/><Relationship Id="rId33" Type="http://schemas.openxmlformats.org/officeDocument/2006/relationships/slide" Target="slide9.xml"/><Relationship Id="rId38" Type="http://schemas.microsoft.com/office/2007/relationships/hdphoto" Target="../media/hdphoto18.wdp"/><Relationship Id="rId46" Type="http://schemas.openxmlformats.org/officeDocument/2006/relationships/image" Target="../media/image57.png"/><Relationship Id="rId20" Type="http://schemas.openxmlformats.org/officeDocument/2006/relationships/image" Target="../media/image46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5" Type="http://schemas.openxmlformats.org/officeDocument/2006/relationships/image" Target="../media/image43.png"/><Relationship Id="rId23" Type="http://schemas.microsoft.com/office/2007/relationships/hdphoto" Target="../media/hdphoto12.wdp"/><Relationship Id="rId28" Type="http://schemas.openxmlformats.org/officeDocument/2006/relationships/image" Target="../media/image50.png"/><Relationship Id="rId36" Type="http://schemas.openxmlformats.org/officeDocument/2006/relationships/slide" Target="slide4.xml"/><Relationship Id="rId4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3.wdp"/><Relationship Id="rId5" Type="http://schemas.openxmlformats.org/officeDocument/2006/relationships/image" Target="../media/image5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9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microsoft.com/office/2007/relationships/hdphoto" Target="../media/hdphoto23.wdp"/><Relationship Id="rId5" Type="http://schemas.openxmlformats.org/officeDocument/2006/relationships/image" Target="../media/image5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253" y="1061797"/>
            <a:ext cx="840069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14DF5-6221-4D08-B3AE-92175E90FCF7}"/>
              </a:ext>
            </a:extLst>
          </p:cNvPr>
          <p:cNvSpPr/>
          <p:nvPr/>
        </p:nvSpPr>
        <p:spPr>
          <a:xfrm>
            <a:off x="8984974" y="54464"/>
            <a:ext cx="3101009" cy="396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755122" y="286609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71 ÔN TẬP PHÉP NHÂN, PHÉP CHIA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124739" y="1110854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F250-D4DC-8EF5-5982-9217C5076ED0}"/>
              </a:ext>
            </a:extLst>
          </p:cNvPr>
          <p:cNvSpPr/>
          <p:nvPr/>
        </p:nvSpPr>
        <p:spPr>
          <a:xfrm>
            <a:off x="3147238" y="6318913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AE8DD-3B1A-49CC-6071-DB71C4EDE19B}"/>
              </a:ext>
            </a:extLst>
          </p:cNvPr>
          <p:cNvSpPr/>
          <p:nvPr/>
        </p:nvSpPr>
        <p:spPr>
          <a:xfrm>
            <a:off x="9171296" y="0"/>
            <a:ext cx="3020703" cy="259307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0488D0-DBA7-C849-1B57-5BE15662A7E7}"/>
              </a:ext>
            </a:extLst>
          </p:cNvPr>
          <p:cNvSpPr/>
          <p:nvPr/>
        </p:nvSpPr>
        <p:spPr>
          <a:xfrm>
            <a:off x="5904086" y="6585045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24E434-6B34-49A8-9285-17E4F07CD3C4}"/>
              </a:ext>
            </a:extLst>
          </p:cNvPr>
          <p:cNvGrpSpPr/>
          <p:nvPr/>
        </p:nvGrpSpPr>
        <p:grpSpPr>
          <a:xfrm>
            <a:off x="911211" y="297901"/>
            <a:ext cx="5344088" cy="584775"/>
            <a:chOff x="4975091" y="641564"/>
            <a:chExt cx="5344088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FDF2D50-BD11-42DC-9375-272C1CCFF7E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A313F1-2C02-4362-9B26-FB14C8E4C2E4}"/>
                </a:ext>
              </a:extLst>
            </p:cNvPr>
            <p:cNvSpPr txBox="1"/>
            <p:nvPr/>
          </p:nvSpPr>
          <p:spPr>
            <a:xfrm>
              <a:off x="5426493" y="641564"/>
              <a:ext cx="48926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Tìm</a:t>
              </a:r>
              <a:r>
                <a:rPr lang="en-US" sz="3200" dirty="0"/>
                <a:t> </a:t>
              </a:r>
              <a:r>
                <a:rPr lang="en-US" sz="3200" dirty="0" err="1"/>
                <a:t>phép</a:t>
              </a:r>
              <a:r>
                <a:rPr lang="en-US" sz="3200" dirty="0"/>
                <a:t> </a:t>
              </a:r>
              <a:r>
                <a:rPr lang="en-US" sz="3200" dirty="0" err="1"/>
                <a:t>nhân</a:t>
              </a:r>
              <a:r>
                <a:rPr lang="en-US" sz="3200" dirty="0"/>
                <a:t> </a:t>
              </a:r>
              <a:r>
                <a:rPr lang="en-US" sz="3200" dirty="0" err="1"/>
                <a:t>thích</a:t>
              </a:r>
              <a:r>
                <a:rPr lang="en-US" sz="3200" dirty="0"/>
                <a:t> </a:t>
              </a:r>
              <a:r>
                <a:rPr lang="en-US" sz="3200" dirty="0" err="1"/>
                <a:t>hợp</a:t>
              </a:r>
              <a:r>
                <a:rPr lang="en-US" sz="3200" dirty="0"/>
                <a:t>.</a:t>
              </a:r>
              <a:endParaRPr lang="vi-VN" sz="3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EF0596-E36F-4FEB-8AF3-C5BD57961BEE}"/>
              </a:ext>
            </a:extLst>
          </p:cNvPr>
          <p:cNvGrpSpPr/>
          <p:nvPr/>
        </p:nvGrpSpPr>
        <p:grpSpPr>
          <a:xfrm>
            <a:off x="651949" y="467601"/>
            <a:ext cx="10450303" cy="5997128"/>
            <a:chOff x="651949" y="425071"/>
            <a:chExt cx="10450303" cy="59971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6B016D-A831-4196-80B5-FF9EB7C4D2F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8DE42E5-0068-4C7A-86A4-9FB47A665A2A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251A1E8-E7F1-4B38-90BA-6964C807E0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32A816B-2F45-4A62-A0AA-A2CCC2417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2BE96A5-9553-4152-B53A-434CCFE43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08960B7-E52C-4CE6-86DD-E35465EF6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2BA424B-240D-4F4B-96AC-74FA1D5360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CFEEE0-56CD-4759-9DB5-28A43CC067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C82872F-BAF4-4B8A-8B58-07C9C0126D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2350582-AF2E-4EFC-8EA0-68B595D1D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C84C80C-96A5-4A5F-ADF6-DB2B9C2D29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38CB9B-782C-443B-BCA5-337DF2685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099E1A7-6D41-4F59-A3C0-B0AD8905A152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CE84D19-71E8-496E-B8EF-067C8DE09A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1A72CB-8A64-4593-AFCB-C028C212BE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FE0E77-5376-4CA8-B3DD-50CE7000CC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8A44950-F43F-486A-A142-051D8117AA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723535-1DCD-4290-9D8F-CE5F3D2D81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00E0FDE-EE22-4B31-B6D5-19F408E5FC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1CE4DF-06CA-45A8-9912-2135A86880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F3C8-8473-4E85-9E13-DBAF825473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5A616E3-0B60-478A-916F-7DAB29C0DA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862C1B2-4C0B-4A03-9358-F3C7B3304C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5FACD7DF-9710-4159-B85A-C999DDDB28EC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898892-30C2-46B7-96A5-A5501F4AFBE7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36D5A28-562D-4F1E-BDFA-E8D58586FF9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F72C1F7-DC86-4454-818D-BCAF3B9B438D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37D3C78-CA3F-4920-9200-13BCF6147A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1D9DBB7-9199-49D4-87F1-D3DF7BCD8E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7A48DB2-E41F-4892-9A13-6F41E6287F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647E137-E218-4D84-B6BA-4D15062B6A03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6CFF60-5B64-4FD7-92BF-331B47BCD8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B0C44D-06FD-467B-B340-D712144688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F7FD564-6E9C-4C55-A0D4-042D466064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067CC43-C94B-4D1C-86D7-9E98EFDAD4CC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309F936-DCAB-43DA-BF1D-E138D3D9C6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A3E631D-85E0-400A-8123-70FEFE030F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457E7F-1818-4B00-BA37-E83327B257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D9A6DD3-F20E-43B0-9D87-75FACFC812B4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8BC4C44-EF13-466C-8F37-6071373016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82C390-CE9C-42B5-8E6A-52A85474E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08091DF-6AB4-4DFB-A866-876D75B0F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B3EEB92-5FDD-46A4-A51D-7E282F635F5F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950C88-5C33-4D83-B992-B8A98574DD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00BB36-9871-439C-808F-6D17D75AD9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75D9D-5303-47B1-9C90-236ECFC57A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A0CF3AD-9926-4524-B16B-92D3A3D4F694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1F8E28-4A33-4CFB-9452-3A77A4CFA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92CF01-770D-42F1-82A7-C18BCABCF0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DAC2BC0-DEA6-45C2-A591-B3E12057BC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AA304-AC5F-450D-9A77-2CEA2DAC5E93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3302289-967F-4A7C-9344-58817AF2692E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3D31A00-5EF5-4B92-9431-CDDE7796B319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2F8875F-FC78-4579-81D7-3AE41DC42A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F94B1F3-E221-4D37-B362-82DC5E86AE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5A716BE-B916-4B92-B83B-157D17EBB9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915CB52-CC51-4548-8C87-8435D243D8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3B0D30B-F8B0-41EA-BCBF-5CFAC55525EF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61C1823-D945-4708-9255-F7F907555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CA109E7-2AAD-4DD1-B01A-42CD426D74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858387-4A2E-4A24-ACA9-0DEDACC4DD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48BEB0-6B48-4BF4-9396-1C3A56518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641FD1-EFC9-477D-BF47-E131AB7C03F1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6E6F37-EB74-4B1F-A0DC-894C469D26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F5CD886-5FE5-4BD3-A7C4-1C37B966BD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801045-EB62-4677-8391-36C6951E1C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F70CF73-CADC-4E09-A64B-4C3752E35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CD6266-21A8-405F-8D23-A4457D84A6E9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C07C9E9-C95C-44C7-A42C-C84BD28B51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B2FA06-4CA8-4217-A6D8-F2A74B50B2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05701B4-F2DD-4033-98D1-92ECE128F7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B90EE6-5793-4CEB-93BF-7CCFBFBAB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C5A3367-9E9E-47AE-BD7D-0BD836272EBD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D45B47B-14BB-4213-ABDC-15FFBE327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5C8206-B56F-42C1-9286-E31B131235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5EDB0-BD00-43BE-BB28-1737950AB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01EE-9CEF-4082-B6FD-1C0E8EAFC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84C120-ADAD-4363-BF20-9CC8C19204D3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12B05AE-366D-4C06-9F18-4CBE515D93A3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C05B07C-1CF1-4D91-ABBF-EFAF1B21691F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16963D1-FB08-44FB-AF53-3C5DD43CE0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A53D4EB-FA88-45A6-9271-1271FADDC4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557390-6E8D-49C6-B71D-6FA3BEF65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2F96A2-87D1-466D-AE75-B70259FC06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FAC18B8-C539-425C-A060-961E301C7F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F99F92-2CAC-45BD-803B-2C0F7375C8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8215F2-974A-42C5-823A-C0F7ABC5D08B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49B2AB8-0A25-42E6-8674-72634E3685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159968D-79FE-422E-843F-1197DFE4A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972EB2-99DD-488D-B9F0-64872854E3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870067-1097-40FD-9CBC-6E2BAEB170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3A47C9-ED24-4B79-8233-23AE4BB0BC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D499581-9900-495A-A157-46DD931D52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8E85026-7FFE-40C2-98D5-DF5BA5A2F3B1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32DF2B-9C3C-43F5-91A0-8EA0BB2C7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89C689-74E6-4B11-B574-2F23D50285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9DD3FC-0F73-4DEB-B6D0-E32C42BB77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59BA13-CF5D-41AE-B7CC-9ED81215C3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093F6C2-1E5C-414D-80F3-FC5E5D1356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43BA8E-6BA0-4F74-B94A-930D2EF22C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D086041-1652-4A20-A7F8-A3D0F50842A5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2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2CECEF-78E2-4C1A-B395-8AEF3F810C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9AE5645-5763-4A06-9BC7-F19DCE6983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17D20C-A96D-42E7-94B7-63FCC81D7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FAD9F6-672E-44B5-81D3-623501D15C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2853AB-D797-4340-AE5B-0F0BF9F011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A025C2-9CDF-490F-896B-BFB81CE7A0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1FBA91-0745-4701-A7A3-4C72EA19E118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20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E88EC10D-3561-4C04-82AE-441DC569E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E1055D-0EEB-475D-BFAE-CE6F7DD38E83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DAD748-B44A-43D8-AE5C-5C50130D5643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AC8A5768-98FE-480A-8F28-BD2374A93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5A75FC-08B8-46F7-84A0-B75D48D1487E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7E251E-C79B-410D-BE1C-F408D1062F91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0E09A7B1-921E-441E-953B-61348BB6F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0CC4F6-9B7E-41CE-B125-842915A43822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D85AE8-5ECE-4658-B46D-6D5E1A2A30F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4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9AE64C63-24EB-4596-B4B0-FA5B6C41B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6CECC3-B315-4621-B1F9-63DBCD768425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493C2E60-FE39-4289-80B8-8657B4F038FB}"/>
              </a:ext>
            </a:extLst>
          </p:cNvPr>
          <p:cNvCxnSpPr>
            <a:cxnSpLocks/>
            <a:stCxn id="104" idx="3"/>
            <a:endCxn id="16" idx="1"/>
          </p:cNvCxnSpPr>
          <p:nvPr/>
        </p:nvCxnSpPr>
        <p:spPr>
          <a:xfrm>
            <a:off x="3925894" y="154290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CD288D5-683C-46E1-A8F8-87BEFA4C7C1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946778" y="305278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6C5E9BF2-CFD3-4056-ADB1-0DA57B6FF354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V="1">
            <a:off x="4929707" y="122254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53FA4E1C-77E0-429B-B1EF-FDB6719D75D9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5286498" y="249266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0840A10-8170-310D-ACD3-96D1A2811C53}"/>
              </a:ext>
            </a:extLst>
          </p:cNvPr>
          <p:cNvSpPr/>
          <p:nvPr/>
        </p:nvSpPr>
        <p:spPr>
          <a:xfrm>
            <a:off x="8944852" y="-1486"/>
            <a:ext cx="3247147" cy="193502"/>
          </a:xfrm>
          <a:prstGeom prst="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8ECB59-167F-4285-B74F-E63447C54035}"/>
              </a:ext>
            </a:extLst>
          </p:cNvPr>
          <p:cNvSpPr/>
          <p:nvPr/>
        </p:nvSpPr>
        <p:spPr>
          <a:xfrm>
            <a:off x="875173" y="808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E7D03-2D99-4D10-A90C-8258299E010D}"/>
              </a:ext>
            </a:extLst>
          </p:cNvPr>
          <p:cNvSpPr txBox="1"/>
          <p:nvPr/>
        </p:nvSpPr>
        <p:spPr>
          <a:xfrm>
            <a:off x="1392864" y="739786"/>
            <a:ext cx="7381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tổng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(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).</a:t>
            </a:r>
            <a:endParaRPr lang="vi-VN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422BB-AF25-4B1B-B95C-E13427FBCB82}"/>
              </a:ext>
            </a:extLst>
          </p:cNvPr>
          <p:cNvSpPr/>
          <p:nvPr/>
        </p:nvSpPr>
        <p:spPr>
          <a:xfrm>
            <a:off x="4688406" y="1951445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E9308-02B6-4FB8-9AA0-1E99C0D7DE09}"/>
              </a:ext>
            </a:extLst>
          </p:cNvPr>
          <p:cNvSpPr txBox="1"/>
          <p:nvPr/>
        </p:nvSpPr>
        <p:spPr>
          <a:xfrm>
            <a:off x="1776006" y="1332045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01349-0DDF-4B45-BF30-D634A052C85A}"/>
              </a:ext>
            </a:extLst>
          </p:cNvPr>
          <p:cNvSpPr/>
          <p:nvPr/>
        </p:nvSpPr>
        <p:spPr>
          <a:xfrm>
            <a:off x="1157231" y="3876010"/>
            <a:ext cx="3636876" cy="73866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A21D2-0DBB-4D22-97E9-F629BE32F83A}"/>
              </a:ext>
            </a:extLst>
          </p:cNvPr>
          <p:cNvSpPr/>
          <p:nvPr/>
        </p:nvSpPr>
        <p:spPr>
          <a:xfrm>
            <a:off x="6501983" y="3898673"/>
            <a:ext cx="4544019" cy="6588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4661" y="3876009"/>
            <a:ext cx="2243745" cy="73866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= 9 + 9 = 18</a:t>
            </a:r>
          </a:p>
        </p:txBody>
      </p:sp>
      <p:sp>
        <p:nvSpPr>
          <p:cNvPr id="9" name="Rectangle 8"/>
          <p:cNvSpPr/>
          <p:nvPr/>
        </p:nvSpPr>
        <p:spPr>
          <a:xfrm>
            <a:off x="1558117" y="4551495"/>
            <a:ext cx="3375911" cy="738664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48129" y="3898672"/>
            <a:ext cx="410731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= 6 + 6 + 6 + 6 + 6 = 30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45210" y="4557508"/>
            <a:ext cx="5260103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4A41AA-46B3-90E0-7C76-2FC48CBAFCDC}"/>
              </a:ext>
            </a:extLst>
          </p:cNvPr>
          <p:cNvSpPr/>
          <p:nvPr/>
        </p:nvSpPr>
        <p:spPr>
          <a:xfrm>
            <a:off x="5931381" y="6585045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4" y="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tr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noProof="0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122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6410" y="3719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531" y="2124775"/>
            <a:ext cx="102214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Bài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2 ( tr 122)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4465" y="2741704"/>
            <a:ext cx="7303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)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9   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×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2  = ………………………………..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2844" y="3356365"/>
            <a:ext cx="9124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9   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×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2  = ……………………………..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42105" y="3962826"/>
            <a:ext cx="7079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)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6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×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5  =  ………………………………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075" y="4596714"/>
            <a:ext cx="7159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noProof="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6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Arial"/>
              </a:rPr>
              <a:t>×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  5  =  …………………………..….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0591" y="2746248"/>
            <a:ext cx="3976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9  +   9   =  18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3989" y="3374702"/>
            <a:ext cx="2065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18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033" y="4008974"/>
            <a:ext cx="64763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6</a:t>
            </a: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  +  6   +  6  +  6 + 6  = 30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8837" y="4629083"/>
            <a:ext cx="1061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 30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0680" y="3366385"/>
            <a:ext cx="599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60954" y="4609793"/>
            <a:ext cx="5994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  <a:sym typeface="Arial"/>
              </a:rPr>
              <a:t>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77EE1E-1182-FAE7-4364-405D1132DE25}"/>
              </a:ext>
            </a:extLst>
          </p:cNvPr>
          <p:cNvSpPr txBox="1"/>
          <p:nvPr/>
        </p:nvSpPr>
        <p:spPr>
          <a:xfrm>
            <a:off x="5806329" y="89365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4D9AE8-4ACC-449E-36CC-089D46B1CB7A}"/>
              </a:ext>
            </a:extLst>
          </p:cNvPr>
          <p:cNvSpPr txBox="1"/>
          <p:nvPr/>
        </p:nvSpPr>
        <p:spPr>
          <a:xfrm>
            <a:off x="2571253" y="316967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ai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1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…..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5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2024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D15646-01CB-C786-1AE5-C706D377CF74}"/>
              </a:ext>
            </a:extLst>
          </p:cNvPr>
          <p:cNvSpPr txBox="1"/>
          <p:nvPr/>
        </p:nvSpPr>
        <p:spPr>
          <a:xfrm>
            <a:off x="4543872" y="1554294"/>
            <a:ext cx="3277355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tiết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1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79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699779-B7C5-4486-A6F0-9B5CADF9D298}"/>
              </a:ext>
            </a:extLst>
          </p:cNvPr>
          <p:cNvSpPr/>
          <p:nvPr/>
        </p:nvSpPr>
        <p:spPr>
          <a:xfrm>
            <a:off x="900752" y="629480"/>
            <a:ext cx="647435" cy="5979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vi-VN" sz="4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ACBB-FDC7-45CE-89CD-E7FEF742E47A}"/>
              </a:ext>
            </a:extLst>
          </p:cNvPr>
          <p:cNvGrpSpPr/>
          <p:nvPr/>
        </p:nvGrpSpPr>
        <p:grpSpPr>
          <a:xfrm>
            <a:off x="1672102" y="620460"/>
            <a:ext cx="1521653" cy="646331"/>
            <a:chOff x="1931814" y="1440654"/>
            <a:chExt cx="1383321" cy="534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163B6D-A1BA-45DE-A9C8-0EAFCFE94E28}"/>
                </a:ext>
              </a:extLst>
            </p:cNvPr>
            <p:cNvGrpSpPr/>
            <p:nvPr/>
          </p:nvGrpSpPr>
          <p:grpSpPr>
            <a:xfrm>
              <a:off x="1931814" y="1440654"/>
              <a:ext cx="1323211" cy="534158"/>
              <a:chOff x="1931814" y="1440654"/>
              <a:chExt cx="1323211" cy="53415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7585687-E4FE-4947-B815-A63E3865FB7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EBC6C-FC34-47A9-A48F-EE076F04F0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286002" cy="5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/>
                  <a:t>Số</a:t>
                </a:r>
                <a:endParaRPr lang="vi-VN" sz="36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9C7B-3DA2-400F-A861-382909B75928}"/>
                </a:ext>
              </a:extLst>
            </p:cNvPr>
            <p:cNvSpPr txBox="1"/>
            <p:nvPr/>
          </p:nvSpPr>
          <p:spPr>
            <a:xfrm>
              <a:off x="2659935" y="1458961"/>
              <a:ext cx="655200" cy="483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867EF-164D-43BD-8F2F-B98548D2ED8D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0042B9-F800-442D-9C49-DF240A4A187A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E37E27-FF2E-4E59-BCFA-D31F0413E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E62EBC-68B0-442A-AAF4-DCA163F6BB52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30D849-0615-45C0-942E-82A44A47052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628F1-301B-4CFC-9D07-4DAEAA83A849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2B67E1-5986-4B5F-9E43-7D57C6A2F5DD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A74ADD-BD2D-463E-8C2B-7B14C506AC03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615DA-F51A-4F0F-BD26-978E2F7A07BB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EE67A9-4967-E30B-1B6B-747F20E05E07}"/>
              </a:ext>
            </a:extLst>
          </p:cNvPr>
          <p:cNvSpPr/>
          <p:nvPr/>
        </p:nvSpPr>
        <p:spPr>
          <a:xfrm>
            <a:off x="5749010" y="6500446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E46CA63-28C6-4BA8-AD19-30CA7FEA4269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299D48-2591-455D-87C1-07B359D4D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B48B28-3D0C-4DB1-AB56-D98341F185B9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F2706F-9047-4A56-824D-A297F3CB8BB4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E2818E-1D0F-48C5-96DB-E7DBF9CB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449CF2-AA59-42A6-8180-AFADBAF5FE41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0A125B-5B89-4285-BE84-8497BAA0D601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29EA3-4953-4268-862C-EB2E8B15126E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64F39-D863-40ED-B0C6-FAB105FC1D88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01B81-2034-4A8B-8B7D-522A6910AE6B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0EF4C-E906-E7A2-6769-D9D4B9FDC77D}"/>
              </a:ext>
            </a:extLst>
          </p:cNvPr>
          <p:cNvSpPr/>
          <p:nvPr/>
        </p:nvSpPr>
        <p:spPr>
          <a:xfrm>
            <a:off x="6463644" y="0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8B6682E-39B9-AF4D-64BD-F43E5D323948}"/>
              </a:ext>
            </a:extLst>
          </p:cNvPr>
          <p:cNvSpPr/>
          <p:nvPr/>
        </p:nvSpPr>
        <p:spPr>
          <a:xfrm>
            <a:off x="900752" y="629480"/>
            <a:ext cx="647435" cy="5979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vi-VN" sz="40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1341BD-3D83-8619-A0EC-ADB779CD9928}"/>
              </a:ext>
            </a:extLst>
          </p:cNvPr>
          <p:cNvGrpSpPr/>
          <p:nvPr/>
        </p:nvGrpSpPr>
        <p:grpSpPr>
          <a:xfrm>
            <a:off x="1672102" y="620460"/>
            <a:ext cx="1521653" cy="646331"/>
            <a:chOff x="1931814" y="1440654"/>
            <a:chExt cx="1383321" cy="53415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A2863E-BF88-D9AF-AE6F-D12E6B0A175C}"/>
                </a:ext>
              </a:extLst>
            </p:cNvPr>
            <p:cNvGrpSpPr/>
            <p:nvPr/>
          </p:nvGrpSpPr>
          <p:grpSpPr>
            <a:xfrm>
              <a:off x="1931814" y="1440654"/>
              <a:ext cx="1323211" cy="534158"/>
              <a:chOff x="1931814" y="1440654"/>
              <a:chExt cx="1323211" cy="534158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7CA2389-F7C9-B7BA-16E8-6920BDCF22F6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343CB-DD76-CAD1-DF65-DA317AFB706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286002" cy="534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/>
                  <a:t>Số</a:t>
                </a:r>
                <a:endParaRPr lang="vi-VN" sz="36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F70405-5181-5642-83F1-DFC7ED19B292}"/>
                </a:ext>
              </a:extLst>
            </p:cNvPr>
            <p:cNvSpPr txBox="1"/>
            <p:nvPr/>
          </p:nvSpPr>
          <p:spPr>
            <a:xfrm>
              <a:off x="2659935" y="1458961"/>
              <a:ext cx="655200" cy="483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9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F4D9B3-B4B4-404C-B7AA-EB2AFC7DF74C}"/>
              </a:ext>
            </a:extLst>
          </p:cNvPr>
          <p:cNvSpPr/>
          <p:nvPr/>
        </p:nvSpPr>
        <p:spPr>
          <a:xfrm>
            <a:off x="824291" y="576162"/>
            <a:ext cx="595075" cy="5429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vi-VN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81AD5-AB97-4057-9E37-FB4517DD4ADC}"/>
              </a:ext>
            </a:extLst>
          </p:cNvPr>
          <p:cNvSpPr txBox="1"/>
          <p:nvPr/>
        </p:nvSpPr>
        <p:spPr>
          <a:xfrm>
            <a:off x="1419366" y="357598"/>
            <a:ext cx="105576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chùm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5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dừa</a:t>
            </a:r>
            <a:r>
              <a:rPr lang="en-US" sz="3600" dirty="0"/>
              <a:t>. </a:t>
            </a:r>
            <a:r>
              <a:rPr lang="en-US" sz="3600" dirty="0" err="1"/>
              <a:t>Hỏi</a:t>
            </a:r>
            <a:r>
              <a:rPr lang="en-US" sz="3600" dirty="0"/>
              <a:t> 4 </a:t>
            </a:r>
            <a:r>
              <a:rPr lang="en-US" sz="3600" dirty="0" err="1"/>
              <a:t>chùm</a:t>
            </a:r>
            <a:r>
              <a:rPr lang="en-US" sz="3600" dirty="0"/>
              <a:t> </a:t>
            </a:r>
            <a:r>
              <a:rPr lang="en-US" sz="3600" dirty="0" err="1"/>
              <a:t>dừa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</a:t>
            </a:r>
            <a:r>
              <a:rPr lang="en-US" sz="3600" dirty="0" err="1"/>
              <a:t>vậy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bao </a:t>
            </a:r>
            <a:r>
              <a:rPr lang="en-US" sz="3600" dirty="0" err="1"/>
              <a:t>nhiêu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?</a:t>
            </a:r>
            <a:endParaRPr lang="vi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ECFAA-D582-43E3-B2A4-6416E11E2364}"/>
              </a:ext>
            </a:extLst>
          </p:cNvPr>
          <p:cNvSpPr txBox="1"/>
          <p:nvPr/>
        </p:nvSpPr>
        <p:spPr>
          <a:xfrm>
            <a:off x="-368489" y="2066908"/>
            <a:ext cx="9014646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giải</a:t>
            </a:r>
            <a:endParaRPr lang="en-US" sz="36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   4 </a:t>
            </a:r>
            <a:r>
              <a:rPr lang="en-US" sz="3600" dirty="0" err="1">
                <a:solidFill>
                  <a:srgbClr val="002060"/>
                </a:solidFill>
              </a:rPr>
              <a:t>chùm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dừa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vậy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có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là</a:t>
            </a:r>
            <a:r>
              <a:rPr lang="en-US" sz="3600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5 x 4 = 20 (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</a:rPr>
              <a:t>                </a:t>
            </a:r>
            <a:r>
              <a:rPr lang="en-US" sz="3600" dirty="0" err="1">
                <a:solidFill>
                  <a:srgbClr val="002060"/>
                </a:solidFill>
              </a:rPr>
              <a:t>Đáp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số</a:t>
            </a:r>
            <a:r>
              <a:rPr lang="en-US" sz="3600" dirty="0">
                <a:solidFill>
                  <a:srgbClr val="002060"/>
                </a:solidFill>
              </a:rPr>
              <a:t>: 20 </a:t>
            </a:r>
            <a:r>
              <a:rPr lang="en-US" sz="3600" dirty="0" err="1">
                <a:solidFill>
                  <a:srgbClr val="002060"/>
                </a:solidFill>
              </a:rPr>
              <a:t>quả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dừa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711343ED-CB92-469B-8016-693BB1B9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90" y="1857620"/>
            <a:ext cx="4543410" cy="48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4BC45C-F11F-81F6-01AB-37FF802D5322}"/>
              </a:ext>
            </a:extLst>
          </p:cNvPr>
          <p:cNvSpPr/>
          <p:nvPr/>
        </p:nvSpPr>
        <p:spPr>
          <a:xfrm>
            <a:off x="5904086" y="6556269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6D82EB-149D-B2DC-4683-9BEE1D11A76A}"/>
              </a:ext>
            </a:extLst>
          </p:cNvPr>
          <p:cNvCxnSpPr>
            <a:cxnSpLocks/>
          </p:cNvCxnSpPr>
          <p:nvPr/>
        </p:nvCxnSpPr>
        <p:spPr>
          <a:xfrm>
            <a:off x="1526959" y="1047565"/>
            <a:ext cx="19974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92771D-C71C-CABB-A6FC-7402A14F5E21}"/>
              </a:ext>
            </a:extLst>
          </p:cNvPr>
          <p:cNvCxnSpPr>
            <a:cxnSpLocks/>
          </p:cNvCxnSpPr>
          <p:nvPr/>
        </p:nvCxnSpPr>
        <p:spPr>
          <a:xfrm>
            <a:off x="4209495" y="1047565"/>
            <a:ext cx="20758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A6E63-223A-B1AA-384D-B4FCBEA71FF2}"/>
              </a:ext>
            </a:extLst>
          </p:cNvPr>
          <p:cNvCxnSpPr>
            <a:cxnSpLocks/>
          </p:cNvCxnSpPr>
          <p:nvPr/>
        </p:nvCxnSpPr>
        <p:spPr>
          <a:xfrm>
            <a:off x="7387702" y="1047565"/>
            <a:ext cx="14722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105C72-25B3-8035-6DDC-41F7AB21FF17}"/>
              </a:ext>
            </a:extLst>
          </p:cNvPr>
          <p:cNvCxnSpPr>
            <a:cxnSpLocks/>
          </p:cNvCxnSpPr>
          <p:nvPr/>
        </p:nvCxnSpPr>
        <p:spPr>
          <a:xfrm>
            <a:off x="2114365" y="1857620"/>
            <a:ext cx="2839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C0E3AEF-8BD1-4397-A2E9-78FA1B2BA2A0}"/>
              </a:ext>
            </a:extLst>
          </p:cNvPr>
          <p:cNvSpPr/>
          <p:nvPr/>
        </p:nvSpPr>
        <p:spPr>
          <a:xfrm>
            <a:off x="871870" y="629078"/>
            <a:ext cx="561145" cy="50368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  <a:endParaRPr lang="vi-VN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B249D-8FDF-49BA-BF93-B2FAE03A7136}"/>
              </a:ext>
            </a:extLst>
          </p:cNvPr>
          <p:cNvSpPr txBox="1"/>
          <p:nvPr/>
        </p:nvSpPr>
        <p:spPr>
          <a:xfrm>
            <a:off x="1216969" y="480180"/>
            <a:ext cx="1047399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hoan</a:t>
            </a:r>
            <a:r>
              <a:rPr lang="en-US" sz="2800" dirty="0"/>
              <a:t> </a:t>
            </a:r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,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15 </a:t>
            </a:r>
            <a:r>
              <a:rPr lang="en-US" sz="2800" dirty="0" err="1"/>
              <a:t>hộp</a:t>
            </a:r>
            <a:r>
              <a:rPr lang="en-US" sz="2800" dirty="0"/>
              <a:t> bánh. </a:t>
            </a:r>
            <a:r>
              <a:rPr lang="en-US" sz="2800" dirty="0" err="1"/>
              <a:t>Cô</a:t>
            </a:r>
            <a:r>
              <a:rPr lang="en-US" sz="2800" dirty="0"/>
              <a:t> chia </a:t>
            </a:r>
            <a:r>
              <a:rPr lang="en-US" sz="2800" dirty="0" err="1"/>
              <a:t>đều</a:t>
            </a:r>
            <a:r>
              <a:rPr lang="en-US" sz="2800" dirty="0"/>
              <a:t> bánh </a:t>
            </a:r>
            <a:r>
              <a:rPr lang="en-US" sz="2800" dirty="0" err="1"/>
              <a:t>cho</a:t>
            </a:r>
            <a:r>
              <a:rPr lang="en-US" sz="2800" dirty="0"/>
              <a:t> 5 </a:t>
            </a:r>
            <a:r>
              <a:rPr lang="en-US" sz="2800" dirty="0" err="1"/>
              <a:t>tổ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bánh?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31DD-90D6-45C9-974A-59AF21FD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5" t="2634" r="1432" b="1857"/>
          <a:stretch/>
        </p:blipFill>
        <p:spPr>
          <a:xfrm>
            <a:off x="871870" y="1956392"/>
            <a:ext cx="5582094" cy="3668232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6B60-6EBB-4D3A-AFF6-8783C7183DB5}"/>
              </a:ext>
            </a:extLst>
          </p:cNvPr>
          <p:cNvSpPr txBox="1"/>
          <p:nvPr/>
        </p:nvSpPr>
        <p:spPr>
          <a:xfrm>
            <a:off x="6234223" y="2793776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5B51A-09BD-F841-E1F9-DE1A6CDC2922}"/>
              </a:ext>
            </a:extLst>
          </p:cNvPr>
          <p:cNvSpPr/>
          <p:nvPr/>
        </p:nvSpPr>
        <p:spPr>
          <a:xfrm>
            <a:off x="5904085" y="6585045"/>
            <a:ext cx="4536452" cy="272955"/>
          </a:xfrm>
          <a:prstGeom prst="rect">
            <a:avLst/>
          </a:prstGeom>
          <a:solidFill>
            <a:srgbClr val="FD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D605A4-6050-FDE3-4C5B-6DD882AC43C6}"/>
              </a:ext>
            </a:extLst>
          </p:cNvPr>
          <p:cNvCxnSpPr>
            <a:cxnSpLocks/>
          </p:cNvCxnSpPr>
          <p:nvPr/>
        </p:nvCxnSpPr>
        <p:spPr>
          <a:xfrm>
            <a:off x="9317647" y="1038421"/>
            <a:ext cx="19974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940384-8AAB-CE28-280F-4FBF47C450A9}"/>
              </a:ext>
            </a:extLst>
          </p:cNvPr>
          <p:cNvCxnSpPr>
            <a:cxnSpLocks/>
          </p:cNvCxnSpPr>
          <p:nvPr/>
        </p:nvCxnSpPr>
        <p:spPr>
          <a:xfrm>
            <a:off x="2267623" y="1735630"/>
            <a:ext cx="12985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7BFDD-B6D9-5903-82AC-3F908AADD965}"/>
              </a:ext>
            </a:extLst>
          </p:cNvPr>
          <p:cNvCxnSpPr>
            <a:cxnSpLocks/>
          </p:cNvCxnSpPr>
          <p:nvPr/>
        </p:nvCxnSpPr>
        <p:spPr>
          <a:xfrm>
            <a:off x="5254816" y="1735630"/>
            <a:ext cx="6492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AD34A7-F90F-F9DD-4168-2959A7015805}"/>
              </a:ext>
            </a:extLst>
          </p:cNvPr>
          <p:cNvCxnSpPr>
            <a:cxnSpLocks/>
          </p:cNvCxnSpPr>
          <p:nvPr/>
        </p:nvCxnSpPr>
        <p:spPr>
          <a:xfrm>
            <a:off x="6662839" y="1735630"/>
            <a:ext cx="9906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56A05A-66FB-BBAD-5ACB-8C157C8C4338}"/>
              </a:ext>
            </a:extLst>
          </p:cNvPr>
          <p:cNvCxnSpPr>
            <a:cxnSpLocks/>
          </p:cNvCxnSpPr>
          <p:nvPr/>
        </p:nvCxnSpPr>
        <p:spPr>
          <a:xfrm>
            <a:off x="8747671" y="1735630"/>
            <a:ext cx="2142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012128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212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218BB-4BA5-4C8B-8AE2-A1726A9AC0E3}"/>
              </a:ext>
            </a:extLst>
          </p:cNvPr>
          <p:cNvSpPr/>
          <p:nvPr/>
        </p:nvSpPr>
        <p:spPr>
          <a:xfrm>
            <a:off x="10429875" y="142875"/>
            <a:ext cx="1543050" cy="1557338"/>
          </a:xfrm>
          <a:prstGeom prst="rect">
            <a:avLst/>
          </a:prstGeom>
          <a:solidFill>
            <a:srgbClr val="DF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D8D83-0A4A-4379-9A5C-2617B110DBB6}"/>
              </a:ext>
            </a:extLst>
          </p:cNvPr>
          <p:cNvSpPr/>
          <p:nvPr/>
        </p:nvSpPr>
        <p:spPr>
          <a:xfrm>
            <a:off x="8510587" y="6581000"/>
            <a:ext cx="3462337" cy="276999"/>
          </a:xfrm>
          <a:prstGeom prst="rect">
            <a:avLst/>
          </a:prstGeom>
          <a:solidFill>
            <a:srgbClr val="C8E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\Desktop\Tai nguyen thiet ke tro choi\Bảng gỗ\1a.png">
            <a:extLst>
              <a:ext uri="{FF2B5EF4-FFF2-40B4-BE49-F238E27FC236}">
                <a16:creationId xmlns:a16="http://schemas.microsoft.com/office/drawing/2014/main" id="{B896857D-471B-BA71-551C-7CAA5C17C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55" y="-75272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53" action="ppaction://hlinksldjump"/>
            <a:extLst>
              <a:ext uri="{FF2B5EF4-FFF2-40B4-BE49-F238E27FC236}">
                <a16:creationId xmlns:a16="http://schemas.microsoft.com/office/drawing/2014/main" id="{8F35438E-B6D7-B8D3-5269-61DC7C2534CD}"/>
              </a:ext>
            </a:extLst>
          </p:cNvPr>
          <p:cNvSpPr/>
          <p:nvPr/>
        </p:nvSpPr>
        <p:spPr>
          <a:xfrm>
            <a:off x="10631606" y="191069"/>
            <a:ext cx="1083300" cy="459270"/>
          </a:xfrm>
          <a:prstGeom prst="rect">
            <a:avLst/>
          </a:prstGeom>
          <a:solidFill>
            <a:srgbClr val="FEB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BÀI MỚI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8 = ?</a:t>
            </a:r>
          </a:p>
          <a:p>
            <a:pPr algn="ctr"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9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: 3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8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x 3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x 7 = ?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defTabSz="1219170"/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459</Words>
  <Application>Microsoft Office PowerPoint</Application>
  <PresentationFormat>Widescreen</PresentationFormat>
  <Paragraphs>94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等线</vt:lpstr>
      <vt:lpstr>Microsoft YaHei</vt:lpstr>
      <vt:lpstr>Arial</vt:lpstr>
      <vt:lpstr>Arial-Rounded</vt:lpstr>
      <vt:lpstr>Calibri</vt:lpstr>
      <vt:lpstr>HP001 4 hàng</vt:lpstr>
      <vt:lpstr>HP001 4H</vt:lpstr>
      <vt:lpstr>HP001 5 hàng</vt:lpstr>
      <vt:lpstr>Segoe UI Semibold</vt:lpstr>
      <vt:lpstr>Times New Roman</vt:lpstr>
      <vt:lpstr>UTM Avo</vt:lpstr>
      <vt:lpstr>Office Theme</vt:lpstr>
      <vt:lpstr>1_Office Theme</vt:lpstr>
      <vt:lpstr>6_Office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42</cp:revision>
  <dcterms:created xsi:type="dcterms:W3CDTF">2021-07-24T01:07:49Z</dcterms:created>
  <dcterms:modified xsi:type="dcterms:W3CDTF">2024-03-14T00:55:14Z</dcterms:modified>
</cp:coreProperties>
</file>