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4"/>
  </p:notesMasterIdLst>
  <p:sldIdLst>
    <p:sldId id="258" r:id="rId2"/>
    <p:sldId id="266" r:id="rId3"/>
    <p:sldId id="256" r:id="rId4"/>
    <p:sldId id="262" r:id="rId5"/>
    <p:sldId id="263" r:id="rId6"/>
    <p:sldId id="302" r:id="rId7"/>
    <p:sldId id="303" r:id="rId8"/>
    <p:sldId id="301" r:id="rId9"/>
    <p:sldId id="264" r:id="rId10"/>
    <p:sldId id="283" r:id="rId11"/>
    <p:sldId id="284" r:id="rId12"/>
    <p:sldId id="285" r:id="rId13"/>
    <p:sldId id="304" r:id="rId14"/>
    <p:sldId id="295" r:id="rId15"/>
    <p:sldId id="280" r:id="rId16"/>
    <p:sldId id="276" r:id="rId17"/>
    <p:sldId id="277" r:id="rId18"/>
    <p:sldId id="299" r:id="rId19"/>
    <p:sldId id="291" r:id="rId20"/>
    <p:sldId id="300" r:id="rId21"/>
    <p:sldId id="307" r:id="rId22"/>
    <p:sldId id="282" r:id="rId23"/>
    <p:sldId id="270" r:id="rId24"/>
    <p:sldId id="292" r:id="rId25"/>
    <p:sldId id="286" r:id="rId26"/>
    <p:sldId id="287" r:id="rId27"/>
    <p:sldId id="288" r:id="rId28"/>
    <p:sldId id="308" r:id="rId29"/>
    <p:sldId id="271" r:id="rId30"/>
    <p:sldId id="309" r:id="rId31"/>
    <p:sldId id="296" r:id="rId32"/>
    <p:sldId id="289" r:id="rId33"/>
  </p:sldIdLst>
  <p:sldSz cx="9144000" cy="6858000" type="screen4x3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1" autoAdjust="0"/>
    <p:restoredTop sz="94434" autoAdjust="0"/>
  </p:normalViewPr>
  <p:slideViewPr>
    <p:cSldViewPr>
      <p:cViewPr>
        <p:scale>
          <a:sx n="71" d="100"/>
          <a:sy n="71" d="100"/>
        </p:scale>
        <p:origin x="-139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2B7B5-7748-45C9-9B52-14177C467DF0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52A1E-D02B-4EB0-B0AB-0CDC512577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28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46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327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02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49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383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698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464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2588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787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76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47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149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787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266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45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794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0077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6438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37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240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8015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626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871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414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1007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386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441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8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198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587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398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52A1E-D02B-4EB0-B0AB-0CDC512577D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9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45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22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846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505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61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2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7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525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71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175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46C70-AAEB-4E42-8975-3AC9F08B16D1}" type="datetimeFigureOut">
              <a:rPr lang="en-US" smtClean="0"/>
              <a:pPr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05E3F-9676-4D95-9D7F-6972F3DA55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2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5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20.xml"/><Relationship Id="rId6" Type="http://schemas.openxmlformats.org/officeDocument/2006/relationships/image" Target="../media/image31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1.mp4"/><Relationship Id="rId7" Type="http://schemas.openxmlformats.org/officeDocument/2006/relationships/notesSlide" Target="../notesSlides/notesSlide2.xml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2.mp3"/><Relationship Id="rId4" Type="http://schemas.microsoft.com/office/2007/relationships/media" Target="../media/media2.mp3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25.xml"/><Relationship Id="rId6" Type="http://schemas.openxmlformats.org/officeDocument/2006/relationships/image" Target="../media/image33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notesSlide" Target="../notesSlides/notesSlide30.xml"/><Relationship Id="rId21" Type="http://schemas.openxmlformats.org/officeDocument/2006/relationships/image" Target="../media/image57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5" Type="http://schemas.openxmlformats.org/officeDocument/2006/relationships/image" Target="../media/image6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tags" Target="../tags/tag3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24" Type="http://schemas.openxmlformats.org/officeDocument/2006/relationships/image" Target="../media/image60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23" Type="http://schemas.openxmlformats.org/officeDocument/2006/relationships/image" Target="../media/image59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Relationship Id="rId22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4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picture\xmt-img-full.jpg.pagespeed.ic.RUtowgc0Vu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5" b="9221"/>
          <a:stretch/>
        </p:blipFill>
        <p:spPr bwMode="auto">
          <a:xfrm>
            <a:off x="-441615" y="0"/>
            <a:ext cx="95856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-33338" y="1885043"/>
            <a:ext cx="9177338" cy="5857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aseline="8000">
                <a:solidFill>
                  <a:srgbClr val="0000FF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en-US" baseline="0" dirty="0">
                <a:solidFill>
                  <a:srgbClr val="FFFF00"/>
                </a:solidFill>
              </a:rPr>
              <a:t> </a:t>
            </a:r>
            <a:r>
              <a:rPr lang="en-US" sz="3000" b="1" baseline="0" dirty="0">
                <a:solidFill>
                  <a:srgbClr val="FF0000"/>
                </a:solidFill>
              </a:rPr>
              <a:t>NHIỆT LIỆT CHÀO MỪNG CÁC THẦY CÔ GIÁO!</a:t>
            </a:r>
            <a:endParaRPr lang="en-US" sz="30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070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-8468"/>
            <a:ext cx="8828314" cy="68664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4438563"/>
      </p:ext>
    </p:extLst>
  </p:cSld>
  <p:clrMapOvr>
    <a:masterClrMapping/>
  </p:clrMapOvr>
  <p:transition advClick="0" advTm="5000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" y="14513"/>
            <a:ext cx="4860608" cy="67473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21557"/>
            <a:ext cx="4561114" cy="66402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8835975"/>
      </p:ext>
    </p:extLst>
  </p:cSld>
  <p:clrMapOvr>
    <a:masterClrMapping/>
  </p:clrMapOvr>
  <p:transition advClick="0" advTm="5000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258300" cy="678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05436"/>
      </p:ext>
    </p:extLst>
  </p:cSld>
  <p:clrMapOvr>
    <a:masterClrMapping/>
  </p:clrMapOvr>
  <p:transition advClick="0" advTm="5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5486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56388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57912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050" name="Picture 2" descr="C:\Users\Computer\Desktop\cô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2819400"/>
            <a:ext cx="2895600" cy="1981200"/>
          </a:xfrm>
          <a:prstGeom prst="rect">
            <a:avLst/>
          </a:prstGeom>
          <a:noFill/>
        </p:spPr>
      </p:pic>
      <p:pic>
        <p:nvPicPr>
          <p:cNvPr id="2051" name="Picture 3" descr="C:\Users\Computer\Desktop\images (5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0" y="0"/>
            <a:ext cx="2895600" cy="2819400"/>
          </a:xfrm>
          <a:prstGeom prst="rect">
            <a:avLst/>
          </a:prstGeom>
          <a:noFill/>
        </p:spPr>
      </p:pic>
      <p:pic>
        <p:nvPicPr>
          <p:cNvPr id="2052" name="Picture 4" descr="C:\Users\Computer\Desktop\gc-cha-com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048000" cy="2819400"/>
          </a:xfrm>
          <a:prstGeom prst="rect">
            <a:avLst/>
          </a:prstGeom>
          <a:noFill/>
        </p:spPr>
      </p:pic>
      <p:pic>
        <p:nvPicPr>
          <p:cNvPr id="2053" name="Picture 5" descr="C:\Users\Computer\Desktop\images (6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3600" y="1"/>
            <a:ext cx="3200400" cy="2819400"/>
          </a:xfrm>
          <a:prstGeom prst="rect">
            <a:avLst/>
          </a:prstGeom>
          <a:noFill/>
        </p:spPr>
      </p:pic>
      <p:pic>
        <p:nvPicPr>
          <p:cNvPr id="2054" name="Picture 6" descr="C:\Users\Computer\Desktop\images (7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3600" y="2819400"/>
            <a:ext cx="3200400" cy="1981200"/>
          </a:xfrm>
          <a:prstGeom prst="rect">
            <a:avLst/>
          </a:prstGeom>
          <a:noFill/>
        </p:spPr>
      </p:pic>
      <p:pic>
        <p:nvPicPr>
          <p:cNvPr id="2055" name="Picture 7" descr="C:\Users\Computer\Desktop\images (8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819400"/>
            <a:ext cx="3048000" cy="1962150"/>
          </a:xfrm>
          <a:prstGeom prst="rect">
            <a:avLst/>
          </a:prstGeom>
          <a:noFill/>
        </p:spPr>
      </p:pic>
      <p:pic>
        <p:nvPicPr>
          <p:cNvPr id="2056" name="Picture 8" descr="C:\Users\Computer\Desktop\images (9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4772025"/>
            <a:ext cx="3048000" cy="2085975"/>
          </a:xfrm>
          <a:prstGeom prst="rect">
            <a:avLst/>
          </a:prstGeom>
          <a:noFill/>
        </p:spPr>
      </p:pic>
      <p:pic>
        <p:nvPicPr>
          <p:cNvPr id="2057" name="Picture 9" descr="C:\Users\Computer\Desktop\images (10)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48000" y="4800600"/>
            <a:ext cx="2895600" cy="2057400"/>
          </a:xfrm>
          <a:prstGeom prst="rect">
            <a:avLst/>
          </a:prstGeom>
          <a:noFill/>
        </p:spPr>
      </p:pic>
      <p:pic>
        <p:nvPicPr>
          <p:cNvPr id="2058" name="Picture 10" descr="C:\Users\Computer\Desktop\cover_75-ae1gaQ42UCom-lang-vong-sau-chin-oi-gang_c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943600" y="4800600"/>
            <a:ext cx="3200400" cy="20574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001"/>
    </mc:Choice>
    <mc:Fallback>
      <p:transition spd="slow" advClick="0" advTm="12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gộ nghĩnh clip hoạt hình tiết lộ nguồn gốc cốm Hà Nộ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3867" y="0"/>
            <a:ext cx="9076266" cy="6705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022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" y="-31199"/>
            <a:ext cx="9137073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>
            <a:off x="-6928" y="1144672"/>
            <a:ext cx="9144000" cy="0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5143500" y="1144672"/>
            <a:ext cx="76200" cy="5715914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219200"/>
            <a:ext cx="4191000" cy="26789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810000"/>
            <a:ext cx="4191000" cy="2900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848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" y="-31199"/>
            <a:ext cx="9137073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3855" y="1081446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II. </a:t>
            </a:r>
            <a:r>
              <a:rPr lang="en-US" sz="2800" b="1" dirty="0" err="1">
                <a:solidFill>
                  <a:srgbClr val="0000CC"/>
                </a:solidFill>
              </a:rPr>
              <a:t>Tìm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hiểu</a:t>
            </a:r>
            <a:r>
              <a:rPr lang="en-US" sz="2800" b="1" dirty="0">
                <a:solidFill>
                  <a:srgbClr val="0000CC"/>
                </a:solidFill>
              </a:rPr>
              <a:t> chi </a:t>
            </a:r>
            <a:r>
              <a:rPr lang="en-US" sz="2800" b="1" dirty="0" err="1">
                <a:solidFill>
                  <a:srgbClr val="0000CC"/>
                </a:solidFill>
              </a:rPr>
              <a:t>tiết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3855" y="1570451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0000CC"/>
                </a:solidFill>
              </a:rPr>
              <a:t>1.Nguồn </a:t>
            </a:r>
            <a:r>
              <a:rPr lang="en-US" sz="2800" i="1" dirty="0" err="1">
                <a:solidFill>
                  <a:srgbClr val="0000CC"/>
                </a:solidFill>
              </a:rPr>
              <a:t>gốc</a:t>
            </a:r>
            <a:r>
              <a:rPr lang="en-US" sz="2800" i="1" dirty="0">
                <a:solidFill>
                  <a:srgbClr val="0000CC"/>
                </a:solidFill>
              </a:rPr>
              <a:t> </a:t>
            </a:r>
            <a:r>
              <a:rPr lang="en-US" sz="2800" i="1" dirty="0" err="1">
                <a:solidFill>
                  <a:srgbClr val="0000CC"/>
                </a:solidFill>
              </a:rPr>
              <a:t>của</a:t>
            </a:r>
            <a:r>
              <a:rPr lang="en-US" sz="2800" i="1" dirty="0">
                <a:solidFill>
                  <a:srgbClr val="0000CC"/>
                </a:solidFill>
              </a:rPr>
              <a:t> </a:t>
            </a:r>
            <a:r>
              <a:rPr lang="en-US" sz="2800" i="1" dirty="0" err="1">
                <a:solidFill>
                  <a:srgbClr val="0000CC"/>
                </a:solidFill>
              </a:rPr>
              <a:t>cốm</a:t>
            </a:r>
            <a:endParaRPr lang="en-US" sz="2800" i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09" y="2051874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  <a:latin typeface="Arial "/>
              </a:rPr>
              <a:t>a.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Đoạn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6928" y="259065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Arial "/>
              </a:rPr>
              <a:t>- </a:t>
            </a:r>
            <a:r>
              <a:rPr lang="en-US" sz="2800" dirty="0" err="1">
                <a:solidFill>
                  <a:srgbClr val="7030A0"/>
                </a:solidFill>
                <a:latin typeface="Arial "/>
              </a:rPr>
              <a:t>Cội</a:t>
            </a:r>
            <a:r>
              <a:rPr lang="en-US" sz="2800" dirty="0">
                <a:solidFill>
                  <a:srgbClr val="7030A0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Arial "/>
              </a:rPr>
              <a:t>nguồn</a:t>
            </a:r>
            <a:r>
              <a:rPr lang="en-US" sz="2800" dirty="0">
                <a:solidFill>
                  <a:srgbClr val="7030A0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Arial "/>
              </a:rPr>
              <a:t>cảm</a:t>
            </a:r>
            <a:r>
              <a:rPr lang="en-US" sz="2800" dirty="0">
                <a:solidFill>
                  <a:srgbClr val="7030A0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Arial "/>
              </a:rPr>
              <a:t>xúc</a:t>
            </a:r>
            <a:r>
              <a:rPr lang="en-US" sz="2800" dirty="0">
                <a:solidFill>
                  <a:srgbClr val="7030A0"/>
                </a:solidFill>
                <a:latin typeface="Arial 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27" y="3076681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+ </a:t>
            </a:r>
            <a:r>
              <a:rPr lang="en-US" sz="2800" dirty="0" err="1"/>
              <a:t>Hương</a:t>
            </a:r>
            <a:r>
              <a:rPr lang="en-US" sz="2800" dirty="0"/>
              <a:t> </a:t>
            </a:r>
            <a:r>
              <a:rPr lang="en-US" sz="2800" dirty="0" err="1"/>
              <a:t>thơm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lá</a:t>
            </a:r>
            <a:r>
              <a:rPr lang="en-US" sz="2800" dirty="0"/>
              <a:t> </a:t>
            </a:r>
            <a:r>
              <a:rPr lang="en-US" sz="2800" dirty="0" err="1"/>
              <a:t>sen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926" y="3599901"/>
            <a:ext cx="47867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+ </a:t>
            </a:r>
            <a:r>
              <a:rPr lang="en-US" sz="2800" dirty="0" err="1"/>
              <a:t>Mùi</a:t>
            </a:r>
            <a:r>
              <a:rPr lang="en-US" sz="2800" dirty="0"/>
              <a:t> </a:t>
            </a:r>
            <a:r>
              <a:rPr lang="en-US" sz="2800" dirty="0" err="1"/>
              <a:t>thơm</a:t>
            </a:r>
            <a:r>
              <a:rPr lang="en-US" sz="2800" dirty="0"/>
              <a:t> </a:t>
            </a:r>
            <a:r>
              <a:rPr lang="en-US" sz="2800" dirty="0" err="1"/>
              <a:t>mát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bông</a:t>
            </a:r>
            <a:r>
              <a:rPr lang="en-US" sz="2800" dirty="0"/>
              <a:t> </a:t>
            </a:r>
            <a:r>
              <a:rPr lang="en-US" sz="2800" dirty="0" err="1"/>
              <a:t>lúa</a:t>
            </a:r>
            <a:r>
              <a:rPr lang="en-US" sz="2800" dirty="0"/>
              <a:t> non.</a:t>
            </a:r>
            <a:endParaRPr lang="en-US" dirty="0"/>
          </a:p>
        </p:txBody>
      </p:sp>
      <p:sp>
        <p:nvSpPr>
          <p:cNvPr id="13" name="Down Arrow 12"/>
          <p:cNvSpPr/>
          <p:nvPr/>
        </p:nvSpPr>
        <p:spPr>
          <a:xfrm>
            <a:off x="2204603" y="4074179"/>
            <a:ext cx="547255" cy="4798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1262495" y="4642012"/>
            <a:ext cx="2431472" cy="612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Khứu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giác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784" y="5290926"/>
            <a:ext cx="5089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solidFill>
                  <a:srgbClr val="00B050"/>
                </a:solidFill>
              </a:rPr>
              <a:t>-&gt; </a:t>
            </a:r>
            <a:r>
              <a:rPr lang="en-US" sz="3200" dirty="0" err="1">
                <a:solidFill>
                  <a:srgbClr val="00B050"/>
                </a:solidFill>
              </a:rPr>
              <a:t>Nguyên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liệu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làm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nên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cốm</a:t>
            </a:r>
            <a:r>
              <a:rPr lang="en-US" sz="3200" dirty="0">
                <a:solidFill>
                  <a:srgbClr val="00B050"/>
                </a:solidFill>
              </a:rPr>
              <a:t>: </a:t>
            </a:r>
            <a:r>
              <a:rPr lang="en-US" sz="3200" dirty="0" err="1">
                <a:solidFill>
                  <a:srgbClr val="00B050"/>
                </a:solidFill>
              </a:rPr>
              <a:t>là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tinh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túy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của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thiên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err="1">
                <a:solidFill>
                  <a:srgbClr val="00B050"/>
                </a:solidFill>
              </a:rPr>
              <a:t>nhiên</a:t>
            </a:r>
            <a:r>
              <a:rPr lang="en-US" sz="3200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>
            <a:off x="-6928" y="1144672"/>
            <a:ext cx="9144000" cy="0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5143500" y="1144672"/>
            <a:ext cx="76200" cy="5715914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19700" y="1570451"/>
            <a:ext cx="36957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solidFill>
                  <a:srgbClr val="7030A0"/>
                </a:solidFill>
              </a:rPr>
              <a:t>  </a:t>
            </a:r>
            <a:r>
              <a:rPr lang="en-US" sz="2600" dirty="0"/>
              <a:t>+ </a:t>
            </a:r>
            <a:r>
              <a:rPr lang="en-US" sz="2600" dirty="0" err="1"/>
              <a:t>Các</a:t>
            </a:r>
            <a:r>
              <a:rPr lang="en-US" sz="2600" dirty="0"/>
              <a:t> </a:t>
            </a:r>
            <a:r>
              <a:rPr lang="en-US" sz="2600" dirty="0" err="1"/>
              <a:t>tính</a:t>
            </a:r>
            <a:r>
              <a:rPr lang="en-US" sz="2600" dirty="0"/>
              <a:t> </a:t>
            </a:r>
            <a:r>
              <a:rPr lang="en-US" sz="2600" dirty="0" err="1"/>
              <a:t>từ</a:t>
            </a:r>
            <a:r>
              <a:rPr lang="en-US" sz="2600" dirty="0"/>
              <a:t> </a:t>
            </a:r>
            <a:r>
              <a:rPr lang="en-US" sz="2600" dirty="0" err="1"/>
              <a:t>miêu</a:t>
            </a:r>
            <a:r>
              <a:rPr lang="en-US" sz="2600" dirty="0"/>
              <a:t> </a:t>
            </a:r>
            <a:r>
              <a:rPr lang="en-US" sz="2600" dirty="0" err="1"/>
              <a:t>tả</a:t>
            </a:r>
            <a:r>
              <a:rPr lang="en-US" sz="2600" dirty="0"/>
              <a:t> </a:t>
            </a:r>
            <a:r>
              <a:rPr lang="en-US" sz="2600" dirty="0" err="1"/>
              <a:t>hương</a:t>
            </a:r>
            <a:r>
              <a:rPr lang="en-US" sz="2600" dirty="0"/>
              <a:t> </a:t>
            </a:r>
            <a:r>
              <a:rPr lang="en-US" sz="2600" dirty="0" err="1"/>
              <a:t>vị</a:t>
            </a:r>
            <a:r>
              <a:rPr lang="en-US" sz="2600" dirty="0"/>
              <a:t> </a:t>
            </a:r>
            <a:r>
              <a:rPr lang="en-US" sz="2600" dirty="0" err="1"/>
              <a:t>và</a:t>
            </a:r>
            <a:r>
              <a:rPr lang="en-US" sz="2600" dirty="0"/>
              <a:t> </a:t>
            </a:r>
            <a:r>
              <a:rPr lang="en-US" sz="2600" dirty="0" err="1"/>
              <a:t>cảm</a:t>
            </a:r>
            <a:r>
              <a:rPr lang="en-US" sz="2600" dirty="0"/>
              <a:t> </a:t>
            </a:r>
            <a:r>
              <a:rPr lang="en-US" sz="2600" dirty="0" err="1"/>
              <a:t>giác</a:t>
            </a:r>
            <a:r>
              <a:rPr lang="en-US" sz="2600" dirty="0"/>
              <a:t>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12443" y="2309858"/>
            <a:ext cx="3962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i="1" dirty="0" err="1">
                <a:solidFill>
                  <a:srgbClr val="FF0000"/>
                </a:solidFill>
              </a:rPr>
              <a:t>thấm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nhuần</a:t>
            </a:r>
            <a:r>
              <a:rPr lang="en-US" sz="2600" i="1" dirty="0">
                <a:solidFill>
                  <a:srgbClr val="FF0000"/>
                </a:solidFill>
              </a:rPr>
              <a:t>, </a:t>
            </a:r>
            <a:r>
              <a:rPr lang="en-US" sz="2600" i="1" dirty="0" err="1">
                <a:solidFill>
                  <a:srgbClr val="FF0000"/>
                </a:solidFill>
              </a:rPr>
              <a:t>thanh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nhã</a:t>
            </a:r>
            <a:r>
              <a:rPr lang="en-US" sz="2600" i="1" dirty="0">
                <a:solidFill>
                  <a:srgbClr val="FF0000"/>
                </a:solidFill>
              </a:rPr>
              <a:t>, </a:t>
            </a:r>
            <a:r>
              <a:rPr lang="en-US" sz="2600" i="1" dirty="0" err="1">
                <a:solidFill>
                  <a:srgbClr val="FF0000"/>
                </a:solidFill>
              </a:rPr>
              <a:t>tinh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khiết</a:t>
            </a:r>
            <a:r>
              <a:rPr lang="en-US" sz="2600" i="1" dirty="0">
                <a:solidFill>
                  <a:srgbClr val="FF0000"/>
                </a:solidFill>
              </a:rPr>
              <a:t>, </a:t>
            </a:r>
            <a:r>
              <a:rPr lang="en-US" sz="2600" i="1" dirty="0" err="1">
                <a:solidFill>
                  <a:srgbClr val="FF0000"/>
                </a:solidFill>
              </a:rPr>
              <a:t>tươi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mát</a:t>
            </a:r>
            <a:r>
              <a:rPr lang="en-US" sz="2600" i="1" dirty="0">
                <a:solidFill>
                  <a:srgbClr val="FF0000"/>
                </a:solidFill>
              </a:rPr>
              <a:t>, </a:t>
            </a:r>
            <a:r>
              <a:rPr lang="en-US" sz="2600" i="1" dirty="0" err="1">
                <a:solidFill>
                  <a:srgbClr val="FF0000"/>
                </a:solidFill>
              </a:rPr>
              <a:t>trắng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thơm</a:t>
            </a:r>
            <a:r>
              <a:rPr lang="en-US" sz="2600" i="1" dirty="0">
                <a:solidFill>
                  <a:srgbClr val="FF0000"/>
                </a:solidFill>
              </a:rPr>
              <a:t>, </a:t>
            </a:r>
            <a:r>
              <a:rPr lang="en-US" sz="2600" i="1" dirty="0" err="1">
                <a:solidFill>
                  <a:srgbClr val="FF0000"/>
                </a:solidFill>
              </a:rPr>
              <a:t>phảng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phất</a:t>
            </a:r>
            <a:r>
              <a:rPr lang="en-US" sz="2600" i="1" dirty="0">
                <a:solidFill>
                  <a:srgbClr val="FF0000"/>
                </a:solidFill>
              </a:rPr>
              <a:t>, </a:t>
            </a:r>
            <a:r>
              <a:rPr lang="en-US" sz="2600" i="1" dirty="0" err="1">
                <a:solidFill>
                  <a:srgbClr val="FF0000"/>
                </a:solidFill>
              </a:rPr>
              <a:t>trong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sạch</a:t>
            </a:r>
            <a:r>
              <a:rPr lang="en-US" sz="2600" i="1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75613" y="5410200"/>
            <a:ext cx="39246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rgbClr val="00B050"/>
                </a:solidFill>
              </a:rPr>
              <a:t>-&gt;</a:t>
            </a:r>
            <a:r>
              <a:rPr lang="en-US" sz="2800" dirty="0" err="1">
                <a:solidFill>
                  <a:srgbClr val="00B050"/>
                </a:solidFill>
              </a:rPr>
              <a:t>Ngôn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ngữ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tinh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tế</a:t>
            </a:r>
            <a:r>
              <a:rPr lang="en-US" sz="2800" dirty="0">
                <a:solidFill>
                  <a:srgbClr val="00B050"/>
                </a:solidFill>
              </a:rPr>
              <a:t>, </a:t>
            </a:r>
            <a:r>
              <a:rPr lang="en-US" sz="2800" dirty="0" err="1">
                <a:solidFill>
                  <a:srgbClr val="00B050"/>
                </a:solidFill>
              </a:rPr>
              <a:t>chọn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lọc</a:t>
            </a:r>
            <a:r>
              <a:rPr lang="en-US" sz="2800" dirty="0">
                <a:solidFill>
                  <a:srgbClr val="00B050"/>
                </a:solidFill>
              </a:rPr>
              <a:t>, </a:t>
            </a:r>
            <a:r>
              <a:rPr lang="en-US" sz="2800" dirty="0" err="1">
                <a:solidFill>
                  <a:srgbClr val="00B050"/>
                </a:solidFill>
              </a:rPr>
              <a:t>giàu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chất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thơ</a:t>
            </a:r>
            <a:r>
              <a:rPr lang="en-US" sz="2800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39921" y="4049730"/>
            <a:ext cx="33074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rgbClr val="002060"/>
                </a:solidFill>
              </a:rPr>
              <a:t>-&gt; Ngọt ngào,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vi-VN" sz="2800" dirty="0">
                <a:solidFill>
                  <a:srgbClr val="002060"/>
                </a:solidFill>
              </a:rPr>
              <a:t>cao quý của thức quà.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2614" y="1144672"/>
            <a:ext cx="272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</a:rPr>
              <a:t>- </a:t>
            </a:r>
            <a:r>
              <a:rPr lang="en-US" sz="2800" dirty="0" err="1">
                <a:solidFill>
                  <a:srgbClr val="7030A0"/>
                </a:solidFill>
              </a:rPr>
              <a:t>Ngôn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ngữ</a:t>
            </a:r>
            <a:r>
              <a:rPr lang="en-US" sz="2800" dirty="0">
                <a:solidFill>
                  <a:srgbClr val="7030A0"/>
                </a:solidFill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529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0306"/>
    </mc:Choice>
    <mc:Fallback>
      <p:transition spd="slow" advClick="0" advTm="90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/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3855" y="-17344"/>
            <a:ext cx="9144000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-6928" y="1144672"/>
            <a:ext cx="9144000" cy="0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3872345" y="1179307"/>
            <a:ext cx="0" cy="4482497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-90056" y="1081446"/>
            <a:ext cx="411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0000CC"/>
                </a:solidFill>
              </a:rPr>
              <a:t>II. </a:t>
            </a:r>
            <a:r>
              <a:rPr lang="en-US" sz="2800" b="1" dirty="0" err="1">
                <a:solidFill>
                  <a:srgbClr val="0000CC"/>
                </a:solidFill>
              </a:rPr>
              <a:t>Đọc</a:t>
            </a:r>
            <a:r>
              <a:rPr lang="en-US" sz="2800" b="1" dirty="0">
                <a:solidFill>
                  <a:srgbClr val="0000CC"/>
                </a:solidFill>
              </a:rPr>
              <a:t>, </a:t>
            </a:r>
            <a:r>
              <a:rPr lang="en-US" sz="2800" b="1" dirty="0" err="1">
                <a:solidFill>
                  <a:srgbClr val="0000CC"/>
                </a:solidFill>
              </a:rPr>
              <a:t>tìm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hiểu</a:t>
            </a:r>
            <a:r>
              <a:rPr lang="en-US" sz="2800" b="1" dirty="0">
                <a:solidFill>
                  <a:srgbClr val="0000CC"/>
                </a:solidFill>
              </a:rPr>
              <a:t> chi </a:t>
            </a:r>
            <a:r>
              <a:rPr lang="en-US" sz="2800" b="1" dirty="0" err="1">
                <a:solidFill>
                  <a:srgbClr val="0000CC"/>
                </a:solidFill>
              </a:rPr>
              <a:t>tiết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13855" y="1570451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0000CC"/>
                </a:solidFill>
              </a:rPr>
              <a:t>1.Nguồn </a:t>
            </a:r>
            <a:r>
              <a:rPr lang="en-US" sz="2800" i="1" dirty="0" err="1">
                <a:solidFill>
                  <a:srgbClr val="0000CC"/>
                </a:solidFill>
              </a:rPr>
              <a:t>gốc</a:t>
            </a:r>
            <a:r>
              <a:rPr lang="en-US" sz="2800" i="1" dirty="0">
                <a:solidFill>
                  <a:srgbClr val="0000CC"/>
                </a:solidFill>
              </a:rPr>
              <a:t> </a:t>
            </a:r>
            <a:r>
              <a:rPr lang="en-US" sz="2800" i="1" dirty="0" err="1">
                <a:solidFill>
                  <a:srgbClr val="0000CC"/>
                </a:solidFill>
              </a:rPr>
              <a:t>của</a:t>
            </a:r>
            <a:r>
              <a:rPr lang="en-US" sz="2800" i="1" dirty="0">
                <a:solidFill>
                  <a:srgbClr val="0000CC"/>
                </a:solidFill>
              </a:rPr>
              <a:t> </a:t>
            </a:r>
            <a:r>
              <a:rPr lang="en-US" sz="2800" i="1" dirty="0" err="1">
                <a:solidFill>
                  <a:srgbClr val="0000CC"/>
                </a:solidFill>
              </a:rPr>
              <a:t>cốm</a:t>
            </a:r>
            <a:endParaRPr lang="en-US" sz="2800" i="1" dirty="0">
              <a:solidFill>
                <a:srgbClr val="0000C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09" y="2575094"/>
            <a:ext cx="1825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  <a:latin typeface="Arial "/>
              </a:rPr>
              <a:t>b.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Đoạn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709" y="2051874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  <a:latin typeface="Arial "/>
              </a:rPr>
              <a:t>a.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Đoạn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72345" y="1312278"/>
            <a:ext cx="261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- </a:t>
            </a:r>
            <a:r>
              <a:rPr lang="en-US" sz="3200" dirty="0" err="1">
                <a:solidFill>
                  <a:srgbClr val="002060"/>
                </a:solidFill>
              </a:rPr>
              <a:t>Kể</a:t>
            </a:r>
            <a:r>
              <a:rPr lang="en-US" sz="3200" dirty="0"/>
              <a:t> </a:t>
            </a:r>
            <a:r>
              <a:rPr lang="en-US" sz="3200" dirty="0" err="1">
                <a:solidFill>
                  <a:srgbClr val="C00000"/>
                </a:solidFill>
              </a:rPr>
              <a:t>về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en-US" sz="3200" dirty="0" err="1">
                <a:solidFill>
                  <a:srgbClr val="C00000"/>
                </a:solidFill>
              </a:rPr>
              <a:t>cốm</a:t>
            </a:r>
            <a:r>
              <a:rPr lang="en-US" sz="3200" dirty="0">
                <a:solidFill>
                  <a:srgbClr val="C00000"/>
                </a:solidFill>
              </a:rPr>
              <a:t> :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60090" y="1832061"/>
            <a:ext cx="46481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/>
              <a:t>+ </a:t>
            </a:r>
            <a:r>
              <a:rPr lang="en-US" sz="2600" dirty="0" err="1"/>
              <a:t>Về</a:t>
            </a:r>
            <a:r>
              <a:rPr lang="en-US" sz="2600" dirty="0"/>
              <a:t> </a:t>
            </a:r>
            <a:r>
              <a:rPr lang="en-US" sz="2600" dirty="0" err="1"/>
              <a:t>thời</a:t>
            </a:r>
            <a:r>
              <a:rPr lang="en-US" sz="2600" dirty="0"/>
              <a:t> </a:t>
            </a:r>
            <a:r>
              <a:rPr lang="en-US" sz="2600" dirty="0" err="1"/>
              <a:t>điểm</a:t>
            </a:r>
            <a:r>
              <a:rPr lang="en-US" sz="2600" dirty="0"/>
              <a:t> </a:t>
            </a:r>
            <a:r>
              <a:rPr lang="en-US" sz="2600" dirty="0" err="1"/>
              <a:t>gặt</a:t>
            </a:r>
            <a:r>
              <a:rPr lang="en-US" sz="2600" dirty="0"/>
              <a:t> </a:t>
            </a:r>
            <a:r>
              <a:rPr lang="en-US" sz="2600" dirty="0" err="1"/>
              <a:t>lúa</a:t>
            </a:r>
            <a:r>
              <a:rPr lang="en-US" sz="2600" dirty="0"/>
              <a:t> </a:t>
            </a:r>
            <a:r>
              <a:rPr lang="en-US" sz="2600" dirty="0" err="1"/>
              <a:t>nếp</a:t>
            </a:r>
            <a:r>
              <a:rPr lang="en-US" sz="2600" dirty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60090" y="2344261"/>
            <a:ext cx="47890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+ </a:t>
            </a:r>
            <a:r>
              <a:rPr lang="en-US" sz="2600" dirty="0" err="1"/>
              <a:t>Cách</a:t>
            </a:r>
            <a:r>
              <a:rPr lang="en-US" sz="2600" dirty="0"/>
              <a:t> </a:t>
            </a:r>
            <a:r>
              <a:rPr lang="en-US" sz="2600" dirty="0" err="1"/>
              <a:t>chế</a:t>
            </a:r>
            <a:r>
              <a:rPr lang="en-US" sz="2600" dirty="0"/>
              <a:t> </a:t>
            </a:r>
            <a:r>
              <a:rPr lang="en-US" sz="2600" dirty="0" err="1"/>
              <a:t>biến</a:t>
            </a:r>
            <a:r>
              <a:rPr lang="en-US" sz="2600" dirty="0"/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60090" y="2836704"/>
            <a:ext cx="59574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+ </a:t>
            </a:r>
            <a:r>
              <a:rPr lang="en-US" sz="2600" dirty="0" err="1"/>
              <a:t>Tính</a:t>
            </a:r>
            <a:r>
              <a:rPr lang="en-US" sz="2600" dirty="0"/>
              <a:t> </a:t>
            </a:r>
            <a:r>
              <a:rPr lang="en-US" sz="2600" dirty="0" err="1"/>
              <a:t>truyền</a:t>
            </a:r>
            <a:r>
              <a:rPr lang="en-US" sz="2600" dirty="0"/>
              <a:t> </a:t>
            </a:r>
            <a:r>
              <a:rPr lang="en-US" sz="2600" dirty="0" err="1"/>
              <a:t>thống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nghề</a:t>
            </a:r>
            <a:r>
              <a:rPr lang="en-US" sz="2600" dirty="0"/>
              <a:t> </a:t>
            </a:r>
            <a:r>
              <a:rPr lang="en-US" sz="2600" dirty="0" err="1"/>
              <a:t>cốm</a:t>
            </a:r>
            <a:r>
              <a:rPr lang="en-US" sz="2600" dirty="0"/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60090" y="3329147"/>
            <a:ext cx="4648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+ </a:t>
            </a:r>
            <a:r>
              <a:rPr lang="en-US" sz="2600" dirty="0" err="1"/>
              <a:t>Cốm</a:t>
            </a:r>
            <a:r>
              <a:rPr lang="en-US" sz="2600" dirty="0"/>
              <a:t> </a:t>
            </a:r>
            <a:r>
              <a:rPr lang="en-US" sz="2600" dirty="0" err="1"/>
              <a:t>làng</a:t>
            </a:r>
            <a:r>
              <a:rPr lang="en-US" sz="2600" dirty="0"/>
              <a:t> </a:t>
            </a:r>
            <a:r>
              <a:rPr lang="en-US" sz="2600" dirty="0" err="1"/>
              <a:t>Vòng</a:t>
            </a:r>
            <a:r>
              <a:rPr lang="en-US" sz="2600" dirty="0"/>
              <a:t> </a:t>
            </a:r>
            <a:r>
              <a:rPr lang="en-US" sz="2600" dirty="0" err="1"/>
              <a:t>nổi</a:t>
            </a:r>
            <a:r>
              <a:rPr lang="en-US" sz="2600" dirty="0"/>
              <a:t> </a:t>
            </a:r>
            <a:r>
              <a:rPr lang="en-US" sz="2600" dirty="0" err="1"/>
              <a:t>tiếng</a:t>
            </a:r>
            <a:r>
              <a:rPr lang="en-US" sz="2600" dirty="0"/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27760" y="4285264"/>
            <a:ext cx="5079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/>
              <a:t>- </a:t>
            </a:r>
            <a:r>
              <a:rPr lang="en-US" sz="3200" dirty="0" err="1">
                <a:solidFill>
                  <a:srgbClr val="002060"/>
                </a:solidFill>
              </a:rPr>
              <a:t>Tả</a:t>
            </a:r>
            <a:r>
              <a:rPr lang="vi-VN" sz="3200" dirty="0">
                <a:solidFill>
                  <a:srgbClr val="002060"/>
                </a:solidFill>
              </a:rPr>
              <a:t>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27" name="Line 3"/>
          <p:cNvSpPr>
            <a:spLocks noChangeShapeType="1"/>
          </p:cNvSpPr>
          <p:nvPr/>
        </p:nvSpPr>
        <p:spPr bwMode="auto">
          <a:xfrm>
            <a:off x="-107540" y="5661805"/>
            <a:ext cx="9144000" cy="0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105400" y="4803662"/>
            <a:ext cx="3948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/>
              <a:t>xinh</a:t>
            </a:r>
            <a:r>
              <a:rPr lang="en-US" sz="2800" i="1" dirty="0"/>
              <a:t> </a:t>
            </a:r>
            <a:r>
              <a:rPr lang="en-US" sz="2800" i="1" dirty="0" err="1"/>
              <a:t>đẹp</a:t>
            </a:r>
            <a:r>
              <a:rPr lang="en-US" sz="2800" i="1" dirty="0"/>
              <a:t>, </a:t>
            </a:r>
            <a:r>
              <a:rPr lang="en-US" sz="2800" i="1" dirty="0" err="1"/>
              <a:t>duyên</a:t>
            </a:r>
            <a:r>
              <a:rPr lang="en-US" sz="2800" i="1" dirty="0"/>
              <a:t> </a:t>
            </a:r>
            <a:r>
              <a:rPr lang="en-US" sz="2800" i="1" dirty="0" err="1"/>
              <a:t>dáng</a:t>
            </a:r>
            <a:r>
              <a:rPr lang="en-US" sz="2800" i="1" dirty="0"/>
              <a:t>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79662" y="5791183"/>
            <a:ext cx="3810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40002" y="382159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7030A0"/>
                </a:solidFill>
              </a:rPr>
              <a:t>-&gt; Kể để ngợi ca.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77014" y="4316041"/>
            <a:ext cx="4576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solidFill>
                  <a:srgbClr val="C00000"/>
                </a:solidFill>
              </a:rPr>
              <a:t>hình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ảnh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cô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gái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bán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cốm</a:t>
            </a:r>
            <a:r>
              <a:rPr lang="en-US" sz="2800" dirty="0">
                <a:solidFill>
                  <a:srgbClr val="C00000"/>
                </a:solidFill>
              </a:rPr>
              <a:t>: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901373" y="5173990"/>
            <a:ext cx="5163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rgbClr val="7030A0"/>
                </a:solidFill>
              </a:rPr>
              <a:t>-&gt; Sự khéo léo của con người</a:t>
            </a:r>
            <a:r>
              <a:rPr lang="vi-VN" sz="2800" dirty="0"/>
              <a:t>.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0633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0306"/>
    </mc:Choice>
    <mc:Fallback>
      <p:transition spd="slow" advClick="0" advTm="90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3" grpId="0"/>
      <p:bldP spid="24" grpId="0"/>
      <p:bldP spid="25" grpId="0"/>
      <p:bldP spid="28" grpId="0"/>
      <p:bldP spid="6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13" y="0"/>
            <a:ext cx="9300883" cy="7086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101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ặc sản CỐM Làng Vòng Thủ Đô Hà Nội - Món Ngon Mỗi Ngày (1) (online-video-cutter.com)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7465" y="152400"/>
            <a:ext cx="9218931" cy="6705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5984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-bg-1475837776554-f10b0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987014"/>
            <a:ext cx="9265920" cy="5212080"/>
          </a:xfrm>
          <a:prstGeom prst="rect">
            <a:avLst/>
          </a:prstGeom>
        </p:spPr>
      </p:pic>
      <p:pic>
        <p:nvPicPr>
          <p:cNvPr id="3" name="NhoMuaThuHaNoi-HongNhung_3e8cn (mp3cut.net)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670560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0185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571"/>
    </mc:Choice>
    <mc:Fallback>
      <p:transition spd="slow" advClick="0" advTm="35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3855" y="-17344"/>
            <a:ext cx="9144000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-6928" y="1144672"/>
            <a:ext cx="9144000" cy="0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3872345" y="1179307"/>
            <a:ext cx="0" cy="4482497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-90056" y="1081446"/>
            <a:ext cx="411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0000CC"/>
                </a:solidFill>
              </a:rPr>
              <a:t>II. </a:t>
            </a:r>
            <a:r>
              <a:rPr lang="en-US" sz="2800" b="1" dirty="0" err="1">
                <a:solidFill>
                  <a:srgbClr val="0000CC"/>
                </a:solidFill>
              </a:rPr>
              <a:t>Đọc</a:t>
            </a:r>
            <a:r>
              <a:rPr lang="en-US" sz="2800" b="1" dirty="0">
                <a:solidFill>
                  <a:srgbClr val="0000CC"/>
                </a:solidFill>
              </a:rPr>
              <a:t>, </a:t>
            </a:r>
            <a:r>
              <a:rPr lang="en-US" sz="2800" b="1" dirty="0" err="1">
                <a:solidFill>
                  <a:srgbClr val="0000CC"/>
                </a:solidFill>
              </a:rPr>
              <a:t>tìm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en-US" sz="2800" b="1" dirty="0" err="1">
                <a:solidFill>
                  <a:srgbClr val="0000CC"/>
                </a:solidFill>
              </a:rPr>
              <a:t>hiểu</a:t>
            </a:r>
            <a:r>
              <a:rPr lang="en-US" sz="2800" b="1" dirty="0">
                <a:solidFill>
                  <a:srgbClr val="0000CC"/>
                </a:solidFill>
              </a:rPr>
              <a:t> chi </a:t>
            </a:r>
            <a:r>
              <a:rPr lang="en-US" sz="2800" b="1" dirty="0" err="1">
                <a:solidFill>
                  <a:srgbClr val="0000CC"/>
                </a:solidFill>
              </a:rPr>
              <a:t>tiết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13855" y="1570451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0000CC"/>
                </a:solidFill>
              </a:rPr>
              <a:t>1.Nguồn </a:t>
            </a:r>
            <a:r>
              <a:rPr lang="en-US" sz="2800" i="1" dirty="0" err="1">
                <a:solidFill>
                  <a:srgbClr val="0000CC"/>
                </a:solidFill>
              </a:rPr>
              <a:t>gốc</a:t>
            </a:r>
            <a:r>
              <a:rPr lang="en-US" sz="2800" i="1" dirty="0">
                <a:solidFill>
                  <a:srgbClr val="0000CC"/>
                </a:solidFill>
              </a:rPr>
              <a:t> </a:t>
            </a:r>
            <a:r>
              <a:rPr lang="en-US" sz="2800" i="1" dirty="0" err="1">
                <a:solidFill>
                  <a:srgbClr val="0000CC"/>
                </a:solidFill>
              </a:rPr>
              <a:t>của</a:t>
            </a:r>
            <a:r>
              <a:rPr lang="en-US" sz="2800" i="1" dirty="0">
                <a:solidFill>
                  <a:srgbClr val="0000CC"/>
                </a:solidFill>
              </a:rPr>
              <a:t> </a:t>
            </a:r>
            <a:r>
              <a:rPr lang="en-US" sz="2800" i="1" dirty="0" err="1">
                <a:solidFill>
                  <a:srgbClr val="0000CC"/>
                </a:solidFill>
              </a:rPr>
              <a:t>cốm</a:t>
            </a:r>
            <a:endParaRPr lang="en-US" sz="2800" i="1" dirty="0">
              <a:solidFill>
                <a:srgbClr val="0000C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09" y="2575094"/>
            <a:ext cx="1825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  <a:latin typeface="Arial "/>
              </a:rPr>
              <a:t>b.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Đoạn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709" y="2051874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  <a:latin typeface="Arial "/>
              </a:rPr>
              <a:t>a.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Đoạn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93459" y="1247286"/>
            <a:ext cx="604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- </a:t>
            </a:r>
            <a:r>
              <a:rPr lang="en-US" sz="3200" dirty="0" err="1">
                <a:solidFill>
                  <a:srgbClr val="002060"/>
                </a:solidFill>
              </a:rPr>
              <a:t>Giới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thiệu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C00000"/>
                </a:solidFill>
              </a:rPr>
              <a:t>về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en-US" sz="3200" dirty="0" err="1">
                <a:solidFill>
                  <a:srgbClr val="C00000"/>
                </a:solidFill>
              </a:rPr>
              <a:t>cốm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en-US" sz="3200" dirty="0" err="1">
                <a:solidFill>
                  <a:srgbClr val="C00000"/>
                </a:solidFill>
              </a:rPr>
              <a:t>làng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en-US" sz="3200" dirty="0" err="1">
                <a:solidFill>
                  <a:srgbClr val="C00000"/>
                </a:solidFill>
              </a:rPr>
              <a:t>Vòng</a:t>
            </a:r>
            <a:r>
              <a:rPr lang="en-US" sz="3200" dirty="0">
                <a:solidFill>
                  <a:srgbClr val="C00000"/>
                </a:solidFill>
              </a:rPr>
              <a:t>: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93369" y="1861373"/>
            <a:ext cx="47890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+ </a:t>
            </a:r>
            <a:r>
              <a:rPr lang="en-US" sz="2600" dirty="0" err="1"/>
              <a:t>Cách</a:t>
            </a:r>
            <a:r>
              <a:rPr lang="en-US" sz="2600" dirty="0"/>
              <a:t> </a:t>
            </a:r>
            <a:r>
              <a:rPr lang="en-US" sz="2600" dirty="0" err="1"/>
              <a:t>chế</a:t>
            </a:r>
            <a:r>
              <a:rPr lang="en-US" sz="2600" dirty="0"/>
              <a:t> </a:t>
            </a:r>
            <a:r>
              <a:rPr lang="en-US" sz="2600" dirty="0" err="1"/>
              <a:t>biến</a:t>
            </a:r>
            <a:r>
              <a:rPr lang="en-US" sz="2600" dirty="0"/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84404" y="2328872"/>
            <a:ext cx="59574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+ </a:t>
            </a:r>
            <a:r>
              <a:rPr lang="en-US" sz="2600" dirty="0" err="1"/>
              <a:t>Tính</a:t>
            </a:r>
            <a:r>
              <a:rPr lang="en-US" sz="2600" dirty="0"/>
              <a:t> </a:t>
            </a:r>
            <a:r>
              <a:rPr lang="en-US" sz="2600" dirty="0" err="1"/>
              <a:t>truyền</a:t>
            </a:r>
            <a:r>
              <a:rPr lang="en-US" sz="2600" dirty="0"/>
              <a:t> </a:t>
            </a:r>
            <a:r>
              <a:rPr lang="en-US" sz="2600" dirty="0" err="1"/>
              <a:t>thống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nghề</a:t>
            </a:r>
            <a:r>
              <a:rPr lang="en-US" sz="2600" dirty="0"/>
              <a:t> </a:t>
            </a:r>
            <a:r>
              <a:rPr lang="en-US" sz="2600" dirty="0" err="1"/>
              <a:t>cốm</a:t>
            </a:r>
            <a:r>
              <a:rPr lang="en-US" sz="2600" dirty="0"/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19302" y="3337305"/>
            <a:ext cx="5079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/>
              <a:t>- </a:t>
            </a:r>
            <a:r>
              <a:rPr lang="en-US" sz="3200" dirty="0" err="1">
                <a:solidFill>
                  <a:srgbClr val="002060"/>
                </a:solidFill>
              </a:rPr>
              <a:t>Tả</a:t>
            </a:r>
            <a:r>
              <a:rPr lang="vi-VN" sz="3200" dirty="0">
                <a:solidFill>
                  <a:srgbClr val="002060"/>
                </a:solidFill>
              </a:rPr>
              <a:t>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6253" y="5677916"/>
            <a:ext cx="89500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solidFill>
                  <a:srgbClr val="FF0000"/>
                </a:solidFill>
              </a:rPr>
              <a:t>   </a:t>
            </a:r>
            <a:r>
              <a:rPr lang="en-US" sz="3200" dirty="0" err="1">
                <a:solidFill>
                  <a:srgbClr val="FF0066"/>
                </a:solidFill>
              </a:rPr>
              <a:t>Cốm</a:t>
            </a:r>
            <a:r>
              <a:rPr lang="en-US" sz="3200" dirty="0">
                <a:solidFill>
                  <a:srgbClr val="FF0066"/>
                </a:solidFill>
              </a:rPr>
              <a:t> – </a:t>
            </a:r>
            <a:r>
              <a:rPr lang="en-US" sz="3200" dirty="0" err="1">
                <a:solidFill>
                  <a:srgbClr val="FF0066"/>
                </a:solidFill>
              </a:rPr>
              <a:t>sự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kết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hợp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tài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tình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giữa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tinh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túy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của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trời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đất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và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bàn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tay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khéo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léo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err="1">
                <a:solidFill>
                  <a:srgbClr val="FF0066"/>
                </a:solidFill>
              </a:rPr>
              <a:t>của</a:t>
            </a:r>
            <a:r>
              <a:rPr lang="en-US" sz="3200" dirty="0">
                <a:solidFill>
                  <a:srgbClr val="FF0066"/>
                </a:solidFill>
              </a:rPr>
              <a:t> con </a:t>
            </a:r>
            <a:r>
              <a:rPr lang="en-US" sz="3200" dirty="0" err="1">
                <a:solidFill>
                  <a:srgbClr val="FF0066"/>
                </a:solidFill>
              </a:rPr>
              <a:t>người</a:t>
            </a:r>
            <a:r>
              <a:rPr lang="en-US" sz="3200" dirty="0">
                <a:solidFill>
                  <a:srgbClr val="FF0066"/>
                </a:solidFill>
              </a:rPr>
              <a:t>.</a:t>
            </a:r>
          </a:p>
        </p:txBody>
      </p:sp>
      <p:sp>
        <p:nvSpPr>
          <p:cNvPr id="27" name="Line 3"/>
          <p:cNvSpPr>
            <a:spLocks noChangeShapeType="1"/>
          </p:cNvSpPr>
          <p:nvPr/>
        </p:nvSpPr>
        <p:spPr bwMode="auto">
          <a:xfrm>
            <a:off x="-107540" y="5661805"/>
            <a:ext cx="9144000" cy="0"/>
          </a:xfrm>
          <a:prstGeom prst="line">
            <a:avLst/>
          </a:prstGeom>
          <a:noFill/>
          <a:ln w="38100" cmpd="dbl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069569" y="3859519"/>
            <a:ext cx="4850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+ </a:t>
            </a:r>
            <a:r>
              <a:rPr lang="en-US" sz="2800" dirty="0" err="1"/>
              <a:t>Xinh</a:t>
            </a:r>
            <a:r>
              <a:rPr lang="en-US" sz="2800" dirty="0"/>
              <a:t> </a:t>
            </a:r>
            <a:r>
              <a:rPr lang="en-US" sz="2800" dirty="0" err="1"/>
              <a:t>đẹp</a:t>
            </a:r>
            <a:r>
              <a:rPr lang="en-US" sz="2800" dirty="0"/>
              <a:t>, </a:t>
            </a:r>
            <a:r>
              <a:rPr lang="en-US" sz="2800" dirty="0" err="1"/>
              <a:t>duyên</a:t>
            </a:r>
            <a:r>
              <a:rPr lang="en-US" sz="2800" dirty="0"/>
              <a:t> </a:t>
            </a:r>
            <a:r>
              <a:rPr lang="en-US" sz="2800" dirty="0" err="1"/>
              <a:t>dáng</a:t>
            </a:r>
            <a:r>
              <a:rPr lang="en-US" sz="2800" i="1" dirty="0"/>
              <a:t>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79662" y="5791183"/>
            <a:ext cx="3810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97851" y="2814085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7030A0"/>
                </a:solidFill>
              </a:rPr>
              <a:t>-</a:t>
            </a:r>
            <a:r>
              <a:rPr lang="en-US" sz="2800" dirty="0">
                <a:solidFill>
                  <a:srgbClr val="7030A0"/>
                </a:solidFill>
              </a:rPr>
              <a:t>&gt; N</a:t>
            </a:r>
            <a:r>
              <a:rPr lang="vi-VN" sz="2800" dirty="0">
                <a:solidFill>
                  <a:srgbClr val="7030A0"/>
                </a:solidFill>
              </a:rPr>
              <a:t>gợi ca.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3368082"/>
            <a:ext cx="4576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solidFill>
                  <a:srgbClr val="C00000"/>
                </a:solidFill>
              </a:rPr>
              <a:t>hình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ảnh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cô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gái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bán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cốm</a:t>
            </a:r>
            <a:r>
              <a:rPr lang="en-US" sz="2800" dirty="0">
                <a:solidFill>
                  <a:srgbClr val="C00000"/>
                </a:solidFill>
              </a:rPr>
              <a:t>: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913210" y="4912380"/>
            <a:ext cx="5163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rgbClr val="7030A0"/>
                </a:solidFill>
              </a:rPr>
              <a:t>-&gt; Sự khéo léo của con người</a:t>
            </a:r>
            <a:r>
              <a:rPr lang="vi-VN" sz="2800" dirty="0"/>
              <a:t>.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955160" y="4389212"/>
            <a:ext cx="5032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+ </a:t>
            </a:r>
            <a:r>
              <a:rPr lang="en-US" sz="2800" dirty="0" err="1"/>
              <a:t>Đòn</a:t>
            </a:r>
            <a:r>
              <a:rPr lang="en-US" sz="2800" dirty="0"/>
              <a:t> </a:t>
            </a:r>
            <a:r>
              <a:rPr lang="en-US" sz="2800" dirty="0" err="1"/>
              <a:t>gánh</a:t>
            </a:r>
            <a:r>
              <a:rPr lang="en-US" sz="2800" dirty="0"/>
              <a:t> 2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cong</a:t>
            </a:r>
            <a:r>
              <a:rPr lang="en-US" sz="2800" dirty="0"/>
              <a:t> </a:t>
            </a:r>
            <a:r>
              <a:rPr lang="en-US" sz="2800" dirty="0" err="1"/>
              <a:t>vút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450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0306"/>
    </mc:Choice>
    <mc:Fallback>
      <p:transition spd="slow" advClick="0" advTm="90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" y="-31199"/>
            <a:ext cx="9137073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15" y="981957"/>
            <a:ext cx="6040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II. </a:t>
            </a:r>
            <a:r>
              <a:rPr lang="en-US" sz="3600" b="1" dirty="0" err="1">
                <a:solidFill>
                  <a:srgbClr val="0000CC"/>
                </a:solidFill>
              </a:rPr>
              <a:t>Đọc</a:t>
            </a:r>
            <a:r>
              <a:rPr lang="en-US" sz="3600" b="1" dirty="0">
                <a:solidFill>
                  <a:srgbClr val="0000CC"/>
                </a:solidFill>
              </a:rPr>
              <a:t>, </a:t>
            </a:r>
            <a:r>
              <a:rPr lang="en-US" sz="3600" b="1" dirty="0" err="1">
                <a:solidFill>
                  <a:srgbClr val="0000CC"/>
                </a:solidFill>
              </a:rPr>
              <a:t>tìm</a:t>
            </a:r>
            <a:r>
              <a:rPr lang="en-US" sz="3600" b="1" dirty="0">
                <a:solidFill>
                  <a:srgbClr val="0000CC"/>
                </a:solidFill>
              </a:rPr>
              <a:t> </a:t>
            </a:r>
            <a:r>
              <a:rPr lang="en-US" sz="3600" b="1" dirty="0" err="1">
                <a:solidFill>
                  <a:srgbClr val="0000CC"/>
                </a:solidFill>
              </a:rPr>
              <a:t>hiểu</a:t>
            </a:r>
            <a:r>
              <a:rPr lang="en-US" sz="3600" b="1" dirty="0">
                <a:solidFill>
                  <a:srgbClr val="0000CC"/>
                </a:solidFill>
              </a:rPr>
              <a:t> chi </a:t>
            </a:r>
            <a:r>
              <a:rPr lang="en-US" sz="3600" b="1" dirty="0" err="1">
                <a:solidFill>
                  <a:srgbClr val="0000CC"/>
                </a:solidFill>
              </a:rPr>
              <a:t>tiết</a:t>
            </a:r>
            <a:r>
              <a:rPr lang="en-US" sz="3600" b="1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3856" y="1570450"/>
            <a:ext cx="7938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0000CC"/>
                </a:solidFill>
              </a:rPr>
              <a:t>2. </a:t>
            </a:r>
            <a:r>
              <a:rPr lang="en-US" sz="3200" i="1" dirty="0" err="1">
                <a:solidFill>
                  <a:srgbClr val="0000CC"/>
                </a:solidFill>
              </a:rPr>
              <a:t>Giá</a:t>
            </a:r>
            <a:r>
              <a:rPr lang="en-US" sz="3200" i="1" dirty="0">
                <a:solidFill>
                  <a:srgbClr val="0000CC"/>
                </a:solidFill>
              </a:rPr>
              <a:t> </a:t>
            </a:r>
            <a:r>
              <a:rPr lang="en-US" sz="3200" i="1" dirty="0" err="1">
                <a:solidFill>
                  <a:srgbClr val="0000CC"/>
                </a:solidFill>
              </a:rPr>
              <a:t>trị</a:t>
            </a:r>
            <a:r>
              <a:rPr lang="en-US" sz="3200" i="1" dirty="0">
                <a:solidFill>
                  <a:srgbClr val="0000CC"/>
                </a:solidFill>
              </a:rPr>
              <a:t> </a:t>
            </a:r>
            <a:r>
              <a:rPr lang="en-US" sz="3200" i="1" dirty="0" err="1">
                <a:solidFill>
                  <a:srgbClr val="0000CC"/>
                </a:solidFill>
              </a:rPr>
              <a:t>của</a:t>
            </a:r>
            <a:r>
              <a:rPr lang="en-US" sz="3200" i="1" dirty="0">
                <a:solidFill>
                  <a:srgbClr val="0000CC"/>
                </a:solidFill>
              </a:rPr>
              <a:t> </a:t>
            </a:r>
            <a:r>
              <a:rPr lang="en-US" sz="3200" i="1" dirty="0" err="1">
                <a:solidFill>
                  <a:srgbClr val="0000CC"/>
                </a:solidFill>
              </a:rPr>
              <a:t>cốm</a:t>
            </a:r>
            <a:r>
              <a:rPr lang="en-US" sz="3200" i="1" dirty="0">
                <a:solidFill>
                  <a:srgbClr val="0000CC"/>
                </a:solidFill>
              </a:rPr>
              <a:t> ( </a:t>
            </a:r>
            <a:r>
              <a:rPr lang="en-US" sz="3200" i="1" dirty="0" err="1">
                <a:solidFill>
                  <a:srgbClr val="0000CC"/>
                </a:solidFill>
              </a:rPr>
              <a:t>Đoạn</a:t>
            </a:r>
            <a:r>
              <a:rPr lang="en-US" sz="3200" i="1" dirty="0">
                <a:solidFill>
                  <a:srgbClr val="0000CC"/>
                </a:solidFill>
              </a:rPr>
              <a:t> 3).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3962" y="2015690"/>
            <a:ext cx="8763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-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quà</a:t>
            </a:r>
            <a:r>
              <a:rPr lang="en-US" sz="2800" dirty="0"/>
              <a:t> </a:t>
            </a:r>
            <a:r>
              <a:rPr lang="en-US" sz="2800" dirty="0" err="1"/>
              <a:t>riêng</a:t>
            </a:r>
            <a:r>
              <a:rPr lang="en-US" sz="2800" dirty="0"/>
              <a:t>, </a:t>
            </a:r>
            <a:r>
              <a:rPr lang="en-US" sz="2800" dirty="0" err="1"/>
              <a:t>giản</a:t>
            </a:r>
            <a:r>
              <a:rPr lang="en-US" sz="2800" dirty="0"/>
              <a:t> </a:t>
            </a:r>
            <a:r>
              <a:rPr lang="en-US" sz="2800" dirty="0" err="1"/>
              <a:t>dị</a:t>
            </a:r>
            <a:r>
              <a:rPr lang="en-US" sz="2800" dirty="0"/>
              <a:t>, </a:t>
            </a:r>
            <a:r>
              <a:rPr lang="en-US" sz="2800" dirty="0" err="1"/>
              <a:t>độc</a:t>
            </a:r>
            <a:r>
              <a:rPr lang="en-US" sz="2800" dirty="0"/>
              <a:t> </a:t>
            </a:r>
            <a:r>
              <a:rPr lang="en-US" sz="2800" dirty="0" err="1"/>
              <a:t>đáo</a:t>
            </a:r>
            <a:r>
              <a:rPr lang="en-US" sz="2800" dirty="0"/>
              <a:t> </a:t>
            </a:r>
            <a:r>
              <a:rPr lang="en-US" sz="2800" dirty="0" err="1"/>
              <a:t>mà</a:t>
            </a:r>
            <a:r>
              <a:rPr lang="en-US" sz="2800" dirty="0"/>
              <a:t> </a:t>
            </a:r>
            <a:r>
              <a:rPr lang="en-US" sz="2800" dirty="0" err="1"/>
              <a:t>tinh</a:t>
            </a:r>
            <a:r>
              <a:rPr lang="en-US" sz="2800" dirty="0"/>
              <a:t> </a:t>
            </a:r>
            <a:r>
              <a:rPr lang="en-US" sz="2800" dirty="0" err="1"/>
              <a:t>khiết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đất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Việt</a:t>
            </a:r>
            <a:r>
              <a:rPr lang="en-US" sz="2800" dirty="0"/>
              <a:t> Nam.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3962" y="2927492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-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quà</a:t>
            </a:r>
            <a:r>
              <a:rPr lang="en-US" sz="2800" dirty="0"/>
              <a:t> </a:t>
            </a:r>
            <a:r>
              <a:rPr lang="en-US" sz="2800" dirty="0" err="1"/>
              <a:t>sêu</a:t>
            </a:r>
            <a:r>
              <a:rPr lang="en-US" sz="2800" dirty="0"/>
              <a:t> </a:t>
            </a:r>
            <a:r>
              <a:rPr lang="en-US" sz="2800" dirty="0" err="1"/>
              <a:t>tết</a:t>
            </a:r>
            <a:r>
              <a:rPr lang="en-US" sz="2800" dirty="0"/>
              <a:t>,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sính</a:t>
            </a:r>
            <a:r>
              <a:rPr lang="en-US" sz="2800" dirty="0"/>
              <a:t> </a:t>
            </a:r>
            <a:r>
              <a:rPr lang="en-US" sz="2800" dirty="0" err="1"/>
              <a:t>lễ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phong</a:t>
            </a:r>
            <a:r>
              <a:rPr lang="en-US" sz="2800" dirty="0"/>
              <a:t> </a:t>
            </a:r>
            <a:r>
              <a:rPr lang="en-US" sz="2800" dirty="0" err="1"/>
              <a:t>tục</a:t>
            </a:r>
            <a:r>
              <a:rPr lang="en-US" sz="2800" dirty="0"/>
              <a:t> </a:t>
            </a:r>
            <a:r>
              <a:rPr lang="en-US" sz="2800" dirty="0" err="1"/>
              <a:t>cưới</a:t>
            </a:r>
            <a:r>
              <a:rPr lang="en-US" sz="2800" dirty="0"/>
              <a:t> </a:t>
            </a:r>
            <a:r>
              <a:rPr lang="en-US" sz="2800" dirty="0" err="1"/>
              <a:t>hỏi</a:t>
            </a:r>
            <a:r>
              <a:rPr lang="en-US" sz="2800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6630" y="5111488"/>
            <a:ext cx="826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-&gt; </a:t>
            </a:r>
            <a:r>
              <a:rPr lang="en-US" sz="2800" dirty="0" err="1">
                <a:solidFill>
                  <a:srgbClr val="FF0000"/>
                </a:solidFill>
              </a:rPr>
              <a:t>Tăng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Chất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trữ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tình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và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triết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lí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của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bài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tùy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bút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Down Arrow 7"/>
          <p:cNvSpPr/>
          <p:nvPr/>
        </p:nvSpPr>
        <p:spPr>
          <a:xfrm>
            <a:off x="3578430" y="5655426"/>
            <a:ext cx="457200" cy="1890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-58057" y="5734552"/>
            <a:ext cx="9137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FF0066"/>
                </a:solidFill>
              </a:rPr>
              <a:t>=&gt;</a:t>
            </a:r>
            <a:r>
              <a:rPr lang="en-US" sz="2800" b="1" dirty="0" err="1">
                <a:solidFill>
                  <a:srgbClr val="FF0066"/>
                </a:solidFill>
              </a:rPr>
              <a:t>Cốm</a:t>
            </a:r>
            <a:r>
              <a:rPr lang="en-US" sz="2800" b="1" dirty="0">
                <a:solidFill>
                  <a:srgbClr val="FF0066"/>
                </a:solidFill>
              </a:rPr>
              <a:t> - </a:t>
            </a:r>
            <a:r>
              <a:rPr lang="en-US" sz="2800" b="1" dirty="0" err="1">
                <a:solidFill>
                  <a:srgbClr val="FF0066"/>
                </a:solidFill>
              </a:rPr>
              <a:t>thức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quà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thanh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khiết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của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đất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và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người</a:t>
            </a:r>
            <a:r>
              <a:rPr lang="en-US" sz="2800" b="1" dirty="0">
                <a:solidFill>
                  <a:srgbClr val="FF0066"/>
                </a:solidFill>
              </a:rPr>
              <a:t>, </a:t>
            </a:r>
            <a:r>
              <a:rPr lang="en-US" sz="2800" b="1" dirty="0" err="1">
                <a:solidFill>
                  <a:srgbClr val="FF0066"/>
                </a:solidFill>
              </a:rPr>
              <a:t>là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một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u="sng" dirty="0" err="1">
                <a:solidFill>
                  <a:srgbClr val="FF0066"/>
                </a:solidFill>
              </a:rPr>
              <a:t>sản</a:t>
            </a:r>
            <a:r>
              <a:rPr lang="en-US" sz="2800" b="1" u="sng" dirty="0">
                <a:solidFill>
                  <a:srgbClr val="FF0066"/>
                </a:solidFill>
              </a:rPr>
              <a:t> </a:t>
            </a:r>
            <a:r>
              <a:rPr lang="en-US" sz="2800" b="1" u="sng" dirty="0" err="1">
                <a:solidFill>
                  <a:srgbClr val="FF0066"/>
                </a:solidFill>
              </a:rPr>
              <a:t>phẩm</a:t>
            </a:r>
            <a:r>
              <a:rPr lang="en-US" sz="2800" b="1" u="sng" dirty="0">
                <a:solidFill>
                  <a:srgbClr val="FF0066"/>
                </a:solidFill>
              </a:rPr>
              <a:t> </a:t>
            </a:r>
            <a:r>
              <a:rPr lang="en-US" sz="2800" b="1" u="sng" dirty="0" err="1">
                <a:solidFill>
                  <a:srgbClr val="FF0066"/>
                </a:solidFill>
              </a:rPr>
              <a:t>văn</a:t>
            </a:r>
            <a:r>
              <a:rPr lang="en-US" sz="2800" b="1" u="sng" dirty="0">
                <a:solidFill>
                  <a:srgbClr val="FF0066"/>
                </a:solidFill>
              </a:rPr>
              <a:t> </a:t>
            </a:r>
            <a:r>
              <a:rPr lang="en-US" sz="2800" b="1" u="sng" dirty="0" err="1">
                <a:solidFill>
                  <a:srgbClr val="FF0066"/>
                </a:solidFill>
              </a:rPr>
              <a:t>hóa</a:t>
            </a:r>
            <a:r>
              <a:rPr lang="en-US" sz="2800" b="1" u="sng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độc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đáo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của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dân</a:t>
            </a:r>
            <a:r>
              <a:rPr lang="en-US" sz="2800" b="1" dirty="0">
                <a:solidFill>
                  <a:srgbClr val="FF0066"/>
                </a:solidFill>
              </a:rPr>
              <a:t> </a:t>
            </a:r>
            <a:r>
              <a:rPr lang="en-US" sz="2800" b="1" dirty="0" err="1">
                <a:solidFill>
                  <a:srgbClr val="FF0066"/>
                </a:solidFill>
              </a:rPr>
              <a:t>tộc</a:t>
            </a:r>
            <a:r>
              <a:rPr lang="en-US" sz="2800" b="1" dirty="0">
                <a:solidFill>
                  <a:srgbClr val="FF0066"/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3045" y="3447595"/>
            <a:ext cx="3627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rgbClr val="00B050"/>
                </a:solidFill>
              </a:rPr>
              <a:t>+ Hồng - cốm tốt đôi: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044" y="4240030"/>
            <a:ext cx="8393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rgbClr val="00B050"/>
                </a:solidFill>
              </a:rPr>
              <a:t>+ Phê phán, chê cười, đáng tiếc cho tục lệ ngày một phai dần.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472" y="3447595"/>
            <a:ext cx="533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rgbClr val="00B050"/>
                </a:solidFill>
              </a:rPr>
              <a:t>sự hòa hợp về màu sắc, hương </a:t>
            </a:r>
          </a:p>
          <a:p>
            <a:pPr algn="just"/>
            <a:r>
              <a:rPr lang="vi-VN" sz="2800" dirty="0">
                <a:solidFill>
                  <a:srgbClr val="00B050"/>
                </a:solidFill>
              </a:rPr>
              <a:t>vị, âm dương.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9032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14652"/>
    </mc:Choice>
    <mc:Fallback>
      <p:transition spd="slow" advClick="0" advTm="114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152400"/>
            <a:ext cx="9582036" cy="6400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475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" y="-31199"/>
            <a:ext cx="9137073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3856" y="984464"/>
            <a:ext cx="6490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II. </a:t>
            </a:r>
            <a:r>
              <a:rPr lang="en-US" sz="3600" b="1" dirty="0" err="1">
                <a:solidFill>
                  <a:srgbClr val="0000CC"/>
                </a:solidFill>
              </a:rPr>
              <a:t>Đọc</a:t>
            </a:r>
            <a:r>
              <a:rPr lang="en-US" sz="3600" b="1" dirty="0">
                <a:solidFill>
                  <a:srgbClr val="0000CC"/>
                </a:solidFill>
              </a:rPr>
              <a:t>, </a:t>
            </a:r>
            <a:r>
              <a:rPr lang="en-US" sz="3600" b="1" dirty="0" err="1">
                <a:solidFill>
                  <a:srgbClr val="0000CC"/>
                </a:solidFill>
              </a:rPr>
              <a:t>tìm</a:t>
            </a:r>
            <a:r>
              <a:rPr lang="en-US" sz="3600" b="1" dirty="0">
                <a:solidFill>
                  <a:srgbClr val="0000CC"/>
                </a:solidFill>
              </a:rPr>
              <a:t> </a:t>
            </a:r>
            <a:r>
              <a:rPr lang="en-US" sz="3600" b="1" dirty="0" err="1">
                <a:solidFill>
                  <a:srgbClr val="0000CC"/>
                </a:solidFill>
              </a:rPr>
              <a:t>hiểu</a:t>
            </a:r>
            <a:r>
              <a:rPr lang="en-US" sz="3600" b="1" dirty="0">
                <a:solidFill>
                  <a:srgbClr val="0000CC"/>
                </a:solidFill>
              </a:rPr>
              <a:t> chi </a:t>
            </a:r>
            <a:r>
              <a:rPr lang="en-US" sz="3600" b="1" dirty="0" err="1">
                <a:solidFill>
                  <a:srgbClr val="0000CC"/>
                </a:solidFill>
              </a:rPr>
              <a:t>tiết</a:t>
            </a:r>
            <a:r>
              <a:rPr lang="en-US" sz="3600" b="1" dirty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674" y="1501863"/>
            <a:ext cx="7405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0000CC"/>
                </a:solidFill>
              </a:rPr>
              <a:t>3. </a:t>
            </a:r>
            <a:r>
              <a:rPr lang="en-US" sz="3200" i="1" dirty="0" err="1">
                <a:solidFill>
                  <a:srgbClr val="0000CC"/>
                </a:solidFill>
              </a:rPr>
              <a:t>Sự</a:t>
            </a:r>
            <a:r>
              <a:rPr lang="en-US" sz="3200" i="1" dirty="0">
                <a:solidFill>
                  <a:srgbClr val="0000CC"/>
                </a:solidFill>
              </a:rPr>
              <a:t> </a:t>
            </a:r>
            <a:r>
              <a:rPr lang="en-US" sz="3200" i="1" dirty="0" err="1">
                <a:solidFill>
                  <a:srgbClr val="0000CC"/>
                </a:solidFill>
              </a:rPr>
              <a:t>thưởng</a:t>
            </a:r>
            <a:r>
              <a:rPr lang="en-US" sz="3200" i="1" dirty="0">
                <a:solidFill>
                  <a:srgbClr val="0000CC"/>
                </a:solidFill>
              </a:rPr>
              <a:t> </a:t>
            </a:r>
            <a:r>
              <a:rPr lang="en-US" sz="3200" i="1" dirty="0" err="1">
                <a:solidFill>
                  <a:srgbClr val="0000CC"/>
                </a:solidFill>
              </a:rPr>
              <a:t>thức</a:t>
            </a:r>
            <a:r>
              <a:rPr lang="en-US" sz="3200" i="1" dirty="0">
                <a:solidFill>
                  <a:srgbClr val="0000CC"/>
                </a:solidFill>
              </a:rPr>
              <a:t> </a:t>
            </a:r>
            <a:r>
              <a:rPr lang="en-US" sz="3200" i="1" dirty="0" err="1">
                <a:solidFill>
                  <a:srgbClr val="0000CC"/>
                </a:solidFill>
              </a:rPr>
              <a:t>cốm</a:t>
            </a:r>
            <a:r>
              <a:rPr lang="en-US" sz="3200" i="1" dirty="0">
                <a:solidFill>
                  <a:srgbClr val="0000CC"/>
                </a:solidFill>
              </a:rPr>
              <a:t> ( </a:t>
            </a:r>
            <a:r>
              <a:rPr lang="en-US" sz="3200" i="1" dirty="0" err="1">
                <a:solidFill>
                  <a:srgbClr val="0000CC"/>
                </a:solidFill>
              </a:rPr>
              <a:t>Đoạn</a:t>
            </a:r>
            <a:r>
              <a:rPr lang="en-US" sz="3200" i="1" dirty="0">
                <a:solidFill>
                  <a:srgbClr val="0000CC"/>
                </a:solidFill>
              </a:rPr>
              <a:t> 4).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204" y="2081443"/>
            <a:ext cx="533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0B050"/>
                </a:solidFill>
              </a:rPr>
              <a:t>- </a:t>
            </a:r>
            <a:r>
              <a:rPr lang="en-US" sz="3000" dirty="0" err="1">
                <a:solidFill>
                  <a:srgbClr val="00B050"/>
                </a:solidFill>
              </a:rPr>
              <a:t>Cách</a:t>
            </a:r>
            <a:r>
              <a:rPr lang="en-US" sz="3000" dirty="0">
                <a:solidFill>
                  <a:srgbClr val="00B050"/>
                </a:solidFill>
              </a:rPr>
              <a:t> </a:t>
            </a:r>
            <a:r>
              <a:rPr lang="en-US" sz="3000" dirty="0" err="1">
                <a:solidFill>
                  <a:srgbClr val="00B050"/>
                </a:solidFill>
              </a:rPr>
              <a:t>thưởng</a:t>
            </a:r>
            <a:r>
              <a:rPr lang="en-US" sz="3000" dirty="0">
                <a:solidFill>
                  <a:srgbClr val="00B050"/>
                </a:solidFill>
              </a:rPr>
              <a:t> </a:t>
            </a:r>
            <a:r>
              <a:rPr lang="en-US" sz="3000" dirty="0" err="1">
                <a:solidFill>
                  <a:srgbClr val="00B050"/>
                </a:solidFill>
              </a:rPr>
              <a:t>thức</a:t>
            </a:r>
            <a:r>
              <a:rPr lang="en-US" sz="3000" dirty="0">
                <a:solidFill>
                  <a:srgbClr val="00B050"/>
                </a:solidFill>
              </a:rPr>
              <a:t> </a:t>
            </a:r>
            <a:r>
              <a:rPr lang="en-US" sz="3000" dirty="0" err="1">
                <a:solidFill>
                  <a:srgbClr val="00B050"/>
                </a:solidFill>
              </a:rPr>
              <a:t>cốm</a:t>
            </a:r>
            <a:r>
              <a:rPr lang="en-US" sz="3000" dirty="0">
                <a:solidFill>
                  <a:srgbClr val="00B050"/>
                </a:solidFill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604663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+ </a:t>
            </a:r>
            <a:r>
              <a:rPr lang="en-US" sz="2800" dirty="0" err="1"/>
              <a:t>Ăn</a:t>
            </a:r>
            <a:r>
              <a:rPr lang="en-US" sz="2800" dirty="0"/>
              <a:t> </a:t>
            </a:r>
            <a:r>
              <a:rPr lang="en-US" sz="2800" dirty="0" err="1"/>
              <a:t>từng</a:t>
            </a:r>
            <a:r>
              <a:rPr lang="en-US" sz="2800" dirty="0"/>
              <a:t> </a:t>
            </a:r>
            <a:r>
              <a:rPr lang="en-US" sz="2800" dirty="0" err="1"/>
              <a:t>chút</a:t>
            </a:r>
            <a:r>
              <a:rPr lang="en-US" sz="2800" dirty="0"/>
              <a:t> </a:t>
            </a:r>
            <a:r>
              <a:rPr lang="en-US" sz="2800" dirty="0" err="1"/>
              <a:t>ít</a:t>
            </a:r>
            <a:r>
              <a:rPr lang="en-US" sz="2800" dirty="0"/>
              <a:t>, thong </a:t>
            </a:r>
            <a:r>
              <a:rPr lang="en-US" sz="2800" dirty="0" err="1"/>
              <a:t>thả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ngẫm</a:t>
            </a:r>
            <a:r>
              <a:rPr lang="en-US" sz="2800" dirty="0"/>
              <a:t> </a:t>
            </a:r>
            <a:r>
              <a:rPr lang="en-US" sz="2800" dirty="0" err="1"/>
              <a:t>nghĩ</a:t>
            </a:r>
            <a:r>
              <a:rPr lang="en-US" sz="2800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3127883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+ </a:t>
            </a:r>
            <a:r>
              <a:rPr lang="en-US" sz="2800" dirty="0" err="1"/>
              <a:t>Thưởng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cốm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mọi</a:t>
            </a:r>
            <a:r>
              <a:rPr lang="en-US" sz="2800" dirty="0"/>
              <a:t> </a:t>
            </a:r>
            <a:r>
              <a:rPr lang="en-US" sz="2800" dirty="0" err="1"/>
              <a:t>giác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6921" y="3651103"/>
            <a:ext cx="851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solidFill>
                  <a:srgbClr val="FF0000"/>
                </a:solidFill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&gt; </a:t>
            </a:r>
            <a:r>
              <a:rPr lang="en-US" sz="2800" dirty="0" err="1">
                <a:solidFill>
                  <a:srgbClr val="FF0000"/>
                </a:solidFill>
              </a:rPr>
              <a:t>Đó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là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nét</a:t>
            </a:r>
            <a:r>
              <a:rPr lang="en-US" sz="2800" dirty="0">
                <a:solidFill>
                  <a:srgbClr val="FF0000"/>
                </a:solidFill>
              </a:rPr>
              <a:t>  </a:t>
            </a:r>
            <a:r>
              <a:rPr lang="en-US" sz="2800" dirty="0" err="1">
                <a:solidFill>
                  <a:srgbClr val="FF0000"/>
                </a:solidFill>
              </a:rPr>
              <a:t>văn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hóa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ẩm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thực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của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người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Việt</a:t>
            </a:r>
            <a:r>
              <a:rPr lang="en-US" sz="2800" dirty="0">
                <a:solidFill>
                  <a:srgbClr val="FF0000"/>
                </a:solidFill>
              </a:rPr>
              <a:t> Nam.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0718" y="4449002"/>
            <a:ext cx="71454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+</a:t>
            </a:r>
            <a:r>
              <a:rPr lang="en-US" sz="3000" dirty="0" err="1"/>
              <a:t>Câu</a:t>
            </a:r>
            <a:r>
              <a:rPr lang="en-US" sz="3000" dirty="0"/>
              <a:t> </a:t>
            </a:r>
            <a:r>
              <a:rPr lang="en-US" sz="3000" dirty="0" err="1"/>
              <a:t>kêu</a:t>
            </a:r>
            <a:r>
              <a:rPr lang="en-US" sz="3000" dirty="0"/>
              <a:t> </a:t>
            </a:r>
            <a:r>
              <a:rPr lang="en-US" sz="3000" dirty="0" err="1"/>
              <a:t>gọi</a:t>
            </a:r>
            <a:r>
              <a:rPr lang="en-US" sz="3000" dirty="0"/>
              <a:t>: “</a:t>
            </a:r>
            <a:r>
              <a:rPr lang="en-US" sz="3000" i="1" dirty="0" err="1"/>
              <a:t>Hỡi</a:t>
            </a:r>
            <a:r>
              <a:rPr lang="en-US" sz="3000" i="1" dirty="0"/>
              <a:t> </a:t>
            </a:r>
            <a:r>
              <a:rPr lang="en-US" sz="3000" i="1" dirty="0" err="1"/>
              <a:t>các</a:t>
            </a:r>
            <a:r>
              <a:rPr lang="en-US" sz="3000" i="1" dirty="0"/>
              <a:t> </a:t>
            </a:r>
            <a:r>
              <a:rPr lang="en-US" sz="3000" i="1" dirty="0" err="1"/>
              <a:t>bà</a:t>
            </a:r>
            <a:r>
              <a:rPr lang="en-US" sz="3000" i="1" dirty="0"/>
              <a:t> </a:t>
            </a:r>
            <a:r>
              <a:rPr lang="en-US" sz="3000" i="1" dirty="0" err="1"/>
              <a:t>mua</a:t>
            </a:r>
            <a:r>
              <a:rPr lang="en-US" sz="3000" i="1" dirty="0"/>
              <a:t> </a:t>
            </a:r>
            <a:r>
              <a:rPr lang="en-US" sz="3000" i="1" dirty="0" err="1"/>
              <a:t>hàng</a:t>
            </a:r>
            <a:r>
              <a:rPr lang="en-US" sz="3000" i="1" dirty="0"/>
              <a:t>!</a:t>
            </a:r>
            <a:r>
              <a:rPr lang="en-US" sz="3000" dirty="0"/>
              <a:t>”.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203" y="4879059"/>
            <a:ext cx="602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     +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: </a:t>
            </a:r>
            <a:r>
              <a:rPr lang="en-US" sz="2800" i="1" dirty="0" err="1"/>
              <a:t>Hãy</a:t>
            </a:r>
            <a:r>
              <a:rPr lang="en-US" sz="2800" i="1" dirty="0"/>
              <a:t>, </a:t>
            </a:r>
            <a:r>
              <a:rPr lang="en-US" sz="2800" i="1" dirty="0" err="1"/>
              <a:t>chớ</a:t>
            </a:r>
            <a:r>
              <a:rPr lang="en-US" sz="2800" i="1" dirty="0"/>
              <a:t>, </a:t>
            </a:r>
            <a:r>
              <a:rPr lang="en-US" sz="2800" i="1" dirty="0" err="1"/>
              <a:t>phải</a:t>
            </a:r>
            <a:r>
              <a:rPr lang="en-US" sz="2800" i="1" dirty="0"/>
              <a:t>, </a:t>
            </a:r>
            <a:r>
              <a:rPr lang="en-US" sz="2800" i="1" dirty="0" err="1"/>
              <a:t>nên</a:t>
            </a:r>
            <a:r>
              <a:rPr lang="en-US" sz="2800" i="1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7204" y="40386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- </a:t>
            </a:r>
            <a:r>
              <a:rPr lang="en-US" sz="2800" dirty="0" err="1">
                <a:solidFill>
                  <a:srgbClr val="00B050"/>
                </a:solidFill>
              </a:rPr>
              <a:t>Ngôn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ngữ</a:t>
            </a:r>
            <a:r>
              <a:rPr lang="en-US" sz="2800" dirty="0">
                <a:solidFill>
                  <a:srgbClr val="00B050"/>
                </a:solidFill>
              </a:rPr>
              <a:t>: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" y="5392620"/>
            <a:ext cx="8458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66"/>
                </a:solidFill>
              </a:rPr>
              <a:t>=&gt; </a:t>
            </a:r>
            <a:r>
              <a:rPr lang="en-US" sz="2800" dirty="0" err="1">
                <a:solidFill>
                  <a:srgbClr val="FF0066"/>
                </a:solidFill>
              </a:rPr>
              <a:t>Hãy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nâng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việc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thưởng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thức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cốm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trở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thành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một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nghệ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thuật</a:t>
            </a:r>
            <a:r>
              <a:rPr lang="vi-VN" sz="2800" dirty="0">
                <a:solidFill>
                  <a:srgbClr val="FF0066"/>
                </a:solidFill>
              </a:rPr>
              <a:t>, một nét đẹp văn hóa</a:t>
            </a:r>
            <a:r>
              <a:rPr lang="en-US" sz="2800" dirty="0">
                <a:solidFill>
                  <a:srgbClr val="FF0066"/>
                </a:solidFill>
              </a:rPr>
              <a:t>, </a:t>
            </a:r>
            <a:r>
              <a:rPr lang="en-US" sz="2800" dirty="0" err="1">
                <a:solidFill>
                  <a:srgbClr val="FF0066"/>
                </a:solidFill>
              </a:rPr>
              <a:t>truyền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thống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của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dân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tộc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4163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36465"/>
    </mc:Choice>
    <mc:Fallback>
      <p:transition spd="slow" advClick="0" advTm="136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hám phá- Hương Cốm (online-video-cutter.com)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287" y="-1"/>
            <a:ext cx="9158287" cy="68473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612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8" y="0"/>
            <a:ext cx="9054352" cy="6705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986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7" y="304799"/>
            <a:ext cx="9175517" cy="61758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538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91600" cy="6743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9596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1219200"/>
            <a:ext cx="9144000" cy="5638800"/>
          </a:xfrm>
          <a:prstGeom prst="rect">
            <a:avLst/>
          </a:prstGeom>
          <a:solidFill>
            <a:srgbClr val="003399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  <p:pic>
        <p:nvPicPr>
          <p:cNvPr id="86019" name="Picture 3" descr="Book-0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7463"/>
            <a:ext cx="1524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03399"/>
          </a:solidFill>
          <a:ln w="28575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161" name="WordArt 145"/>
          <p:cNvSpPr>
            <a:spLocks noChangeArrowheads="1" noChangeShapeType="1" noTextEdit="1"/>
          </p:cNvSpPr>
          <p:nvPr/>
        </p:nvSpPr>
        <p:spPr bwMode="auto">
          <a:xfrm>
            <a:off x="228600" y="304800"/>
            <a:ext cx="266700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 dirty="0" err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</a:rPr>
              <a:t>Trò</a:t>
            </a:r>
            <a:r>
              <a:rPr 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</a:rPr>
              <a:t>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</a:rPr>
              <a:t>chơi</a:t>
            </a:r>
            <a:endParaRPr lang="en-US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</a:endParaRPr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84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9974736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" y="-31199"/>
            <a:ext cx="9137073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3856" y="984464"/>
            <a:ext cx="5119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I</a:t>
            </a:r>
            <a:r>
              <a:rPr lang="vi-VN" sz="3600" b="1" dirty="0">
                <a:solidFill>
                  <a:srgbClr val="0000CC"/>
                </a:solidFill>
              </a:rPr>
              <a:t>I</a:t>
            </a:r>
            <a:r>
              <a:rPr lang="en-US" sz="3600" b="1" dirty="0">
                <a:solidFill>
                  <a:srgbClr val="0000CC"/>
                </a:solidFill>
              </a:rPr>
              <a:t>I. </a:t>
            </a:r>
            <a:r>
              <a:rPr lang="en-US" sz="3600" b="1" dirty="0" err="1">
                <a:solidFill>
                  <a:srgbClr val="0000CC"/>
                </a:solidFill>
              </a:rPr>
              <a:t>Tổng</a:t>
            </a:r>
            <a:r>
              <a:rPr lang="en-US" sz="3600" b="1" dirty="0">
                <a:solidFill>
                  <a:srgbClr val="0000CC"/>
                </a:solidFill>
              </a:rPr>
              <a:t> </a:t>
            </a:r>
            <a:r>
              <a:rPr lang="en-US" sz="3600" b="1" dirty="0" err="1">
                <a:solidFill>
                  <a:srgbClr val="0000CC"/>
                </a:solidFill>
              </a:rPr>
              <a:t>kết</a:t>
            </a:r>
            <a:r>
              <a:rPr lang="en-US" sz="3600" b="1" dirty="0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441" y="1526013"/>
            <a:ext cx="3505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i="1" dirty="0">
                <a:solidFill>
                  <a:srgbClr val="0000CC"/>
                </a:solidFill>
              </a:rPr>
              <a:t>1. </a:t>
            </a:r>
            <a:r>
              <a:rPr lang="en-US" sz="3000" i="1" dirty="0" err="1">
                <a:solidFill>
                  <a:srgbClr val="0000CC"/>
                </a:solidFill>
              </a:rPr>
              <a:t>Nội</a:t>
            </a:r>
            <a:r>
              <a:rPr lang="en-US" sz="3000" i="1" dirty="0">
                <a:solidFill>
                  <a:srgbClr val="0000CC"/>
                </a:solidFill>
              </a:rPr>
              <a:t> dung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4484415"/>
            <a:ext cx="2667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i="1" dirty="0">
                <a:solidFill>
                  <a:srgbClr val="0000CC"/>
                </a:solidFill>
              </a:rPr>
              <a:t>2. </a:t>
            </a:r>
            <a:r>
              <a:rPr lang="en-US" sz="3000" i="1" dirty="0" err="1">
                <a:solidFill>
                  <a:srgbClr val="0000CC"/>
                </a:solidFill>
              </a:rPr>
              <a:t>Nghệ</a:t>
            </a:r>
            <a:r>
              <a:rPr lang="en-US" sz="3000" i="1" dirty="0">
                <a:solidFill>
                  <a:srgbClr val="0000CC"/>
                </a:solidFill>
              </a:rPr>
              <a:t> </a:t>
            </a:r>
            <a:r>
              <a:rPr lang="en-US" sz="3000" i="1" dirty="0" err="1">
                <a:solidFill>
                  <a:srgbClr val="0000CC"/>
                </a:solidFill>
              </a:rPr>
              <a:t>thuật</a:t>
            </a:r>
            <a:endParaRPr lang="en-US" sz="3000" i="1" dirty="0">
              <a:solidFill>
                <a:srgbClr val="0000C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643" y="5038413"/>
            <a:ext cx="8797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66"/>
                </a:solidFill>
              </a:rPr>
              <a:t>- </a:t>
            </a:r>
            <a:r>
              <a:rPr lang="en-US" sz="2800" dirty="0" err="1">
                <a:solidFill>
                  <a:srgbClr val="FF0066"/>
                </a:solidFill>
              </a:rPr>
              <a:t>Kết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hợp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miêu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tả</a:t>
            </a:r>
            <a:r>
              <a:rPr lang="en-US" sz="2800" dirty="0">
                <a:solidFill>
                  <a:srgbClr val="FF0066"/>
                </a:solidFill>
              </a:rPr>
              <a:t>, </a:t>
            </a:r>
            <a:r>
              <a:rPr lang="en-US" sz="2800" dirty="0" err="1">
                <a:solidFill>
                  <a:srgbClr val="FF0066"/>
                </a:solidFill>
              </a:rPr>
              <a:t>thuyết</a:t>
            </a:r>
            <a:r>
              <a:rPr lang="en-US" sz="2800" dirty="0">
                <a:solidFill>
                  <a:srgbClr val="FF0066"/>
                </a:solidFill>
              </a:rPr>
              <a:t> minh, </a:t>
            </a:r>
            <a:r>
              <a:rPr lang="en-US" sz="2800" dirty="0" err="1">
                <a:solidFill>
                  <a:srgbClr val="FF0066"/>
                </a:solidFill>
              </a:rPr>
              <a:t>bình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luận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và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biểu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cảm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167" y="5562600"/>
            <a:ext cx="8678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66"/>
                </a:solidFill>
              </a:rPr>
              <a:t>- </a:t>
            </a:r>
            <a:r>
              <a:rPr lang="en-US" sz="2800" dirty="0" err="1">
                <a:solidFill>
                  <a:srgbClr val="FF0066"/>
                </a:solidFill>
              </a:rPr>
              <a:t>Câu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văn</a:t>
            </a:r>
            <a:r>
              <a:rPr lang="en-US" sz="2800" dirty="0">
                <a:solidFill>
                  <a:srgbClr val="FF0066"/>
                </a:solidFill>
              </a:rPr>
              <a:t>, </a:t>
            </a:r>
            <a:r>
              <a:rPr lang="en-US" sz="2800" dirty="0" err="1">
                <a:solidFill>
                  <a:srgbClr val="FF0066"/>
                </a:solidFill>
              </a:rPr>
              <a:t>từ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ngữ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giàu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hình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ảnh</a:t>
            </a:r>
            <a:r>
              <a:rPr lang="en-US" sz="2800" dirty="0">
                <a:solidFill>
                  <a:srgbClr val="FF0066"/>
                </a:solidFill>
              </a:rPr>
              <a:t>, </a:t>
            </a:r>
            <a:r>
              <a:rPr lang="en-US" sz="2800" dirty="0" err="1">
                <a:solidFill>
                  <a:srgbClr val="FF0066"/>
                </a:solidFill>
              </a:rPr>
              <a:t>giàu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chất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trữ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tình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và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chất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tưởng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>
                <a:solidFill>
                  <a:srgbClr val="FF0066"/>
                </a:solidFill>
              </a:rPr>
              <a:t>tượng</a:t>
            </a:r>
            <a:r>
              <a:rPr lang="en-US" sz="2800" dirty="0">
                <a:solidFill>
                  <a:srgbClr val="FF0066"/>
                </a:solidFill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7812" y="1986212"/>
            <a:ext cx="89720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solidFill>
                  <a:srgbClr val="FF0066"/>
                </a:solidFill>
                <a:latin typeface="+mj-lt"/>
              </a:rPr>
              <a:t>-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Cốm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là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món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quà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riêng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biệt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của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đất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nước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,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là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thức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dâng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của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những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cánh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đồng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lúa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bát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ngát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xanh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,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mang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trong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hương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vị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tất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cả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cái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mộc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mạc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,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giản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dị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và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thanh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khiết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của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đồng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quê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nội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cỏ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7812" y="3630332"/>
            <a:ext cx="87378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solidFill>
                  <a:srgbClr val="FF0066"/>
                </a:solidFill>
                <a:latin typeface="+mj-lt"/>
              </a:rPr>
              <a:t>-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Ngợi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ca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nét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đẹp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văn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hóa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truyền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thống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của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dân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tộc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trong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thứ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sản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vật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giản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dị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mà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đặc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+mj-lt"/>
              </a:rPr>
              <a:t>sắc</a:t>
            </a:r>
            <a:r>
              <a:rPr lang="en-US" sz="2800" dirty="0">
                <a:solidFill>
                  <a:srgbClr val="FF0066"/>
                </a:solidFill>
                <a:latin typeface="+mj-lt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092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0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ownloads\picture\ximg-2.jpg.pagespeed.ic.3QhQatqrc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" t="-3750" r="6137" b="13409"/>
          <a:stretch/>
        </p:blipFill>
        <p:spPr bwMode="auto">
          <a:xfrm>
            <a:off x="0" y="914400"/>
            <a:ext cx="9144000" cy="573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17344"/>
            <a:ext cx="9144000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821628"/>
      </p:ext>
    </p:extLst>
  </p:cSld>
  <p:clrMapOvr>
    <a:masterClrMapping/>
  </p:clrMapOvr>
  <p:transition advClick="0" advTm="5000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9" name="Picture 25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564" y="4429918"/>
            <a:ext cx="20828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8" name="Picture 24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565" y="4062320"/>
            <a:ext cx="1317158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7" name="Picture 23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815" y="4067175"/>
            <a:ext cx="1195586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6" name="Picture 22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240" y="3886872"/>
            <a:ext cx="1316736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5" name="Picture 21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433" y="3726656"/>
            <a:ext cx="1118508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4" name="Picture 20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84295"/>
            <a:ext cx="1478521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3" name="Picture 19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4141788"/>
            <a:ext cx="2676525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2" name="Picture 18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" y="4330383"/>
            <a:ext cx="1118937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1" name="Picture 17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10220"/>
            <a:ext cx="1027242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16" descr="Cov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79" y="4270058"/>
            <a:ext cx="1893905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Cove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146" y="3664866"/>
            <a:ext cx="170006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166" y="3387894"/>
            <a:ext cx="1436913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92" y="3721400"/>
            <a:ext cx="1554480" cy="76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4183856"/>
            <a:ext cx="2857500" cy="49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920" y="2889718"/>
            <a:ext cx="1694793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306" y="2661118"/>
            <a:ext cx="14969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292" y="2845268"/>
            <a:ext cx="989013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77" y="2263551"/>
            <a:ext cx="1097277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116" y="2000251"/>
            <a:ext cx="906163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391" y="2222594"/>
            <a:ext cx="981075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350" y="2417763"/>
            <a:ext cx="830263" cy="202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916363"/>
            <a:ext cx="1397000" cy="78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097417" y="304800"/>
            <a:ext cx="679172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2800" dirty="0"/>
              <a:t>            </a:t>
            </a:r>
            <a:r>
              <a:rPr lang="vi-VN" sz="2800" b="1" dirty="0">
                <a:solidFill>
                  <a:srgbClr val="FF0000"/>
                </a:solidFill>
              </a:rPr>
              <a:t>SƠ ĐỒ </a:t>
            </a:r>
            <a:r>
              <a:rPr lang="en-US" sz="2800" b="1" dirty="0">
                <a:solidFill>
                  <a:srgbClr val="FF0000"/>
                </a:solidFill>
              </a:rPr>
              <a:t>NỘI DUNG </a:t>
            </a:r>
            <a:r>
              <a:rPr lang="vi-VN" sz="2800" b="1" dirty="0">
                <a:solidFill>
                  <a:srgbClr val="FF0000"/>
                </a:solidFill>
              </a:rPr>
              <a:t>BÀI HỌC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1340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1001"/>
    </mc:Choice>
    <mc:Fallback>
      <p:transition spd="slow" advClick="0" advTm="11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ave 2"/>
          <p:cNvSpPr/>
          <p:nvPr/>
        </p:nvSpPr>
        <p:spPr>
          <a:xfrm>
            <a:off x="1828800" y="152400"/>
            <a:ext cx="5943600" cy="1752600"/>
          </a:xfrm>
          <a:prstGeom prst="wav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HƯỚNG DẪN HỌC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36220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dirty="0">
                <a:solidFill>
                  <a:srgbClr val="FF0066"/>
                </a:solidFill>
              </a:rPr>
              <a:t>1.Chọn thuộc một đoạn văn trong bài khoảng 5 -6 dòng.</a:t>
            </a:r>
          </a:p>
          <a:p>
            <a:pPr algn="just"/>
            <a:r>
              <a:rPr lang="vi-VN" sz="3200" dirty="0">
                <a:solidFill>
                  <a:srgbClr val="FF0066"/>
                </a:solidFill>
              </a:rPr>
              <a:t>2.Sưu tầm và chép lại một số câu thơ,</a:t>
            </a:r>
            <a:r>
              <a:rPr lang="en-US" sz="3200" dirty="0">
                <a:solidFill>
                  <a:srgbClr val="FF0066"/>
                </a:solidFill>
              </a:rPr>
              <a:t> </a:t>
            </a:r>
            <a:r>
              <a:rPr lang="vi-VN" sz="3200" dirty="0">
                <a:solidFill>
                  <a:srgbClr val="FF0066"/>
                </a:solidFill>
              </a:rPr>
              <a:t>ca dao có nói đến cốm.</a:t>
            </a:r>
            <a:endParaRPr lang="en-US" sz="3200" dirty="0">
              <a:solidFill>
                <a:srgbClr val="FF006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35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70" y="-7257"/>
            <a:ext cx="915227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8086" y="1295400"/>
            <a:ext cx="8305800" cy="7848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4500" dirty="0"/>
              <a:t>      </a:t>
            </a:r>
            <a:r>
              <a:rPr lang="vi-VN" sz="4500" b="1" dirty="0">
                <a:solidFill>
                  <a:srgbClr val="FF0066"/>
                </a:solidFill>
              </a:rPr>
              <a:t>CHÂN THÀNH CẢM ƠN</a:t>
            </a:r>
            <a:r>
              <a:rPr lang="vi-VN" sz="4500" dirty="0">
                <a:solidFill>
                  <a:srgbClr val="FF0066"/>
                </a:solidFill>
              </a:rPr>
              <a:t>!</a:t>
            </a:r>
            <a:endParaRPr lang="en-US" sz="4500" dirty="0">
              <a:solidFill>
                <a:srgbClr val="FF006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7667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096" y="0"/>
            <a:ext cx="9150928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4114800" cy="5562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64356" y="2438400"/>
            <a:ext cx="4800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solidFill>
                  <a:srgbClr val="0000CC"/>
                </a:solidFill>
              </a:rPr>
              <a:t>- </a:t>
            </a:r>
            <a:r>
              <a:rPr lang="en-US" sz="2600" dirty="0" err="1">
                <a:solidFill>
                  <a:srgbClr val="0000CC"/>
                </a:solidFill>
              </a:rPr>
              <a:t>Thạch</a:t>
            </a:r>
            <a:r>
              <a:rPr lang="en-US" sz="2600" dirty="0">
                <a:solidFill>
                  <a:srgbClr val="0000CC"/>
                </a:solidFill>
              </a:rPr>
              <a:t> Lam (1910 – 1942).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64356" y="3048000"/>
            <a:ext cx="47887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solidFill>
                  <a:srgbClr val="0000CC"/>
                </a:solidFill>
              </a:rPr>
              <a:t>- </a:t>
            </a:r>
            <a:r>
              <a:rPr lang="en-US" sz="2600" dirty="0" err="1">
                <a:solidFill>
                  <a:srgbClr val="0000CC"/>
                </a:solidFill>
              </a:rPr>
              <a:t>Là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thành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viên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của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nhóm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i="1" dirty="0" err="1">
                <a:solidFill>
                  <a:srgbClr val="0000CC"/>
                </a:solidFill>
              </a:rPr>
              <a:t>Tự</a:t>
            </a:r>
            <a:r>
              <a:rPr lang="en-US" sz="2600" i="1" dirty="0">
                <a:solidFill>
                  <a:srgbClr val="0000CC"/>
                </a:solidFill>
              </a:rPr>
              <a:t> </a:t>
            </a:r>
            <a:r>
              <a:rPr lang="en-US" sz="2600" i="1" dirty="0" err="1">
                <a:solidFill>
                  <a:srgbClr val="0000CC"/>
                </a:solidFill>
              </a:rPr>
              <a:t>lực</a:t>
            </a:r>
            <a:r>
              <a:rPr lang="en-US" sz="2600" i="1" dirty="0">
                <a:solidFill>
                  <a:srgbClr val="0000CC"/>
                </a:solidFill>
              </a:rPr>
              <a:t> </a:t>
            </a:r>
            <a:r>
              <a:rPr lang="en-US" sz="2600" i="1" dirty="0" err="1">
                <a:solidFill>
                  <a:srgbClr val="0000CC"/>
                </a:solidFill>
              </a:rPr>
              <a:t>văn</a:t>
            </a:r>
            <a:r>
              <a:rPr lang="en-US" sz="2600" i="1" dirty="0">
                <a:solidFill>
                  <a:srgbClr val="0000CC"/>
                </a:solidFill>
              </a:rPr>
              <a:t> </a:t>
            </a:r>
            <a:r>
              <a:rPr lang="en-US" sz="2600" i="1" dirty="0" err="1">
                <a:solidFill>
                  <a:srgbClr val="0000CC"/>
                </a:solidFill>
              </a:rPr>
              <a:t>đoàn</a:t>
            </a:r>
            <a:r>
              <a:rPr lang="en-US" sz="2600" i="1" dirty="0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02456" y="4025153"/>
            <a:ext cx="47125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solidFill>
                  <a:srgbClr val="0000CC"/>
                </a:solidFill>
              </a:rPr>
              <a:t>- </a:t>
            </a:r>
            <a:r>
              <a:rPr lang="en-US" sz="2600" dirty="0" err="1">
                <a:solidFill>
                  <a:srgbClr val="0000CC"/>
                </a:solidFill>
              </a:rPr>
              <a:t>Ông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có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sở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trường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về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truyện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ngắn</a:t>
            </a:r>
            <a:r>
              <a:rPr lang="en-US" sz="2600" dirty="0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5800" y="4931152"/>
            <a:ext cx="4800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00CC"/>
                </a:solidFill>
              </a:rPr>
              <a:t>- </a:t>
            </a:r>
            <a:r>
              <a:rPr lang="en-US" sz="2600" dirty="0" err="1">
                <a:solidFill>
                  <a:srgbClr val="0000CC"/>
                </a:solidFill>
              </a:rPr>
              <a:t>Là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cây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bút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tinh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tế</a:t>
            </a:r>
            <a:r>
              <a:rPr lang="en-US" sz="2600" dirty="0">
                <a:solidFill>
                  <a:srgbClr val="0000CC"/>
                </a:solidFill>
              </a:rPr>
              <a:t>, </a:t>
            </a:r>
            <a:r>
              <a:rPr lang="en-US" sz="2600" dirty="0" err="1">
                <a:solidFill>
                  <a:srgbClr val="0000CC"/>
                </a:solidFill>
              </a:rPr>
              <a:t>nhạy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 err="1">
                <a:solidFill>
                  <a:srgbClr val="0000CC"/>
                </a:solidFill>
              </a:rPr>
              <a:t>cảm</a:t>
            </a:r>
            <a:r>
              <a:rPr lang="en-US" sz="26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52097" y="5521643"/>
            <a:ext cx="449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08394" y="1295400"/>
            <a:ext cx="458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</a:rPr>
              <a:t>I. TÌM HIỂU CHUNG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21841" y="1878106"/>
            <a:ext cx="186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</a:rPr>
              <a:t>1. </a:t>
            </a:r>
            <a:r>
              <a:rPr lang="en-US" sz="2800" dirty="0" err="1">
                <a:solidFill>
                  <a:srgbClr val="0000CC"/>
                </a:solidFill>
              </a:rPr>
              <a:t>Tác</a:t>
            </a:r>
            <a:r>
              <a:rPr lang="en-US" sz="2800" dirty="0">
                <a:solidFill>
                  <a:srgbClr val="0000CC"/>
                </a:solidFill>
              </a:rPr>
              <a:t> </a:t>
            </a:r>
            <a:r>
              <a:rPr lang="en-US" sz="2800" dirty="0" err="1">
                <a:solidFill>
                  <a:srgbClr val="0000CC"/>
                </a:solidFill>
              </a:rPr>
              <a:t>giả</a:t>
            </a:r>
            <a:endParaRPr lang="en-US" sz="2800" dirty="0">
              <a:solidFill>
                <a:srgbClr val="0000CC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495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1201"/>
    </mc:Choice>
    <mc:Fallback>
      <p:transition spd="slow" advClick="0" advTm="51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882" y="0"/>
            <a:ext cx="9144000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447800"/>
            <a:ext cx="3810001" cy="48697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3400" y="2665606"/>
            <a:ext cx="48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rgbClr val="0000CC"/>
                </a:solidFill>
                <a:latin typeface="Arial "/>
              </a:rPr>
              <a:t>+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Thiên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về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biểu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cảm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,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chú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trọng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thể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hiện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cảm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xúc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,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tình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cảm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,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suy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nghĩ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của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tác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Arial "/>
              </a:rPr>
              <a:t>giả</a:t>
            </a:r>
            <a:r>
              <a:rPr lang="en-US" sz="2800" dirty="0">
                <a:solidFill>
                  <a:srgbClr val="0000CC"/>
                </a:solidFill>
                <a:latin typeface="Arial 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86200" y="1972995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Thể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loại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Tùy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bút</a:t>
            </a:r>
            <a:endParaRPr lang="en-US" sz="2800" dirty="0">
              <a:solidFill>
                <a:srgbClr val="0000CC"/>
              </a:solidFill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3400" y="4191000"/>
            <a:ext cx="4800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Ngôn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ngữ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giàu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ảnh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gần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với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thơ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Thường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yếu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tố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nghị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luận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suy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triết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cs typeface="Times New Roman" pitchFamily="18" charset="0"/>
              </a:rPr>
              <a:t>lý</a:t>
            </a:r>
            <a:r>
              <a:rPr lang="en-US" sz="2800" dirty="0">
                <a:solidFill>
                  <a:srgbClr val="0000CC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84863" y="1440050"/>
            <a:ext cx="349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CC"/>
                </a:solidFill>
              </a:rPr>
              <a:t>2. </a:t>
            </a:r>
            <a:r>
              <a:rPr lang="en-US" sz="2800" dirty="0" err="1">
                <a:solidFill>
                  <a:srgbClr val="0000CC"/>
                </a:solidFill>
              </a:rPr>
              <a:t>Tác</a:t>
            </a:r>
            <a:r>
              <a:rPr lang="en-US" sz="2800" dirty="0">
                <a:solidFill>
                  <a:srgbClr val="0000CC"/>
                </a:solidFill>
              </a:rPr>
              <a:t> </a:t>
            </a:r>
            <a:r>
              <a:rPr lang="en-US" sz="2800" dirty="0" err="1">
                <a:solidFill>
                  <a:srgbClr val="0000CC"/>
                </a:solidFill>
              </a:rPr>
              <a:t>phẩm</a:t>
            </a:r>
            <a:endParaRPr lang="en-US" sz="2800" dirty="0">
              <a:solidFill>
                <a:srgbClr val="0000CC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955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8651"/>
    </mc:Choice>
    <mc:Fallback>
      <p:transition spd="slow" advClick="0" advTm="68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3800" y="0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BỐ CỤC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rot="10800000" flipV="1">
            <a:off x="3048000" y="609600"/>
            <a:ext cx="9906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57200" y="1371600"/>
            <a:ext cx="2667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Phần1</a:t>
            </a:r>
          </a:p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cốm</a:t>
            </a:r>
            <a:endParaRPr lang="en-US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4267994" y="1066006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52800" y="1524000"/>
            <a:ext cx="2438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</a:p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Cốm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334000" y="609600"/>
            <a:ext cx="10668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638800" y="1447800"/>
            <a:ext cx="2971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/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thưởng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cốm</a:t>
            </a:r>
            <a:endParaRPr lang="en-US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362200" y="3124200"/>
            <a:ext cx="21336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4350891" y="3650109"/>
            <a:ext cx="74860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057400" y="4139625"/>
            <a:ext cx="647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PHƯƠNG THỨC BIỂU ĐẠT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rot="10800000" flipV="1">
            <a:off x="2438400" y="4648200"/>
            <a:ext cx="609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>
            <a:off x="3925094" y="48379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5400000">
            <a:off x="5219700" y="48387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781800" y="4724400"/>
            <a:ext cx="5334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219200" y="5181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tả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24200" y="5181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76800" y="518160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minh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91400" y="5181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rot="10800000" flipV="1">
            <a:off x="4876800" y="3124200"/>
            <a:ext cx="26670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362200" y="59436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endParaRPr lang="en-US" sz="2400" i="1" dirty="0">
              <a:solidFill>
                <a:srgbClr val="0000CC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rot="5400000">
            <a:off x="3771900" y="57531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Click="0" advTm="2270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9" grpId="0"/>
      <p:bldP spid="26" grpId="0"/>
      <p:bldP spid="39" grpId="0"/>
      <p:bldP spid="40" grpId="0"/>
      <p:bldP spid="41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381000"/>
            <a:ext cx="8610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Cơn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lướt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vừng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sen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nhuần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nhã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ngửi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thóc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trĩu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ngửi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mùi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mát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giọt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sữa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phảng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phất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cỏ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giọt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sữa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cong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2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..”</a:t>
            </a:r>
          </a:p>
        </p:txBody>
      </p:sp>
    </p:spTree>
    <p:custDataLst>
      <p:tags r:id="rId1"/>
    </p:custDataLst>
  </p:cSld>
  <p:clrMapOvr>
    <a:masterClrMapping/>
  </p:clrMapOvr>
  <p:transition advClick="0" advTm="5000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6365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7204618"/>
      </p:ext>
    </p:extLst>
  </p:cSld>
  <p:clrMapOvr>
    <a:masterClrMapping/>
  </p:clrMapOvr>
  <p:transition advClick="0" advTm="5000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3855" y="-17344"/>
            <a:ext cx="9144000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57:</a:t>
            </a:r>
            <a:r>
              <a:rPr lang="en-U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MỘT THỨ QUÀ CỦA LÚA NON: CỐM</a:t>
            </a:r>
          </a:p>
          <a:p>
            <a:r>
              <a:rPr lang="en-US" sz="28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Thạch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Lam</a:t>
            </a:r>
          </a:p>
        </p:txBody>
      </p:sp>
      <p:pic>
        <p:nvPicPr>
          <p:cNvPr id="1029" name="Picture 5" descr="C:\Users\Computer\Desktop\tải xuố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4572000"/>
            <a:ext cx="4419600" cy="2286000"/>
          </a:xfrm>
          <a:prstGeom prst="rect">
            <a:avLst/>
          </a:prstGeom>
          <a:noFill/>
        </p:spPr>
      </p:pic>
      <p:pic>
        <p:nvPicPr>
          <p:cNvPr id="1030" name="Picture 6" descr="C:\Users\Computer\Desktop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0"/>
            <a:ext cx="4419600" cy="2514600"/>
          </a:xfrm>
          <a:prstGeom prst="rect">
            <a:avLst/>
          </a:prstGeom>
          <a:noFill/>
        </p:spPr>
      </p:pic>
      <p:pic>
        <p:nvPicPr>
          <p:cNvPr id="1031" name="Picture 7" descr="C:\Users\Computer\Desktop\images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72000"/>
            <a:ext cx="4724400" cy="2286000"/>
          </a:xfrm>
          <a:prstGeom prst="rect">
            <a:avLst/>
          </a:prstGeom>
          <a:noFill/>
        </p:spPr>
      </p:pic>
      <p:pic>
        <p:nvPicPr>
          <p:cNvPr id="1032" name="Picture 8" descr="C:\Users\Computer\Desktop\co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4724400" cy="2514600"/>
          </a:xfrm>
          <a:prstGeom prst="rect">
            <a:avLst/>
          </a:prstGeom>
          <a:noFill/>
        </p:spPr>
      </p:pic>
      <p:pic>
        <p:nvPicPr>
          <p:cNvPr id="1034" name="Picture 10" descr="C:\Users\Computer\Desktop\images (3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514600"/>
            <a:ext cx="4724400" cy="21336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4648200" y="2743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35" name="Picture 11" descr="C:\Users\Computer\Desktop\images (4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24400" y="2438400"/>
            <a:ext cx="4419600" cy="2238375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0496178"/>
      </p:ext>
    </p:extLst>
  </p:cSld>
  <p:clrMapOvr>
    <a:masterClrMapping/>
  </p:clrMapOvr>
  <p:transition advClick="0" advTm="900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b56a542dd2e63c731da9ee7d3b5df74953d319c"/>
  <p:tag name="ISPRING_UUID" val="{0A2FE013-073E-4F03-BA03-19119FAFC2CF}"/>
  <p:tag name="ISPRING_RESOURCE_FOLDER" val="D:\O E\Bài giảng elearning\Hiền\FILE_20210412_230512_mot thu qua cua lua non com E learning\"/>
  <p:tag name="ISPRING_PRESENTATION_PATH" val="D:\O E\Bài giảng elearning\Hiền\FILE_20210412_230512_mot thu qua cua lua non com E learning.pptx"/>
  <p:tag name="ISPRING_PROJECT_VERSION" val="9.3"/>
  <p:tag name="ISPRING_PROJECT_FOLDER_UPDATED" val="1"/>
  <p:tag name="ISPRING_SCREEN_RECS_UPDATED" val="D:\O E\Bài giảng elearning\Hiền\FILE_20210412_230512_mot thu qua cua lua non com E learning\"/>
  <p:tag name="ISPRING_DEFAULT_PRESENTE_ID" val="None"/>
  <p:tag name="FLASHSPRING_PRESENTATION_REFERENCES" val=""/>
  <p:tag name="FLASHSPRING_ZOOM_TAG" val="56"/>
  <p:tag name="ISPRING_PRESENTATION_INFO_2" val="&lt;?xml version=&quot;1.0&quot; encoding=&quot;UTF-8&quot; standalone=&quot;no&quot; ?&gt;&#10;&lt;presentation2&gt;&#10;&#10;  &lt;slides&gt;&#10;    &lt;slide id=&quot;{011F3EC6-47E2-476E-9B56-2F40FB7DD067}&quot; pptId=&quot;258&quot;/&gt;&#10;    &lt;slide id=&quot;{B8B98E83-D366-485F-B8D7-1988A0CE1B1E}&quot; pptId=&quot;266&quot;/&gt;&#10;    &lt;slide id=&quot;{05371C3C-3F0C-4E40-93E4-77E380948454}&quot; pptId=&quot;256&quot;/&gt;&#10;    &lt;slide id=&quot;{3ED48D18-9CE4-4D57-8A53-376C597FCE31}&quot; pptId=&quot;262&quot;/&gt;&#10;    &lt;slide id=&quot;{4957D083-DDC6-49A1-B134-1E5F8BA8D608}&quot; pptId=&quot;263&quot;/&gt;&#10;    &lt;slide id=&quot;{3701D1A7-46A0-4CF3-B3F3-20F4E67BFE96}&quot; pptId=&quot;302&quot;/&gt;&#10;    &lt;slide id=&quot;{C427D244-E026-46E8-80F0-0AAF3A39E547}&quot; pptId=&quot;303&quot;/&gt;&#10;    &lt;slide id=&quot;{633B21EF-2E5C-4400-BF34-236B44CE6670}&quot; pptId=&quot;301&quot;/&gt;&#10;    &lt;slide id=&quot;{CA56175A-470C-4F4B-A204-5B2D50D68EE0}&quot; pptId=&quot;264&quot;/&gt;&#10;    &lt;slide id=&quot;{CE10272A-3A48-49C2-A7AD-062B78BF4469}&quot; pptId=&quot;283&quot;/&gt;&#10;    &lt;slide id=&quot;{EA8ADF24-BE95-4F7C-A05C-B814B6703EFE}&quot; pptId=&quot;284&quot;/&gt;&#10;    &lt;slide id=&quot;{3A467E8F-1A4A-459A-A87F-EB95097B7361}&quot; pptId=&quot;285&quot;/&gt;&#10;    &lt;slide id=&quot;{507E9B42-2426-4B62-9BE3-4996AFE5E360}&quot; pptId=&quot;304&quot;/&gt;&#10;    &lt;slide id=&quot;{A5D03B06-41A6-447F-84EA-17921DB227BE}&quot; pptId=&quot;295&quot;/&gt;&#10;    &lt;slide id=&quot;{848E3D48-1B8E-4A0E-BEB1-0C14EA692C72}&quot; pptId=&quot;280&quot;/&gt;&#10;    &lt;slide id=&quot;{8D08E8C5-4478-46E0-8669-F1B2BBA417B7}&quot; pptId=&quot;276&quot;/&gt;&#10;    &lt;slide id=&quot;{E1C87825-73A3-4538-B27C-0A877DCFC3A1}&quot; pptId=&quot;277&quot;/&gt;&#10;    &lt;slide id=&quot;{769682A2-E41F-484A-BD6D-8C77AADC4B65}&quot; pptId=&quot;299&quot;/&gt;&#10;    &lt;slide id=&quot;{8813816D-527F-4FD8-811C-74B4EF527EBD}&quot; pptId=&quot;291&quot;/&gt;&#10;    &lt;slide id=&quot;{46D6FF87-22AD-4057-94D6-418D50FD845B}&quot; pptId=&quot;300&quot;/&gt;&#10;    &lt;slide id=&quot;{C26E7FCC-EB1A-4932-A5E9-95A4D232A955}&quot; pptId=&quot;307&quot;/&gt;&#10;    &lt;slide id=&quot;{C445CA45-D7E7-4EC5-A5A8-0F4E9285AE23}&quot; pptId=&quot;282&quot;/&gt;&#10;    &lt;slide id=&quot;{A81FD608-8AF2-412D-B60E-C9DABAECC7E5}&quot; pptId=&quot;270&quot;/&gt;&#10;    &lt;slide id=&quot;{4C3DFD4A-9BFB-4BF6-A504-8E9C3876B23B}&quot; pptId=&quot;292&quot;/&gt;&#10;    &lt;slide id=&quot;{84F0D75A-7037-4A78-8EE3-7DEB9E0BDDBD}&quot; pptId=&quot;286&quot;/&gt;&#10;    &lt;slide id=&quot;{84F22BD0-57E7-4B16-AC07-E9343A564921}&quot; pptId=&quot;287&quot;/&gt;&#10;    &lt;slide id=&quot;{389D17CA-2415-4906-9CA6-B3AE0F25E9FF}&quot; pptId=&quot;288&quot;/&gt;&#10;    &lt;slide id=&quot;{46B6326F-5C26-4815-92E4-6ABE9049481F}&quot; pptId=&quot;308&quot;/&gt;&#10;    &lt;slide id=&quot;{7C16DDA4-6353-4DB9-BE4B-09520BF2519D}&quot; pptId=&quot;271&quot;/&gt;&#10;    &lt;slide id=&quot;{1184181A-9D41-4661-8969-E7CB52B7973F}&quot; pptId=&quot;309&quot;/&gt;&#10;    &lt;slide id=&quot;{E36BAB49-8D12-4D6C-B049-FE1F0521D434}&quot; pptId=&quot;296&quot;/&gt;&#10;    &lt;slide id=&quot;{6A4C7D71-8085-4554-A31F-F1E966E9C5AF}&quot; pptId=&quot;289&quot;/&gt;&#10;  &lt;/slides&gt;&#10;&#10;  &lt;narration&gt;&#10;    &lt;audioTracks&gt;&#10;      &lt;audioTrack muted=&quot;false&quot; name=&quot;FILE_20201115_143757_Tác giả&quot; resource=&quot;2317be02&quot; slideId=&quot;{3ED48D18-9CE4-4D57-8A53-376C597FCE31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115_143757_Tác phẩm&quot; resource=&quot;832f275d&quot; slideId=&quot;{4957D083-DDC6-49A1-B134-1E5F8BA8D608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115_143757_Thưởng thức Cốm&quot; resource=&quot;ea8c9fe5&quot; slideId=&quot;{A81FD608-8AF2-412D-B60E-C9DABAECC7E5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115_143757_Giá trị của Cốm&quot; resource=&quot;0e19422c&quot; slideId=&quot;{C26E7FCC-EB1A-4932-A5E9-95A4D232A955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115_143757_Nguồn gốc của Cốm đoạn 1&quot; resource=&quot;2e8df0d8&quot; slideId=&quot;{8D08E8C5-4478-46E0-8669-F1B2BBA417B7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115_143757_Nguồn gốc Cốm. Đoạn 2&quot; resource=&quot;1f7deada&quot; slideId=&quot;{E1C87825-73A3-4538-B27C-0A877DCFC3A1}&quot; startTime=&quot;0&quot; stepIndex=&quot;0&quot; volume=&quot;1&quot;&gt;&#10;        &lt;audio channels=&quot;1&quot; format=&quot;s16p&quot; sampleRate=&quot;44100&quot;/&gt;&#10;      &lt;/audioTrack&gt;&#10;    &lt;/audioTracks&gt;&#10;    &lt;videoTracks/&gt;&#10;  &lt;/narration&gt;&#10;&#10;&lt;/presentation2&gt;&#10;"/>
  <p:tag name="ISPRING_PRESENTER_PHOTO_0" val="png|iVBORw0KGgoAAAANSUhEUgAAAM8AAAFACAYAAAAbECjmAAAAAXNSR0IArs4c6QAAAARnQU1BAACx&#10;jwv8YQUAAAAJcEhZcwAADsMAAA7DAcdvqGQAAP+lSURBVHhezP3lfx5X0v6L5s05+7OfmWQCZpRB&#10;zMwsMzMzMzMzMyRO4phtWWQKmC1bMtvJzDzPb58/p851VXfdWmrfcjzzm33OfnFprV69utV3d327&#10;qlbTZ9VXa6T6Wq1cv1wltZV1Unv9hlRdqdHpqivVUsN5V6rkGnTlUqWW1FXMv4zpSxevqbx6pVy8&#10;wGmv/Omny6rz567IhfNX5RzqJrZZ+6WL13WZy5euq1i/cpnlNawH87Fu93+x7eIFLHvxkly4dEEu&#10;Xbksly5flfMXMH0R/bHshUvXUMdyl2vkypXakDh98VK1XMRvvHS1Vi5crpbL1+rkSiXmXauRC1ew&#10;LP/31WrV1et12s765UqU17AfrmOdvi5XVsu1qlq5Cl2rrpPKmhtamqyfzaOuoO/lKqyLy6PkPC5v&#10;Yn+tX6+VSmzX9ao61TX8/6s2D+L/VTnLX7leDeEYVdfgf2HZ2hqpqquVKtSrq25Ibc0tVRXq17Hu&#10;Kvw+a6+rvS3VdZjn6HrtTbmGbb7Oui+2s1/1DfSHOF1z445UYfnrWA9VVXdbam7eaSbrT9Xe+lnq&#10;7vwiN2/dlRs378qtW/ehe3Ljxm9yE9Mmbb99T27ewTRUd+tXqbv9m9yArO3Wz/e8Nr/utt/+Bcv/&#10;el9u/or63Qfy82+P5M6vj1A+ll/uPlFxmuVv95/K3QfPIJb1qnsPn8rDJ41Qg1++kEf1L1WfvXz6&#10;Ql43vJKXz17K68ZX8gr1F0+fy3N0fF7/XDi/4dEzefa4QRqgJw/rpf7RU6nHSll//OCJPLz3SO7/&#10;9kAe3H0ov2GDb9Xdkds3fpZf8IOon/GD79z8Be0/y83aO9BtuVHjC/W6ahwIHkTA6wkHHVBXwWiv&#10;Q5Uw3Gsw6KsA6xqgrQTUOn0VQF26KBcuXARMl6DLHmyAxoOSEMKYLhF0T6yzzaavAiKt6/oAC9Z9&#10;hScKk54kvHmV2JarPHH4uoa269hu1gl7JYz72jVsG7fXxOmQON/TVYLgtxMQtnH5q1e9/8tl9Xfz&#10;t2Kade4LGjzFbbH/wWVsPVUArgpAhlRdLdUqwINtvY7/wT4KC1RTfVNqAA/nKUjVqDfTTYAHASIV&#10;6tW1OF5+nW2criEsOO7NxX6+CJj28VQHmG4AoBuwkxs3fpUbdb9IHXTTr9+4Qf3qTaNeB/u5ATui&#10;bhIUv07d/hmgEBi0szTdNoB+feBBpGL9YQgg6o5f/nqPwBCeZwDpidyD3T+AzVP3/fr9Rx5Aj5++&#10;ks8e/3Zf6mH0TwEAyyegk/Vn9x9J46N6efHkmTwHLI0A5fnjp/KivkEa0daI+vP6ZwCtEeBRzwHf&#10;Cy2fPnwC0J7q9KuGF/LmOcF8KW8A5+uG1/LqGSCFXje+Qdtb1F9jvS+gl6rnT55j/Q3yEhv5Eu3P&#10;UX+Gs8AznBEaHgJk/LingPYp4b0HaHFWeYCzC3UXO/AedthvtwAtDszPAPaXm7/Kr5i+w4MAQ7kB&#10;73qj6iZK6obUAdg6GE4tjK8GRlkNg6Tc6SoYMHUdIFUCSi39ehUAqwaE1fTUgL6GdQBaBShZetNe&#10;3Zvm+iD+H13OE9uuwwtTXLaG/VFWcRqqhsfUNgp9GTXUwHvasraN1YDJVAvPWAdvVAdgGEXwf7Iv&#10;o40a/G6qFr+9jvuE+wJeuNaV38f61WK/1fJkh9LzXDekBhBWwzMStBrMo8zDGYTsU4sTpZV1AOgG&#10;AOO66nAS9co7cgvH6kYtTrI4brdwvG4SJNTrIEJ0i7DgGJtu8qQcmr4rd+4AFtTZ7xaPOQC68/N9&#10;AHZP7vyCeajfuvMAbQ/l51/gcX6FB6IXQvkrvM/de0/l3oMGqF7uw0E8ADQPYX/UI3oeLV9IPez3&#10;swZAQjXCGL3ysTy7B5gAkpVs47wnMNQGAFV//6E8+u2eJxguS85j/eGvd+Ue3PHd2z/Lg1/uyuO7&#10;9zGP/e+jDjBBdD0If3L3sa8n8hgbz5JwEIz6e6jff+wBC3BfYINfPPYg1mn8IE6/ZDvr0Kv6RnlF&#10;b4llOO8V3OwLv/9LAP7qGUFsBHyAEOtmv0Zsy9PfHkrDPf5mbAPOUBR/M08grD/G2eoRdvy9mz/L&#10;bziAv9X+Ir9U35E712/JDYaCP1zW0tp/q/lZ7tX9Kvcw/Vs1+mP616o78kvVbdXPlbfk9tU6uQnd&#10;unYjpNuVN70SuuPr9lUT+vq6if9F8X/WIQS9QQGeOlWV3AAcVC08IcW2WqiG8AK+OqzDE5b3dQOQ&#10;3MD/u4n/pf8jIP4v6uaVOrntn3Bq9MRCAOHFCB1DP5S1lSxvYhr7h6D57XWom24AshuEhdMob2C/&#10;3Kj2IpGbAEjbOO23eTB5IN0GXBSBuoEoRoEjVGhT4Pz5d3jyBEi/QHcAFYH6Bcfy55/hee545a/w&#10;Pr8SGpS/wQbvwS7vI3R7gBP0Q9jHA9VTeQR7egxbewz7eoTyCSKyp4jIPvvHu7/L39/8If94+3f5&#10;gyWm//n+Hyj/oeXf3/4h//37P/3633X+31H/AyX1d/T7g+Ly0NtX71XvXrN8J29evtP6m5dv/fo7&#10;tL9Vsf6e05j3+jk8Ej3T81fwVK81hHyp4SMggNG/pPFDjfghDQCC5Qv8mEYA95TGDxAIRQPhB9zq&#10;OeEBGx8B1kcA48FDqX8Aj4o629inAVA3ot8zQF0PiJ5A9XcBDULQRzhLPcAOv4sz2114sF9xlvwV&#10;B4uQ/EoweDBhKNd+uiI3YXgPcUBUt+EBEbs/Qkk9RLz+EHE92x6g5PJ3AApBu4f43vQA8f19lA+5&#10;LPSQ0z6EWkL3EcLcRXkX/9vVb9i2XxAa3YFRUj9D3N6fcZbn9G14hdswYAL/Mwz1Dgyb9ZuAhsDe&#10;gbFz2tq9aZM3TagVbEIOD3QD67wFj8LyJufT8AkM9gmnb8Hwb2FaBRhuAhRtx/Rtfx6n2U7I7vDE&#10;pNECAIFn4vqoO9jnt/Ebb0E3ARHLW9gnrN/G/uC0llwOx+oOPZNT3kb5M7xPSDgR/gyIfsUx/g3H&#10;2nQXNkRQVLAvgvMQpcmbBlQQASJIn715/bu8BSDvYPjvAMN7gPAecPwOYFg21f8pv79zyt//O6Tf&#10;f/+fUP3de6/844//kT/+/r9C81j/+9//L5T/I7//ARD/AJD//B/VP/7x35jn6R9//6cnzP/77/+Q&#10;//7H/8h/ow/Lf3I+2inW/+cf/0v+gf/3B7bf0++q39++l9/fvAXY7+WP97/j/7/H70Ib6tQfrL99&#10;h5MFxL6v3ii0Cu4LhJIvCDJCSISczxGGNsJzNQLgpwhFnwBIlg0IXVl/Ao/Nfi/R/zlgJ+CvGxCi&#10;Ind8xXwSuSTrbHuJMxahZ8j5HOvT5XhSwHJ6gsD8N7os5C/H+ivMp+e09TL81RDY32aeeFi+9LeD&#10;dZ6IXmAZbv9LrgPS/8N1sc55emLypkPbjFKXQz+Kdc5TYZvUg6PdTmZcn66TOTNC8jfPcWJ8gZMm&#10;ypcMzxmmQ88RfjcyHPfFaYp9XkDPn2Kb/L4vUH+B9bFke6OWr6QBIX0j1ICw6RnE6aeP4QUgTj/D&#10;b6Ge0jvQyBF6PUH9GY4D2+th8PWcj+2mnuE3WRmU9Wmpb0Pja/msEV7iFaB5CwN/A0hcvQJIrwHP&#10;G857/z/y9h3kl29+/1/y5g8IcLxG2ysY8at36KdtXvu7f/x/5K0//faP/0veQW+xXuodBYje/wHg&#10;AIM3DTAJF/QO4HD6j38CQICj7VoCTl+/Y9n3WI6Av4P+wPTvv/9d9f53wPR3gP8Hf9sfqt85Db1D&#10;nfOptwDp3TueQOAdIdapNwDrFbzjK4BFvfTL0PRLHGiUr9GPfVlyHe/f4yT0Bl6Xolf1629Qf/Ma&#10;hsU26DXqr6DX2u61eX1ZwkMT6nfYRpwMKK1D3Lb371GH3lnpt73DfG6D/hauC+2v4O15gtRl8T/e&#10;o12jBmznH2ijftcTzu96suK+43q5LMXlmm0H5v2h8k9SPGnZuljiOGhkom04fiacdFn+DpuidFpP&#10;xLABnrgR9XjC8bN5Nh/SkzvmvVVxX8AuX/+B38f9jGOG+a9py/i9ptfqGNAfv/f1G+wLREBsY/0N&#10;tpvtFNt1HtqbhP3G/Qg1b4f8dXz2Aj/6JX7oS6zkJeqv8MNfwyBfY0d603+H8QMmwEG9BkiUAgXv&#10;8gYGy/ItjJvt7+AN3qD+Cj/8LbwN6958AEQRFEDwHnrj19/B87wjEH479Q7LvKfn+uf/hen/hflo&#10;88X29yjfYhlOE3xuL9ehwnr5f7iet/BibwAp1VTH78Pveo3fx/IFDOoVdxQM4g2Aev76jTx7jrMq&#10;yuevcNaEGl/i7IjyBQzepl/Cu1HPARHbX8KbqdD2gvP8ada5Top1bxp6402/xIF6hX6vsQ2vWIde&#10;A+o3NH7WMU/r/vpevmsq2fbqLULi9972e9PvMR/C73oJg3+F3/kGIgxvsF6uz/4XjcNAeQsoXmE9&#10;r9DnJYV5uh2h9QJs1N/9zr44EeD/vsP89wTOXwfX7wGMum9oLGmk72DwNGZGODT2UJsv1nkSVIP3&#10;9Qag0NC5/SxfU/p7YPRcv85j/b0eh0ac1J5D3j7lb/D2FX/Ta/4+tvnzXmN7X+tv845/c3nHgOK0&#10;tx88m3nFfQp99ooLw2BeoqRYp17jjM15L7GjWH8D42wmGGCTCBDFdsDnl29cw/0HYQIsMPY/AIMn&#10;hHEoCQJlXsebpscBOCgJkskDx9M7zFdAQ/+fEBF8eE0chGAbYaPY9gq/4RUhwjRPHgoQdgxhosE1&#10;4AA8e4FQAWUjDwqNXYU6gXJAsANk9Rcw6ucwLJZWb4RYWnvjW6wH8IT0Guv06y/89em6IIXMX+75&#10;O6zjPUoT2l6+gweEMb9iHf1ZcrkXMC6DR2HgfMCh0KG0daoN6LFH/z/Q94/f5QX0imKbvwzXQWN7&#10;rdPwwNiW178DQLbRZnQ93I++8L/5/71t8E9WND5uD9ug1wDmDU+0jt7AQ5leA6DXhAPHheIJXcX1&#10;+vUXqFPcPv4m26esc7t1n2E7ub+0zW/X/cD9wn3t11X6+5p+R1Nf77fQVp5Dn+kOwQ9/A0B0B0C6&#10;oO4IT147PZInwsMzO6VncZx52O6d2VkHbAoNzh4Ik1SEB1IwCAFk8Bg0vwMEnSY0hAp6C0M3b6Ol&#10;364eB7Jt8ure9hgwbPMAYp3geNMEi/C8hJ5z50OegfEA8EC8V1gITYOjRh8cljRoTzgwlN+mBxAH&#10;iwcvBArqDYCD4jwFgsbNg+of7IY3WC9KSg8W5zvLUwqPC46vlxD72vZ4RsPjSmNrOo4hEGjgqL/w&#10;67peLKPzkR8+RxvFE6ctw/I1p3m21na0/YGz8d9hG4DsDaDTvtx2v79n8N6+VfkAuBAoVIx2ANEr&#10;A8WXW9fl/GVCy6KN0NCQOe+F7ntfOIaUHo/Qb+H/Y9/wshMWpZ4ZpXogrTcXvfpnGr4E5J0tvB9s&#10;be4PN4AYIhEgzjeYwsnCKbfekixsUw+hMHrSEI3hnCO2NcHjQWJy26xu/d0DEBJ3MOQZUpOxu3r2&#10;Cp4IJQ3NyvDywAmnRoUNcLIMtXn9m0HizwvWw8kFwKaDYruBQLFubSz5f732puUVAH8Zr+7tKwPR&#10;FcNdM0CWnofybYfLQDbtytpZ0u6sbu20M7ftYzIP5Mqz5SYFIbHtbS4Aw3C5BVkuhLANG+brA4OC&#10;gvNYdw2WQLgg/ZmCsASXC7UbQGijWA+CYzBQ1s9k2xdsb+l30kBofGbAlAsOpwkPFewXlBm7W6eB&#10;0uM0vEI7klPCY/NZcr7VvfYmOJqtI4y47VY3YzYAwsldxm0LLvvBuvx9FQ4ezveAwXTICJsMmwCE&#10;kzvvz/r9mcLCg3YDh+GW5oIOOC483jwoDDCuQvCEjCeMDJygwRlANEYavBvG/ZlcaEzh5r//J3Oa&#10;JoA+BZ5g3YXH+rPu/p7Qjobx0GgNFMpgMY9j9SYDbzJ2V2boNh0Kz17jYPn/l3VKvRBKhhjPcWCs&#10;nYBp6IH1/Bk8Np8yow8ZvC/2s3lWD853QaCaTfvbTbl2YWL7x4zdneeK81zvEpxvgzruulqSC43J&#10;5jV5nqa622b5jE4zDETY7iosPA3404gFnyM2fckYGbnKC9RfoE5xWtv5T33ZDgv+UBcig8JtY92M&#10;2ZUZtoLjAOJCEk5c9lPhcWUHm7Kd7Bo/5cJi3sf07NVLH4oPjdfEdvb1+qGNnsaHxYB5joTe6qpX&#10;TfOf/wvwBGXGTwXbXXhcUGzabbNpbQsc+3Byjdy1i3BtoXks/eNmdVuf/k/foO3/f0wuNK5CUKAP&#10;FVpnS8Jx+SR4CE4jYCE8zwGJyqa1DRuF0t1I+2G2Q2yjFA5HQXhUjuGbrM0UBMem3WWCsgNgsmWD&#10;8+3AuDtXDdgBxxSEpoEDBtiRz2z0DTtQhR3alKB6INLYbT06oKD93suzl1ivhm4eKAaO1RUcE7ct&#10;sP5w0kEOR+7ARzMFQAqn1xxtQ8k+HBTgdOh4+/uuJX0AhmMjLSncely5dmcKQYF6uD7usdV+jrg9&#10;LL0Qrmn6A3G+oxc4NpQ3bI3l0Ocz9TIU/2mLCmwM2/y6u4MMGrf+78BjCjfPXcbqFMFwp23nu/Ot&#10;zf0tVCOM03IQVy44nheCJ4F38Ayexu4YOndwaH1N61CvwfVjGULjwmNyl3fX58rWHU5BgwlvRB4Q&#10;HwOHag4PR9a8/cb12f5rSS4UlGsbLSncev5M7u9zS5vX/Hdj3r8h9fzc7yqsx+pOn4/mPEEFf4Ct&#10;iDuBYLjAuPp34LF55oHc/p8i8zRWb2nHUp6BeiNoFqaFhecl6jB8M2jX8F258BBM+x9u/5bgab5N&#10;TXLnBRX8XXa8mrXzBPgJ8ITCNibROKm6x/zP9AEY+P//d8Pj/mab57brPEdBj2PTQT3ncYFYt9/B&#10;ukHE+mfBf9Tsn3GBcBvjt1O2cwwUd8f8J+Bxp13vYWCEE+dxwIHLWV9bTrcZJX+HGWYDQjAD5OnL&#10;lyGAPoAHnqfB9zxczjV8m1YZOAzt/HmELuhxTO46WlLwGLgKHiP7jXaMPKHdASQESUA2LwgO96Gt&#10;y2135R57yowu2O4q3HrCyf63+xuD09bP2kLz/g25kISDh/rMnTAFV6BiG1fgS1eIjQ3tBEy7O8X0&#10;KfC0JAPkY/C4dZbW1+3XVPfEOn+PGaaGUwpHcwXh8XIeG27+0Og9GBj+NUHS1O6JYZs7TdnyBphN&#10;u3KNIaigwejxwW90j9e/BI+/v1zZfuRtXMF5puCxN6MLtrsKt54W5fye0O902tx5oX0RkPZH6dr5&#10;vyN6pc/s4PEfuQfK6jatG+JsoO0YV3oPkt575O0YA4fG7F3p98DRkThXep+cd1dA8zsDmsSDZ+KO&#10;ZOmtN7xsJ/IMyjjeZEbjAWEeBYJRu1KgwrS5xs71uxC44jy3P0uDw+Su02TrDk7bMQincAeXx4PH&#10;wOreAILfnyDxmPlG6R1TD5rQ8fXnfapcIPTYQ3bjJcXpZncb+LJohXVd1p8OJ/Zxf19QOqxN+/PF&#10;e99CNok65d4yZAqC1MxZwFa8W5088bqQOZTP3INjdTtotrNd2c7VHRwQN1J/hPODdeeoPDBo2M08&#10;EaXtLcPDNj1A/rqsHgTGbWMf78djmwCMwcOdYXcQeCNir6X+xYtmkNjvNwM3I7f9YzIDDyeDgmWw&#10;7k676+b+tXabtv/lHoOg3AMflB0b1kP9Oc127CPbT2wP7TNn3r+iZscdMnDcdtsek/blceOxdfqF&#10;ky3j/i5XBooLTLBu8LA/18n/q/uG+xiyebZPNEd0Lqh6EHl9Q/AEZTuaB5Ny2yjdwQHZTX8f/OjQ&#10;ndowbH9HhcQbASkHniA4Bo0rFxrK2u3gNxkAS2wTwzWIo04c/WKeYyUHAux3usZNBYEyWV/rF5Qt&#10;Q1k/W7fJ5tv6gut3p919HxQPeDjxANuxCfV19o/tI5bBeS4Unyr3mBs8eifyn8hsgfVw9hOU/aag&#10;DJQgMAqwX6eNct/YMrY+Fx622T7hCdZuGvXgeRvqpwMG7sGyney2uwfSnW8HyeRukG4UNwIb/PIt&#10;N5DGDUP3d1RIPjzmbVx4DKYgMMG6K/2f2AZ7xMJidNsZJg45M/n3DLnJgDlt3sCmXUN36y3J9pXJ&#10;2m1d7jpD2+PPZ3+bpmwd1i+cuO9bajcQvH3hidPBNu3vTFPW71Nlx50iNHxUwG0LJ4PmX5XZmisX&#10;HAUl6HneoJ/tF0e2vlAb65DuxxY9D+BxD64dJGtzDxrrJmtzN8DEjWj6gfAEusGY9m8914frQvLA&#10;USH34bM/+qxQM3A+BIRqgqe56OVeYGeZt2MfHtjgtttvdkXjdcEJN7+lea7s/9j/pNhuy9s6rD3Y&#10;L9hmsm1vSc0OOsTfbW2uzNjdtnDrsX6fKjvuLUlBgULL8DiyjXX8v1AflH8mA8aVm+9YzsPS4OE0&#10;ZbYabp1sVziwjO6HUM5Dj8PHGTyv8+I17zBwDioPkB089wC6O9aVbYTJ3Bk3QuF4B8Ol14EUnNBt&#10;59hBPkw6WMB5NP4/6H34fI73eEGTmu/0Jo/T1EcfM/CB8byNV2fJnWC/RX+PX9pvt9/KusFj813Z&#10;8q6CfYKyfeuK7Z+6Lrc92N+kx4IHOiDbX5z/sX5B2TJWD8ra7ZiEpj9B1j+0bpRBgMKJ89z5Nv0x&#10;hbNNV8F+bh/Cw32g+4EXmBUeeh/2w/5EtPIfhcc9QOphfHg874Md5MNjMoD0oSd9GvTT4GmaDi+D&#10;h+L2uL/Bfpe183e7+cnHxP6fIv5+lrZfg2ppXcH/R7nL2DYHZb/N6rafKG6LzffOpmz7uGy5kIH/&#10;iayfa+zhpIbqrDP4P8L9P2tz+1o9qJag4bByI/Yh69bH7cf2D+TDo/tUQzUPHpv//JXveVo62wYP&#10;TlDuRnobwXb8Ux4AyDyMBw8ggV4DoiA8r9/xYqYHjwfQvw8PD74ZCW+8DBor626bO/3vyNbrigeS&#10;pduP/yO4LUG5/U3uctzn4ZZz21m3/WSGZsfLMwhv33xMtpwapLOucHL7hAPGZH3d/n+2futvst8W&#10;bDf95+HxjuMH8LzG/g7C4x40KtzBcdvcjdSNCBwcg0cheYvw7A080WvMC+ZBPjyvfHg8fRwer94c&#10;Gu/AN9UJj/0OlkEDtjaW7ny37V+VHiiW/j6yfdesD6b/FX3qcvb/KDMy1nXQBvvDPT7ufmouzveW&#10;02X9aVd2HILT4aAxWZ9wy9k0j6vVg/rY9oSkvzW8aPTBtnAQWd274907dh5QHjg8vs9foS8A+oxX&#10;zRt42wmvnoMuO1CukXGjP7wR0lbMf4YfF/pn/JH+QQIgOtKGA/UakDB0ewFwdBkcKH38lnBYzqMl&#10;PVBwwIDyDjZ3dlO9ubehrI1122b70Tz78HfZDrHfGZJ5YP5uR1yOcqe1hBqwUxuwLuoZpqnQ/9CD&#10;0Pz/ePsObRzh4/7EPMoOnG2bLctluLwdC73TmqUv73d7B57TjZz/HmfM9zhm7zzxkRIm5+zL4+NB&#10;4nto7jPuSz1W3rpoiLoNkBqTGacjM3z2NwCsjcen6QT3odx1uMC481nq7wr3/5126+/tC69d5W+/&#10;9nPa9fd8gnR9JoBi0htG/Trg8W9B0Wfom8PTdLBdeLhiT41+aQfF5nsHtEl6sHTHNBk6S05/CEnL&#10;MjDcuin0f/z12vboNtHwHDXtFG9a4bDSUbNlYOyNzI3Qbstzmaev3kDIm1iHWH64/7y+1s6SB8EA&#10;4sFi27MXr731cln8L13OXwcPvK3LpjVMhkK/gesBLA0Ah3pGgAgSr2+pMQbgYd2PAhQe1Lktdjbm&#10;trD+MS/yn5BB4NYJVcjguT0BBeeF9omvZvvJkcHxZ7JjrHLgcdUED+/J8g9ws4OsG+EYIg8WZGDY&#10;tPVx59lBsjbWzfBtHusuICaDwmRttpz1s3VYafWm7cI28Xf8iUIGi7rtNNbZ5ta5Pu5c7e/vI+96&#10;EcNfQKRlUxhspR08TnsH1dt32t/vY/1tGdt2/i/veRIeSG97WX/Jg4jYm9sX8ppvUYeevcPxAjz0&#10;Qvqwo/7/phOairA48HjCNA0S/cOBo3K8hdXN+IMQ/Jmsn3kqNXC/za2ztH3Iujttbe60Z7fcz01t&#10;lAvIx2Q2oApAY/Lg0bfDNIHjyjaiJXisnfUmg/Xm04it3equgZus7c9k67B1WxtLa6Pc7bDnMixE&#10;MkgoPVv78vp4Q5G280LAcD9Q2EfuOrw2LP+CQv2l93/cfWcHLXgw6XUY0j59/lp+ffBE7j1+GvI8&#10;7Pf0+Sudfv4C29mIY8TXD2OZV4BFSxw86jWNn/8T4BpAhLHhLbaB/5dGFTKspmMS2o9BgNCXgLBU&#10;o7a6IzNU14itbiAYDEFZPxdAm/bmN60rKNt37rTtU3e+tbv72+QC8jEpNCYHGFef2ZnOznauvA3g&#10;hrTseaw9aLR6YPw2q1vpyoXjY3L7h6u722R1bpd3UvC20WSewp1nUNgOM2B0X6CdkDB0ewEjfQEj&#10;fYX6cxg+9ezpS3nwoF5fJM4Xitfd+EUqr9+Qy1eq9VtBV/g1hJpb+jb/X359KA8fNciTpy+ksuqG&#10;7Nl7WHbtPiA//nQR/a/LuQuX5dTpH+TwkRNyBDp18ox8i+kjh0/IoYPH5PSpH/QzKPwCwK+/PJD7&#10;95/IE76+FgDTCzWg5EiQ9/ubooHgcWhWxzwPHO5LDwDKPI0Zq6smY2/qH1RwGWujERs8br9wy1Bq&#10;9C20t6SW4Plk+XbwL8Pj1X2jcgwxeCC85NWf1h/zoWy+GTllQHC+O+3KDixDM95xYMtaqOb+DxP/&#10;j7uNrH8KPNrfh8T0HJDwrE8RGn17JXZYw9Pn+g5kvlj88sVrcvzoKdm2ZbesXLZW5sxcIONHT5Lh&#10;g0fJgL5DZECfwTJ4wHAZNmikjB4+TqZMnCHTp8yWpYtWypqV62XCuKlSXtpXJoydIosWLJfxYydL&#10;RVlfKS2ukP59B8mAfoOlT6/+0qvcayvILZHSol4yqP8wmTR+miyYu0SXW7Nmo/zw/Xl5cL9e36Gs&#10;3gjiAX7uH2jdZ1AjjxN+r+0zd18HDZkySFqaDra7xh1UcJmWFG7ZcHKNndMuMOH6tCTrZ8vrOlxx&#10;H77CfJyUXH3WzGBgQFQDDcfvoDseB8KdVvEAWN2fthDAlc23sIAHiQeLB82tu2KbHdAgPNZuIgDM&#10;NYKAGDyUC4srt7/tgwbAwrDoNfQCZ3EC86Lxjfx2555cPn9F9u3cJ2sAyjSAMKDPICnKK5GstFxJ&#10;S8yQpPg0SYhOkpTYVEmOSZHUuDStJ0QmSlJ0sqRgOjEqSZWCvikJ6bpsaUG55GUWYtlkSYhJkqQ4&#10;LJuQJsnxqRIbnSBxMYmSiDrXTyVjuRT8v7TkLMlKzwOAfWTUiHEyHzDt2r5Prl6uVm/4hsC/wz59&#10;A2j4G2ksMHKODPJkF9ynXp3lxw3d+rSklvq56/iYgsu1pCAA/7fC48s4oD6Eh0aF+L3xJevegkxM&#10;bQF3RZqsmtgvDDxc1p02o29+wJrLnR8Ey5anCIgm6dAHMDgKQmP9DTCFz+BBGEZoGhiK3X0klZer&#10;5NDuQ7Jg+jwZ0nuwFGYWSE5ytmQnZQEMGDmMOpNGnJIj2alUrirHVyb6pidkSDqMnWUaDD813lMy&#10;lIK2RKwnPioR4CSjjdBAcQCQsAAiKiUxU2FJTfLKNKyXSsV2ZOD/pKVge/A/8rOLZPSI8QoRP0D1&#10;5EmjeiLmV89hmPQ8DTQY9RRNJ6omcd9/aOjWHm6eOz9cW3BesF9QweVaUjgA/h3Zsp8CD/UReGBw&#10;AEcTYB8Kd4FwKwm2uwpBY22O8VMfHrzwUNmBduexboBo6IUf6gLj1l1Zu8Gj7TYAAJCeI/Th5x6P&#10;HzwuC2bMlwEl/aQoLV/yYaz5MNTcpGzJQz0XIkS5aXmSl56vsGQDoowUGnaWpMOgMwAUxTo9DcV5&#10;KYlZkgQgkgBPAkCJh7dhmQAYExWYdHgbeCq2AS7X4xAglukpuahnK1jpWGcm/5dfFuWXydTJs+T4&#10;sW/lEXIsXlPj4EEDRIjogfQF//7+bAKJ055aMmbX0IN9wrUF5wWng3KX+VcUhOJTZct+KjymFuFh&#10;4skOZvgtQWLt4eZRBo/18S7EeV6DZThQrC14Zgy2c9pA8OoGg6cPAKHYn23YKV4bvdBbhDYcxXqr&#10;XwS7frVKNq7ZJBOGj5f+Rb2lAEZaklYgpQitClLzpAChFpUHUAoATg7KLICUCSAyAFMyDDs5CWFc&#10;YroqGUpJBihoJxQpMPBEQoN6PAHB/ITENIkDQPEJqRIXn6IiSISGALEkMASK60vG8sn4f4RQQYVy&#10;EMJlY7uyUrOhHMnJzJeRw8bIYZwEHvJreQCG0ND7GECN2G+6XzmtJaYpGiQN2dp9Aw1npGwLGr+1&#10;uwrC4db/Uwpu26fIlvs4PFi/2jLrnj7T4U1fIYDCyTd+V1yBlabg/A/aCKMdsAAULU27Yg7E+QaN&#10;60k8eJgHcUcgRHmDsy1vpfBPBgzPeCGz/vUb1bPXHjgvqGfPpe5atRzYsUcWTJsNb9NLyhCilcAg&#10;i9I9WPIBSj6mc+BZcjGdjTITXiALhpvBsAphWLrvFczoPc9B44fhx8GbQMkJmYAHdXiYBIil1gEL&#10;PVBL8rwSlyOYhNEDMhlgpqbA+6QBmvQcyc2gAHcmvCQ83sCKfrJjyw558PipvP3H/8AD/V0afocA&#10;CcsX/osuCQovqDZi2nt/H9rfcYDGz09x7DhUHTQ613hd2TyDxoWH81qCx12nu8yniH3d5Vn/MxEW&#10;d5ia9k5ozPZZ18cZYGPeZQJMQ/82POadzEPpYEAYeILT7kiPARGEJThtoheh16EMGFuXeTKDh2Xj&#10;axgCr71gW3Vb0Kf+1Rt58uq1POVv5tOk+G319Y1y7ruzsnjGPBlU1ld65ZWEwCnEWbwAZ3F6mTyG&#10;bDyzAxZTBow3HQZNEZ4MwMOwitDEI4fRkEs9B7yQD1BCLEFpAsZVOGgoDxwDzQUoQ71aajLCOSgT&#10;ABGePKgoM0+Ks/IRYmZKaV6RrFy5Rr8crSGcwoP9A2ievcW+5HMqBIcXVgnT3/8JeKC3PFl5np7H&#10;OHQNhIbmG6cZaktyAbCSy7ntrtx1ttSnJbGvuzzrfyr+njAy22f9Pw4PS8+VYSN9UDRf8ucFp82A&#10;TWb4lAtJcNptt3kE5zeEWE8aX4W8j7U3wQOQAI9CDq/DK/8GzdMX/ADSe6l/+kK+PXlGpo6aIBVI&#10;tosASjG9DaGBZymEt2FoxvyGHicTZ/J0hGQmbwAAIRWUyjrkeh0VPA/LZMBjACWxH0K1JiCaQHKB&#10;cetN8yn2J0TwZIAmOQnhIJSRihwMXic/A+CjLMspkl65JcjVsqUop1CmTZ4pF85f0WPBj5bpPsOx&#10;CIVrf2BawWJ+xHn0Ot7+N3hCoY1vfK7xforc5QwOV8H+1Kf+Hy7v9rX/9afi7/FlJwizfW2DXHhY&#10;/tvwGCwEx9oMFFc0XJahZfCPPwWecKLHYcllWf/h/GWprL2lbeaFPHgIEwHi7TDYBgMHwHi/09sB&#10;jc9eyA/f/iiTx0yUsox8KQU05fA4LAlPIUAqSs/3Bgk4OIC2EDTMY2DIHKImOEnwMDpCRsOGx6HB&#10;6/Ay+lHxHFGDwccDpLiY5jAQHPbxwGjyNkE1LeOB48EDILE9BJHwcGAiOy1HQ8xi/ibkab1yiqVP&#10;XqmUoyxCHjR+xHg5feIMThzP9VFpfaUsDOY5b+P5HdDQG/EeOcDSyJt5VThGPFGyHw0LotFpyOMY&#10;b0ti349Nf0z2f2yZlgCj/h14Quv2ZRCZ7Ss8PjD/m/B4UBAEg8LEEMkDpjk8BpAHHA0b/QPw6MH5&#10;CDzsb/MJBN95cAGJ/dFTZ3R+EzQoAYtXx//3S4OHn93TOwRQP//9TzJl9ER4mCwpglcph7ERokLU&#10;89GWj5Ija1kIj6hMhD+EJh1Kg8EbLASHIkQ6vOyAwJLT9BAcHIgDPLGAJ44wxSKsawZFEzxsbw5M&#10;k7guF54EQJOknocjcIAHkOcC/HyEmkWpeQhBC6U3vE9fANSvoEz6FFTIxJHjZff2PVLHkw/2l+Uy&#10;9cwDUacaGd4pOP4dHDh+Bg/3qRoYDcs31I/JDNVt+xgErszA/5X/ZfUQGH57OOlvQRmEx6T/14GH&#10;4j5TeHgPlcHTIkAOJE2weIAYSC3Ju6/MW8YM24XB4GAZhMf6sc7lWBIQep5f7j+WUwDAYAzBg9/g&#10;idMGDsI7wtP4QhqeNcpVeK05k2dIWVaBFONMTXBKkc8QHOY5+TC+nCTkNYQGOQyv0xCcVCglgSEY&#10;oIBxExaDRj0QRAP/0PA9b6HeRwUPpN4I8wBiPPuw5DT7Kmxs47RXangHD8M8R6Hx4UkEOBTDN17v&#10;ycRvyMH2EyDmahxmL8sokL45JTKIdyiU9JF+ReUyrO9gWbF4pVy8cFUaeXEY+5D5D+/Grn+DfYf9&#10;TnieM7rg8cFxNmNyjdI1TJt2wXDnuX0+VVzG/p+7rnCyvi1tXzhpX8jg0RME7MbaFC7IvE4zz/Ov&#10;wuN5EBipE5IpKP7yQdmDRHybphm1wRKExIXJxGm2m3fhNOvUY37WG2124VMveGJ7Ke9/ERwA8+oV&#10;zhbwOs9fyu0bt2XF/CXIBYpwVs6TXkiqCQ/BycPZWz0ODI/QcEDABgV41Z9JOcMjzWGYb0AExhPr&#10;BMTzGpbHeCA1hVoqGH0ccp9YhnGAiYrnss2ENkBDcShbIUkmKAAGUHMdKszT+QCbQ+QcsCBAvGjL&#10;cJMAFQOgXlnF0hceaGBhBQDqLYPL+srQPoNk/sz5cvXSdRgEwHn7TsF5+g75IPbvs1c8FgQIx8GH&#10;xwCi4QWNk3WCE/QqNv9jfVqSu6wtH05cH+cH4bE2dzoog0Z/G2zHfmdoGjJ49GUiKP9tz0NY3JBM&#10;61hHONkdwt5OJ8me4RsYBotBYtPs4863Pp5H8ZY3mDxoPK9j4NDjcNsbXr6S+sbn8hzgPLz/SA7s&#10;3Ccj+w+WXtkF0gdJdBk8D3Oc/GQk2wx7UGbC66TBEOltVABBQzQfFI6i2YAA6xyO5ihaIiAwb0N4&#10;CE4cwjNL8hm2mQhODEI4gkIIDBpC9SnwGEBx2L44vz89lHdHAqDn71AvxGH2fCnBCYKDIr2yCtUD&#10;DSnvL/2LKqR/aR/ZsHKDPLj3REffniLfqSdEjCgUnKawjcfQTk5UyPgcIzYDDbZRLjCfCg/1wf/x&#10;p125/Qwggyb4FqXg/CA8QZAsbPNuDAYj8NQfwGNlc3nwqHfxQflUeGydlELoQ2EyIKw0eDwQ8CMc&#10;mKw0UGz5p/ghvCiq3of/E/+H4Cg8DD/4GXiEbXd/uy+nj5+WKWMmSFkODYkeJ1eKkcsw78mDsfGO&#10;AQ4326AAvY1XMmTLCHkaKwmODhAQghgPoCZv45VNIkycn67QREcnK0AGjnkflrFYjwtPE0BYHtvD&#10;ZULwYFs8eDyAEtGXHogApaAvbxHKhjjkXoQTBQdE+uQUSf/8UhlY3Et6IRca0W+4HN5/VB42PNcB&#10;g3rsw6cwGnoeb+QS+5onTrQbOGZ4rkLGHUY03qDC9QuncOsO/u+ggpB8TAoIlnGlJwrYL1+U6cJj&#10;ZWjAoDksNE7PAM0YKQ2DsJAZpsna2JcgGoy6o3UZb567483wgzJAKPZxp62tSdgmyHv8+W3oqU5+&#10;rdp7//QrgIWwDmHb4ydP5MSx4zJ94lSpyCuW0gyOrOVrvlMAeDRUg4FlAZws1DMIDwyRQ9EashEY&#10;GqbvbQhOc8/jeR/eAdAcGIPIchx/GopFPTYOALH0PZGFcPQ+cVhXSH67AqWlB1BInPaVSLABTqI/&#10;ncyTAU4MWfid2agTIg7Hl6TnSv+CcumbXy598stk8qiJ8uN3yCGf0x78/QojegZD1bsSAA8flgtn&#10;qCbXuF04rM6Sd2DbXdiu3L7B9uD/cKdNBoKth20saSf1jH5gg25/t58BpPKnXaj0QUQfHN4s/AoO&#10;o0V4+I84OqVQqEF68PCraGwLKwccd51umwLoyyCgh3FDsSAwpiZomuAhMBwhevrmrV4A1bsHAEzj&#10;a75C97XmO/WNDXLx4gWZNnmylOeXSCmgYQLNETaGagQnj/Ak8RYbHx7mOTBUgqPwwPgZthkwrsz7&#10;sOTwdBCeEDBa94ax4xQaT3pbDg0dEHjew1MTSE0KlyPpoAFKFyALEXW+eiCcDPA7+Lty8Btz4WEL&#10;kQvxYjBH4vpQ8EBzJ86UqxeuqXHQiJ4yfOODdTBib4gfBkdjakFmkEG5MBg4wfbgMq7C/a9wUoP3&#10;6+7yZr8tzTdYbD5LLhPyQqzj91PcN83gocxT0Nh1WBfTthIz+LDQQOzP3EZHtNgXbVQQHncZb50e&#10;OC48LSkcPIS5/uVreUKvwwGJt5zmIMJrnCkhwFRTVyvLly2T3qXlUoocpwTwcEQtD2dhglPAW1ro&#10;dWBUhMcGCgwceiDCwzsF/hQeTLvQmLy8p6keFw8hvIpFqRD5ULD8M3iaeyjfE/myfCqGISFDSb+d&#10;N50mxadICsLQzHgPoDz8xgKcPBSgnGKFqF9hb1k8e5FUX6/zwhZe73mH8I11HIOXvCCO0gwwKNcg&#10;TS4g4eT2YxluvZ8qLm92y/VZG0sDw+3r/j/Od/tonW1cH2zVRtleIkV5DS+s8KjRo2QnM3gXHNfg&#10;XSkwBAP9DR4DhfO1xLS1KUj+PJ2v8IT3QB+T9fNyHPxvrOsJAKIX8sK1lxDyHLTdv/9Q9u7eLUMG&#10;DpaCrFwpygI4gIW3rOSnZik4+QjdOEhAYNwRNgOIF0MpFx4vTPPudnbhYalwOIqNSVI1m45NkhiI&#10;pXofGjyMnVIgfIAIirVRrCs8kM0jJB+TBxThTYaH4mMUBChdcn149BoXwjiOxJVlFklfALRx1Ub5&#10;9dcHsAkYDwDivlWDU3iaG6ErM0iTC4nrcShOU7Yc6yyD67T5rj7Wx4XAbJh2Zn2C/W3aZP1Z0uvo&#10;4+c4YdgwNb1OCJ76RhgbDNy8hBq7b9iusbvivA/ggRhbUtbOvqy7pbsO6+PVXXBYDy9bTv8HAaLX&#10;ATCUvkYL4LxA25P6Z/LtqW9l4phxACdPQbH7vfLT4HnSsiQ3Hck0jIdy4dHSHzQweHht59+BxzNc&#10;egFPzQcSOB+lDwSlngLGTSkkAMA8SBMMXjs9jE1bm/VpXges0Qn4P0mSjP+Xjt+QhXCPABXS+wCe&#10;3tkABwBV5JTIsL5DZdumHXLj5p0mQ0TiHDS0oMwgzShZ/v8SHrekrRhIlP1vtz9lv49y+2u7L7s9&#10;h3qLE0gIHvMKVmodcg2dhurKnWdyweG0GTjlGrw73/4PS9e7BIGhrH8zISzjS0zsI1WNgKeRF0Qb&#10;X8i1q9dk0dz5UppbKDnJMJIMeB7AQxVk5AGcXMnincgI4XiTJwFivkNwKB1lg6HrU50w9ERAYNDE&#10;RcOTQITFwFF40Mc8jettDCCCY0PYrCfw8QOd3wSJgRAuh2EfAhMdlaSy8MzE6aC0HdsSFR2PdQAe&#10;/O90rC+b8CQwfGP+k6vhWx8AxNynV26xjBo4XDav3yp3fr6ro01mZNzvVv8zmYEaQMFpAybYp6X1&#10;mILzKdsmm28AcHtpP25fV8H+th4V6xSWN3gIjuY85nUs37HQzYAww2ZJo3cBCSoIjy1DmbE/g2FT&#10;LqgGq9U1xsQGB+GxdZqYzzCvoacxcF4i73mFddy/90D2790rowYPQ5gGaHxwCjNypBCehw+w5SBc&#10;y8E83uxJWOwRA3ocDlVrqAbDphJhfPGAxYUnBAy9jQMTYXABCoJEcD6sf+g9gkAYMEFw3OkQLH49&#10;JGxXtD7SnaS/JxX/JwtQ2uABb+XhCBwvFvfPL/PvhSuS0QNHyNEDx6ShAd4chsNjyWPhGlhLxkyZ&#10;sRsYBoe1tQQPFW59f6YgAK4dBfua7H+5y9ryOljAOqIiG6JmzvPi+Rv57PGz53Lff+0RjdbCNheA&#10;fwWecO1UCB7kITT2RoRVQa9ndQXZly1n2+CK6yAwzG+4TorXc15AlfA682fNkfKCYoCTJ6VZBXqH&#10;cVFmrnodfeoTHseFh4MFDNns+k7I4/gGx8ekDZiYSIRAmKZioxJVChf6GyhN3sUL0wwYyvqwjIlO&#10;9I3cAyAqMlEieyaoWKdcWFgGAXLlrctTUx9OYxtRJkJJUDoAYu6jgwe8DpSWqzfGMnzrowMIxdK/&#10;qJcsnLFAaqtvylve6+YfF9fI/szQDQbK4LD2j8FDBddFmWGHk21TcDrY9md9rZ3w8Deb5zF4qM+Y&#10;5D962hiCh6NlNOJwAJg+BklLCkEAeBp9L8E6/28zaKzkttgyEIdJm19jQpsu1wSO6vkL+fmXn2XL&#10;xk0yoE9fKQQsPINSXtiWj9wnX+889p64RK6T7IVpHBzwLoam6f1rBpB6HoQ7vJfN9TQERj0OSxhp&#10;PIyU811PQ2hMOjiA9ugoQhGvJRXZM04iHUhccFwIXIhYmoIeKya6CSDrw7DN4NE7wKE0KAPhGwHK&#10;BkB8/IIXUCsYvgEe9UDQ8L5DZNPazfLLr/f1/rfgK39bMnJTOBDME/wZPBT7sd2WNcNuSe5ybl+3&#10;zZXND7brPJbcVigUtnGomvDoGZ8GipIhnI28mdF/zNO0pHq/pJFbWwgEhYeip2kandMN9DdUPZEv&#10;fYEf2jxxmtsLsY7lua4XCN94F0Hjc2x//TM5c/o7GTVkmOSlZUoJQrUKgFOWXSglvAk0o8B7qA0i&#10;OLxT2uDRIWkKwKQgoQ4NFMDIeKY2eAiMDkkbRCHB2AESgaChGigxkM6DouGxonrGAwT28ZaLxjIx&#10;NHCKRh8FT4GSouEHvU8ICPQLTWM9uj5sk+dlKK9N18/tobfENE8GKfgtqQpQqgJEePjoRTEA4kOA&#10;vLu8T06J9M8rk/6FvWR4/2Gyfesuefy4QfjtJY7CcchaLyPQ8GiAvnHau8vNKIOiUZr3cmFpCR6b&#10;xzLc+lwF+yoAfjtlULiyZcPNM7u0OwwUIOQ8L3Hy/syMm2oJFLetJZDc9iesQ4TCwkCF1J9maaGa&#10;O8+8DmXw8NoN9ewNSn5897WX33ivCMYyb5j3QPh/vG+t9lq1rFm8Qu/h4ghSL5TlWYWaDPP6Dp/P&#10;4Rk2LzlHb8XRcM2X3lHgi6+MsldIWalvufGBYUkZFK4MHirK4IHx01Mx3IuDYiNh2JFYngCgjO6J&#10;5XzF6LwmOAweD4gmoGJ6Ahb04//Q/4P/Z16PsmluTxwFbxePkmFoMradb//hSSLD9zy8i5zPAXEf&#10;FacXSEVWsfTLKZf+Bb2kDzR2+Fg5ffKMNDx7BSP6Q2/L4gVt7344AAGj5UtG9KliHx7X4N16UJz3&#10;MXiCamkdH5sfVBCUZu2wQct3tO57Hcouln5Go38Cj0PR8C0scqEIJ5vvLkOF1uOo2fUfv82AUWis&#10;9OFxPY/BwzsIgvB4oR9DtZeIQV9LbVWt7N+xR0b1HyqljN1zS/Tin4LEOwo4cAB5jxtkq8HYtRzK&#10;LoZSNCwaGN+3RnAUHh8cegstAYMCQVBimgyX4ZqBY6FdqC/P/qwbIL6aQWPyPYwrBUiB8/pwPR6s&#10;+F/+/1dxmwiP/38ZWhKcBLQpPFgPfyN/cwZ+O4et9U1AyH0KAU9ZeqFUQH2zS6VvLm/fqZB+pX1l&#10;3qwFyCdr5D3fbfCGFyS9C6hP3wIeGO1zwKRPnGJeS4bstpvRcroleNhmy1qYZ9Ou3HWZgn1chYXG&#10;2gJyh6qbweMC4ELhiv0IRjiA3GVdeAwaK4MyeAyYP4Pn2Vv8DwBEcDjSZuA04n8+gNc5dvCIzJgw&#10;VSqQ6PbmcKt/1ZyepxRhCG+KLISC8NCADB49G/vy4OFZ2ocHbW7O48qMttnZ3zfckAGzX2ja8zrm&#10;eQgCbyyl4pCzUAzbzNuYmpbhuvy6geL/39A2uf9PPV68wtPkdbwha466cV8QHHuArjQ1X3oBnj6Z&#10;xdInm7fvlEnfot4ytN9Q5D9b9A7sN3zJCoyIL5PXh+coGKHB05KRupC4sNh8mza1BE+wn/t/rM/H&#10;FNwum9Y2lrDFj8ITNOiWDJ3tlhOZrN1k4FAKly8bDg/2d72N1Sn247QCSSEsqwcw9DpP4XXU8zDH&#10;4T1sjS+kseG5XPzposybMUcGlPWRshwcdMDTJ7c0BI69BYfwFED66IEfrnng8CzseRwCY/CEDI3t&#10;hIkl8x3fMJnjNAHRBIhbaqiG0tqa2j1PRHlthJJA+PPQRig0Z/H7hJOtOyidj+W4rQwV46FEtPE3&#10;0bsSHA4W0OswZOOIWz7C2eLkXClJQcibBu+dVgiIOPrGwQN4n+I+MnbEOH2Mm8O1r/Wudz6yDeOD&#10;+EovhcM3XjNqq5vYhyBoXx8gM2K3n8md92d9qBAETltQ1idsX7bBLg2gsPCYcauB+wbtGrrNY51t&#10;YUHw5zeDx2+z5Wy97voMGJZuP5N6MJT1EN94U/8Ky/JGT8i7/QYAAZ7ffr0rm9dulEF8r3M+QrW8&#10;En3pBT0P754u4SgbvI2CkwoD4RtmUjIkK4m363t3E6QlpEJ8RS5h8YzLoDGIdODAF1+rq0ZJ46WR&#10;mrE6ovF7eVHAoCkYcnSPOImhesZ7noH90cfWq+tAe1RP9EHpgsY+HDrXvgDOcjAdTvflhWoM0zCP&#10;IVtUPE4AiSr+xgycLDKhLHjcbJxAeLdBPvZFIbxyCSAqA0QVgKg38p++9D4UR+CKeukDdLz/jUak&#10;Z2cYHMGhEbrwUGbcBonVTcF+7nSwj9tu/W0ZFwDWrd2WsfqfiblOaIia66QcaELwuMbsGjmnbZ7N&#10;N3G+9XHb3FDOlnPXqX3Q9qQBAPjzTLYO9g0BxXko9cZP3/MQHN4prfC88OC5eumaTBs/WSoADg8u&#10;n9X3wKHHwVmUr2ECNBqypfDRA96aj1AF4GQBooxEeJ5EnImpJIgQwags/2kGD0oao4kQuSARBJYm&#10;M+IQNL7oCeIIDUSPQGkb65gfD8/DMoZD2hAvbvI91lyXvpoX/0+H0LF+D6Sk0DYZ4Insg2luNz1O&#10;UkwCQjWCkwivkyxZiYTGUw72Ae/345O0hQCoBF6oDACVp+TCA+VLnyzv1h19hKGwQkb2Hy7HD52Q&#10;Z09fIExrGnr23oH9IQQtyQ3DDIhwy7DN4AiCE5xv0y501vYpIjgKv4HTEjxBAIIGbe0seUGVdTVs&#10;f54rNx9SOfCwHuqHehAeWyfrFrqpFB7e+AnP9uK5PHn+HMt64i04Dx88kv2798mA8r7qcfrh4PIa&#10;RYWGa3z3Wq4Up2cjZCM82WogCg6Uk8LHDzIUGnodhUfr8DzxnvdpBg/yHg4gUAaNKxp1yPj9Otvp&#10;VcxjmAdy+9gyLAmTBxTmc1neFQDxnjTeHsRkPyjmMTYQQKB4YZell6/52w1vkwxoUuKSJA3rykCY&#10;mg1gCE0ugKG4b3LhgQrggYoRxpXiRFOelicV6ch/MhEKY79y//ItqgOK+8qaJaulpuqGPlVJYwsZ&#10;s2+AzQzSne/IBSEIT0vGb/1dsT0Ij5X/qv4teMx4rW4GzzbWDR63jysXHLfdlrf1ue0uNNbONpv2&#10;BiIgwKM3fyLfoed5+vyFPMf6Ll24LLOmzJDiLBxkAMOzIx8zDuU58DZFaVkAh48feEZinicTZ96M&#10;JE+ER8M2QmMKwJOCZN6GrXUAAW0GjasE5CwGA0vCE/Q8BMP6uACZFEjAoNA4kBAgg4Nt3K4QNPAw&#10;vHZj29wsd8OyKYAwFRClQep54F0NHj6eQHBCoVtylnqf0pQchYe37VRAHPrvi9yH+c+YwaNl68bt&#10;OIE9ld//+b/UyMzwXMN2jZlAuDKDdaddCKzd1mGy9ZqCy4UrP1Xh4HFzHpMOGJjRmszQLbxy5fbj&#10;siZdLqBgP1vfU17MDMyzddu0zffCQHof1P07p+l1njY0yv27D2TLhi3Sv7yPPh1KeHh1nBf4StL8&#10;PAfhGuEpSGVIktYED8Bx4TGACI3nhXyQYKgGj0GjZ3J4n0R6IAcAGr0aOg0fsjbNb6AQNFAi4dPl&#10;MU0vA3FdbPM8jKkJDIJAMHRIndOYrxc62RYQ57E/BwXSCD3+J8Gh0gFkJn6XwaPPNUEEKB/7ho8p&#10;EJ4iqBjeh9fLuF+5fxkO98stE1776YvcZ9LoSXIZYfObtzDiN57hqaH5Rh80fNa1D0unnf0shLN2&#10;wsC6G9qZrJ/J+tu8cOWn6l+Ch0ZthuuC4op93H4sg7CElb98aBnUFQpnnitbPz8jqP24fchtHqP+&#10;BNDVcxueQU8a5aczZ2XyqHE6NM1rObwviwfawGEYwlBNwUF+Q8PIRUmvw3g/ndCwhAGlawnD88M3&#10;wsQQh3kCwx0dSHDO+BQBYRnXk8aP3KYnwfGGtC00C3kmKwEJv8+THIX1QclYJgnLJ/pKRr9kAsP/&#10;C6XBY2QAhAy0ZwOsHIhlFuDLRHsm/lcm4Mig4BV19CweoajVE5DTxSGnQ9905jpYZzp+A+dn0dNw&#10;lA0q0IECz+MYOAZPCfal+8jCgLwyGZhfLv1YlvSWXfA+rxpey/u3AIAQ0QDfe0YdhMg16GA92M/k&#10;9gmJbRCN3L5gx34EyJX15zxbT7CPLWd9edcEL/5q+1v/7U98+clrtKk4CvfGC9vMI/wZPCzN8Kmw&#10;sASk14Yggye0rN8ebt066kd4OB913rGgQo7Dt1w+b3gld3++J+uXrVGPU8xBARxcHmAebBoCz548&#10;o2oc78f0ORTgyWWuk8wLo4AFZ3FPHjQWvqkXQu6TjASb8CTHJmjeEA9jtouNHjxI2HmNJjJFAVLB&#10;sO16kHka7QujTwIwhCcJECX3wDpVrHtKQ580wJNKI0eYlYX/k4vpXICXj2XyeyZIHpbJRZkLb5aH&#10;eXkAJxvrzcR6s/G/c3i7DX5TDuChMgkS+mXit2Tit2QAHoJmd1Xrp1MAUD5OIgaNguSL03q3BjwP&#10;AeqfXSwDckplYAHCN8A0fdREuVl5Q35/9w/PA9EA3zYZJqcNDNeITTbP5M6jgv1VbIMIj0mN3YHC&#10;BcL9v8E+tpw33+v3ITxY7hXB8f4376nU0TbXeM2gg7I+VAiAT1AQHluHq3DrJjza5q/jMfo8Yc71&#10;DOuC1zlz4nsZP3S0F2LgzEhPoy8txMFm7E5wOI9hCYGhMgELPY7W0c7XSemXDRCu8BqP530YvvFO&#10;A4RnGi4x/yFUyCMABCGwBN3zLCwJjQdPLADgvWu8ws9ne5izxMNwDTQd+eI0DD8B/dTbYLn0KMCL&#10;9WTBc2WhXxbAyY6KBzBxUgxYS9C/DP+vHCoDOMU90Y62Eqy3CG3FWKYE6y4CPAVQPqbz8Rty0ZaL&#10;7aCysS1Z8KbZCOvokbLivMexeWGU13jy0MbBgkKK0PjgqPfxwzfC04/vf8sskkGAhzePDijuLbs3&#10;75KX8D5vfXgMFDNe14CtPQiNyV3GlgvXpu2OrM2FItj/Y7Jlmt6hgfUE4OHF31cALATPp8o1/v8U&#10;PATHxGn2oed51uDPN2H+4/pGDddu1dyWpXOXSDFgyQMoDNMYahQAiHyGIhx6xZlXk2Df2+gAAQDg&#10;KFMmPEwm+mQwpEF/ii/7SMMZOx0w8V4vPu+SAiNkTsF5rGsSDiP0choXHi90S2DoBu/AYWVCE4ez&#10;PD+JGA8QDDgu64V9WBfWmQJPkwrPlQboslDmYboQfQoATHFUnPTBsv3RfxC2Ywi2iRqMZQeiTz/0&#10;6UNhvf2wrn6ApS9A74W+Zfi/JehXjO2lijBPYUL4mQN4shHKZROeBIay3m05fCguD7+d+1S9tw9P&#10;EcDh/i3GCYp5jw5bA54BuaUawrFtxrhpcrv2jvz+/p96HxiHrl1jDxowpz8FHMr6B9u03Rc9j7U3&#10;QfDn8LjzmqALwPPWwjZsH99hp2Hb60+HJ2j4/7vwuNCYbJ4HD9rgaUL9UX/yuEEe3X8sP50+KyP6&#10;DZM0hi4wpkKcPfNg+LmqVMmFsWehnSELR490cADQ0OuYsrU9U/OCdBheGkEBBAybmA9wOgXT1pYC&#10;KBhqJUL0GokwdH5rVEuAE9edXoTeB3UYdBwMWoeYUafieFMmxOU5CsYLlgmYTgOAGm4Bnjysoxjz&#10;y6AKLNMX84eg32hs+wTAPzUtR6amZstEnBA4PQ7tIwHpCMAyHKAMxXoHAbSBgKU/1Beg9IF6w9uU&#10;oV8RVIj2AuynAuRF+QQHsgfimPvoiBvEE4+Jgwn8YgS9O8Pjcr66N7NQBmSXaO7DIewRvYfIqcOn&#10;5NXLt/ry+ObG2NxIbTocODbPVUtt7nrsq93W7s4P1x6cx/LP4HnJL0bAA/GJgBdv/JzHDDQIiCub&#10;Z0YeDh7zEqxrou9Ps6+7fDjZ/1Fh+umzRkDEeY0I2aAnT+F1nsrd27/KltUbNCRLiYhFaIOzaQxg&#10;iEYogjrLHJ5VY+F99OwKcHDGZZyvo0v0NIAj3U+wtY5QKRUGS0BSACSV3CNe5U4zP0mEkSfCyBMI&#10;C6e7w6t0i4PQF54nAW2x3WMlHiFZU2hGoS9KwpgKGJMRjiX3jJEMhF+5aC/CcmVYZy8s2zsiRvp1&#10;j5GhPWNlfFyCTE1OlVlpmTI/O0/mZebInPQsmY3p2WlZMh2529SkNJmiMCXLKHi7UYBlBMAaht87&#10;GG2DUR8A9VKIEN6hvQj7JZ8nF3ifXILEQQPsU/XW2Ef03AaRDl278KTnS2+oP0O3XG/wYFBxH1m/&#10;dC1Obk/kLeFRw2tuqC5IBsvHZH154ZX3z1HBPq5cAP8V2TIGjycHHj9so+fR8M08jwuMWw8qOE+n&#10;A2oJHne5cOBQoXWyD7wM4Wlo8C6GPnkGj/PoiTy8+0B++vZHnOUGSmKXSMmAwWb1QCLcM0kyYNQZ&#10;KDNhwISIJUHKRB6RzrM7zsyM9TkylQpPkQJDTYXBpvvLpKMtDdMpWGdSlxisP1qSusZKcgSMHGIb&#10;pxNRT+gSq2I9EW3xmBfHZTCt9Yhoie0aqUoEBCkAhEqFJ0kHUCqAkw0VAqISwENo+nSNlv5domRI&#10;tygZExMPIJJlVkqKzElLk4XZ2bIsN1+W5uWhzJOlvhYBpkVZEMCanZYh0wDStBR6plQZDa8zmkAB&#10;nOEoB0J94H0q0F6KfVEE5UPMdfIAXy48ch5zRIDDfeXCo7klAOLgTFka73vLk74ZhTIwp1QG55VL&#10;/7wKmTB0nFw6e0lfkMFQisZnhsmS01b/mKxPCAbkGAbPxwD6/zs8IQP2Ddqt23xX/wo8LixBhfqw&#10;xDTh4dtvnjx9pncS8K7p6qtVsmbJSo3ZU2BkWd0BRbcESYMBp8Jw0+AF0n2IWGeZBXiymTRjmWx6&#10;G4BCEbh09OFyuiygSSYgnQENlIK2FMLSKUoSOgIClImdOC8G/WJRAiBMJ3Tk/GiJR8n58egb16kn&#10;IIqUhM49FfJkwESld4uF4iSje5xkd4uUwh7RUg6o+gCcgd1iZHAEoAFI0xIATHomgMiS5fm5srqo&#10;QFYW5svq4kJZW1wka4tYelpdkC8rAdTKvAJZnJklc1LSZHZqhswAQJOR201FvjcV9XGAagSmhyDv&#10;GwhI+kClqBcBrAJAko96LuAiOFnYX3aycQFSD4SwsYQXTlMBT3qBep/B6n16ycDivrJl7Rb9IPK7&#10;3/+pxucapyszeJPbZvWW4KHC3Qb0/xh4eDeBTZtxs/7BkLOjcPBwlEyh8CEJJ2++3wd1HaJ+2qAA&#10;abiG8peff5UDu/bJ8D6DJImGiLN0ZlecyTvj7N8Bxg2DT3XgSQUMBk8uwhR6IwJFSNLhYdRTAbz0&#10;COQdXQEQgEgFPFoCkBRCAmCSAEUSgGCZDDiSAYqqE+ajTOyA9o7wOu3ZDzBhW2Lbd8P2AJyOPdDW&#10;A+uKxHqxzVAatjMD4WZ+92ipiIyW3j1ipD9+z3DAMwEecjbymSXZBCJf1gCaLX3LZcfAvlAf2cmy&#10;X2+ol2zv20s29yqVjWVFsq4QcGXnyOL0dJkPLzU3NR3eKhMAZsvcjFyZjXIaYByPttEAaTjgGpSa&#10;KRWAtAihXAGgKUxMAUAIexHieteO4MFRKkAciPHhoYqTsxWePgYPPM+w4n4Kz6xJM+WXO3cVHjNI&#10;M1AatxmntQWN3dpcuWHb/6PgqW90jF6HhyEa8jMYNcqnnO8buAFDgCg1ei7nw6LDyexHwAiPD4eJ&#10;QD5GKOaJuQxCMt6nhtyG048QnrGtHp7mUf1T9Tz1UCOWu3LuksyeME29SByMM6VTpKTQsGG0Cg9E&#10;T6HeBGd3KgOhWA6HfpHUp2JeMgyXsGQCHAKT3R0hW9dESe2IeVhXKrxJOtrTABCnk9r3hCJh8DGS&#10;RlgASiLa4tt0h3pIYjsA4kvb2naX2NYREtemmyS0BUDtAA/6J3foieUjJRMeKQsqQCjXq3uUDOjW&#10;Q4bB+4xGbjMZuco8GPQShF9rioplS+8K2TGon+wZMUAOjRkqxyeMkmMTRsrxccPl2NhhcnjkINk7&#10;GED1q5Dt6LulrEw2lBTL2sJCWUFPVFAkK/KLZWlOAcI65ErZuTIdnmkSwBkLDYNHGggoKgALh7nz&#10;AFAWlImwLocnG8KD3Iy5Yy5yx3x6H6gAy3H0jZcFKhC69VPPUw6Aekn//AoZ1nuInDx8St/nzCS+&#10;4dVbfWniC9Rp8PqEKcU6IAhn7ISAJecpEJALDt9iyidWFSrW0Zf6d8AxkJuD01x6XxsHDADPc5SE&#10;h+9D/4zf9HRV39CkJ88AhtYJVhM8du9ZECrCQxk8DL8+AAiwPGpADgM9bkRo9ty72ZPTD5890zad&#10;j3DtCbzPk8dP5f7Pd2Xryg1ShKSW4MS2jYARd1dDTmgLA1ejRngET5HC0AtlGs7uWUjSsyMBCmBI&#10;gddIhVjPiEhQaLIj4I06IvfpgBAN3iOtC6ADQAQmoS0Mvx3WiXoKvQvXD0ATAERs664S16qrJAKW&#10;xNbdJL5VBMDpJnFUG2wb+iRi+URsG5dLh+fKwPbmtI+QUoRm9DZDkdeM6NpDxgKeaTj7L8rIgsEX&#10;yNa+fWTvsMFyZPxoOT5lnByfPla+mz1Jfpw7Rc7OnSo/sZw1Qc5MHSOnJ4yQ42OGyNFRgGnEUDkw&#10;dLDsGzRQdvXrJ1t7VQCmUllTWCSr8wtlCfKjOZmZMh3eaXJ6lowDACMSM6V/bKqU4gSTT2AUnkQP&#10;nBjmgvDckSmSE4NcCOEcr/8UAZ78FC98K03Nkd4ZBTI4B/DkVsjggj56286y2Yvl0d3H8vZ374WG&#10;z9/DUPmFbRg332/wigMKBAJt+i1Ux5gpg4Dg6K054eBx6qbgeigbyja588KBEpSOskGvKORy3mdB&#10;30sjvNEnwgM5kLjDzi449DoKEErOoz6Ahx7mI/DoPHogwEOv8+ThEzl76nsZWjEA4RCMVKHxpWf8&#10;HjBonP1946bHUFDgLTIRojFMSnLavRLJerdkBSepLfKb9vA0HVCinZ7MwEklUGhLZZiG9Se2o3fp&#10;Cng6S3zrLpIEUJIAcnL7HlienojexoOaACYBolTUswFPDra3BKHcAOQ0A3rEytAuPWQCIJqdnC7L&#10;kK+sLyuXXTD8U5MnyA+zpwOWGfLj/OlyduEMObdkllxcOkcuLZktlxfNlotoPwegfpoxQc5OHy9n&#10;Jo8CSCPl5PiRcmT0EDkwDAAN6AOASmVLr3LZVA6IkCctRSg4LydXZmTlyuS0HBmL8GtwXJqUAxYO&#10;HuQibONFVB1giWVu6OWOvHDLywC8gFqgAwvp6n142w7vuh6YXeLD01vhmThsnFRdqgqFbs9gaPzi&#10;HIEhOPqOA75ExIcnnMcwr+N6ngasgzJwggAF16HrCcidFwQlnFx4WNLz2HNLnwYP2g0SVwYI6wZP&#10;CCCEWi5AnOYrrh49BRiAQ4egAY9JwaHnITicr0PTz+TXWz/LhmWrJa1HnES16iSxrbpIHAw3AUYb&#10;h7N+AuCJb01jh8FC9BKpNHgfIIJD0WPQqJmnpHaKBTixktgGIBGcdshZ2iFfaQtwWsPTtAd4XZEP&#10;oV8yYGJflvEMydp2Rt+ugAMeBiAltukiySiT/HoSPGMCPBK3Lw3hWhb+bw7CuApAPBiecEj3WBkG&#10;70OPMx/h07rSCtk9eLAcHjVKvp8xTS4uni8Xl8wDLPPkwjJo+Xy5tHyBXF4+T64smytXl8yVywtn&#10;yaX5M+TivOlycc5UOTsTAE0dLacnMawbgnUNlAPD+8uugb1kR/8K2daHuVGxrCkukmUFhbIQsM7J&#10;LpSp6XkyIj5dekcnSQnCtXyAk4WSuU4Gr3chX0wDQHrnA8M3Dh4kwQshLyM8vPOgNDlHc58B2aXS&#10;ny8LyedHswbKiQPH9W6D1wQDBk6A+ClMgvP6LZ8ghVeCV1E46JEcqdG7bT4kLcGjagEe6j8Fz4tX&#10;aCM8GrZ9qudpAR7zJqwbJMx/CM8jwGLzKc13FCAfDgecD+BBH4Zr9Q/rpebiNZk2coJEt+0iMa06&#10;KzixLGGoCTDmxNbwBgibvDDJE/MMegvCpDkJpglPAkp6FIrQJbQBbAYPQIoHOAzhsroifOkKo+mM&#10;MK49YKM6xABMgtgNXgZqR6/TVVIIDrYnEWCntME02umFkhHCpSG8ywVEZZgeiHByeFeEal16wuPE&#10;yryUNIRVZbJnMHKESRPl3Lw5cmXpQrm6YpFcXbVIKtcslSurFzdp1WK5uhLzli+UKwSIHmjBTAA0&#10;TS7MmQyAxsn308YAolFyauIIOTpmkBwc0V92D0JO1K9UtlaUyqbSEllbXCwrANAS5ENzswpkLLxI&#10;/6gEKYuOl4IYhLPRCQAGeSBAN3BYZsZ4gwcceeOwNb9pVIyyIoVPm+ZK77R86Q8P1D+3THpnl8lS&#10;hG6PHzyVd4QEhqqPZ7/z4WGJ9pf+19qagQK5Bu7B0zxsC6uPwEP978LzmiXg8V635c37jN/0rH+O&#10;/MQXgTG5IBkgNligoNDL+JBonZA44vUaz9sAEIOJQ9CEA54nGLJRDNfodZ48qpfHdx/K8T2H9Hb4&#10;yK86IM8ANFDs150k5ptOEvdNV0n4BjnHNwjn4IUMngQk7yr1TF4YFc92ndcD68AygI45SVK7KFVi&#10;G3oc5EOdkzQXykFYl9HJhwfgpMP7pMOjpXOgAjAkIURLRYiWDECSvoHHgVIAcxq8TDraMwBNDkAv&#10;hSca3DVWhneJkmEdImRCBDwODG9tUYnsHTpMTk2ZLOcWAIblS6Rq7XKp2bBKqjetksoNK+T6xpVS&#10;uX6lXEO7ajWAAkCXl833AZorlxbOlgvzp8lZAPT9zIlyZtp4+W7yGAA0EgANkf3D+gGgXjqwsA0A&#10;bSwplg0AaHVhMcK4IpmK/GVwVJyU94yWQpSZAInXoXjNi7cMUSm8HhbFgYQ0yUeeVIBl8hG+FSVk&#10;SllStqoXAOLgwYC8UumbUyrjB4+Rqxcq5R3CNN7O78HjhWxBeMyYDSTW3ZLwvESI9+L3j0Nk4Zt7&#10;cdaVwhCYtvfHhZPO4zvaAE7I80A6CIL5Ck8zz+NDYwA9bWR+8+Hd1gYTwWgRHr+dpXmeJ+jPYegg&#10;POqBGMrVP9ULogzZblXVyaxxUyQWZ/OorzoCFh8cH56YrxHCfY3kHRDFQgSIsMTBE8VAsZhmaMe8&#10;iCWhMXmeh3kKAGJiD4AyOsVLZmecfbtAnZEv0dvAS2Ug98nCdFbnWMmNSJScrvHwOPBaWD4VSoMy&#10;2kZKJpSF9mx6HEBeDnAGAZpREbEyCvnOxO7RsiwrD6HUIDk8bpx8N3uWXF6xFGAQlNWAZq3UbFkn&#10;NdvWSdXmNVK9da1c37QGIK2Sa1AlALoKgC7DO11etgAAzZfLixHiLZgl5+YiT5o1Rc5MnyTfTh0v&#10;pyeOlRPjANDoYXJoxGDZPxgQ9YUXAkBbyssAUYmsLiiShTn5Mi4xRfr0iJIihJLZCg5+H7Y5hUP4&#10;3RK8SwAc9vev+xCcgkTkQMiDiuMzpAQQlQOg3rz2k1UkvSG+KHHnpp3S8PS5vFUoAAnO2q8Bz5v3&#10;/2wCyIHEBakleEKAfAQenQ/ZukwGhTv9MXhUPjT0OoSInojwUCF4WD7+CDw0fPM4lBu2KTj0LoTE&#10;ET2PQePC8wzw6DUcJ2QjOPX+dR3C8/jhEzm675C+sKP71x0k+uuOCg7Fuuor1HHGj4GiAVIsoQFE&#10;UairOA9thCUW3slknkfhQeiWBNHDpHXwlA5YMpgX0eNgOqdLnBR0S5SC7slQkuQiH8pEWJiOPCgT&#10;y2UAmAzkXdnImQrRv6x9D+kDDesaLWO6xcj4btEyDWHRyrxCOTh8tHw7bYb8uHCBXFi5TCo3r4fW&#10;yfWtG6R6+0ap3rFRarajvm29VG2lMA8gVW5cI9c3wAutWYHwDR5oOUK5ZQvl8lLkRIvmyAUA9NOc&#10;6fLDzMkK0HeTxyEHGiunxo+WY6OHy5FhCOMG9ZHdyIF29imXreUI4whQUalMR+7Vv3ukFEcgR+vG&#10;i8MxwmF9veaFE0Uyfj+vj3HomvAUEp6EVMDDuxTSQ/BU+PlPn4xCKU3Lk0kjJ8qlc1fk+cu36nUa&#10;YYCE5y3AITwESuHwwflPwkPZukwuFOHaXBlUhEXh4St2Uedd1QSHTzhrzqPg+HLBMXj0WhBgIDBu&#10;fuNCpKEZSor5jsKCtof1FIeeMR9tBOQZpPDoyNozefD0qTxEuMZrO48e10s9ALpRd1NmTp4m0R27&#10;Sfev2kvPv7WTGHgfAyeSQigXDQ8UDY8UCZCivu4sPVH2+BL6G0S4AFHMV/BMX3vgxNBT+d4nvhVC&#10;Nw42MPfhsDTCOvU0CM8y4WUyAEgWIMqFARX2SJLiyBTAE4/pGMmHMeXh7JyNMC4HuVAeVID+pQBv&#10;YCeEaF0ADuZPADwzYhJlNXKMgyNHy0/zEHItXyGX162RqwRnx2ZV1a4tUrNni1TvhnZskhpIYdq2&#10;QargjaoBWBW80/V1COVWLwNASxSgy0sXyKXFyH8WzUTeNBXeZxIAmig/TEf4NoXD2SPlxJihcmzk&#10;QDkyvL8cGOID1LsMXqhc1hWXyNzMHBkeEyelXXECQIjJIXuOSuq1LvymRNbxm3kBOic2BfAg71F4&#10;UqQoPlXhKUtE/gN4etH7AJ5yfro+v1xWLlkld+78pt6GFxg53Puat+9ABMr7YLMHyX8anqD3MTDc&#10;6f8tz0NYHj+j8TO0ghfxodE8h57IL+l11PgBDi8SuRARDoWJHsiHxwB6wguiBEXVBI+Otj1rGp5+&#10;CIAePHosDx48kkcPHsuJIyf03dIdPm8lEX9rCzg8WKJ8cHqgrvDAEyk0KHtA3dAv4ssO0vVvHaQb&#10;IOr5FeahjEQZ/RW80ZcI/cz7IF9K8AHiwEMyPIh6nc7MbeBVYDRUDs7A+QhfCrvHSTFCGj5fU4iE&#10;mipiCUiKAEsFygGAi2HaOIITESMzo5NkdV6JHB45Rn6cM1eurkJOs3GTVG3fKtd3b5fre6C9O7Ss&#10;3rdTavZCe7ZJ3d7tUrOT/TYqPNR19T5++LbK8z4KzxLAs3iGnJs/RX6cDXBmTZAfZxAeeLlJI+B9&#10;hsqJsYPk+CiEi8MHyL5BvWVPv16yq29v2VhaJssKimUqvE9FF+RqHRGGdmT+5w2scOiew/hJHObv&#10;4gGUn8C7slMlj3doQ4WxaXqjaYkfwhGgXvBA5QjfBvUaKIcOHJUX/JoavQ3BgSHyLO6Fbs2BcaGx&#10;kn3+FXg4IseSt/XYuinCEJxuER7/sQp9JzcvkmKbP8h5nj0DHIQF8LB8Sgh8EQ6Kt8u4gwR8u42B&#10;Q6mXUVCa6t40xQEDAAIRlkfPnqKEh2mAt3lW74ODeb7X4T1sv9z8WZbMXCixHXpK58/bSk94FoIR&#10;AgTwEJIeX3aU7vAw3QFHNwDUBW2doS7ow3pXhQnzAU4PqPsXHRUkzxsxX4oQApT0DUI4wESvw7At&#10;FV4kBWFXJsoMbEM2QMrDmbcAgBQCiJLIJCmMTJaiqDQpjYTRRCRIOXKbAQjTRiBEm9g1SqYiv5kR&#10;FS8rsvJlz+DhSOZh4MtXIoeBh9nmQVK9H+WBvYBmr9Ts2yNVu3fL+Y0bpHLXDqkFSNW7t0nNrq1S&#10;tQ1eaAtCuM1rfe+zQgcPrq1aLJXIf64snQvPM0vOz58hP82F9/EB4oXUbyd7o28nxg+To/BAh4YP&#10;lP1D+srewf1lZ/++srEc3qGwWBbnFMjI6DjJ69gVeVwn5HTYLxbWtuOQf4wkdIhCSBcvOVHeYw18&#10;JDyXdyfEIheKgVcGRMyB6IU4gNAnPV9fHrJ09iK5f/exvPv9vxWeF/Q6CN/sCVCDJiQYNmXzFR6U&#10;avAOJJQLDofDCQ5LDlBwHTRyFxabtv+j7yfgtF9X8UIoQSE4WBcfuW5E6Pn8FdbxCmEb66/peXxo&#10;nsHDeGqCwuAx2Ugb64SDoZiFY0GQTJ6HaQ4PwWmCx5v3CKHaYx+e70+dkV65pfA47aWHD04PwMGy&#10;O6AgOFR3tHUDQPQyhKUTPI7Bw7KzQuQB1APA0BMRtEjU6YUoApTUqofCQ++TCINJbtNdjSetXQ9J&#10;b9cNEPVA+BYp+QCE8JRGpUh5LM6yUYj3eyRLeUScDITHGdEzHjlOtEzvHiPz4pJleWae7BowRL6b&#10;OkMuI1S7voHh2C6p3b1H6vbvkxuH90vdwQNSu/+A3Dl2XG4dOiY/rlknP21YL7WA6saB3VIHj6Ta&#10;uVUBoudh6HadgwxrPIAIz6VFs+XCwlnIfeCB5vkeaPq4EEAneTfC2GFyZMRgOTAM3ocDCAP7ydbe&#10;vWQtQrdVAGheVq70i4qV9NYdJBknqAS9i8IbqYznRWIO/9P7wKvmx8DzhABK0TIv2gOo1A/j+iHv&#10;YQ40dsBIuXT2svzxx3/LG3gbGqWB4T660BI8IXCogJdxpRdjCQ77YNpAcaExfRSeN5hWyAkQXwf9&#10;Wt+n7sLDZ3o+e1KPUAoAfQo8lvO485ogCQ+PAuN4HoJEz/NQ5YPDdnie+/ceyt1f78vGVeslCQeI&#10;4Vdkqy6et0FdwUHJdqo7wOoKMAhNJ4RwnTC/o5YdpOOX7b12qDMg7Ip5XVHv8kV7DyCEb5HwWrHI&#10;hxi6ER4OebNMbt0NZ1+KQ87dJbNdd8mGB8qDBypGQl3aM1GhqYhKlV7dk6Qv4BmG9nGAZwq8zUKE&#10;NatzCmV3v8HyLcFZuhweY6PU7tiJcGyf1B04IHWHD0rdoQNy89BhTB+Ri1t2yrWd++TmwaNSCQ9U&#10;s4/1/XJj3y7As01qAU/Nto0I3dYqQFUUPFDl6iVydcUCvYB6eckczwMtmC4/zZnieZ8Z4wAvcp9J&#10;vANhuBwbPUQOjxggB4b2lz0D++iNphvLy/T6z9L8QpmUni2lnXAC+bItPA/2DX5/NPZHLADiTbB6&#10;DyH2Q04UbyhNl2yUmQhdsyITJRv7JZdeGQCVAKzeSdnSB7nPgMJecnDnfnnz8r28Re5DeEKAwKuY&#10;ZzFI1Lhtvt8eAoD1ADx28ZTie80f87tPKC0kZPhF2bopXdfHhLDSuwGUN4ZCrPvw0AvpvW0aqvki&#10;PE/DwKP5Ddo56qY3iqKvDiywL/Kkx8yXoA/h8fKaIDyPnsLjcBohG9sePqmX+8h16HXqrtfJ9PFT&#10;JRoG2+ObLvAuMHScAbvTg8DLRMDLUF1RJxgd/tZO2kMdAEz7r9pLuy9RBzjahpIwdQA8Hb9op+oE&#10;0VNxUEHzH8ATh9CNQ96x8EQJACgZMKVCaTCaDHijzDYRkk2A2vdE6BYnhapY5Dhx0hcJ9hCAM6pb&#10;jEzsESdzkUivgMfZVt4XZ/oJcn7hIrm2dq1U79gh1Xt2S/WBfVIDaOqOHpbaQ4fk1tGTcvvoadk7&#10;a5HMLusPr7NN7qCt7uAhubEfnmkvltkFeKAaDixo7rNaqtZTBGi5532Wz5PLAIj5z4WFHDyYLmdn&#10;T9bBgzPTxsnpySPl9MThcnIcwreRA+UgvM8e3qWNvIf3wW0sLYX3KZJ5CN+GRcZL1tft4ZG9Ozqi&#10;8ftjARFvfKUn4g25mfC0BXHpkgtvk9k9QTJ7QN3iJbt7ouTBM5fEpktv5j/JOdI3p1jWLV4lT+4/&#10;lXfMc/ikpm/MvHfN9S5m2JQBZPPU4FlCfKG8Cw89DsF52PhCfmMUwy9nONBZbmP/IzQdTn7Y5k0z&#10;RHuDNi9sa3wJvQKM9DwGDr2PhnA+OM3g8YHhyNuz52+0/qj+herxU3gfwsN6M3Ca4HH16ClCNh8e&#10;BYjCj+Un3/mI9YmDx6Qsp0RzGMLDUKsbAIoAPASmC0M0Hx7CQnX4GoB801Ha4YC3BTztg/CgJGQd&#10;AA5BInQRWJ75TxRyIeY/MQCJikM9CTClQKkI79IAVUarCMmE4fBWm1zkRPlIokuRQJfDG/XG2Xlk&#10;RLRMgteZFZuEHAfgVPSVIyPHytk585HYr5Frm5Cz7N4lNfAkNUcOSM3Rg1J79Ai8zzG0HZNfT/0o&#10;x5askxLkVEsGjoQnOi61BzEfHqoWnof5Ud1e5EHIf6q3bpSqTevgeZD7AB7Nf1YtkSsrFkLzER5C&#10;8EAESPOfWZPl+1kT5btpowEQ4EH+cxy5z+ERg+B9eBNpH9nWq5dsKiuVdcVFsjS3UKYlpUsveJ80&#10;7FfewxfjwxPT2vNEvN2Jtz7lwfMWxmToM1UZEfEq1vMiU6UY7WUxaVKRCO+TUSjTR0+S6stVoTfs&#10;MG9WQ6aB+wYdVIvwoGwEMAaPhWvU4xevFCB6nlBfH1TWbR3mjbSN89nuS/MdzXnYzhDNC9sa4TkV&#10;HgvbQgMFkIZw8CRBeLxHE+h1kO/A4xCWR+hrHsf06KkXvhEcr06AXHD8MA16iDDtATwOBwkePnws&#10;v/58T2orb8iyeUsltnOUhlo9voHHYWjGHIbhF0IvDcUIAEQv0xbAtPsGXgcHWkUPhD7tMd+T55mo&#10;doCnHcqOaOf6Iv7GAYeOGsLpSBzDONSTkAelfBUhqWgjPOnwRvRAGQhdcgFOHsK5UniiXm0jZGDb&#10;rjIeXmcaztaLU7NkZ9+BcnzcJPkR4FxeuVoqN26W6/A6Vfv2Su3hQ4AGYdrxIx48R07ACyHXOfqd&#10;XNl1SMbnlcrYnCI5s24LoEKfAwcRvu2Sag4u7ILnQuhWtX2zVG/eoBdU1fswB1q7DJB6t+8QoovI&#10;gS4gfPtp/nRsB8K32QRognwLgE5NGS3Hkf8cRvi2b0h/2Ul4kPdsKS+V9UVFsjK3QOYjdBsdkyjF&#10;vA1JL0Z3krjWvPDswZOAkwafWyIsOT2TteSwtnczLl+JlSKF0elSFpcp5QlZUpGaK0PL+8mRvQfl&#10;Dc7avM5DKPRdAT4Ams/QcCHC4nqicPCo/GXpeaw0ccDAliUk7vpseYOngSCj1G1iOz3LS+/LHTpY&#10;4H/JsJGeB2EbIzB+lFrhaS4YfRAgwMOVPXvheR0N2VC6EOn0n3ieD+B5/EQe8vHqB/Vys+a2HNl3&#10;VAb1GqQ5SxeGaACnG8KGrig9AOBB6E0IEPq0Q1LbGmoDtQNYHeCdOtAjwTO1Q25Dtf0cgEGst+E0&#10;50EdoE4Ap8sXyKP+5g9nAx56n4Qvu0jy37pIypddAVBXSYPn0RAOoVxu6x5ShHyorFVnGdCuq4yL&#10;iJIZsYmyMDVTtpb1lVMTpsjZBYvlwspVcpXg7ILhA4LaI0chAAHdOHZMxba6o/Ayh0/IzWPfyp65&#10;i2X9+Cny05btCOmOACB4qf3eSBwBqiFAOzj6xms/6+GBAJBCtFKuIfe5DHB4E+mFpfPk3KLZqp/m&#10;TVN4ziB8Oz1jrJycMlaOTxolR8aPlL3DB8uOAf1kex+EbhXleuvOmoICWZSZLdNTMmVoVILkMO/B&#10;vo5HFMC7OHinBr1QHE4efECQj3jwoUS9Ibej94BiDvLAPABUDM9TBnhKkjKlNzzacuyX336+q/e7&#10;0ZgbkJib91DB6GnMZvRm7KybwbvGr3WoAR7HQjeDh56nARBY/2brIlwAx5X28cVpLtsAqLwvEEKA&#10;pwGepwEA8Xu4zwBUWHjM+A0gzW0Qnj16gnb0cRWEx0bfWoKH0Dysh7cxrwN4Hj2sl2sXr8vSOUv0&#10;TTVM9iNgnDpqBnVBnWGZeRfWqbZob40zI+FpC3jaAxxC0v5zXwTI4AEsbQkP+rUGfG3VK2FdXzAM&#10;RFgIkDSMAzyxACfhC3ggKBlhHeFJ5+AB4YEXKkW9H7zOmG5RMjs+SRYkp8iG4jLkOBPl3NxFcnHN&#10;Wrm8abNc27VbqpC7VB8BKIDk5nHkN8dOwtOcUHhqmPccJUgn5cbRU1KNEO7STngo9oeXqkZuVHMI&#10;oZ4ChPBtDwHapt6HdyRc37zWv/azUq6uWQZPt0gBurhsvpxfPEfhObtgpnyP8O3MnMnyLbzPialj&#10;5cik0XJwHOAZMUx2Dhwg2/ry8YVy2QR41hfDyPPy9CnUiUlZ0g95TAagSYLXiUfYxmepovTuci98&#10;42McGcgBM3gTbccYvQ+Qd6TnRCZLQUyqDioUJKRJSWaOjBo0TEdSX/I6CY0ecuExww8ZOQyZ/cwj&#10;qFB34aHM+OmJLPchUB4E3gXNUP/3/t3Z/vyWFISnEet8Rm8EeNiu8ITCNQDg5T5m+E3w8A4DDxSG&#10;Zh4w5nlc0WO5Q9dePQAP7yawazoPPXAeINc5vPewDETC3L1tF+mCMx29DtUZkHRqDXhaw6tADNEY&#10;qjG3aQ2QWhEiANQekNHr0KMQiI4QSwOJULUGRK0ADdUGIlAEqCPA6Yy+3ihcJ4n+opPEQ4kECNMp&#10;MJ4UnHGzELoVQRUwnKGde8rU2ARZlJYh6wqKkICPlAvzFkrN2k1ShTDt+p69PjjHpYoDAMdOye0T&#10;38kdeJifMX3rOKA5cURungBIx0/BA50CXKcB0QnUj+mAAvOj6oP7Qt6n1oenescWeJ+NyH/WSzXv&#10;Pti4Wq4BnksrF8ulFYCX8CyZ68AzQ84AoFOA59iUcXJo4hjZP36U7B01XHYNHiTb+/XV0G1TWYms&#10;LymUFfl8S0+2zEzLlRHIawp45wX2geY/8LaEJxonFN4zmIIcMK0Tb5qN1bo+wgGQ+Ih7diQ8UFyy&#10;5CViHfDMZQgJ169ai+P+WAcKGpn7tADPB5D4dVfWh8auJaZtXbxAygfv2E5j176EAtN8toiQBYFx&#10;RXi0VHheYT2MvCD1Pu+k/sVLeB4fgie+HgMe5iseDF7IxjyILxwkZI+fcHSMIBhkHjQW6rmex+vD&#10;ae96kHebDsI23+s8Vq/zRH659ZssRa7D1zJFAITuOEhdmOug7EQwWsGjQG0AShsAQ2hYtgIwrdCv&#10;DdQOYUW7r1HC2NvBk7RDONb+c8oDyAvbAJwPUWvU6YkUHizDXIqjcHohFYoCPHHwOkkwmlSsOxO5&#10;Twm8zpC2kTIC4crEnnxsOlvWllTIgVFj5Ye5C6Rq7Qap24b8Zu9euc5k/7AfogGOmydOAw6UhAjl&#10;LUJzAt7oBMA67gN0jOAcR3kM7cexLEfkDkjdgX1SC4Bq9+6W2t07pGbnNqlF+Fa3fYvUbtuMvGeN&#10;3lx6aeUSubB8oT4DdB55z1l4nx/mzwI4M+X0nBlyaMoEOThxnOwbO1L2jxkh+0YOk91DBsr2/v1k&#10;S59espF5TwnynoJ8WZydK7PT4H0S0qV/11jJRfiWjJNYHHK8mHbdJAahK0M4fWiwQ6yvOL0bgU/j&#10;pnTBdESMZEclqvfh20f5KMPkUROl8mq1flGbOQ9hsXCLRq9GTVg4HI1SPQQM3hs29j1MC+K3UZvW&#10;Re/irVNLXRdKzvcBaUmcz7CPH5FWIe8hMPzggOd9qLfyWTgP4oZizG/olZ4oPAABEBAEV56nMWBc&#10;eJrXH9Z7o2v1KoDEu6cf1UvNlWoZ1neodGvD/AZhmh+qdabHATDqbQgOQzRIQzUK+VBrhBOtYdxt&#10;AE5rGHsbgNMWagMA2gCAdg48obwHXsZyHw3d4LE4jN0Z4jA4h7Ejsb7YrznyBnjgmXIRzg1s01Mm&#10;dYqTaYjp5yRkwsjKZM/w0fI9PM6l1WvhCbbLzb0w9EMweuQzN3nhE6HaLQBy88QpAILwDPUbJ/06&#10;gPFKT3XoXwePdPM4QzzAcxTrQPh2QwHaL3X79krdHgCE3Kdmxzap2cYLpwjhNqyXynVrAM9SOb9s&#10;gZxbNk/O0vMsWyjfzpsNaCbLzrHjZO+kibJn3BjZNQrQjBiCsG2I7B46ULYN6CObELath+fZUFos&#10;qwoLZXFOnr4rbiqMfnRMipR16iGp8PwJbbBf2nH0DfC0idCnePk0bnI7ep44hHLRkkJ4+PYhwJPe&#10;PQ75T5IUxfODWXkysKSf7N66Rx4/bpTX7//phVgOOGr8+mVtP7xinTDB8HmtJWTgDKl8cZrwqFfx&#10;4aHcuonw2DpaEuEJfQcX/Z9i+hmA0VwH8uDhw3B/Ao+KdYIDGTDhZKBwkOFDL+R7Hnidx0/gcZjv&#10;PHgkz7HOH07+IAVpeRqiWa7DIeb2Bg68jonQMNdhqNYW8LSDgasATlvKh6dJ9D5N4FCtEbIRHhWm&#10;Gep1hDpBzH16ABS9Fw7LM+dJB4hFgGg44vupCEdmwpgWZebL9kHD5fTMOXJxJc78G7fAoPfIzf0w&#10;doBzA16EOc4tQHOLXge64avupFcSKFc3CIwPjgcPPNehg1ILcGr375M6eLQaXivatROhIXOfbch9&#10;AM+mTXJ1/Tq5sGq5/AhgfliyQL5bOFdOzp8jJ+fNk83DR8mE1HRZN3SobB0xUrYMGSzbhiBcG9xf&#10;tg7sKxv7Vsg6DlWXImzj9Z6iIlmU68EzJTFdxvKCZ9doSW/dEZB00QcRYxC68WUnvPuADxLygUKD&#10;R98s1IWPNCAHAkBZ3RMkP5beJ0dKs4pkxqSZcvVyld4rxq9p07uEwKGB01ug5DTroYEEiKUaOKDh&#10;nc0KD5ejgfvLm4LT1L8Lz1MHHtNnLjAGzQdCO+EJB4rb1pQjwWNB1icIz6PH3g2gTwDQM+Q829du&#10;lZgu0TDithKBUK0r4NCQDaXmOSF4PI/TTqFBCQ/RHobe4asuIbXDdBAegkNIDJxWf/PCN4OJAw0d&#10;9U6FTtIV3qo7FAlgYlAmYx3ZKHu3iZQxEfEyOzZFFqblyMY+A+TY1OlyYeVqubwBBrx9DzwDr80c&#10;Q5LfNECgYJz8FvoO0HyrunHqO227BYhc3Tx5QsM5BUfhoedpAoh3HVQBnsqd26VyB7VNrm3bIpVb&#10;tsiVDRvk/JpV8v2yxXJq4Xw5NneOHJo5U/ZOmSHL+g6WAd2jZVYhQrJ+A2RVn76yDqHa+r69ZUPf&#10;XrKud7msriiRteVlsqakVFai3+K8fL3bmqNu4+JSsHyc5ACclDYctu6i4OibgvSWJu9x9pSOcaKv&#10;4OrAu7EBFI5pWrdYHb7O7sl74NKlOC1fBlUMkB1bd6n3YfimL4t5idyCxg1YeAeBGfuztzBaGDKN&#10;2sIzk3oeGjy9FvrR4BU2TsPow8HD/rqcoz+Dx7yOF7Z5JfVZEALX4N32oJr1QU7z0G/z8hqv7vZj&#10;nfMewus8qffuYXsKcG5U1siYgSOlM3IYqgsA6YwcxrvoCe8DaAwezXkIDw4eR806AJSOX3ZRdfgb&#10;68x5PLnwmJdpQyG3oTi03Q7QaN7DgQaIQ9cRHLaGeM0nHjClqNeJkNGRaTI3OUdWF5YgzBkkx6dN&#10;kx+XLpMrGzfBiHdL1e6DUr33qNQdQu5yxMtdLDS7ecIDxlUTPPBMp+ChKIBjsrDtBm/fOXhQauB5&#10;NJcCPNcQtl0FOJcBzuWtAGfzZrmwbp38sGKFnFgwX/ZPnyFbx4+XdfA4i3oPkgnpBTIqKUMmZSKP&#10;KSiRReUVsrwCAiyroBXwOEuLCmV5SYmsKCrVu6wX5xfIfIZu6dkKzzDkLsWde0oawjZ9mlfhYejW&#10;Q+JxYuE7IJKR9zSHB2Fb1zgV3+yaE5UiuQjf8lNzZer4qVJ5pUr4Ungm454hw0h9I6fREgLWDRw1&#10;bN/YOe19Jd0DxvMQXt2WDweP9XNlfV3pPMDjwYbpFx40hIdPXCs89BRm4G7dDN6rs/STfV98nPoB&#10;h53tkQKUvDuaI2nWNzTCpsPTvCjKkiHbY6l/jH6/PZDj+w5LdnyGdPiireY8nQFHZ3ocC9mgNiE1&#10;5T30PJqrwOB1lI11XudBCNceZTtCQ0B8D9UW8ykXHkLjjbZR7aULR9wAC6/3xALIJKwru1U36dcl&#10;VmamF8l6nDH3jxqDUG028onlcmn9Brm8Zatc2b5brgOeqn28Y8ADR4ebmfyr94FXITCnz4TguUUB&#10;HHob6vbJkyHpYMIxgIOwrXa/53Wu7wU0O3fKNXgcgnN+0wY5t2GdnF2/Vn5YuUqOzZsve6ZMla3I&#10;bVYNHiLzynrJlPwiGZOaIyOTsmU0vOU4gDA1J1/mFZfKotIyWQRYFjNEQ46zIC9P5uXkAJh8WZgL&#10;5cPzZOfITIRukxPTZFRMslR05dOygAf7nw8e6pO77fiarigPoPYI19rz3RHeowy8kZQP1Om1IN/7&#10;ZEXzJYqZ0r+0r2zfuF3u/vZQ+EU5fZ0ZwCAMNF4aunoRehkAZl7BRG9kxu+Cocv4AIVTCAz//9h0&#10;cL4HsycL08zjNAAk3mkTFh5CY57C6kF4CIw+xObCQ3Awj++Xbg4N8hutoy+9ziN4nSfP5Le6O7Jy&#10;7hKJad9dOnzeBiFbZ4ADY+dtNz48hKZ1K5Of8xAIyDwGpSAoPPA8Nh8ejOL6VPRkUFuuH2UHQKS3&#10;60C84bQH4In8vIOGa4kIATk8W9gxUkYnZMnCgj6ybehoOTF9lvywcImcW7VaLiLXuLJjh1zbvU8q&#10;9x6U6wjbag8CmkMItY5yxAyeB7kPPZCX88ArsU6Pc+q03D59ypMDDVUHaGoOA5pDB6R2336p3rMX&#10;odpOubp1q1zavEkublwv59atlu+WLZWjCM92TZwsqwYOkvkAYlZhsUzJzpPxGdkAJ1NGJKfLMHid&#10;kQi/JgOK+WUVshRh27LefWRJWRngKZaFeYUyOzNbpiSlAJQUBWZebi7gyYbnQd6TlCajY5Okb/co&#10;yW3fWRJwjPioe3ybbgDGgyeWd6ajTAI8HK6mOI8P1mV0iZeMrhAA8rxPhvTKKZO5k2fL8aOn5Bec&#10;RHk/mULhGzANuSV4XADM8F1grN3W44pt9fBYNt9VaDkoCI96RXod/xY1AqRhmwEShMfqLF14FBTI&#10;4AnVAQgfQSA8Bo4LD8sHTx7rgMHDuw/lwndnZdKQ0XrzZ1de2wE8XeF9aNiu1wnCE4IDsCg0EEOw&#10;dvQ4/ryQ6H14aw7F23mgNl+0gcfxbtPhEDUfWYhGGYMQLvbz9hIPiJIAYTpCk7JuMTImJUcW8j3M&#10;Q8fKoSmz5dT8xTjbAx7kGtd274LHoWfYj9ANif2BwwAIYq5CgDT3IRSABiVzoNunvgUsp+TOqVPy&#10;8+nTWhpAN48fQ9jnXSDVm0iZ4wBQgnN500Y5t3aNnFm6RI7Pmy17J42XTcOHIo/pL4vhaRaWlMsc&#10;hFyTs3JkbEoalClTcwtkbnlvWT5oiGweN152T54ie6B9kyfLztGjZfPgobKmV3+Zn1sISFJlfFyi&#10;TARAMzIzZU5WFjxupr48fmxsogzqGSelXfjeBuQ6CGX5KLs+sgCvQyUg90lsC6+DNr5UJbkDPBFf&#10;AdYR4RsgyuqWKLlRqfoC/tK0Ahndf4QsnIsc7eQZvSGZ12K8IWLP6N1bdgwcd3DBlQuIgRHOA7E9&#10;HDycDrVT9IT+gIR5Ht5hQ3BMzeDxIPnX4WFJcR7hofS+NUw/oKdx4Ln/8CESxSfy2+3f5PDO/cLv&#10;+vO5HT4y0AWgdITHodcJgQO1+gZJfisk+0F46GUIDAGxEM2Zx7Ct7Ze8lsNbe9oqPJSCg3be38bb&#10;gLpD0X9tLfFQwudtJQnbk/J1R8lqFyGlgGdgVJJMAEDzCnrLusFjZefE6XJwznz5bvUaOb9lM7zP&#10;doRtu6R6FwcNABByFKru0CHAc0QviN5CDkOvcoceB57nNmDygEHIhrrlOXpxFOBUAZzre/fIdaz7&#10;8sYNch7QnF21Qk4vWiD7p0yUbaOGy6bBA2Rtvz5I/gfKlmEjVWsHDJYVfQfI8n6YN3Q4QrlpcnLB&#10;Ijm1dKmcgqc6DfC+XbxIvlu4QE7Bax3B/L2jAeHAobK0uEKmpWfJ+MRkmZicLDPS0mVGKpUhExNS&#10;ZEhkvPSOiJbM9j0UngQXHngdwsPXeekzUQpPrELEMC69E+CJSNTch+8Jz4/LlEE4IY0eNkbWrd0k&#10;d36558HjJ+k09HDwuAYfTgaIC4wrzgvCw7oLD8tm8FD0NpDephYeHq/ku9UsZGOeos/btACPG76x&#10;j74BB+VDLkdgAEoIHoh3VBOemmvVsnn5Wv0SWRfmOwivOEzdEYbfAWFBCJ6vAQ5EiELwoG9b3pLD&#10;kAzLcOiawGgb73lDn/ZsY18A1P4L3lHt3ROnN5cix9H8BnlRT5Rx9DIANh/xfEH7CMlt10UyW3fU&#10;0aXSLpHSr0ecDI9NkVFx6TI1q0gWlPWT1cNGye4Zs+T4kiVyZvUqhFObpWYnn70hQHxmZ7/cPHRQ&#10;bsCL6JAzr/sADgvPeGfBTXoarXtgsQ/vZ6vWwQGAs3unXNm8UX4CNGeWLpYT8+fJ4ZnTZOe40bJl&#10;xDDZNnyY7BwxQvaNmyBHps6Qw1MANXRi9jw5s3ipnAPcHEy4vHGT5kbfr10l369eAa+5VL5fskhO&#10;z5snx6fPlCOTp8n+cZNk+7DRsqp3X5mdkyeTU5JlWgo8UGqazMrIwnSGwtMH8PDZJn3FMMI2vu44&#10;HtDEt+6pL4yk1OswbAM0zIH0wql6H++l+mkRcZIJiMrTCmVwxUCZM2OufHv6B9jKU3n+/u8h42fI&#10;pmEbINLE/U/goeEHAXHBCc6z5WzaVK/5lw+PeR0ToGHoxhztMwKio2Ch/MYHRA0dpcKDNstrAuLb&#10;bwwe9lEBnqcNgJLeh7fh0OPAA1H0RHfvPZCLP5yTJdPnSQ5ceE8k5hEw4C5Qp6+Qp9Bj8BYcE4Dg&#10;/WvfwFvwRlDC0gp5Syt4HV4wbQ3DV2GedwcC+xE45jYdpfPfOknHLzi40Amehk+fdpGeACcW+U0q&#10;2ooRmw+LSZHpOcUyt7SXzEL4M7u0XGYUlciUHIQzAGZyZqHMyiuT+UUVMqewQhaU95W1I0fLdpy5&#10;D8yZi/xjhQ4gVG3dLrW7+AQonwQ9oBc5644chkfx4fE9Di+W1iGEU4A4aMC7CtiXD8oBvhp4ssrt&#10;2+TCujXyPbzF6blz5eiM6bJ/6hTZO2USQq+JchD1E7Nny7fzFsj3yMN+WLRULqzga6o2yrWNG3Uk&#10;8ApzpE3r5ceNyJHWL5cza5cBoCU6pP0tYDw5c7YOuR+cgHWOGoe8DmFc717IgdJlOuCZDnimwxtN&#10;SsuW4XEpOJHESm4H5Dc4VrzXTZ8yJTytAA/EYWs+tq1fkGjvvXBSX4WMad4HR6Uj/8nukSwlCbnS&#10;L7dCpoycJJvXbpXKazWaW/C2Hd73xjsG6nnW9+t2BwFlxh8Ew1VLfVxQPibNeZDbUBwoePLytX6Z&#10;/RlK3mn9ATwsaexUCCJ6nU+Ap/7FC68fllNPxQECwHPv0WMV4eH67gOeM8dPy9h+w3Q0hveUMXzq&#10;BBh4qwxzmGbwwGO0wbxWgIii96EIC4FyoWoDD9QGYLX5CvkN4OmIfp2/6iqdv46Auio8EQApCh4n&#10;AflNeec4mZZdJiv7D5Hdk6bI/hkzZB+M9PiCBXJk3jzZOw0GO30WkvJpsn00DGzCVNk5foqsHz5a&#10;4dk0foLsRP5waBaMeAmMd806ubJps1QCIr6ToPbgfqnjowgAiLfq0MNobsO7DAgPINJrOrywCk9V&#10;x/779koVwzV4nQtrV8sPgOfUnDlyEqAcnz1Ljs6ZBS8EYLGN5/g/V6yU8ytXyeW1vFF0k1QhlLyG&#10;Za9u3iBXt2yQS1vWyk8bV8qP65bIj6uZry2SH5ctkjML58lprOv49OlyGL9hPzzYvjGjZevAAbIk&#10;N1dmpabKdORB01OROwGeUXGp0q9bLDxyd4l34ImD14n7ho+yN4fHXnPMuxA4ra867uy9nSeTr/Li&#10;Mz/wPmMHjpZlC5bLyRNnENbD+3D0zQdGL1Cqx/kQHop1G2GjbL4LiwuPC8ef6UN44HX4eALvd3v5&#10;yoPnwRNC8iE8NHTzQATElcFDWDjNkvCwfp+exgnXWKdY59tC+XacQzv3STHyCL4yiq+IoufpxJCN&#10;iT/CKheeNoBDoQAIBpB6GUBiw9H0TNoO0JpyH4RsOnQdgXVHwLPBw8GzReJ/xKNfYaeeMre4nxyY&#10;irBhMc7cy3FWhn5YuRz5xUotf1y5AmHTavlp5Wo5u2yV/Lh0pZxZskxOoT91ZN58OTR7jhydC0Nc&#10;hHXAA51F//Nr18Not+h1mVqOnDnwqHyPQ3A4unYDuc4N9gM4fHanctsWQLhB4fkJ2/TjokVydvFi&#10;+Ql5y9kVy+QcQrkLK1bI5ZUr5Sr6XF4Dj7N+nVRhmevwNJUor21eB4DWwvOskvMbsMxarGPFAjm7&#10;dD7WNU9+mD9HTs+eLsemTUHIN0kOTRwvB8eOke0DBsiKvHxZiHBtLsK1WSlZCN9yZFxCugzsFqcj&#10;kMkI2eI5cICSI22xX/NR9iZ4+MIQXu8hOHoLD6/9QAoVQroU5EPZPdJgA/kyvPdQWThjgezddVAq&#10;K+vkaSPDqHdqrCwNJBcgM/A/g8eVu9yniPAwx9E8ByEbwzlezH32im+Oei6febA0weMBBFj0moxn&#10;+MxVwkEThIdeSEMz9vXBMRBNfJXug1/vy6Zla5A4xktPGDLDNuY8fAcBweFV/yA8hILAEBB6Gg+i&#10;doCGYHlAfUN4EL61a9UVXqcLcp4u0qF1N+mIg0t4Ir7hCxE7S/TnbSW7XQTCsz5ybPZiubgaZ2gY&#10;3uUNyBE2weC2rNfy8qa1yBfWyqUNa+XKunV6/9pFiOHZVXiXK5s2Yf5Gubh+vS8YOzzPhXXr5TyF&#10;eZXIW1x4GLopPKcYunkDBMyLbjI3gtep3btLanZtl+uEZ+N6wLNKLgDiy4D4MoC5uHqlXAIoVwDM&#10;FZSVKK+v41OlfDBujVRheyu5vVju0joAtm6Z/LRmCYBeCAjnAkIOtc+SHxfMlu/nzZRTs6YCnonw&#10;PBMUnkNjx8rOgYNkbUmpLM/jsz25MhdeZ2ZqtkxIzJChkbxYivCLN4a26qIPyMVgH8d+jWl4H8KT&#10;2DZaEni9B7AwZDMZSByF490IhKcgMUcGFPaR6WOnydoV6+XEsW/hfeqF70sjPFSDDlUDAEdM4htg&#10;4DqgADBYGjgGSRCiluBhzhMU25vDg2UxzbDt6Uu+DOclPU9zeDyYvDbqvuYsBIeQMCQjNOjn19nG&#10;Owz0g1X+2z8pAmfeRz3PI9RR8pac327+LPMmzsBZqytyDy9x59tvOhIeeCEvTAMYDL0IEKCgZyE8&#10;6nHggRiicRDhm6/aytfo9zW80DeEiLfw4KC2AThtAWXXtpES0bo7PA4A/aItwGkjWW06y4yCMoQ+&#10;iwEEQFmzHvCs1Vc88VmZqu1bEDZtQc6xWUOfa1s2IodA+IOw6OqGTTirQwCjautWqUFeUrWNT3hu&#10;l+rtO1HugOHT+LfL1W2YxwEEgEHvQnBC4h3Vx49K3THmRAe9wYX9vPFzl9Tu5D1rm/C/AfBawLJq&#10;mVxDok9dXr0cIAMe6CrbVi2X62v4Jp0VchX9LsMrXYDOw1udR/kDbw5dMldOzJ0uJ2ZNkaPTJshx&#10;wHJyxhRoMvIdQDNprOwfPxph2yjZN2qE7Bw8SDZUVMjq4hJZnJ0vcwDP9NQsGZ+UKcOjU6QUST+f&#10;7+EbWxUegBTzTXcvdAM8Ce2iJZ7XeuBlPGgIjwcOL6SmdopXZXRNkuzIVOmdVSoTh46XuYgAtm7a&#10;IXV1d7zHCeBxmPMoMMiFeL2HIZ2CpNNNdx7wvjcafDN4CIAPjSsDxvqzDIrzdcDAD9vU82Bb6hGu&#10;EZ5QzkNYDB6DprkAD6GCeBsOZfX7fDyBQ9kNL0NeSOFByfCNIZ9CBHj4aqlnWF/1hasyory/dPtr&#10;a4nkiBfvKQM4HSwEo1f5WxuVAkR4MO9rP7cJ5TytkPMALuprgEMRHj6qwJtF2xOYVt29UbXP20nM&#10;X1tJbtvOMjW3UI4gUb6yFvnJ2g1acij44oZ1cn37VrkAUC5v3Yycg8/mAIodO9XLXES/y/AwV6Fq&#10;5BTVyCdqAVwtvAQhqkE/HSyAbvD1Unv2Su3+/fAq8C4BeHgHwc3jfBQb8Bw6AK+zT27u3yM39uzU&#10;p0X5sBtfw3t1PcIxhYOvm0KIBkAurQYk0JWVS+XqiqVyGfnL+cXz5fu5c+TMPOYx8+U4crAjs2bJ&#10;/mlTZQ9Csl0TxsmOMaNk28jhsn3EcNnBB+GGD5Mdw5HrjRome8YAmhFDZPuQgbKZw99lpbKyuMj7&#10;KFZ6tkxD3jMhOVNGxKVJRY8kSW7bXd8XHg14olpFSDRfomLwwOvEt/O8jheqMWRDG05kibyBFF6H&#10;Su/CT1smS2lKAfLfUTJl1GRZvhC52fcX5WnDa31k4ekrGL8PC6ExeLy6J8JD7xOEpCW5kHDa9Tiu&#10;wsIDaAiP5jwPnwCGkJo8zgcKwGMA3cc8wsO3hRIeC9u8kTWA5IdwhIeDB88eP5XvDp7ADsuRrv/1&#10;jcTByHkHM6+58N0DhERH0nx4Wn/ZVlr/rZ2GbTYwQH2NNoZprVD/hsv47QoWYOkEcDr9rbN0/7yj&#10;RP9XK0n5oo1+nn1hcbkcmDBRfkL+8B0M7fismXJoxgzZO32G7Jk+U/YCqh3TZsjWydNl84Qpsmfm&#10;HDmxZLl8v3KtfL8CucPq1XIB+dAlnPUrYdjVyClqt26UOhg8HxVQcHbtCY24ER6+ZorwcMTNC928&#10;22/qjgKcwwekDuDU7kd/hGy1u70nRfmYdSVf8q7vaFsp1QjDKvE/r8LTXAY0F5cvlgtLFso5JP18&#10;2O272fgdkybJ9lFjZM2gYbKgoq/MKe8t04tKZGx6lkzMzpMpOQAB3mRp7z6ypt8AWQetQX09nyTl&#10;cz1DB8nWAf1kQ69yWV1SJMsL8hWe+Vm56nkmAp7RCRnSG94ntUNPeJ3OAKerRAIcg4efaUmAdyFA&#10;Bo9+1xVtDOdY8vqPwUPlRmXI8LIhMnv8bFm5YLUc2X9S7t9/BjD+jjya8BCY3xUg9TgASN9/EAKJ&#10;YIUHhbKwzTyKQUNZWzj9KTwPHgMIgvMYMKBOUO7DwA0aeiQN5QLw2LQLz8NnDXLvab3ce/ZU7gEe&#10;AnT38WOEbN5d1Poq3V8fyKbFq3DGiUWczCv7fBEhh5N5g6aX8GtOY+CoOA3vQmBYJzAssRyf36H0&#10;hlBAyPcYdMI0b/DkuwnivugoefBIw6MSZHWvfnJk3Hg5jrPwgdEjZePAfrJ6QB9Z3Le3zCwpl4k5&#10;RTIwPlWmlvSVYXznckyqDAPkI1JzZX7vwbJz0nQ5NX+hnFm0UM4u4SPPS/TTH1Uw8pptG+B5tgCa&#10;nXJzN8IveJ4b7jva6H38Z3xuM+fxvU7tYV5UBWz7+KAbvdcWfT81H7Gu3LhaH6++Bi9TCY9zFf/v&#10;MqC5yAfeli2Q84sAjib8k2T32NGypLxCRsQnSW+cJMp7xEkJyswOSOq/aCWJX7SWDIS5ZV0jZWBU&#10;vIxLTJOZGTmyMBeQFJXKGiy7pX9/2dy7l6yH1+FXt/lR4WUQ3yY6Oz1HpgKgCQjd+gCeFB+e6Nbw&#10;Oq17oO6FbYQnHmFbIvOaToAIoRo9DqEx2U2k6fwiBUK3THifgfmAHfAsm7Nctm/Cvqv7FbkGwrYX&#10;MHD/3QGNr/9oBk+TB/IgcoEJp5bgCad/GZ77jz1gPgUeQmNt+kUEheeZ3PXh+e3pEwXJhefh/Udy&#10;+3qdzBkzGTuxuyR8w2dmvDfY6NtwIIVHPU1bDdm0BChttB0hGuZxcIAeSh98+xzgfNFJ76ru9CVy&#10;HADUDd4m8i8dJfGr7lLSKVYmJmXIapyJ9w4dKXsRz2/pVSYrCvNkVibgiO4p5Z07y1CeVbNKJA0G&#10;kQIAM9v2kL5xWdIrMk2SMZ2IsG9IbLJsGDZcDk2fjtBoNpLvufrY81W+fJCvwd26Xmp2wgMhfNOw&#10;Td8Mul9H0QjKzaPH5Da8jsFzS0fYDig8dXxHAV8txXdT65cRmPgjrwE8fKn7VUBD8fMi55fMl7ML&#10;58gPfEJ0+mR9wG390KEyq7hU8tt3lrRv2kvfxCzJQW4ShX2m+ktryYUHGJtdJoP4gV6cUIqxfwd1&#10;7CaTE5JlUV6hrC2rkHUlJbK2sEDWFRbKaoCzCu3LEebOz8iXmWk52JeZ0jfK9zw4fvpINuCJheJa&#10;GTxRyHnoefzRNgcegsO7EZj7pHTyvE9WtxQpTsqXkb1HyMxxs2TdCoTIF6oQusEDAJ4nEOGhJ3LD&#10;N7dOuaC4CgeHKwMq2NYMHujDsO0RQitA84jyc59w4Ljexq1T9DyUeZwH9QAQugf9hnxHX2p476E8&#10;/O2+XP/pgkwZPFzSOmPnIzyLBgjdcXD5MkK+Hcd7dMDzPG3+1hbTvL2mk6rt5/BMkN7HRq8Db9Ma&#10;8LT/sqvCwxd59PyivcT8VxvJxHr6dY5GrJ4jq8vLZPeQIbIH4GzDmXVVYb7MzUiTAZ06StZf/irl&#10;XSJk6ejJsn7GYn1dUuf/19f63uqhWeWSH5EscVh3j/831tm6iyzs0092TZosB6dPkzML58sFGPZl&#10;eIVKJPD0QAzharbw8ehtCOF2wfvslVsA6A48z53jgOeEr+NH5Q7gucl8R0M2vth9M3KnjRquXeMb&#10;cQAlX+h+EUn/+aULUC6Cx1kEz7NEzi5aIGdmz5Zj2JbNI0bLprGTEG7OkVE4AfAd2/2SC6WoZ7ok&#10;fg2P8EVniccJZXh6iayDcc7pNVQ/81gAD17wZTvp1baLjIPHXZhXJKsR5q0uLJK1BUWyBiI8y3IL&#10;ZGE24UHopl+SS8b/4PHD/gZAka27AaKeyH8iJQY5TxzCsziU3j1vgIf3vQGmOMAUC7BiWTIv6giA&#10;uiRIWje+6yBLBhX1lwlDxsmCGQvlyKETcv9BPQB5D4D4GAK9T/PcxzyOTdPo/x14rA+BaZLNB1gc&#10;JODrpuB9+GhCPV87/crg8QEKweLD82cAGTSqhubwsA8BusvBBuQ6Dx88lMeA58cjx2VESQXcNXYo&#10;E04fni7wLHw0gC/t4N3ObfybOPXda/As7elh/toBADG846gc6gQK3obvK+iM8K8HPFgk8qgsGMWI&#10;mERZVFAiW/oNhMcZLPuhXf37ypaKclmSmSEjunSW/L/8RXq17ygLe/eXgyvXy7GNO2Xu8Ak4O0ZI&#10;IpLg3om5ko2zY/zfuqhGpBXIISTjR+fOl8NIyE/Pnyc/LV2o+Uclkvrq9aulesMaqd6EEG7zZrmx&#10;Y7vc3LNbbu7bI7cPHZTbAIje5uYxz+vc4igb8p0bfq5jnxThG0Gv6oeslsklgKPDyvNnyTl+r3T5&#10;Uh22vrBsKfKcObJv9DjZOnKsHJ23RC5t3SObp8yTXjDEou4pktMRuQVOLCnYdyVd42XJoDGye/pi&#10;WTZgFBJ/5C6dekoRPdDX7WUYwrxZmXmyAvuMbw7l5+zXFhbrB7CW5/MjWAUyIzVTxgOy/j0TJRuA&#10;xn7d2XsJP7xPT4RtkQjbCE9suxiJg5jjJMLLxMHzxAKiqDY9JLotoAM8MRxA6BwnSV34IS1+DzVb&#10;RlQMlomAZ9bEmbJlI04mtbdxhofXUXC8fCcIjwHEdkLAaz3BETYXlHBqCR7Va3iaVy8BDe8swPr4&#10;EhDeIIo+nz0COPQ6D/yQjWLYFgzd3DDNrRMi1bPGD+C5h353HyF0Y75z/4H8duO27N+4RQbnF0sm&#10;PA+/4RnfqovCE4EwjG+8af/X9gpQ+9BNnB5QfJlHOz5Ojb7eIwbs44VrfPNNBLxNPPoWtOsmI3GA&#10;l1f0kV2jRsuBMWPk6OhRcnjEcNkNeDYUIX6Pi5Xh7dvJgDZtZUJsAs7cY+TUmo1ydsdeObl2s8wd&#10;OFzyOkdKLpTVtpukIhQcmJAjO6fMkUvrNsm5VWvk+yVL5dScufLT4oUwZoRVq5H7wPtcR2JftX6t&#10;VG/cAC+0RW7u9ACi97kFL3OTr9g9DHCgG4cAzgF4nd18qSFH2NaHwrXLazgosFA/ufjDvJl6Tean&#10;xfPwvxDGrcH8FcvlCLzO6oresqb/IH1i9PTS1XJsySpZOHAktjdL8jv0kFzs337dE2R2cV/ZOXGW&#10;7Bg3XRYgpxuH0G14txgZ0D5C+rfrLKMj42VWWrYsyUGoVoAQDuBQa6BVfDgOuRHzninJGTIwMlnh&#10;4XWent/g+LXqKj3pfXixlPC0jQFEXnjGYes4eBuGdtGAJwYe3eCJhedJQF6U1CVOsqPSZHj5IJky&#10;fKLMGD9DVi1bK+fOXdYzvsHhwmOy3MfLSWDUDjQfu7bjqmV4UL6G16F8eOh5GM7pq6fU4/iQBOFx&#10;AQrCY9MheKD7IXiwnN/vHjwPc577v92TynMXZd28hTIwK1/SOvArBN10yJMXSvn6W0LQEd6lw18B&#10;zudtfcHTmPjUJ+EBVHzFLh+b7gKvxIfXmJf075kkM7IRcvQdIHsBzbGpk+XktMlyeuI4OTZqhOzu&#10;11s2FRfI0vQUBWhaTIzMTEqRZfCEm8aMl8MLlsiJxSvk4JyFMqe8r4xAfD8kNkVGJmXJ4r7DZM+k&#10;mbJ3wmQ5MHGK7Bs/UbYMHiwnZ8wQXn/hiBjhqUJ5HcZdvW6N1GxaL3XbANCunXKL4RtvFoVuH0T+&#10;w1txDnCgwLsoytdJXecIG8C5Aq9zadVi7w0485FbzfMual6AF7q2ZqVUclh9+TLZOXyELGZ41W+A&#10;bBw6QjYNHy3bx02WjaMmyPyK/jI5u0Amp+fKwuIK9BksK9DGr2BPTkiVqQlpMgU53ERAMykqQWYB&#10;ioWZubIS4KxH7rQenmc9PNB6hHGEaDlOePOy8uB9smQov5DQCSEZvI7BEwkwGLqp54HHiQE4sfQ4&#10;jgiOF7J5ioYSOkUDnlhJ654ovRByjhs4WuZNniOrl66VM9+dlXrk0xyObgkeim0Kz0t4CQeKj8Fj&#10;gFmdZUvwPKO4boZszwkPpPAQCILgi8Dcg7fQkgCxDeIFURcahmS8OGphG0famoaoeXeB1/cuQja+&#10;JefunV/kh6PHZeH4yVKOg5fRqbt+voO3efBNlN6nQrzHoDvSw/y1jS+ApKJH8t45zccL+MZQvioq&#10;EvDEIw8aEJkiK/oMkh0woCMT+XK/SfLt7Kny3ayp+n1Ofl7wwOABsqdvb9nRq1w2FCO+z89HeFIk&#10;K4tK4al6yZqBg2TTsOGybdQY2T5qrGyDR9o+YrzsHDVRdo2eKNuGc3q07IS2D4OxDhgoB8eP0+Hj&#10;2o3wNgjb+OmPqtUeSNXrkQNt3ig3d2wDQMh/9nAEjjkQ8pwDe6Vmv/ciw+qdDNk2weus08GHy6uX&#10;yqWVHBiAZ5s/R+Gh5+HoXvWGtXJ93Vq5BM+zf8J42TVipD4SfmAitnHMONmJMG47yo34HRsGD5H1&#10;2MZNAwfIGvy++dk5siArVxZBS+FhlkFLMnNkKbQSodlaQLOxokI2w5vxxe98gyi/XcqPD6/A/Pl8&#10;pwEgGxaXKgVdYPhfe28Z8sK2bhIJzxMNj8N8Jqa9D4wJ4DBkowweep9E3q0QES/pgCc7Jl0GFPeT&#10;OfCQyxYul8MHj8n9h08AB0BoAZ5QO4eqIRcYF5Cg3HlWBuHRG0GR2zxD6KbwABwCxO35AB7X47jg&#10;3Nc7DD6U3ZJjF0fv1z/GegCP3lWAcI0h26NHCs/NqhrZvX6jzBw2SkpxxsvpEqnPhfAzHrFfd9XX&#10;PXWDB+mG5DaC3ucvbVSdAFJHwEFvxEEFDml3/hJhHuJ0XmCNBTwZOIBzS/rIocnTAM0UOQ1vcwbg&#10;/DBvunw/Z5r8MHOK/DBtkv99zmFyeNhQ2T9oIPKgIXJ41Eg5OHKU7B4Jz4Twjh7rwLgJcnzKNDk9&#10;fRaEfGP2Avl2xhx9ivS7OfP0VVPfzZ0rp5Cw/7BgPox5ldQg16GqAE8N8h+W9EY1G9ep96lD/lO7&#10;cwfgAUB8bzWHppnr7OE7qOF1tm6Qaxs9r3N5NfKXFQvkwpJ5cmEhAFoAgOCBLq1YLLXIpxgWXl29&#10;Sn5cuBC50Hw5i234ft4cOTlrht55fWzmdDnC+9UmT5QDE8bIvjHDZc+IYbJ72BDZM2SI7Bo0SHYN&#10;6C87+/aVzWVlCsrm8nLZ2qe3bB/QT3aE3iIKkMrKZX1JGXIhwpMrUxPTZFhsqhR2geEjbItE3hqJ&#10;/FDhad0doAAQgEJPZJ7GBUdzHkzHARyK8FD8cHBGz2QpzyiSqaMmy5K5S2QXwuiff76LvAfGqrfI&#10;NEFk9Waexzf8IBwtqTksQRk8L+HRvJznCd/XDnj0UWz0+awlcD4VHn7NmgBxuhk8T+BtHj/24Xkk&#10;lecvyYqZc2RUSS8p6hkHcLpJbsdIeB+cib7srF8riAZEkZ93Qf7SXjr9n62l43+1ls6ApvPnEMqu&#10;8Dz8Rk+PLztIT+Q9cVguAR6poH13WT90pJyeMwfeZjoS6Wkwthn6tsyfFs6W8zC+czh7n5szU36c&#10;MU2+RzinmgbAZs1EXrFAzi2aDyOdK+cXLZCLSxbLpSVL5MoyJOxLPF1ZxouTK+XyKuQb1Gom9cxP&#10;+MZO76XrNfQ+61ZKNTxH1ZplgGc5PAXaN2+Qmq2b9SLqTXieOgDET4fofWy7t0vVTr4+FyHbRt6v&#10;5r02l/BcXDpfLi6aJ+cAEIemLy5fpJ6njnc3bFiPEG6NbtMFbO/5pciPliyQnyiEd5Te/AmP9R1O&#10;JN/OnIwTwFQ5Pnm8HJswVo6NHyOHR4/UgZS9gwfKnkEDZPcQ5E4jh8kBhLh7cWLZRYgA1MaKclkF&#10;D7QgG/AkpeqzTcVdYxE18O6CzvoJGIOHcERBPS2/ITg4xla3QQOCw9G2OORODNvofdKQmxUl5yJ0&#10;GyWLZy6UTeuRB1bWeu9K550GClFzGTj2yAANPxwo4fQhMK4+Dg89kXoek0IEfQo8DM+C8PARa09P&#10;QvDwUYS7d+/KyYOHZd64STIEiWd+RLRkIWTLQ7ybCfce/3UX/cxH9FddJeYLAPRXeCBA0fUvbUPq&#10;AnWDF6K3iYb3iULoxnAtEe1lXaNkE0KtUwhxTs2bIWfmT4exzULYM0cuwADPw6DOwQgvLqExzpdz&#10;8+fqlfnzqPMq/VWEWbxPrJJeAwDUwlvwhksVQiQaqQr1Sr5gcMMGucrPH6rWSc2WjVKF/OY6QKla&#10;z1tplqgqkfTzJezVm9dLzbbNcmP3TsDjeZ4bfH0uYNJbcRCy8bs7HJ6+tGoJchtsJ4Vtv4xtv4Bt&#10;Z87DAYNr2FaGgtUb12Pd8FZrABzCRt62c4Wjc6v4iAJfNA+geE2IF1OxLi7L0O+7OdPlNED6bgZy&#10;wWkT5Oj4UXJk7Eg5DO90aOxwhKGj5RDA2j9quOwdNki29+8rm3pXyOqyUn0xyPTUdH2up6RrnCS3&#10;hudp1Um/3tcNoTe9jXoaiPlMFGBhm3mbEEyYZr+ETrGa81jYxidMC5NyZHjvITJt7FRZitDtu29/&#10;1HcccFTNheaDsA3ijZvmcf7M61DhoTF9CE/9c4D54p3/9hwOVQfgMXA+BR5eFCVALDXXaQZPvfz6&#10;6CHW48Gze9MWmTBgsFQkpkte556S06G75PC7n217wP13088bxn7ZVeK+iJAYeB8+rEZYQgJMfOoz&#10;mtdxEL7FAZ5k5Dwpn7eVPj1iZcu4sXJ8wSwInmfRTJx1kWAvnSeXcLbmO5w5nMzrJJeW82sC0Erk&#10;FbyRkre8rFuNkAn5ymbkE3plH8AABoqQeGIdUAEE3ih6VZ+X2QiPsUmqKbbz2gyAqVy92BMAqtqA&#10;0A1g1O7YrKNqKt/zVO+C1+GtONsAH/pc9eG5CIO/uAzbDniuAJ5Li2H88DwcqibkVbwHD9vDDwPT&#10;A1UiPLzCG0bXQBxsgPe6wAEHiiN2WN9PAOgs9sdZhII/8q5qeObv50zVF78fmzxajk4aKUcnwxtN&#10;HicHJ4yW/aOHy74RQ2Qn8sQt/frIKsDDN+zMSMuQUQnpUgYvkUivg7CtO8SvWXiQABx6GIKDafVA&#10;BAp1eh3CYyGbwaMDBt3iJTMyWfLiM6VPfoWMHzZG5s9aIEcOH5fq2lvNwKF41zU/BcI6wSFInwKM&#10;q/DQmJrDQ0/jwqPvqg4BEgKGZb2KdQ4M3HceSXDhaTYN8Z1s1H16HHoeeB1+uKq68rqsnr9IRpf1&#10;laLu8QCnh+R07CEZHAZGspn0TYQkImRL+rqbxP+tq8T+zXvmpjug6QERGgUHsOhLOv7WThIQuqWg&#10;T+JfW0vfyDjZNhF5CvKC04tgGEi0z8NQLiyH4a1E/sAEHGfli1rHGRo5yeU1MDhAQ8/B51840lXN&#10;Lw+gVG3bJNcwfQXzqKvINa6gXR9XYGK/BX3hTaq3I19hHsL1IHTj9Z4q3k6D/1kJI+ZHqGp4A6l/&#10;71sN4OFToqFHDwgP5vPC6FWEfJf1oii2G7rCzyUCoEtLmf/ASwIE9ZDrkVtxmzfyM4sAD/9b77Qm&#10;RCgvr1shl9bi9+L/X8R2XACQ53ACOQeYzmIdCtHiOfDOs+GJAND0cXJ82lg5OX2CHJs6Xu+yPjBu&#10;FABCHjhiqGwd1E9WlpfI/FzeIJomowFPBbxEMnKdyG+6SA+Ebd10xK27wtKjtSfWKYJEcDQPAkix&#10;PjwatnWMUhGgjJ5JkhWdIkVp+TKy7zCZP2O+HD5wVK5dq5UnCN2e8oo/gaGH0RKGjDb1OIDIgLDw&#10;zVUQHOvborBejt7xLup6DlMjVOPj1zpowC8lPnfgIThM8BUeGD5FQEwuNB+AY9ME7pG3rIZsDx/J&#10;E0yfOnhE5oyaICMKKiQfyWFOh56S1bGnpLblx3Q7SwoSfn6FLYVvZPmK3wn13mYTCQ/DW0s0TEOd&#10;pQdPB+Q7nSQJ+U/CX1spPDsmTZaTC+bJmUV8RzPO3AxZ+MkNJuAcwYIHuIIz+1UY8zV6Fho7PxLF&#10;OwIAQQ28h4me5DraTZU0bib02+CB4CUq6SngSfid0FoYP8O2ahhzFYya13l4EycfEahiHf+nGvkO&#10;3y3teR14HD4gx0cPABMff7iO9V/DslcYehFw5C+XfXguLp8LIeSEJ7q4Au0A4hovxMLrMWys2oxt&#10;BbzXkAuZrgLiK+tXqSfjbydE5wkQQPrJB+k8QrvzzIuwv87MnS5nANF3s6fIyZmT5Oi0ifpsD58q&#10;3TVimGwZ3E/W9EbYVpAr09PSZFR8qpQjwU8hEN90g+fpLl1x7Lq3Ru7TtjvA6dkMHnogE0FiSMew&#10;TT1QJw+eZISBmZEpkhODyCQxW8pzSvV6z56te+XHM+fk7sN6z7sQGg5dv+UdBfQ0mGY74AkHgQtJ&#10;OKiC0j4Q32JK8ZoOPQ3h8b6M+FoaOA8AfQCPep1PgCcUqqGNdZ2PUE0ft9bRNiwPePjg24m9B2Ry&#10;/6FSyCvTHSM1XNNhasTMHjyd9EsEfE9awlf8TmjH0D1ZBIXARH/eTmLhfRQcwEXIEuF54v7rG+nd&#10;M1Z2TZ0mpxcvlO8Q25+F4Z2HgVzgB58IDa/YIxy7xpBMPQaMn59np+HzZk5+LBfidJP47uktoWnC&#10;UgXvUbVzuyb5vCOgbheEtjofPt5ZwFxE7zLQ0TeAA7Bqtvt3XAMY3jnNz4XogIHlPACURs/bfC7D&#10;qOl1LiHM4icSFR7mPwCJ1354yw7hqcT/qdwEaLdgu3ASqML/MVUCZE/wZjhZXGY4iOUuQOcR2oU8&#10;EkLa8/Bs5xbPlZ/8z5F8N28aAJoiRyZPlP1jxyo8W4f0l7V9ymVxUYHMzMyQMUkZUoEcJRnhdk/k&#10;qQZPjzYRgIOQRAIaL2Tr0drzRup9CA5EcAye+A5R8ECAB54ns2eKDldnxaRJcXqh8N0GG1dslAN7&#10;DkvtzV/0obSm3KbpEW2+4J3t4WD4JC/jqEV46Nn0rTkEydNnnrdpAuhTPU84ePjsDnUX0PDC6KOH&#10;j+UO4tXvDhyRsRUD9KJoTvueyHMiJAXgJCJWToKSHXiSUBIMwqLAIGyL+SufxUGeA3jikQslwOsk&#10;KjyACfCUdY+RnVNw9uQtK0sWyA+M82EcF5G8XyE0DMeQlHNImKrZxRKwEARfdTDkWtbhISgaNtur&#10;Ob2TIjDos4feg0PMfHbH61NLOAjPFnguwgJAFRp6Mnoo/SAv+nM5DlHv9wYM6vjVOAJJ78bQC96K&#10;I2qaqxEe8zyo8wZUPsNzFWEZR/iu0+PAo1Xif7K07SaoPDFcJ0T0mL74YB3DzYuA6SJBAkA/4X/R&#10;S+sd2rzZdNEc+W7BDDnJp0unTpKD48bLnlEjFJ7Vveh58mR2drZMSMuR3j2SJAGhtt69Di8TgRCO&#10;8ES2Y3hGeKgmz0NvoyGbI817VAjbOsVIWkQCAEqWzKhUhG4FMrrfSFk+Z6ls3bhDKqtu+E90EgaC&#10;QiA8qfdpwfOYtyFAzImC84NqCR6OsPE7VfrVkEaEkPQ8QXhUnwBPsI0lv/imw9QI1fgBo59v/yJX&#10;zl6UQ1t2Sp+0XJypOksGYuO0bzrrty4TvkbOAjH8MnhSkAPxzSzMa2I+bwNv01biEbIlAKREeKIk&#10;AJOM/hQBikXOU9Q1UrZMnCxnli8HQN4LLs6vQ+K8GSHadoRe6jFgwDR4ft8mJN4W46l2F7zCbt4q&#10;Q4/AIWQCgrqV8BR1/EYOpZ7DA4jQqQiRwud7MEBTA1BrdwMs9VT4H+jPL7zpszuAiGEcDd7guUx4&#10;AAlznsvI10Keh14HnvQyvIbncQgDQ0lAsm0LQj9+8IohoIHPp1r5dCuFsBB9rjGHw74gQJc2rpFL&#10;CO0u4ASjHhr/k/nhT0vmyffIhb6dO0OOT58qBydMkL2jRsq2oQNlbd8KWVJcIHNychWeXkjuk1p3&#10;k4gv+dajCMCD8A1hW3dChLCNnqcHciD3eo+GaY6Y8xAevpaXX1bgS0FyIlMlG/CUphbISL7bYMo8&#10;Wb98g5y/cBXhEgDgULEfupnnaYKpOQghGPz6p3igj3sezPPhCXme0K00H4EnHCwf1LkcvI6+bur+&#10;I7lRVSdnj38rG+cvlYKeCepl0gkJAEhg0v8VSopQwKMkI+9hEpoIeOIxPx7gcF7ilxAASkJJaFLp&#10;qSC+1TMWHimnXYRsHD9Jvlu5Qs6sWCo/MizZhLh/23q5BiO+zq+p8WIkAKiB0dawDNX3qGr37NFv&#10;6/AZnFo+xMYRMX7Wgw+z8T1s/rvYavmhKf3YFJaBOHJ2A+u6AcBuMCwjEDBewskLoBrioVRwKR8e&#10;luyrRg7D5nsHLjGkgjFfYm4D73mBH+ZdNkc/VmW5DvObSoRqlVu3SiWX5d0JO/HbeBJASUj5DR/v&#10;xMALsACJj3WrsAxCzCvwSgoRAeL/pJdGrsXbf34EQGfmzZITM2Yg70Hohrxnx/Chsr5/b1leWiJz&#10;cvNlXGq29IlOlQQcq65fdJROX3aVrqjrN2RxAuwOT8TQzYapXXDofeI7AJqOsQAnRj0OweFbdbL0&#10;W6apkheNvCc2QwYV9JGZo6fJqkWr5Nix07Ctp/LitTdk7YLTBFB4GEzh5puazTd44F08iAAer+1Q&#10;HHFD+78Utt1jDoM2fXEhwjRKcxuIT4uyVK8Dj8Nnd+4h1/m55qbsWbdVhuSXaciWip2bBoPnGznj&#10;P28rcQCEIkiJCM+S/oZQDPN52wf76Js74V0oBQjThCeFALEN+VEcoMts21VWjx4v361YBXiWAR6c&#10;wTeuBTwb5SrylkqeieEpqgnLvr3NpN+9gW7wxs2DB+XmAd464wvTlD7QptO+DvHpT0AF3QBIHmS8&#10;+GmeygeFnsapU+pxCBDnwbg5Ymc5D+HxPo3ofVf0p0Wz5OzimXIOYRyHoHVkkI+GbwMIO7YDHMCh&#10;gOK37SQ8HMHjm0s5zZL/E5BC1fh/lQC5Ep7xGv6nDrfzJSfrV+n/Pb9yKf7PAsAzX75fOFefVzo6&#10;ZQrgGSs7hg6B5+kjy8rKZG5egYzPyJPeMal6Zwg/iNwFeU8XQEN4esAb0eswdItuS6/Daz+Rmtsk&#10;wMPE8uE4eCI+omAhWwLm88E5eh6+zy2f8EAV6UUyceAYWTxrsWzbuluuVdbpJ969/OZDgFwYTC48&#10;LQHEdn6CPtQPdYMnFLIRINYbsQ4L2zxgwodtBpDe6AkwOBjA0t4eytE1TttbdjTXATzMdR4CnrpL&#10;12XWiAnCr4nR6zBkS6GHQdJPj8KwjEpgWPbX9gjNvJyGOQ89D3OaJIR1HFAgNAzZKIUHkHF4m58B&#10;yUCsvWzYaDm9fKV8D+/z0xokyRyBQshSyTMujEg9DGGhB6E3URESPhbAGzV5t7MvviaXLyDkzZst&#10;iO9YI0QUPRE/faifPyRADixB8fEDHTSAZ+J1HnoCjt5xBJBhmQ6tA55zCJ9+RP7x/YJpCKfmaj50&#10;ffNGhHgI83bsVHD4RlE9IcBrVu/2tQu/E2UNwk+Vhpxox3Zdx//niYQAVXLfECD+37Wr9MNYP8Hb&#10;KTyL5uvtR0enTpN9Y8boh7DW9esjyyvKZV4+DDqzQCqiUyQK+74zHwfha70AD6/1cLg6SuHhrTgA&#10;B/DEIc8lPAzP4gFKHACiWCc8iZ2iJR35DsFRwfvkAp78+CwZUTZI5k2ZK5s2bJNvvz2r35DiYwoM&#10;3T4FHioEBdTS/E+B54mT81A62tYcIO/pzxBA9fA28CwEhPCw1Nfp+kCZFB7M/+3eA33w7cHPd+X0&#10;vmPSP6sYsXEXSYMMnGQm/gCG+UwMc5q/AKC/IEwDQHHwQHHoo9dymA+1gudBrkSvxdyIEKXpdBdN&#10;WGNw8FKx7iWDRwCeFfLj6lVycf1anFk5QABD49mdeQygMXngEJrDAOWI3D58VG7xMWkCAWj0NVD6&#10;iPRBlb6kwxX68OlQFZbhJ0DokfhgG72QDkMzfIMIDGEJ5Uh+GYIH+RFH/67RC6xd4V0kRf7xIz/E&#10;O2+afDdvMgCaJRdWLkPIxhFCeJqdBJQnAwger2bffpwcmsTfWL13L7wNoHFUBYAq4aUquU/ogbby&#10;9Vn4v/wk45qVco4hL+A5Q88ze673HuuxY2Tr0EGypk8vWaqep1AmZnnwxMDzR3DQAGEawzbmPIQn&#10;WsFhntMcEgUFAFlbIqbjO6AEPGn6HmsPnqyeKZITlSa5MenSP6+XzBg/XT3PMX4M+dcH/ojbh94n&#10;ZPyODA53OpyazUM9CI8CRK8DeNiunsf1ON4dBgF46H0gAkJ4CI69yF2HoyGt887pBw/l3v2H8uTh&#10;E/m1+pasmrlIsiJiJa1thKTB2AlO6pcdAQqg+a9WEovQTQH6S2uJQ+5CeHR0jdd0+NJ1hmoEyB+V&#10;47TCw7wJ3ojgxCLUSwVM8/oOlm9XrJQfVwEeGANHoThSxrhf39zZDBwaOQA4QC/jwXP7iPcFNsJz&#10;g49H++J71fjwGqVvwOGn3/WziV7bLbYZTFie3s37bqiFTU3wKDh8BGEvPIbCQyNGQr8dyTxykBA8&#10;8Dxn5k3H2X+qnJo9GZoqZ5cskKsb1iNk4+AD8iv8Dno8fvSqFr9HAdoDaELygKkBRB5MHjxVAPs6&#10;9wlOLJUKzwaEbgwZ+dbRZXIWoRvhOaVh23TZN26sbB48UFbC6ywsLJaZWXkyNj1Xinsk6q1SXb/i&#10;N5WQ+wAeXijlcz3RCNliEZoFwVFg+Doq1PWtOgjVNJwDPKkcaXPAyYlK1Ws+pemFMm4otgGeZ/8+&#10;HI+6n+XFmz9g4DB4Z7StJXhcubC44rw/8zwuPKGharsxVO9rowciSIBEr9f4cBggFOF5zFtyGLIx&#10;v2GI5tfvP3ggD+/dl8e/3pUz+4/I8IIKyekc5T1QhjCLdwQk89oMh57/q42CEvs5h6HbShS8TzRK&#10;75qOBxQHCeIBTPxXHZDfIGRDqMecKR1eiB/ZTeDjCPBiSV+2k6nFveTkUhz8NQhB1q9Rz8NRJoUH&#10;RqM5jo6W0eg81Wn+AjgOAwKGanxYDSAwdPNeF+XDc5yviSIw3vum+QYcvrDwFt8xjfZbnE/YsL4q&#10;nNl5LYjGSXkDB4AIwHCkrZrajz57kYftRsK/i++H460+HAHz7gw4u2yenJ43FXnHFDk1a4qcmA6A&#10;5iD3QT7HEbUbBAbhZjU8ZxW2uwr5WBXaqvEbTYTG9ToM26oVWm/beGLh/uEtRpcAz0WEugzdzi5b&#10;JN8umOO91nfaVDkwfqxsGdRfVpVXyML8YpkGcIYn5UgWDD8Cx44vz++IcK0TTmgcrvburOZ7DACK&#10;vqear9olLHyTjvfOan1rqA8QoeKgQQpfAN8jQbKiUvQ2Hd5pkBWbLjnxGTKgpLcsX7BE9u7YKxcv&#10;XJVGDhj44NgoG0fS7CWJIQgcubAYKHYNKNiX8kbZPHh0GJx3F2i+A7AQsjUCprDwhIPGhUev56DO&#10;Rw0ewss8RHmfgwQA5xHCtsqz52Xu6IlSgqSyICIOuU6EQpPAEE1haSdRgMeu30TBE0UCnsi/tpEe&#10;FLxS1F9aYZ43VO0NKngDBoQnAwcqnev7K8I7hHsJn7eWMQglji5cJOfWwRDWr1OjUHhgvISn2kIc&#10;AsTcpBk8FPMchHI+OJ6n8eC5cQLgnIQUIu9LB7dPeZ+DvwmgbhMqeh0Y7FUk8vxOqP5vGChH1HQU&#10;jp6H+ckBX4RpDwACPNf53gJej9q0Wke+flw8V87M5w2uM/TFhITn6DSANHeO8IWLd+ghkafVHTkm&#10;NVA1pqsPwvPgN9ETKUA+NPS6OoDAvM8PFfVirz+UzXdaEx5+z5Rw/rhkoZyaB3BmzpDDUyfLgXHI&#10;eQYPkJUI2eblFMrk1FwZGJcpqfAiXQgPTmod4HE6t+ZwdYT0/KabPsejIRrASXLg8V5FFYDH90YG&#10;D8HhbToZfE8C7Cc7Lk165RTL7EnTZOuGzXL6xHf6rg3eouPCw/I/CY/2pfdRoU5oGjyA6JFa9Dwt&#10;gUNoGLIx36G3eWieR6/rPJLHDxGy3b0nh7ftlN5puZKLkC2rXfdQss/BgTh6Fh8WQhMFb9MTXqYH&#10;1BMeh+rO6f/6Bu3fYH5reCJ6KW9ggd6L8GR8xRG5LhILgKL/z6+lb0yi7J8zV84htLm4Ya2GI1U+&#10;PHxfdBXgMYAMHg8ghlt+6IV8hsBomGbehm+5OQVIKMDifVPHdELunDwuP8ML0aPZR6iubSU8vGuB&#10;4Oz23mOAsOkm/nfdAU83OOrG3EeNGf23bgAY3qCB3jaD0On7+bPlzFy+Enca8o+JAGiafL90Kda5&#10;V+4gzLzDl8QfO4Ec7IjmZtWH9ku1DxBDNcJsgweEhx6HuQ7BZshmYdslnHAuIFc8t2K5D89sOTZr&#10;phyeMln2jR0lvLdtaXGRzELINjE1R/oirEpo1U264mTG94t3AjidAA6v9UQh/4lrixDN9zxJHQwe&#10;wkR4vDeJGkAW1hGedISC6nXgfdIikyQdABUkZUvv3BKZPGKsbFi5Vu91u3v/sX565DG9gw9Nc8/z&#10;IUQuPME2t58rL/dBH4ZuVBAeGyhwcx/eCU0x1wkJMJnXYV3h8S+Gque5/0CeIGy7VXldFiFWzu3J&#10;W9a7eiNlMHgOEMTo8DSMncD8F2ABJJGAgrBEAJbuAKUHp1FGAJyI//oa9VYACqDBC8VhHRzSTvuy&#10;s2QiUU38ojO8U3uJ+j++lLyO3WT7tOkKz4WN63W0jcbB6xtVMFIOVTPBJkC80FnDHIj5jw5B0+v4&#10;gwH0NIQH3oa6cfKY3Dp9Sm5Ct+Btmr7iRg90XH4BVHfgea7j7H51K4wTCT3fMkpweMFVnx6Fsd+E&#10;QfMRbG+4m0PcvI7ExB/bxgul9FYINXmH96WVSwHQYjm3dCHKRfIjcxA+6AbvQ6O+tnmL3IbHvIX8&#10;q+7YccDOj//yU4yHmsPD3wh4KB044bD9dkLDm14ZKm6QK7wtaC093kr5aflS+WGx99Gr4zMJzyTZ&#10;M2akbB7QX79dOj2TX5zLltLuifq+vc44HnzLa3uczDoh71F42vRQz/Nn8KTwbmqDpz1vzyE8SZ7n&#10;ATgp3eMltWei5CVmSWlmvozsN1hDt327D8itW7/puwsew4DDh20mBwQfFPYzYD4GjnqnV/40YNG8&#10;R3Meb6RNv8/zwL9A2gwewMJBg98eIRRDndd4bKTNRt34BlCDhyHb/QcPpRHLnD91WoaVlEsajJl3&#10;EfBiZiJ2MMGhl4lUT9MWnqaNdIO6A4pugKcL4OmKcC0C9a4I2SIgvlGUr+Tt7nukGIQJsVg2+YuO&#10;gIehIB9h6AjP842kfNVOlg4dId+uWilncSa9zLuOAY/mHgxX9lLMfWBMCGtsACF0PScAz60Tx+Bt&#10;YJjMa3x4+P3QnxWgk9Bx9Tp3GN4BQoJzDeJAAe9I4EXYm/g/VB08wE14O4WGedURDnfDuBm+MQei&#10;90EIpTnIhnXIP1aqMfM91bxTmi/94KumTkzn1wwmy08rVigQtzhKyG+c8qvbAInfQq3Bb6nB9ljO&#10;U7PL9zoAtHL7Js2vrm1dD3DW6QjfVeSHfPvpeR1pW6ifHTnJV/XCyx2cNFH2jB4pWwYOlIVFxTIl&#10;M1dGJmdLYdd4ifxbZ+mKk2LHr7sgbIuQLvRE33TXt+jEtOmp13Ga4PFAaQ5PLOre0LV5Hr7HgADR&#10;A6UBHHqf7Lh0KUrJkUGlvWXa2Emyce1mvcua13t00AAiQLz15kN4KA8Ag8dk7S3JQrvHnKanYd4D&#10;78O7u8PC4+lDeDhUTa9j4ZuGdITJB+ge4YHnabh/X07gQJUlp0v0/5e4//6S6lrWtUGN7nO237J4&#10;770VQg4hIQmQQwJkkYQAIRDeew/Ce09RvqiiDN57ZJDb59zv69H9H0W/T8yMylWpQnvvc2+P/iHG&#10;srkyc875zDdiuvWYAv4n2toQBffELT5WTa5bd8U4Xf8i10zbLgKhiwDqLOv45xbWUWrUSfudfPuU&#10;m4MkgICoh0DD5aNPaOgTnRyevsCj+/tJob54+XU7tEi1JwtkSHnqVMO6f0/csxNL6uPDa1Q70/Lm&#10;L6CiI5T+Grk+jcrDqxAFCcBc0tbhKQIcXDdBI1cNxeHz9LvUSQ3o9fehPXLRUDdf8AMVkALxfd4g&#10;IaOF7tLBvQ7Pud3bUl8UJnhwo2gtrCVuUyzCdIlzUojqJYut6GupweTJdnLuPGvYtMVbCq8cYune&#10;3Bu45b6dl4pe0G+60OiyCc5t+u9yI71Vj2kWAqeWkeW4t1K6avp4pHT075yYrXhn+nTbN2WK7Zv8&#10;he344ENb9/bbNnvESPvsaRXiAcNsuAp9D6l+VzpHBU47qQ5voej8ZNcEj7tuKcbBwk0LeACH5XZZ&#10;NTRa4IYISKZiY0A0BIBy8Lw44Bl780XB+9HntnbFeisvr7bvHvzqI6wp3KFAzcODNQXjX7FGePTs&#10;73ONBvTzsCZ7s25bGNBEczX7jCYAHqBpbIXLxTs0Td+9p33Bc/fiJVs5Y6YSqIP1f1IK8VR7D/IJ&#10;/nHRegkeVIQ5Op1V4IGmi5Soo7btpTpYB92X9p9064QCuQq1EHQ0JLT2ITkDaW1T7dfPW9zaWo8/&#10;PGrjlLG7Z8+zkpWrrJJXhmxQIL5lo9fsBMup5UsFWYWbhTguSXku76aAS30ocAq8UZ9LvMVNrhDv&#10;0LlWdMIN1+1K0TEBxXK5hx0cGglQAKCpUyBPB6avVa1nX9PzrgnOq3r+VX0Pzde0/AHRFUHKslMX&#10;BA9Dh+oZCyd4aoFE4PC6E9Z9u/iNlEyKcV7uHDNIy3it4uef2zGlce3a9aoEaB2k9S/gkfrwMuG9&#10;+l2F8NA4IFcNcPxVKozAQHUam6gX2Ml5yT08Mv1LX/d6z6ef2dYJE231m2/a7Jde9ibqN/oMscFy&#10;zbop3uz6lNRGoLQTNO2f0L6sO+tWOzzpjXDpzQgJIMBBbXhDAuD46qGN8PRrhIeZpYO7DfCYhxa3&#10;F/oPs7HPjbQZn0yx9cvX+2tI7txXmVShBhoKuBfyZsEJawrHPzPgSZaDU25bFh7sofAAjg/L0ZY3&#10;vTUqTqPypLceAM/NW3ft0sXLVltUZJ+MHmN9nmxhg1u0U7zTTopAi5ncLYGDK9ZFx91U2AHHTdcA&#10;pp3AwNrHvlwxh0mGIjlosm5SrZ50qAqcQart2PbV87r/8TEb0aG7rZr0uR1fLtdN6lOX6+uJJmPG&#10;mVGY0kzOBFAWHm99o+Utt6Y08PjbqgWPv/JdynMV5WHFT/p3+IxUpWGT4GFW55Zv7JLguaLvuE6s&#10;o8JfJxeyZuVKO88abvT7bNM9tL4x1m7bJleCemahyoUqUbyxf+pk28pbDCZOsIPTp3lL2EWpBlPC&#10;K+fOtUNSnmNfzRBgGwRIgufioWN2weE5JHgOKo7LwMMwHcVgvCyrfpNUR9DUCBrctcaRBQym1Xef&#10;mPO1wJxuh6ZNlepMsV2ffGrfAM8bb9jMF0f66+hfkzs1oGVX6yrV7/S4FOep7tZe7lrHJ7tLeXJu&#10;W0Z5fLldmYMjV44ld0N12GdR+IHt+3rMM6QrCyAKHIGE8gDQM72H2ogBw+2NZ1+2GZOm2Lpla23v&#10;7oN2++6PxtrVP/wj4679KnXAmkBTaM3DUmjNwUNzNfDQhN0sPDGfpxEcxrH9lFQn3LYU88ikOHdz&#10;8Bw/dsLWKHNf6ddfoDwll621MZCzn4J9+mn6yX3r7G5YS+8f6CpF6iSQOsqAp61gAZh2AqwtEP0p&#10;wRNqxL2d5NqxuCEA9f47Q3e62MDHO6VGA8VHff/2pFy3V+3Q4kVWJnhOywXyliVcN2KfbWyT+iQF&#10;kvrsSurT6MLRdA08iiGuHSW2SQ0E/tp3wXNFLpu3yEl1gA546qUStf4+UinPtm12HddNxywLNX3I&#10;ULftH35o1cuW25l1LIa42SfgMfX6rJSAF1JVqubf/N67NqV/P/uwS2eb0ru3rRw7xkqXLHF4zgnC&#10;KinPkSmT7YSC+bMbN0s5cTcFzMGjdv6AbH9SnqbwbLNz3wgexX91gjTBs9LBqVas46MK9N0linV4&#10;xSJviWNA6K5PmI7wiX7TeFuuCnGG4PlA8LD+RJ8nO1s3gdNe6tNewCR4eAeS3DaUxxsNehivXMyq&#10;D2tXozZAE29KGIgCCZ5BHdMiIKE8A7v0s0GCaVjvIYLnWRv7zEj7YvwkWzJ3qW3etN0uXb5lv/73&#10;/8ceCJ4o4N/9IhXCVNDj3P8Unm//8V/27S//0L6exTlUTgY8rMveODwnD06+wSAASmsUsPonDQW4&#10;bXnXjREFdIzeuXXbNq9Zb68OGmJ9n2hhAxS8p5HQ7RSjtPIGgq6CqIPcMEBgJZwuUqIOupYUp6W1&#10;0ba14GktCNoKkvZ/QnVayoCLz2r/z7TC6VnETH+R+tDixhCdXGdr9/98zF7p0su2fPmVlaqwVTLY&#10;ctN61e70pQgemc/hYdiM9/ijQEl90sgDWsPo62Ep3EO5Rdlz4EiBrvM2N8VDPjyH4B93TPCcXrfe&#10;alYzaHOTwNhiV9dvspr5i3yp38UqdOvGvml7J31mpXPm+mo3Z9aw4s46a1C8UUcDx5w5tvejj2zd&#10;66Pd9gq0MlwzxTl1cqt8Yp2UokzKcODzT61EEJ3ZtCmNMti/X9Dw+vmDdk7xDm/TPk+fD309uGxM&#10;VRB8tKylN93JVVuzQr93mVSHl2AttHLetjD3a28SB569kz+3bR99bJvGT7RVb7xl8xVLThk+wt7p&#10;O8QY4NtVSt/x8Y6+Yiuv7G+nPKDhgHe+dlX8E0tQAVC/Nj3lmqWmaxaApyFhkAACHIyR1QPaS30U&#10;Bw1W3DOkywAbpG1/KdFA7Q/r9bSNGPicvTrsJRs36i2b9cVM27B6k+Ke064EPxCLqICjDI3wuHGc&#10;hyhrhaA015hAM3hcB6LvGNfGc39SLPTTr1KeX5uHh3gH8zFtjJ7+4YFcubQOW8DD9ZsC557s1pVr&#10;tmjG10qMztb/qTY+O5SWMVeEv8pFU6HvKEVp/zcpiwJ/YOmgWKettg6OVAZ4WmEAhAIJnnb6nJvu&#10;YRkqIGIVnc5/FkBy3Wgu7fdkB2806K8AtregGyBIZ73xjhUp7ilft8Yq16+1Gt4OzftBt8h9Y4i+&#10;YiD6f3wMmhQICGh5y8ND0/UBH4YDQLSwefP0kfTGau8T2g88Ak/w0XRcvYq3xikO2SD3bLUUb8ly&#10;q5630M4uX2XX5c5dk51du9aXrapfrWBdVr10mZUr+D8qF+nwJ5Os9MvpVr9wsV3Ssy7r3oty2RpY&#10;c0EF/NSieXZ8+lRfBbVq2VI7Q+ME8AuUC/rNFwTOOYETnaVndimeYuCo3FZvxcNl26jKRPBUr15u&#10;p1Yxl2eBL1dFn1LxrK/s2PQpvtbbzs+kOB++b2vefdeWjMZle8UmDX3BXu8+wNcX76C85fWXvKbf&#10;3/2q/G4n6/hUJ+vMlIQWXX2UgS962AqAejVawOMxjxSI6Qk+r0fwDOwgtekocGQDOkl9Oguenk/b&#10;c/2H28vDRtibI8fY9EnTbOPyDVZcVK44XCpAQwEuFarQBJ4cQL8BJwNIzjULSLL2rdyydI3vEDj+&#10;HTl4fvzFfvz1IfBklQeA7shVYw4511jcg9HTxEW37t11eGorT9n7Y9+W/Hayga1Zg6CtCjbW3rpK&#10;ZVCNdrhmfxcQcr+AAXUBmsZ9bVkhtHVOgYCH8w4Yn0WlZO0FUydcN6lNTxmr6TC+bcATnXz0An0+&#10;7w16xo7JRSpft9bKFYDzrtA6uVYNUiCMFrgUA+XgYQ5PBh4fniN46Hy8otjn+jG5a4LoMuPfgMtN&#10;Lt5eXD65R1u3ufqcUqGvXSVVWaFCv3SlNSxfaRd0/uo3W+26FOqq4qHzAriBWaDrFbwrFiqfP99O&#10;SmUqUaUFC61ealO/dKmd1rZ60QKrWDDbSmd/bcVff6UC/rVVLlxoDTkX0UcN6Pu9dU2uWqgO0yxo&#10;WeR66kPa7FMQUB5mkp5aJdVZudhHUVcwg1TwnBQ8R778QrHOZ7btkw9tw8Txtuqdd2zRa2Nt2vCX&#10;fOnhlzr3tp6PtlYetjZefengyB3nhWJtW8iFEzwdpUBdpD6MrGZxd393TwDEvB4BNaA18Y+AocEg&#10;B0+jCSIWgMca4en3jMPzzqg37ctPptrGFRutpLjSvn0gBfjv/zs1WROP/Avw5KHIK05AFJYA+l9+&#10;77e//iIVkpv2r8IDNFmjnyepTop3HJ77Upx7d+zO7du2f9tOyepz1r9Ve+vzVGvr9WQb6ymAeAdo&#10;B4clQdPm74AgAGSuNjIAcYB0rrUgAZ42wAJMwKPPYW2kWG11nns7uhvIyjr6HsHJ4of9ZbTA9fzD&#10;YzZKrtveOfOsbO0aj314wS6vRcTv91EHtL75BLXfKo+DQTyTU5iIfYCIeMjjIhlL5tIMfVWfucLn&#10;FZjXb9hop9ess/qVa6wegFavtbPrNtr5TbSabcu9anGnvl8uI2PuBBEKVLt8hdUtWyGFETS8BWFp&#10;ereom45rAElxXJ3uY622s/ovuIgo6Vk9Kz/0KA0U9c5ghiTRv0P/kY8kYOTFSquUu1a5cqnDU7mU&#10;N2zPtbJ5abHIw9Mm+0DQzR9MkOq8Y8veeMPmjXrdvnjmRXu379M2vG03b/VsI3Xn1Zf+jiSBgwFS&#10;O+BpwShrZpN2s14yX+Bdhgo5QLxuRPAQ+/gi8FKimFXaT8bi7/0EEIb6PM26Bv2G28ink/JM++gL&#10;27Big5WVnrL7P/yiwp9z236jPM27bFhWYbBCeNI9Oaj+8evD4WlueE52ugGxja+9FoqjOIftHVrk&#10;pDxXLl22hTNm2dAuql0ETV8aCZSY3R9VXPN31VKoCPAowdvIdWv9pycdmlZ/eMJa//HJpC6uPC2s&#10;xR+fsJZcz0HUUp91NcodAw/gsYJoZ0EDPD1UC7Lkbj+pD5Pp+vz5SXu+TWdbo4CXDtMEzxq5bqhP&#10;brwbjQfbaYFjvBexj2pvmSsPcKA+uTk9jJS+KoCIgXzej+IjwHF4aIbmfuKmnbt8NIE3VX+zzS5v&#10;2WYXN0vdtL2wbYdio9TTz/c4qBRumqFRQqnQOf2+c3LV6v0N17k3LcjtvCBQLko12fo961EtqahA&#10;xV08Q0yDe5brAHbTPucYoBqjF2gsOLV2hVWsWmplyxZZxXLFOkvmWWlOdXjB78Epn9vOjz+y9QJn&#10;+ZtjbeFrr3kr26Shz9kYuWwDpTK0fLZ+LL1gLF5zCTytW3ayDq26WCdZZ8a5yX3zxoMcPKiPA1QA&#10;T7yvx2ea5lQn4GEfeJ6V8ox8+kXBM9o+G/+JbZDbVllxOgePVCfntn0f4Oi4EJgwYCl025qzRoX6&#10;LxoNcNtoMEjw8PJqh4fFDgOa2/flqmnLEBwAAhxvGMg1XQc8gIPLdv/b+3ah4axNff9D69+a9Qja&#10;+vQA5u90VwJ3kTrgZjW6X39BbRI8WeN6K50HHAxQiH08/gEcGfEQCsR61Z3kqnUSNIxQ6IXbRuzz&#10;mJTn7x18btCQx9vY16PftBOqqUvlGlWpdgceOiABiIlgHveo9o+m6+jYvETHZg4eB0j7V33gqNw4&#10;lMmB0XWat3PTtoEnDcPZ6X06V3ftsWuyJq9XFFx8x1nZGdSHRgt9P03XLE11ZoPAFjwNAr2BWGfd&#10;ajsjc7B8bTZdXydweBv3WikWcZwAOiP3jVml7qLxf3YKGrmk/v9y8Q7Tth2edSusfMUSK1UMVSaX&#10;rXTRHDs5Z6YdnzHNVWff55Ns54cf2Ppxb9uSMa9LdUbZ9Odfsk8GK2Dv2tf60MijPOBV/4DzlLwL&#10;4OHN5G1a8dp+uW5y31x9BE+vFkl5YuvDdgROE3gETePiILhtAoatv35EbttQ1jRQzBPwfDJOcC9f&#10;b1WVtQ5Pinko2KEWvwUmWd5VC8X5fYh0DyZ4vvtVAOWU51vFWbxO58Evv+SVJwtRDMOJZulbKA0Q&#10;hfIImlt379hdAVRXWWkfjX3L+jzR2qcQMBynv2IdYpIOf2ntSuH9N4KI1rK2imX+HXhchXLKg+vn&#10;qqNnozzdBFAv4p6/s+B7ex8oOliuW6//fNQ+GPq8HVm01IoVoFfwEl5XHxYtXGcNLCPF6jlZeFRj&#10;Ozy0oil2+A082vep2ihPznzNAxQHOFAuPYcYyMey5a4BTbq+O41ylpvIOLgzPm1a7qMMZWD+Ub1+&#10;H+brFKzXb5Xb6ZC4pWv1qJPc0HpVBrzOnlHW9YKDt3hjQOPj+bCcy1Yv95BJb1Vrme+0OMEj1Tk5&#10;f5Ydz73T9MAXn9ruSR/atokTbN07b9ni11+z2SMZkvOivT9gmL3YvqcvRNlaleCTyg9/taWgAZ54&#10;zWVb5b3HPSwE0rKrr+kGOAEPjQjEPLwxDoAcHsARQAFMo+G2OTxDbHjfYTZiyPM25sXX7ON3PrA1&#10;S9bYqao6VfKCh3hHBZsOzIfDk4AohCesKTRhufM5t40O2e9/1vNRHrltP/z8sz1CHFPouoXqAI5b&#10;xm27eVfgKN65LXBu3bxhRQqqxzzzvGKPp2yQ4GGVm66CpLO3puFyyXRM/OKNAAXgYLhvAY8DI1C4&#10;P+AJAx5aejrR1J2JeXr9jaZqZql28hdR9Vbc82rnXrZ12kwrWqoCs3y5VcodYoYpK34yvisBlCbL&#10;MXU63B6mUgOQq09OYVjb4Apxzm7ZLinOzgQGgACHG30qxDTAgxsnBaI1LqZD+8xP9ukDarQU0BOL&#10;MTWAJX1r17BoIdAwPGetx1Cndcz5Wv3+00wx13+pY8KflMkhUzxDB6gvsbWV1XQAiZgoQVnrLY6r&#10;3GUrXbbQihfPtxKpTtG8r+3ozGly1z6zvZ99LJftfftm/Hu25q23bNFrr9vXI162z59+zt7rp7ij&#10;XQ/rorRuCTzKB5SnFS4bcY/gaS2waH1zeKQ8XVuwmmhTeJhhGg0Grj6Kd3gdSRYaQOqNtVcc1EUx&#10;T6+n3W17aeiL9vrzo2zCmPdsyewlHvNEgwEFnYGbzcOTB+JfgyaZNxbgugmeb3+RAafgoWHie7lt&#10;Dg+uWkBTCA+w3GYITq5pOsFzV3bHlefalSt2YOt2e3XgUOvzaEtfW4ChM7hTHRTv8HKqFtp/Sgne&#10;SgYQheA0gUfxSsCDGnm/Tw4cXLb2AtKbq/mORnjaJnikPIx1G/J4R+uj2On5Vh1txfuf2JEFi6xE&#10;gXj5Chb9W+U1MCt/+qo6W1NNTaNB46BRh0eumNy3iG3cAMfh2afAX+qEogQ4MuIZ1hBgQCYA+QgG&#10;QGJfz/eFQQQMDQtuOZDOfrPVWwCBxwu54MAYmQA8NVJMoD8NPPr9NVQCq1gueKnVKfhnVdA6gcFi&#10;HrUbBNMW4jr9N8ARlLiptVKs6rWrrHzVEisBHgaALpxtJ+bOsCNfMYZtklTnA9v+wQTb8t67PqJg&#10;gVy2mSz2MfRZG9dXtb/gYRhVS+XBU6okeTN5S7lxrWh1eyL197SXdZTb1klGk/Vv4UkjD7LwRCNB&#10;nww8vdr1SvB0TvC8MPA5d9uAZ/zocbbo64VWXVWvQqxYJDc8h6nZKND/WXj+4a1twPMd0OSUhwYD&#10;h+eulMffDCdovv3hZ9/3dde+S40FdIT69GpBlOC5Yzfu3LY79+7ZjWvX7Yh8+9cHD7fef22hAkxh&#10;phlZqqMC31IGPC20dQUChGYAovGgFY0Fgqc114Eldx/uWqPqyA3sKDXr8ldctrbWU/Aw4JTp2Iyu&#10;xm0bpkwb8lg7GyKYv3z5dTswZ54VLZKbsmyJVSoQp5+jbrPiim8UP+RGHnhBpoBT4Bl7JnCuZuAh&#10;zkFJUJ0rO3XcCM9uASG1UWwDPK48xD+0vul5tKy5cV4W8NBxibuY4JGbxWo4FHTiMsHiyiMDoNMA&#10;wzSF1UC1wkcG1NDUzJrWil9Y+QZ4GDlAB2gtb1tgbtBmxUabWCFH6iWFOrVmhZWtXGzFSxdIeeSy&#10;CZ5js5nm8IXtkers+IghQeNt07h3bKXPGh1p05990T71+TuDbTBzdgROS1SHShHlCXikOu0A50mB&#10;o/TvnIt5uj/ZxXrlAHK3rSWjDnor3lFsAzzeTN3X4x4s4h7A6dNBMU+XFPMAz4jBz9voF161iWPf&#10;s2Xzl9nVSzf9vT0AAkDe6vY74GABTMDjnZ8F9yRLTdpZeNIIgxTz8FI3j3lYY+07xTbfCRreTcrL&#10;fe/dFzj3vvcBnz5DVEas4/HOnXsC6J6fu33jth3fe8jGDH3Be/mZbsB8HKYV0KkJKB6/ZKw1QEhp&#10;AMMbErhHx3HODcXhXuzPreT+KXaSddC+g/PnNJmOCXJ9BC39O6y8M+jRDlKeDjZMGTngr0/ZuH6D&#10;bceXX9mJBSosclXKVXhOrVWtvWGlCpgAIlBXwT23dZsPY6FwE/xfl4sWTdCYt6a5SZUEzsXtcte2&#10;C5Id2m4TFFsF3rYd3hTtzdEC6sJ21AZ45Lrhssl8dRuByqQ5WskYsOnfv0UAKfivWy23bSV9Rdgq&#10;O71SoKxc1mgMp8EYyMmwGsalnZKiOlCMGqADlOV1pUCMlWuQoUi4bFVrllnpCoGjWKd48VwrWjDL&#10;js4CHqZafyrV+cC+mTDe1r35hi179TWb98LLNm3YCPt4MJ2jg6yvwKA7oeXfVCE+Kogea+tG40Fb&#10;KU97Ga+57Ci3uZP39XTyV4/0EEg9n+pifVrIZWvZS/EODQW88FfqI1AYYZCaquWqtemZFoGnta1j&#10;XxvUbZAN6zMswTPoORutmOe9Me/aysWr7PbNe/YrC4GooHsc898K6AsaALzwZwDJXsvCEzCla5xr&#10;Cs93gsdHM+Ra23h59QO5c4989/0Df5MB8AQ4vwcP4Ny4c9du3KaP557t+2anvTHsJRvKAt9MYFPi&#10;dkIpcsoRgX8oiLti/xSeHDgZeNppi9vAVIauf0oT6VgttM9fnvI14AaiPLhuj7W34QpYBz/ayl7q&#10;0M1WffCxHZsHPAs8WGYlUQCq4UVSNB5sluuWgyfN/Nz5EHBkuhZwXKT5WYCwPf+NPiv3i3FtKAtz&#10;aFjhxrc5Yx01pkRj9bq39hupDaOdcy1i/hYGKU3NCoBh7BkDN1Gb5U3gAZiAJ8yhWr08dYCyLjWL&#10;vEux6uXu+Vi2gGf5AitaPEeVicCZ85UdnvmlHZjG6OlJtu39ibbp3XG2ZuwYW/LyKzbnhZE2VfB8&#10;oEI7UrEHb6kgP1r8TSZ4WgCPwAl4OqA8gPNEUh9XHgGU4OlqfZ7q5vC48Zp5uWyYQ4QCyWJl0b4s&#10;DMJQne5D7Jk+z9jz/YcneKQ846U861dusDu37tuvDM35iQKuQv9f+caAAATLAlQIT+zHcfZcITwe&#10;60SDQcCD8mD3aThoAk4entsM/hQ0Ac91gQM8d2/ftV0bttq7L75uw9r2sM5/fkLK0EKFnGbpnNsl&#10;KIAHSDjHANBGSHL2e/C4CydoGKaDy9b1r62ti57BTFQfdCqAUB46SAdKfYY83smecdettaylff36&#10;WDs4Z44dXzBfBUfqI7+/itdvECvIpUF93I3KwcNYtYAlmp8bZ4SiTLoH4zXxNDN7UzMjFuT+MVI6&#10;LecrgGQ+AgCYdD/fgdLQQcrg1AYaCvS5FNSv98XaKew1UpLq5UsdltNMiJOL5q9H4aVVyxd5xyZr&#10;TFcsU2VAPw0LtaNCgqxqzXKr9AXdmUi3QjCyLvUK/d/l/r+Ll8qFJdYRPMdmz7SD0xnH9pn37WyR&#10;6qx/+y1f6GPBSyPt6+dH2GTFGe/1f8ZfQMaojhZyq58SPE+pYmqhNG8pA552ctseBk9PbR2eFt29&#10;la0frpu2vmqorK/cNwcJxcm5b7hujC4Y2mOoDe873F4c+Ly9NOh5e3X4yzbxrfG2YfVGu3H9jv1E&#10;IwGFXYWegZzf/27Tc7KAJGtAEvvck8BpHp60lRL9Q24bqpOfERrQNIWHtdiuS20AB7smcG5py5K6&#10;O9ZvsXdfeM2G0hrzlyelPC0U0Mtto9DnlAUYYtT0w1rbsvD4ZwRhAkfPorFAmdcZt03bnlIa4qt+&#10;qgF9URGpEQ0Fg+kolfr4+nC63vsPj9qEQU/brulf2ZG58+zEonkeMPOajVMKtokF6pjzQ0elxx6A&#10;kNw3n9SWK/jsA9BFFfpLKvQJnC1pYXXtswYBC3mc30nHKzGUPkPHJffJLgLOJt0ju6jvuaRnXhFk&#10;V7dvsSv6LG+i4+W/dVKUmiW8JSFnUktf+H0J07HnpZdUCRaWh/I+mvlfW7GsXPdUM3JA8U/laplA&#10;OQVwOj7lx0uluovcXTsxX+DM+9qOfP2VHfhyio9j++aDCbbpvXG29u035bK9LtV5yb58doRNevp5&#10;e6P3EBskJW+nfGmh/HtS3sWTf5f6qOLCWin92ynuYSGQDtp2EEidpERdBBOq06tFF+st66uYp3/L&#10;njZQMU8MzWE0NXN5WDnUR2G3E0g67icbJLUbwvt6aGmT6/jKkBft9edG2bjX3raVy9YInru+ik5j&#10;/47A+f1+m2QBCRb3hzI5LDmQGmMmKcz39PNk4cGNE1RN4Llz9zvFNHLTtMUa4ZHi3MiBg8uG8qBG&#10;t27esa3rNvnChs926mPdlLBd/87YMwZxoj55gBqnHOSOW/8xDwr7AQ/H/jlGVwOOVAdwOsp18/k8&#10;sn7KIBZEZK4QnaKsazD4sY5pdqkDxMKKrG3wmL3UrqttnDTZjsxbYCcWLrTSpYusHPdNhQ13hre9&#10;sUxV47g3Rl6rwIelkdhyyVATbYGFF/N6z73fy3WahlPfEQurn5ddkKJc3LTRLm7YYBfWrrPzq9fY&#10;ecUy2CUdXxe0N+WqXZOrVj9vrlV99aVb5XRtZ8hmTreKGdOs/GtteZ/qvFlWxbuHFs6yClnp/JlW&#10;zCtBZGVL9HkBU8F4tdUyBn3yVriVi3Rerh3naCwQdEfnCpxZM+ygnr1fLtuOTz+2ze+rNn/3HVvz&#10;5lu2eNRrUp2XbNqzL9mHQ56zUazPJiha/uFxawE4qhiB5ylZSylQq8dbW9vHWIKqrcBhtHU7wdNe&#10;ytPRurfgtYvEO13kqqE8PWyg3DQmxNFJ6vN45KINai9XrXV3X1l0gPZ55ciALn19To+7bAP0OwYL&#10;nuGj7M2X37T1qzepXD7w95TytjZU4t+Fh/2HxUjpHq7pvODhLXC07AEP3+fKAzy4bACSQPm+CTx3&#10;pCxMdnN37X5y2TzeuXvXlefmzdu2fcM39vZzr9hLqiW6Sy06/eUJn7PDfBwHRiAATAInqzRP+D5w&#10;AAz7mHeoOnjJzQt4mJ7d9W+t/YVX/VTLsY6bg6NzrKgzQOrz9JOdcwAJHlkffd9g1Y7z3xhvh+cs&#10;UsFRwLxosZWrhmdwJLFBLa1vuEwOkACgoxFFiQ7MzLHPyHSgvpGrRQekTGpCJyTvyjkDLFs22xVB&#10;cVExx4Xly+3sgoVW+/Vsq/3qa6uZ9pWdmipAJk+zminT7MyXX1nN519Y8fiJdvK98VY8YYLbyYkT&#10;rUgxyNEJ79mRDybaCalDydTJVi6oyhSnVMyb6S8qZmHEotlfWsnCOenFVbLyVVQOAkdKg6Gy5YKo&#10;XFtev3JUIKI6B7+aZvv0zO2TPrJNdIyOG2er33jLFo163b56bqR9NuxFe3fAM/Zcp96e9gydApwn&#10;pDRPqYLEfQOeNo+3kfIATlKejgKn85NSHhoLcm4b8PRXTDyA+T0xt4cRBnLbAImJcsz56S9jPQPg&#10;GdgpwcNM0hflur06eIS9OuwVxTzj7dC+o/azCjHL7noLW055AoysBRhh2fMPuyda61yRQnmy8ITy&#10;xFTqBEpT5bl9J9e6BjD3kvI4QNpHfe7qM0f3HLL3XhxtI7oN8Gbqzn963LorUTup4Kf5OK19dAGT&#10;2txtyxnDdAAoAZZAac4AiSEhxFHEOwwRYU2EAfqOATo/UH73YAWvg6Q0gONum2BiIXg6bOnzebfv&#10;UNvx5Ww7Nn+RfH5611WwlivQljtT7QApsFaBD4CIQ1xRXF0SPG7AJHh8SIygObtBsK1TvLKG6QPr&#10;7cKqtXZp5Sq7pOfXz/raqr+YYpUfTbLK9z+2qvEfWtnbE6yElU1Hv2XFY962srHv2IlXR9vRkaPs&#10;5OtjrFSFt1h2YsxYO6bA/dibb9qht96xg5gK9/733rN949+z/R++bwc+/cgOTZ7k67rhvlUQD0ll&#10;UJ2y5Skm8rhIRkNBibZFC+bYManOIUG4V+Ds+nySbf3oQ9swfrytfvttW6HvXTDyNZv+7Ehf6GN0&#10;r0E2sFVneQFy01QxPiF4Hle6p5inpVw2waO8yLtsCZ5O8gpw2wAHt61vy65y1wSOWw8bxMo6ggf3&#10;LeBJk+WIhRjrJsB4vbzgeYa1//o/a68PHemrh37y3id2qvy0/dd//7+9YxTV+YHVQnOtbaEmDwMj&#10;e62562H3f/6H7FePebLwNIl5Ah5AAZhbt6U0OWuEJwdMAOT72t6+fc9qK2rsi7c/tIG0rMjV6qlE&#10;7qotrW6MMmCmKAAQt7grl4EFgAKmACUZ+0/5/Q6OjBY84p1equV669n9lXEDFfv0E5gD9D3A4gvI&#10;/62tGxABU39dHy6YFr/zgXx9wSMlKF28UEG24h6artcsVeyz0k7Tu18AENusGnGuHpWiocFjlGVW&#10;JyU7v2SpnROYZ2fPt+op061qkpRCBb1o7JtWOvYtqxIoNWPesZrX37bKkWOs4qXRVv7S61by4itW&#10;/OLLVjLiFTshV6loxMt2bMRIO/TiCDvy8st2XEDtH/m6bR3+oq0b+owtHzTEFg0cZPMGDbQlLzxr&#10;2yeMs6PTJlvRXCnRcv2nHDwVUhqfbsD4NRkNBbhsRXNn2WG5g/sV6+ya/Klt/wSX7X1b9+67tvLN&#10;N2zRq6xF/bK3sr2nCmdE597WTXC0/NMTrjSPC5jHleZP5Fy2NsqLtrrubpsqMAyA3G1TfvR8slMO&#10;ni4OzqAMPMQ8Pps0B08YaxrgwgHPsB6D7TkpzyuDXrDRQ16ylwY+b9M/nW5XLly3n3/NxzvfAkIO&#10;nH8HnsJrWfsNPLmYp0lrWxYeVCcLzy3BUQhPo9GAILft5sVrtmPFBhuhWgJFACAWMPRlpIAHGLTf&#10;SdcwwOigwp91zQIcQHF49IwODs9T/nnWL2DUAmu7MYo64BkAPFI33DeUB4j6s4Ko4KHlzZVI277/&#10;+bi9P2C47Z0u9ZnDgEjVyksWWCWujWIF3iBXs45ORpZkWt8IEFvMh7sAziZGAay0eqkVb9SunPO1&#10;HRcoB94ZZ3tHv2H7Xh1r+1953Q6OGmWHXx5pR0a8ZCdeGGklAqNk+AgrffoFKxn6vJ0c9KydGCIb&#10;+pwVDXvejg991g4OHGr7BgyyvYMG275nhtnB55+zgy+MsJ0K2jcPGGYbBg6zNUOG2apnhtuaF1+0&#10;b94ca4elHKWzvrJSd9sEDK6b4MFNY+CnD/5kDJtiIuA5MWeWu2t7pDo75Apu/RiXbaKtlaotf0Oq&#10;8wrv3xllkwY+a6916mVDpTodVLE99cfH7Qml/ePKn8eVh0+gOo+1ttYylAe3zcGRRczTWfB0f6Kj&#10;9XK3rbMNaNWtEZ6BuVEGjfC0TctRDZLFUlT+msWeQ+yFvs/YqIEv2NinX7ZRAmjF/BX23b0f7Rfe&#10;lEBrm2C5DwgF0PweIL93LRnXCtw2h0fnBU9jP89txToMwbml7U0BdFOu2E0B47FNznDbPPYRRNfv&#10;MMLgrl2/dVvKc9e+FWANladt0psTrO9T7ayL3DZW+KQTs4eUopsSv5sX+hbW7W9PCoInU0eqzrnp&#10;ehfBQ0NAV4GQti2su+Kg7n9K1lPq0VsxDYsl9tQ1OkaZ5s0b5oAGeLC++kw/Fgf5u0B6VHHR47zb&#10;p6P1FjzPtexoq97/RLHPXDs+X4WJSWC4NwKIFqk0dCeNvA5owkKBaNquWbPcqhUzlbHSzBef2y4F&#10;2aulCusGD7O9L7xiR+T2HHpZW9kxKclxwXPkmRfsmGKIY4LnBNuhL9jx50a40qA4J2XHBNGxZ56z&#10;E8+9aCdHSo1GvWrFCt4P6Z5dunfHiy/ZNy+9ZNtee80OKEYpmvqFlc2eaZVyxdxl03+oUEVQunKh&#10;lSzPqU2uQ/Qk49gE2JHZM7yRYPcXk2znZx8Jnvdt44R3Bc87tnT0aJur7/3q2ZdsfG/V+K3lcgkG&#10;4tCnlP5PyGVmZEHqHG1jrRXrAE9r5SXwtFN6t3+MF13RWUqLW0frpsqr55MoD/EOihMuGy5aWs9t&#10;cE5xYnkqbCBrWnfobS/0etpG9htuL8ttI+YZ+8LrtmvzLvtFCsDLfaOQYygQk+Ji31vgMtfDcPMA&#10;B4XKt6w9DKDUiMAU7OS26X7FO9/98rNinp/tEaBhfBvbG4InWR4c7JbsroBChejf4RxAoTz3cO+u&#10;3rKtazephnhagAgWKQYrfPaSavT885PWQ9ZL0PT66+O+ZQ1qhvOwmHvapnWrews2tqw/3U+ZBQQs&#10;Ct9bmddXsRP7fXU/Rscob5lj7WriHsChgaCfAOM1JYyxY9TDAGVof53r86fH7EPV8Lu/mm6HFDTT&#10;XFuhwJpAG/U5xRCYdWsaIQKagCnUiIYF7zdZqtp9ngD8cpqVTp5sJR9+bMfeeEcxy7tWOlqxjFSo&#10;4o1xdurNd+2UzpW/Ltdt7LtW/fZEOz3uA6t+532rfHeC1X74kZ39cJKdV0zU8M5EuXVvWcUro61i&#10;1Bireu0Nfe4NOyyAdsmN2/L887bxxRds2+jX7ZAUo2j6NCtW/FIBPCtQGwEtxSkWOCeXS22Ax921&#10;ualfR67dIbls++gUFTy7BM83H7xn68e/bWvGvWWLX33VZr7won02+Gl7vZMKtwChdbO18qTFnwWO&#10;8qS13OLWAgXVcZcNiAQP23aqxNrrusNDf8/jHa3r43Lln5DyPNXN+rfqLvXJxDzENW4p1gm3LcHU&#10;w56W2/YCK+f0GWYjpD6vDBlhH7z5vh0/VGS/8HpF1mzLAUGjgS+Lmxuu83vwAEQoj4PRBJjfWsCT&#10;Fv6QCv0iN+6Xn/LwuOpIcR4GjyuPwLklpeH4+t3UXH1d8HD+zq27drHhnC2dPsv6t+lk7f/wd+sl&#10;t6rHXwCmhcPTU/u9pTx9BVZ/wUN8EoH9YEn9QFeQvMsFOIOVCRjQhNGvQxM1ryjBbQMgntFXx730&#10;PZx3EGlcEFS8RQHrJb/96Sda23wpxQG5W0fmz7IS1cxlywKgFQ4OgzBrcvFPHp407J/Bm6d5FeFy&#10;xUr0wyyYb3Vz51j9jBlW9fGnVvrueCseIwBee1P2tp2WGp9572MB8rldnfq13Zy10G7MWWSXZ823&#10;M19+bZe/nmO35i602zPn2Z1ps+3ChE+t6tW3rHykAHp5jB1/cZTtVoHe+uxztmH4cNs0cqTteudt&#10;Ozb5MzspEIqlJJVS0MoVSxyeEsU9wIMV4aoJHlTn+LwZdvjr6XaAxT2mSC0//8R2fPyBffP+e7ZO&#10;4CwdM8ZVZ9rw52zigCH2fBsF+8ovXLYETxuHp43ACMVp+0QGHly3R4l7cvAIHIfnsY7WXQD1fqKr&#10;9WuZbKAAGuzANIUnjIXfaboe3m2gPd/7aX+9IjZScc9XinfOnD5nv/7X/0tuUwIF+/8rPO6q5ey6&#10;3LDm4MFFu4lpH3iu3b7t1+hAvXb9pt25ecdOFZXae6o5W//nX12BcN+AB/XpLWj66Bxvr+4v94z3&#10;9AyXL/xcq64+ImDoY3KxGJv2dzo5O/iIgaE6/7QCTrbYAOIaZRKq01eq1Ucuhb/zR+rDOVTMIVWN&#10;6fBIcfoKxN5/Sy/T6iX1GdWlu62dNMmOLpxvxxfOtSLFAuWCoYKVZBgjptiHEcineTu13DQWIiTW&#10;STFQ/k1qdSuX2pkVS+3skkVW+/VMOzX5cyueMN6Oj33DSl4Zq1jnVW3fsOq33rezn0yx61/PtzuL&#10;V9utZWvtyuJVdm7eIjs/Z4FdmbPQrs6Yaze+nG1nJ35m5YLn5IuvWdHzo2y/3L3NzzxjG5951jZI&#10;ebaMfs1b2k5+NdVKpJ6l82b5etaV+v3AUyoFolWtWLHOycVy1QBnPv06X0p1ptkBRhR88ZlUJ+Bh&#10;7g7rFIy2WS+OtM+HDrfRPfv6gpUd/0xXwpPWCniUli1UIbWWy+YqI2OLEfMk5cnBo7zrKGh40S8L&#10;I/Z4rLPgkev2VBfr1yK1ugHPoDApTSE8dJwO6zrQ3xA3Qm7bC6xh8PRLtnrJWrt76zuPd3y1nBwQ&#10;/w48AQ7WHCxhQOOmfQaFpgUPfxFIyWVrhCcU56HwCBpUx4flcO6eYh/UJ2cAdUvX7t+6Y/u2bLNB&#10;XXpam//4q/VQYfb11AROo6k266s4ZpBU4WkpBgA9K4CGK2GxYZL5Z5TQT7eUCZxnFGg+K18Z81VC&#10;lUkYK5Eytg1oHChZH6kdsLImNqOtaTrvqYxnjbfeuo4CdvvPv9h4uSZbpk61Q/Pm2IlF86VACwUQ&#10;U5OlQMzvZ43o9az7JlBkrLLJSGV/HTvN2nSuKvapX7nM6pctsjMCsfqrL61MNfrJCe9Zsdy2YyNH&#10;2fFXXpcSvWNVEz62M1Nm2OW5S+zywuV2fsEyOyvFqf9qttVPm2GnJ31h1RM/sVK5dscUMx1UDLR/&#10;+Au245nhtuHZ4bZZsc4uBfSHVOBPfjnFSqU4pVLOUtYfWLzASlkMXr+DuToneb+OKgTgOb7gax/D&#10;dmjmFDvw1RSpzmTb+enHtv2jD/wlvYCzcuxbNu+V13wd6nf7DLCnpTqd//KEtWWUuyqnlqqImIbQ&#10;QtZa6dlOqtNOwDDdJMBpS1+P0jfg6STrKnh6CJ6eKM+Tna3fU11tQItuNkjKM0RuGwANyb2vJwuQ&#10;u25y2Vh+d3iPIf52uGG9htqbLytND5ywn35kqdumcPxP4AGQ5gCKcwEP+z4FOwPPg3/8kuDJqk6y&#10;+8kly9m1W7e9ceCGXLSAKaC5dkf35PZ9rJuuXT53wWZ+NsW6PNbSOv3xUeunrUMjReinbT/cKhlx&#10;yCBctyc7CJJONrx1NxsuUIarZgKYYZL4LDwcD9T9AQvwMDyHljd/5bzOs0XtGPcGQLT60QjRXS5H&#10;D7mB/joTuW+9FXtNfukV2zt7jh1buEg1tGKFhXLhqMUZaMkgS8U2DgrL0+YAikUDMd4hSqtbw+pl&#10;UqAlVq/P18yaaTWs8jnpEyuf+J4VvfuOlbz7npVO/MBOffaFNXz1tTdnn5u7wBpmzrHaqdPt1KTP&#10;rWyiYpi33rHDr71uB0aNsr0vj7Q9L4+wna+MtB1jRtv+8ePshMAs+1qAzv06D47ALwV+/W6f4AY4&#10;i+ZJUQFnth2di7s2zQ7NmGL7p012xWHh9i1MPXjvXVs19k1bNGq0ffncS/Z+/6H2Uvuu1v3RFtZW&#10;Ct1K6dRScWRrKU4rpVsrpbMvwkITtdLYp5cIpmhtA552SmPeUeqqQ2PB452tl/axfk92sQEOUFcH&#10;yOFpr/hH8Q0KFJ2n/nbs3AKIz/QYas/2GmaDuw2yzz+abBfPXrWff/5f9oDFPVCDHBDeCNAIhyDK&#10;LQqStSxAWViwAAqLpu5G5ZGx0Ls3i+fcNsABoH8KTxhwNO4DS4H6MPYNsFizurqk3Ma9/Jp1+tPf&#10;M3GOYhQltscrFHYlur/1TcarEwcQ+zzZyZ4WLEOlOkPYz8EDOMQ+qQGhlQPkrpuewbNQlO4yVAd4&#10;gKaTak5vtdP9vJGhmwCi9ai3vq/zHx61IU+1tdkK6A/OX2THFihWWCD3TbV4+VI6UBkbxti3puoD&#10;PLhtDPNnidwzDPtXDNSwapk16DNnli62s4sX2tn5s+2MCnnd119ZzbSpVjVZyjJlqtVO/8pqWcxw&#10;5tfal+JMnWYVn3xqJ8dPsOPjxtnRcW/b0ffG2XEF8sc/kQv46Qd2XAX+5FS5hIAjV61kHuPZgGeO&#10;g+PwCNxiQVOk+Oe4vvuIvvuw1Ik456DA2TftM9s9eZJtleIw7WDjOIHz5pu28FUW+HjZPh78rM+8&#10;7Qccf0jgMLawhZQHt6211Nth+XtLAaJ7lMaNy4RpGyMM2ilebf/Xtq46tLL1Uh72FkS9WRJZHsUA&#10;eRSDcvAMaSsTPOHCefxDY4HDw5K7rFs9yJ5h6amBz9naVRvs++9+9v4d1mv7lpavAjDSYM5kHP87&#10;8GSPs+Bg3trmVhDz/B48oTTez6MtKoQ1nvOm6wQOdu0uY94EkFRq45LlNqBVe+sm9Rmk2gp4+nlr&#10;WJqH0w8AVFuxTfspsKd1DHCIcQIg9gcpEC2EJ1SHF2ABj5tABRiawHl9STddp0m8swoC6yr0UCbz&#10;upJO/8+/Csr2tmzix3Z43kIrUuBPbc6azZUAxFwZFgeUusQcGaZwY4DkMKE+2p7R9syaVXZ2tWKZ&#10;VatcidzkBjYIpvr586xu3lw7PWe2nZI6YZUzplvV9OlWPkVu2OefW/nkydqfbGXTpli5CnzZ14pr&#10;pBrFbBWzlMwFnJk+muDkglk+JAdo+L0lCxe4MYKAsWuHZn1lB3gh1lfTbP+XXwicT20HL6mSS8kY&#10;trVvvmXLFOd8/cJLNnnY8za2ez+lZwvr+B9/TxMTlY6sVdDqT6wdIVBU+fggXaVzO91HvxzjDn1Z&#10;MKWlqw9um9zjTlIeYh3ctZ5y31CdPtrvz9LIgCNjoXiHR+bw5F656PBIdQZ36i+3bYAN6/60Des5&#10;zMa9/q5VlFfbr/TtqBC7CuRACJVhH2hS5ybu1r8OT1hWgZqcz8U83wskhuX8Djy0uiVomrMA67ri&#10;G9SIBgOM/SsC59rtW3ZP8VHZoaM2etAw6/qff3NwBiqhB9FaJhegnzIjuW25jk32Bc5gAcK8nKHy&#10;kYe1lH+s40FKfGIdf1O27qOhwAFURnpLnsAI6ypfvYsC3W45xWGQKlMkuqowdNW2swoC07eZm0Jn&#10;a5f/+JtclW629qNPVZurIC6Ya8XzZqs2lwoJoEqpD8P5AYiJZszSTPDQmUpLHLM0dY5FO9Zt8GWh&#10;sAYd83qQulUrFRcpNlqhGGeVtoLptFyrmqULrEqFvkrfWT1fUGlbO2+enRZgNdqvEsSVCvbLeZ38&#10;/BlWptildOFsATLb4SmS8pwUKLxLp4Q+qwXzdX6+HddvR3EAZ99XU23PlM8dnO2ffmTffDjRNgLO&#10;W4ycfs3mjRhpU4Y9a2/37KcKqp3U+O/W7o+P+dJgrRSTtvyjVIW5VFIdwEGJ2iofEzyCSHnYTuAA&#10;jcc9Aqi90rVzroWNV5AAD8qD6rA08iBVhMAzBLetTbcEEDFOe5qnU7zj8CjeGSSABnUaJHiesSVz&#10;l9udO997E/X3Uh3cNu/T8UKeByirOmH/CjyuLrn95uBxWDOtbd/9/GOC55ZgSXZfgX/aR31CbbIq&#10;RAcphvpcJRbSPvc5PLp+7Z6u3RE8cukuN5yzWR99Zr3+/pSPbmaU8xDV+iwSQr8MnZs0Mw+Ru+aj&#10;A2hAkML4NGq5aIMep3Ggncc5tLL1BRwBQd9QH4FDyxpN4V3/9LhMLpoDAkBSmZzLxsuxunA+p0KM&#10;euisbQ/B6Gu+qRB0k5vyevf+tv7Dj+24lKFYAHmNLneIVqyqlXLhFNd4I4HcNNYJ8HUQNvJmNaY5&#10;r1P8s0Eu3CafDcp6apzzqQ65AaO8sKqe0dtSqFpiKVrz1rCQx0pfNbRupc4x1GdF2lYr7qpiBIMg&#10;q1zCFAQpomAqFkyojsPDErmsuSY7Po8YZ64dnTfLDspV2z9jmu37cqrt+vwzKc7HAud92zj+XVv7&#10;thRn9Os294URNnXocJvQZ4A9J++g+58etQ5/+Ju1U1qm9cKlOn+UyyaA2vwZcJLqtHW3TdAoL5hj&#10;herEsJx2Sk/iHfp2UiubYh0ZqtNXAPWXDZLbNriFoPFGAwBi21Nb+ncYXd3bhrDMrowFDwd0HWjv&#10;jp5gZcWnvJGAVxt++yPrCahAZ6CIbdZdC1AK4flWz8iCASiFblpTo1M0uW7+gl/cxZ9/1u9RzEPH&#10;ZxqeQz/OfYEQ6pOJfQBGdvW2oMkZx2GNjQbAI+W5LfftOz1z99pN9nS7LtZHajBYNdOgx1r7IiE+&#10;6llA0ME5lFECgoqJbby71I8ZNa3ajEYBGgdw83qp1sNNw3DTsG5/eVxwPC6X7AmZIEFxlKmxjwo5&#10;PNrn5Vj+tjkZizG6C0dNqcLRWa7KmB597Bu5T0zZpjYvU/xQpkLL4ErGwLFuAJPL4t02Ke5J8NSt&#10;pwl7g9ULIF8jTYrEGLgYmRCjFOq3bLTazevttHe4cr/ObdD+Oj3D1Upw0lkrleLNcCzEzgQ4Jr+V&#10;6vew7gDTp09IfTD2j8uVOyw7ov1Dcu32z5xme6fTsvaF7frsM9v24Ye2afx4gfOOwBltc0a8ZFOf&#10;Hm7je/SzEa2k6o/y/tcnrKMqorZKK1rYfBKiIPLpIUofH/WuSgdY3E3TPkChOgzH6ai07CiXrcuj&#10;Hawb8EhpaCwg1ukjYzVXVx7gwaOQDWmteEc2pHUvmeIc2YDWveWyDbB+HftZn876fc+/aps27ZRX&#10;8527aeGWFYJRqDa/b3lwAp7Cc1i4f4xtSwD9t+D9v+wH3kv64y/2kxToEZqgY1R1jGn7V+DJWgDk&#10;8Ny6aTdu3rIH335vlYeP28s9B0gxWnjcM/QJqU2Ljva0lIWOTeDhhb8AQwwDLOxjDo0yCZfOVUYZ&#10;G24ag0/TAFTAeczh8WE+yvjOqi27yO3w95zqM/5eU+0DT7xlLr15TgqkjGchkc5/eFLu4xM27cWX&#10;bJ/ikFK5QcWKHUpUwwMQ82KAhyWffDGOtVIMB0iu23q5blIVAAIeRluz+EZdrm/IX6DLPJ/t37jV&#10;b9tiddu+sYZv0uS7hi1bUges7k8w4gqusmp9T/Wa5WmezgrmIck1y/XbHAWWeTPcDs9VfDNnuh2c&#10;/ZXt//pL2/PVFNs99fM0du0jxTkTJ9r6d96xFWPH2sJRo+xLuWrv9+xrr7XpZM881krwtPYm/Y5K&#10;P+/XYYvSCCDAYTpIW6WXNw5wPgdQGOPZushLcKOJmnjnCVWYT3VNjQWyPrJ+gqe/4BkocPrTctq6&#10;uw2S8gwSMEPb9tW+wOnQz1Wnd4fe1rf7QJs2ZZadO3/dvv3pv+zeT7+6BQTZuCa2AVLhtaz5HJ1m&#10;YMkaz0iW4GFdAxTr+5//J/DIsvAUgpSF54bcthu3btm3cucu1zTYxBGveefoEIEzSJmF6wY4uGzD&#10;W3axEUqoeGM2wKBCrkTKUG89U2HvKWC6C5BoFEjxzZPWSe4gxn4X1Y4d/1Pn/oCrBiy4aYJJ92ON&#10;qoNiSfUY8Z0GnLZWfNTa1fG1jt1twWtj7eDUL610ruKJeTmAVOvzzk5fcEMQ0YzNRDpvspbC+Hwg&#10;KUgDy98Czzeb/JWOvjLpDkGzY6u/VPjsru2+xNWZndv9DQYsiXtme25Ktu6tF2xAd1rPpZGCadUM&#10;8ixZNt+N9QeOCp5D875yOzhXLtocxTdfS21mTLXd06U2Uz7z2aFbP/7AtggcWtZWj33DFr/yqs16&#10;4SX7fOAQe6N9F3u5RQd77klWHGrr8PASMRoCsvAAji9aKeNcIzwCzvt4tB/q00lp2lXw9Hi8i/US&#10;PD2lPj1USdLihvWVO05HKeAwRYH5Pf0V8wxiclwbpibQUDDAerXtZT079rFXR75hu3cdtrvf/mz3&#10;Fefc/emX/yPwNEKBKyZQHqY8cR8DQ1n0EHi+Yz5PFh7ctbCbt9g247YFQLnWNj8GmJwR76SR10Am&#10;eFiaSlDdu3TN5nw42frJBRv0OG5Ya19RNIblOECMMGglORc80RhAXNNLmQc8Dg7QENf8UfGNQOku&#10;JWPeUMc/PCpQcNkel8/+uHWS4mA+XVvP6KjPpRcFC6gMPJ0FDCO+/V0/MlYe7a1ad0SrTvZB74E2&#10;74WRtuujT/wdoGUKzFkM3d9MzVAeuVGxYk2Kg+RuEffIWGDQ3bOtm6z2G21RHKABFtlZFlfcu8vO&#10;yhp277AGwdQggOoFUL3UiM+cFnSnN66x6g2r0vK4irl8uSgpD/03RwT0oTkz7ABKM3t6Izi7pklt&#10;Jk+y7Z9+LMV53/tyNrwzzta8kWsgUJwzWeCM79rTRrfuZKNadbYXWioWUeFnMC7TPnyxfaU7rWi8&#10;mQJwWG7KJyzqXKwb3kpudJtcIwHnaDjgvi6KeXrIXcNl6y53revjwNTB4ekjcPLwpGkK/YCnfRoU&#10;OrADC7z3lrvWx9547W2Bc0Dl8Vv77sf/srs//OzguBulQh0QZIEphOTh1hSSh1mCR/s5eHzh+J8E&#10;j35PE+W5rcLfGPPIEjhNGwy8kUDuGBbN1XEtD89dKZGu375pt6U+D27dtY3zlvg7XfoTwyiWIeah&#10;gSAAwlULAx43ZQhuWUDj4OCaCZJugoeR2Z3krgFPineesg7/8YSD01FuWycpT0edwxUBFsxjHrbK&#10;+K7K7K4KcHn9CbEP0x16CsLnVRtP6N7fvug3yBbLhdv1wQd2YuaXPoaMAZiVrCUggFgzDYBqBNBp&#10;X6FGbhsACR7Uo16uWh3zf1xxEji8L8fB2bfbzmh7Zs8uq9+z0+oFUb0AOy14arZutBrFRNWb1gme&#10;NXZq7SofNsQIAjpC6fg8PGemHRI4B+Si7SO+kZu2U+BsEzjffPKhbXl/gm0e/54U521b9+ZbtvK1&#10;MbbgxRE2fcjT9n633vaWYtC32nWzMe172ItMFfCWR1ZhlZIo7T2WwWhRk/lMXllWfVh+irULWPDd&#10;5/MoPTsq/zop5vHxbJj2uyuPo7m6L6MMnhQwDlCCB/WJ/h0mwQ3o0s/GvDzWtm7e6a1rP8hdu6+C&#10;CjRYuG4By8PgifNY9nyyPCBhhfOAuC/Bk1MeuW33f9ax4Hkg5flRv+FnFnq/eeuOgAGenMsm9QGc&#10;5uDJWpwPePxetoKIcW+3dc8v93+w7cvXKmhsI3hynaHaAg/GYFBvdlaGeKenthijrntq202Fn1a0&#10;LgDyRyBRYCs3rYOso0DqJCUirnF4FLd0/ONTAodZrMp0nWuvzzOj1dUnXDbgUUEBHNSHe5k23vOv&#10;T9nzLTvYh32G2JcDn7Z5zzxrqxQj7Hh/vB37coq/hoM3qJUzEHPZAm8N82Wh5MJV85pCBpMqZknw&#10;KI4RDO6ahers3pmg2btbygNAuxM8mBSoVveflmIBzikWZReQVavlui1PL9ul9a9o/mw7ytuqGeRJ&#10;i9r0FN8AzuaP37dNHyRwNrz9lq17Y6ytfn2MLRox0r4aPMQm9ehtEzv1sAmde9r4zoKoYy97WYWX&#10;pbpYspjXtgCIK0+uoYDp86y/5wB5f0+Ch8GgrF3QRq64jy5QnuK6dRYoGA0HwNNTqtNTatSTtcQf&#10;J+4RPHLpfNtCAMmYmu3zeDr2tucGDLeZU2dbbc1Z1e4q2D/+ancf/Gx3BRAWypO2yTWLgp6HI9m/&#10;A08emvy5h8GD2/ajftcvOpeDB0vK0xw8AUxAUghQIzzaJwa6InViusKDe9/avvVbVPOooP7nYz6a&#10;YBCxjQot82+YyMZQnV5ymQIcd9uUOd11rZvMm5x1vdMfsSesvdyzDoIGi1EEHf8AVFIaqU5HZXoH&#10;KRAT8Bon1uG+CSQAQoGy8PiLgrVlqsQLrTrapAHDbObg4bZo+Au2fMQI2zB2jO1RjX78q2l2UgpU&#10;ogJctpiO1PlWzTg4xUAMKGU0NiOw/cW5OXga5I6dcbdtR3o7AgDtxm1L8NRJjepl7r7huulzuG01&#10;wLNutT+3UvCULVnow4dOzGOVz5neHL1P8Oz+crJt/+JT2zLpQ9v4gdy098b58lFr9ZtXv/aaLVGM&#10;8/Xgp+3z3n3tk+697NMe/WxSz372fpc+9rbgeb1dTxuqQt9dYPDqEEChqZo5PAEQU+hDhbLwoDqx&#10;foE3V8v96yAVo5O0M03Wrjj09wgkxhbS8qY4qJeOOd8P9RE8vLfUm6i7DrDXnh9lKxavsksXr8st&#10;+l929/uf7M4PP7naAE8q0PmWsAAi4Inrcf5fhac5S8/Kw/NtY8zzXw6PKw+qkyzvtj1MeZqDJ85h&#10;uG6Xb960q3LZGAt3/+Zdqzh0zF5VgWRIDENncN8aJ64pQwAGeHor07BQHjo6U3OzCr2uE/R3lPJ0&#10;AgQB0V7wdJR1FjQdaCjIxTrtddxO+75+AvBgcvUi/gEeYhw6TIGmm1yLbsr8bn9+zJ5t0dY+HfC0&#10;zRo63JY+94KtfvklWz/6ddvy7tu2d9JH/g6bE7O+ahweU8FIBB9IukKW5gMR89TxDlAaAYBnO40D&#10;NBIkgM4JHly2s3t2K+7ZaQ1SpYYduod7t37jDQ2nFUcBY6WUrUwxFmPWTuj7jkn9Ds+daQdmTfc4&#10;Z/vUz2zzZx/ZOoGzfsK7tuatN2ylfu/K11+zZSNH2tynh9u0PgNscq++NqXvAPuy32Cb0mewfdJj&#10;gE3o1t/GdOhlQ6T+PZQXrtYCBWjCAp4ACHiIcYh5WL8AiGJ0gTce/K2tdRAoNFt3ktrgwnVzN45Y&#10;KCkR+0zP7qPYpw9uG52kineG9xpqo0eMtuWLVtmVKzcVW8g9eyA3DcX5Ke+2FapPFpjYj+OHWw6M&#10;AmCylp7TFB7e/4Pb9gB4fvk34Cm0Qnj8PFvv87kjBbtjd28IuIbztmrGPEm1ajgV4P5K7FCdUJ6w&#10;nlIS5uVk4UFdorUMeBwaHXfAlRNYnXDX/iCAgAjFYSsXhFqUJtYOf+Nt2rxZG3jSc7rovDcYKO5h&#10;anhXAd31T4/aM0+2dnhmD3veVsrdWfvKK7bpjTG2XTX6LrlEvEngoNwkXoiXb9kAAKEsSURBVHx7&#10;cu7X7k4xEps3rVX4aISVqeNU6gNA9Vu3WsM2WtRygAgg4AEi4EGJGnStfvs2V6p6fYYpEIxaYG5R&#10;BfCsWmLFyxfa8cVz7ejC2XZo3kxvKNg9Y4ptnfqpbZz0ga2ZMM5W5cBZ/tqrtviFF2z24KE2c+AQ&#10;m95voM3QdtaQYVIhqeqgYQJpiH3YfYCNbtfdVxfqQQUlMHh5cqhMNFOzxHHA48NxZD6iWvZbeKRE&#10;AsjHuAGRlMg7TQVNmLfAPdXZl6Tq3aqbr5gDPE/3GGwjh4+0JQtX2NWrt+07gUOHKHZfluKdBBEF&#10;O4DKAlN43Dw4WA6MHCjhtrkVwiNw/FifA57U2var/fSzw5OACcNtS0AA0G9hCbshOAAkYqabgBOD&#10;RXWd+T+3b96x7+98ayf3HrbhXfpaN7lXjePZUB9URi4CKoTqoEC0tAEZLWvdAIRWtT895gUf5cAF&#10;AyJXIWKd/3xC4Dxp7QQR1tFVR4VAW4w1EDoJGD4HcDzH3TdlPNbl709ZN9WijFYYKjdkfK+B9tWQ&#10;52zZi6/YhldftW0qlHtUq+/9aILt+ewD2/vFx3Z4+mQ7oYCdvqAyH8rDfKBlyXXbJLdr8ybZZjv9&#10;DX06UhQHR7HNzl1y0RTz7NmrGEgKpPOAwz3cW7Npo1ULvqp1a61i9SorW7ncTsptO6H46oi+55DU&#10;Z/+cGd7CtnvaZNv26ce2UTHZurfetFVy05aPfNkWPf+8zRk0xGb2G2CzBNCcYcNs3vBnbe6zw23O&#10;8GcE0dP2Vf/B9lnPATa2bVcbyKgMVVAp3RT8C5Y2f5LCyNgPa/dXuWm6zli3tqp0GJIT8LgJnLZ/&#10;Z3R1u7TNdZx652ljIwJDdjrJbRM43hfUzfq26m4DOvS2gVLCl5572TZt3GZ37n3v78C5r3jnW23v&#10;edyDCgENkPy39mmuDqVAdQAnWUCRIMifL7TsfY0xD+e1z6IibkDE9/h1HQvaHwXQz/odTeABHIdH&#10;BT/UJKswcUyL2w1tm4PnGv09OueT5+S6faeEqC07ZS/3f8a6/Mfj1k/w+IBOWT8VbMAJeLCAp5sy&#10;lC3wdAIguVUd/8IWWAAKEzwCJsGDKgFXqkHd3dCW9a076vntdU8H3U8Nm1rb6CylQUGgar+nFGqw&#10;/Pc3u8rFGTTclrw4ytaNes22vSl4Jo6z/Z9MtINffGT7p35iB1TjH/rycwE0PY2FW8hKNUvkZhH7&#10;SDU2bBAEG+30li1WK1cMc3XZwVvhBI0M9UGNAIfrNVKd0wKuWvCVr+ddqiutZPlSO7lssRXJPTwq&#10;cA7IZdsrcOgIZfUbht3wFre1o8fYqldGKU57zuYKmLmDZNrOf+ZZWyiYFr34oi0c8YLNf/E5hwlF&#10;mtx7oI1tp5iDURiensAjAHLwNEIjYLC2jfAASgIm4GGbFvLXMeojgFjPwBVI1hkX7u/EPoLnUcHz&#10;GOsjdLbeT3b1lXL6KvYaIHjefXOClZdXG69qBxrek8tL16LFDeUBoDAKdV5pUCLcOlrjmoel0JqF&#10;B9M+i4oATwJTz9d5X6VH3/ngx3/Yzw8eAg+DPguV5l9THpm2XOPc9Rs37Y62V89ctA9ff9s6/efj&#10;AifNufEOUEzAuKsmY+IcYPkUA6kQ8NA83fnPj6vgPyYTSCiIMtv7bQQFDQVAATw0FoSPjgER61tz&#10;HmO9ZUCiBQ6Iuui3ABKvROmm5zHfaEznXjZFyrN4hJRHhXL7O2/ZXsUUB6Q6B78QOFMmyXX71LeH&#10;5MIdURx0nIYEAVS1nEXWV1v1eoL+jVKSza5ANZs2OUj124h/BM92QcSC7wIKcFx1pFanNm6wqg3r&#10;rFzPKFu10kqXL7PipQvt2II5PgSHUQQ+4FPfu3MSw27oxwGcV2zxs8/avKFDbcHTT9sCAbLgmWds&#10;yQvP29KXXrSlI1+ypa+OtKWjXnKYiIW+6DPQRrdR4K50ReW9gskBUwhO+xw4YYx985f6Ks2YkuD9&#10;P8q3Vtq2ksvcWnC1leKEC9fxb1Kfv7V35WGCHMrTR+D4utVte1rvtt3t2QHDbdWytSpP9/2Nb0lt&#10;fnb1AZ5ocUvqo8KNqSDnXbU8PP8qQIXwhMtWCE8eoP/2QaI//DN4UJcsOFl4WKv6N/DIfJ5PE3hu&#10;+ZK8Ny9ftxWzF0m62yjAf9x6KeG7q8Z3gFSQfREQJT7HjFljBAHghPL4AvKMmKZ/JwePNxyotqRJ&#10;mrn2HQRbwIO7RswT8CRoEkDERcBGgExfTw8aDKSGxFc99V0j2nS2Sf2fVm39sm18403b/u47tuej&#10;iXZg8keC5VNfZBA7pGB93+efeAx05KtpAggXjnFwUp81BPzrrEYQnd4gBdooeARS7WYBxMusthLj&#10;CJxvkuLUKEaqFjinBE6l4p1yuWylK5ZLeZZYCfDMZ44O83NYrPBz2wE4775tq0e/ZsteHmFLn3/O&#10;5g8dYvOfHmpLnpNqCpoVAmbNa6OkSq/amjGvC7LXFRONcpgWDH/epsl1G9M2wYN73EnwkG5ZcICm&#10;AyYQUJ6wVrrXO0uVZtEC10J5xvuYWqkiak0M9GiKe6IBITVfS3keT4rDwu8D2va23q3lunXsbZ9O&#10;/NTqas7KJZKq/PCz3Xnwk9396ecEEfvNwONK1NiI8D9XHvbzypPctnuc96E8GXhkTIzjN/704B/N&#10;w3NN7lYWHqyxUUAGSL9x24CFe2Q3dQ9uGy1uuG43rt60E4p7Xuz7tLtbXaQkrLADJA5MzugYBZ7G&#10;DlIZyuMDPIl5tG2Md3Qt646xj8vWngJAi5vgoH+C/gv6ftr9gRY6oEkwARFbpig4RMr0nvqOIY+1&#10;tLc79bTZz76ogjfatgqeXR9OsP2TFetM+8xOzJhmRSrEx2dM9da3I9OnyKbaYRRolhRowTwrkwvH&#10;qxyrVvF6j/VWJ3hqgUgw+VaqVEtM5MaoAhmx0nrBs0aqIwCL9YwiwXhCqnNszkw7rO/b8/nHtlku&#10;5Lq3xtiKUS/bErlii1+QSkp1lj73nC0VNMtfGmGrRwHNa7b+zTG2/q2xtv7tZKvHvmYrXhmpz7xo&#10;0+W6jW3XWW5bii2pWNr9sRl4UI6MirSXigBP9p1L2FPKD+BprbTE2ihdOzza3jo+1sGbr1PnKS96&#10;7mS9eWsCr1gEHrlsI4a8aDs377bv7//ktTrw3JLLdsfVJwdNrrn6rgptHqA8PAFBForsueYse0+T&#10;ewXQPdl9WaMacV1gsvzUTw7Pr/bIjZsq7DlosBu35GZlRhH8xl0LiHJgBDyMUPDzDk9qweOeq9dv&#10;2JUr1+1C3TlbPX+pjRzwtLX7z7+pQD/uE9d8hHQOFty1GPQZ8JCxXYEnBxAtbO6yebyCiiQlcXgE&#10;QzQUBDztaXn7I03YCaxokWuf6xNKQ3XaqFYEnqdsgBTu1VYdbNqgp1XQRtkmBeM7Pphgh+SmHZv+&#10;RSM8J2dNT69g1/HRHERsAej43DlWxOjsRQutfOkyQbTKTvFG7jVrrFaKdHrdOqtet1aqJHWiWXp9&#10;WnCR1joWoi9eDDRzfZ01plHvF7Q7P3nfNr8ntREAy14ZYUteIpYRNCMEzIsv2EpBs+qVl22doNnw&#10;5ljb8PYbtlnqtHn8O7bx3bds03tvCbrRtupVuXjPv2DTBwyxN9t3sYFS825KW9KSdIt4JwsO24AH&#10;ayu3zPt7UBwpvpvSDrfN4XHl0ecEDZb6fnIjrmV9WuOu9bY+jGvrOtDmTptnNy7fsV9/+b8U40h1&#10;XHny4ITdkTt3R4XWVefHpDyAk6yp6mTB+D1DcQrPAc09xrNp69MQZDQkAM8PgvVH/YZfUJ7rNwRE&#10;BiDgCTctwCkEyI1Ggww8mE+Oy+37sa755wXQ1SvX7GL9Odu4eIUN6djdFwjppkC9uwfryVVrDp5G&#10;iAjsZSyQ6ENuHKDUPxEW4HgfRQ4eb3YFGFRJxitO/D4B1JaGBp6hTCfuoXO23x8fsxcebWGT+w2y&#10;Va+9blsU82xVbHFwCmPdpvlwHeApmi145ErRcVokiGg8wIp0fEx2fPZMj4WK5jKJbb6VLRZIrJG9&#10;bKlio2W+2Dzj1ni1O3055csW+QS343Nn2lHFNgflGu754lPb8emHUpt3bN3bYxycVa+9bCtHjZDy&#10;vOS28lUpzWsjbfXrr8g9e1XQjLUtAmbLhHG27YP33L6RWm0e/7bUZ4ytef1VW/LiCJuhyuGtjt38&#10;9ZO9aDxRenrlI8UJ1YnWsiw83nCgdCXGAZ6WqsywBA+NBw+HB/Xp8SRN1N39XTw9tR0oeLas2WY/&#10;fvsPe6A44u53UhzBc1vxTlNwOE4tbhgK5McqzMlQJzpSEwD/KjzN3QM83/5X+jzg/Ijrxnk9n8YM&#10;Okl/1W9w5SmExwt8Dh46PgOYJjABj2KaLECoUhYef68Pn+U5N27bXX3P5dozNn3iJ4pFcL0el7vE&#10;KIKkMNSALFnFwM+AJjsFobv2uyrD0iiBNKzGwcE9EwBZeAIgjEKBJXietDaCps0fn3ADns4CB7cN&#10;eIbo94x8vJVN7T9EBW207Rj/nm1//z3b+9lHUp2pVqyCXTznKweHd+OULJhlRQrmgeakVAeQTs4B&#10;qpneoXpC+ycExHF9Diua+7XbcX3+GKZnHRWIRwTmgS8nu8rslcrt+uxD2/bRBNs04W3bMO4NuV9y&#10;wRS3rH9DyiJb94ZimTdGua3VeVy5De+8IWjese363PaPJ9iOTya6bf9ovAO0SQq0bvTr7rZ9NWio&#10;3NPuDg8tjWlh/qQ4zcGTjXkSPK18UZCWypdWKJDyita2Vvosax7QXB1umw/Zebxjct+e6GQ9Wsht&#10;a9vLerXpab069LY50xfYnVvf208//992X7U6oADPHRVWRlNzjDkkAY5bcuUCHpQnC8PvwRPXmouR&#10;HJ7c1IWAh1jH3baAB+UBmFsBDiDl4MnGPOG+ZeG5JnBoECiEh/2bN3XMOcFDIwIjrz0O0vkf9B1H&#10;vtllQzr1kAv1qNwlqY8yL5TFwQGUDDy0wPVWoWYpq1iXgD4aMtxjHjK+GXgcIJkP1SkwX3BexvCd&#10;9nyP4Hm+Yy97tWNPG6eYZ8bg4baKpupx79jej9+3A5PTGwlKVODLBAzQMC26ZHF6yVQCRnDInSvW&#10;PaVMZxA0xTKmNgAbanVcdlTKdVSwHJk5VQqTA+aLj9z2TP7Qdn/6vu36RIX/4/G2hUIv1dgi9dsm&#10;t237+Ldsm4Da9O5Yt43j5KIJrs06t+X9cfaNQNkmYHYKPgDczfbTD2zrB+/K7XvLVr86yhY+97z+&#10;3zB7t6vcJlZ4VSVG31d7uWzZWIdtWBae6OehmRp43JSO6aXNTeFh8cPOMuDBEjxSH4HTu10v69yy&#10;q7312jirO33eHvzEkJxfHJwsPHfdXcspUQ4cV6BMzBMQ/CvweMuarNDVC7uPCSC2xDjutvEd+i1N&#10;lIf1qW8Azm0BdFNKoQIOGFev37RrAqiw4aARHkGDpbUMBI3AAR7vI9I90VcEPLTO+fJVuveu4DxX&#10;XWefvjNRivGkdfrDY77cbm/VXt7KBjyoEaDouIfA6SlQsB6YMqwHrXa6r52upzcsKNMFD3NQ/G3b&#10;Ok4WAAkwGa4Jowu6qobsrgxm7ByDTTv856P2TPse9uEzL9u4XoN9WsLXw5+XK/S6u2y7aG37YpKU&#10;ZLov+1S2aE7jTNNyVh3VfukCgTRfNk9QSVlK6UDVMfdzvlTGtOkiXT+hayekOMdmJYAOz5hih6Z/&#10;bvunTrIDUz62vZ9/YHs+e19q94HtnvS+7fjwPdspKHYLpj2CavcncsfeB6g3FMuMdZds6/vvJsUB&#10;HMGy+/OP3PawFUA7Puado2/bKrlt85571qYp5hnfrbcN/usT1uNPj7sLnca2tZKyqPC7m6atznns&#10;SCcox9r31XMaDVDo+0lN1vQBcR+dpO0fFUCPsfB7WssNiLCuT3WR6vQSPL2tk0AaPuh527/vuN37&#10;ASX51W4DigqpgyO74y4cyhMqlGlAkGVb29gWQpOFJAtL9nyhAc53uubrFnCPm879+A/B8w/7VfuP&#10;MP3gqgOQ4LlB0zLq4eeS6mC/gSdnHLviMCUhd2/WCj+HAt3Td9H69lz3Adbh//F366sM66NMQmFo&#10;hev2dwBing3QpCWjesmPRh0Ah+Cezs02KvgAAjhuAhBYHBo9zzNe5lMTgBEQdR+rifbTc1kXoZdi&#10;IEY8fPTcKzb3zfH24cBn7GPFO/NGvCR3SG7Qe+/YThW8g1M/syKpC9OhfXr2kvm+xgBDdMIY+ezr&#10;H8wXTPMZgc3bGBbq/gU5491AvOJE9+oZqBeu30m5fcdx36RIx76eakdmTHaYDn35mTeR7xNEez6d&#10;mGwS8IwXTO8KKrloH7xt2wQX4KAwALP3i09sv1w/tnsVq+2Z/LHt/OQDj4Vw7xaOeNGmDBhk70n9&#10;n1YF1lvwsP4DYwFboR4oiwp/GnKTix1JW6Wdm6Bh/TaM1UMxd+OUxgDk0xRy5pPlnkCBBBDwSHm6&#10;CJ6erenf6WtdWnezZ4eMsG3b99u9nBt2m45RwXHP1SdZHp6f3NjnnPcF5QCI7e/Bkz0uPN/U/iup&#10;zs+/yAAHt+1/JXj0237VuUcYw3ZVwABPin+0L0VxyxT8QmsOoOas8HPESvcF7O1L123qex9Leaj5&#10;WqRFPoADtVEmAArA8ArFvrrWSwWeV9XzPlLcNpqrcdd8DJviGIJ/bxTAdaM1jRY4KYyPKNB93WW9&#10;VAgAhdmTzGgdxpRv1YqvdOlns9+YaAvfft8+7P+Mfdp/sC1+WfHE2NRqtUvwHJ0+2YpxxVCapfMV&#10;4DOujda0FOyzLVuaBwWYWMKq8a3Vy5f4mtJpHBxTqzmn624CSs8tWZRWyCleQFw0w47Pknsnt+6Q&#10;FGmfIEKJ9uDSTZrotvtTqdGnE1xpdqEyDovuFXT7ZXumfeq2e+onukfq8+FEuXhv2TK5bl8zHVvK&#10;M/zRFv7u1m5S5o5Kd1wvH2rjCiLFASClsb+UmX2lfWupVBvAyY2qjqE6vjAi0OTO+f3Aw0zTJzp6&#10;/OMxEK5bq+7Wh3eS9hhs777zgR05WuozRu/k4Lkno3/n9o+CJQdPgBMgUfDZxn6A8M/g+WfnkxXA&#10;89N/6ff9dx4eBoYCzxV3v1TYb6iwe+tbggdXKwr97wKRs+w9zZnfI+MV9N/d/tb2bthmg9t1t87/&#10;8Xhy3VTAPb5RprG6Z19WznmsvSuFv2ZE2z4CqbeMdQnSNANmjbYyHxiam9PDQFGss3z4blIiXytb&#10;9/IWhYG69xll5vNPdbKX23a3V9r1sHd6D7WvXn7Tpjw3yt7p2sfGd+lpXyqgnv/C87Zq9Gtylz6w&#10;44p3iG2Kl833N62VrRA4goDX03urWdjyxVaRAaYCEzRY5aplVsmLd3NWwXHOuF4GRAKzRKpUJDfw&#10;hAA6IYCOyK1jSNC+L+TSKSbC9nyOCSb2UZdpOWikWPukXHu/+tx2T//MbZeu7Zb67Jr0oTddrx47&#10;xha98opNGfK0vdKqg/X946NKo8e9K8DXZBMsdH4CD7NEvSNU59lHbYCnNecBRZDEtrVv5e6pwmur&#10;vIuXXSXLvT3hyU7utvVo2U3w9LEhfYfZlClfW8O5K1Kb/xIYufiGfh4BFC5bFpw4jsL/P4Xn960p&#10;PN/5eDrFPvqNwPMP3dMEHsC5dl37uYaA31OWLDRhhfc8zOgHuqPvu1x/3pZMm2XDOvSyLn943FfJ&#10;6a8MQx2YOMf0bWaVNs71kTvB+UEtOlr/J9q5MvVWBvUAICkPk+d4n08PgcYwexStpxSov84PEEAD&#10;/viEDVUheE6fG6lnvNq6q70mgEYr3nm7a397q3MfG9u2i41t2d7GtmhtH3Tu4mPCdn78vp2Y8aWv&#10;Z1CylDcrSFlQDqlILBLPfhjnmKrAPuu++SveBQvrv51at9JOrZetW2WVa2SrV1jV2lWylX5PqZSI&#10;adcn5RbyapAT3sAwzeOig1I/Ghf2ARJqNO0TN4A5IIU6OOMLN9am3p8DqNH0mV2fsU71BFvvrxQZ&#10;ZTOef8HG9+pnwx5rab3++DfrLoBSk7UUnS2xi4wm6eSuCRjlUZvHWvtrRvwFV1IfJsWx9VfLy91r&#10;qcqNkQaMcWPtasDhNfNYF8U43dt0tx5telhP1mvrN8zmzF2q0OG+CniChyE5wHNPgIR7loWH7e0f&#10;fmyE4t+Bh2uF15u3PDxpvTYaGP7beE/Pg3Dbrty4rR8uGFAed9vu/QaeAAjLHscWIOJ6c5YFx0ch&#10;3Nbnrt+0b3HfLl6zzYtW2dMqwN3kezNUhynZrGnA9IW+qgX7A462vFJksOAZ3KKDv7XsWSX+0FZd&#10;bYBAQrV6oS7aAlp/KRhj5vrLDRz4x8dtiOAZpv1nZC/oua+27GSj23Szsfre19t0tVdadrZXnupg&#10;rz7ZzkY/2dreEDyfdO9hy1XI9nz6kR0XPMUK9nHJmMeDsjDLM7ZpqSiBskJKAjirBI6gcWDW6vw6&#10;bQWNr02wcbVsrVUyooDO0Q1rrGr9at2/Mk1DWLnMSgRgsQA6KRfO4yFB5OtOC4zDOWP/kGBh9IHb&#10;TMVLM6fZsVkCjjcjKH5iuV1s/5efu1vH0J6NE96x5WNH2/xRUp/hz9pb3Xs6QP3/RmsnU9el2oKl&#10;syBwgFTZuAuGqqA0AsVfNZIDh1mlLXXdF4OX4mCtiJu09ZEGTwocKU5HqX3HFp2ti/KsqyqtXp37&#10;2euvvW37Dh63W989sLsqkLhsDg5xD+6b3La7P/7osGChPLEf4DQHREDDPXFf4T1ZawRL5qMWBMn3&#10;chnTAu86n4t5WMPgF51L8NDCJkN5bjpEebctYAlQsP8deFgs0VvpAFT2/b3v7e6lm7Zw6kwb0LqT&#10;9VWGMGWblXSYVRrzfhh57fOAVPOxRjXwvCDFer59TxupTHhR26cF1RD520OUmc+2aG/Ptuxoz2v7&#10;/GOt7IUn2tiIJ9vYy8rsVwXg2NZd7B2apTv3tre1HSv37RW5Fy/LJXmrdXv7vM8AW/jSS7Zx3Djb&#10;+/kk778pWTDnN/D4utYrlgqeFb6I4enVjCaQmjBBTjBgQHGKFXFkNaxNIHCqN63XNlnaF0S6Xq57&#10;y6VWpYKwZOliO7mI9ad5GdcMOzJHAAGRwMCOoEo6F31IbvQtzZa7N2eGAwRw2IGvvkj9R3Lfvvlk&#10;oq0XQCsVz81/9VWb+twL9m7PfjayTWcboLTrRYONKiAWSOlCP4/yI1wwh6fRiG/YojTEPbhubeXG&#10;SYly+20VU7bLWfsWnazNkx2slfKgf+9B9tnHU2zfgWN2/e533rp288GPdvN7QQQ8svsC5N4DHet8&#10;wBMKlIUHK4QnwMkC88+OA570LG0FEPB8r+cT8zANu1l4rmqLy5ZtMHgYPAHL/wQeb8GjJU/Ge33o&#10;D3rw7QOrPllmE0aNSQApcQdKeYDH3ThB00fwoCQOFO6cDHUa3qqLjeraz8b0HGSjBMLI9t1sZLsu&#10;9pIKwivaf6tHP3sXUywzrmtve082XjZBx+/r/Ae9BtjHfQdrf5C9JYBGC7YPuvayuc+PsJVjxvgq&#10;NHsmf6rCOFPB/FxvKaNxwF9HInetWkpR5YojlfFBocAjWGT+oqy1a3xbvX6NwFlrpzeus5pNss0b&#10;ffpBDTNHt2yUbbBTOl8RAK1h5ZylvvgHAPFaxONyG4/Nm+lvPzgiNcKAig5XOmpP6rovxzt3ph8f&#10;ByDuE2QHpUL75L4RG+2c/JEDtGHiu7b8rTdt0egxcuFG2Af9BturivdYw5sKjIU6mAHaUSD4FGsV&#10;/A5S+bZAAzwR4yguZYvSODQy4p42ctPaCBoHRhVWO1V4Pbv3tzGvv2Vr12yyc2cV58hFY+DlLanM&#10;DeBAWQTQt98JHm3vOzwP7Jb2s/BgAQ4WAGShCAsg4vhh9zU+IwdPo9v2MHgcHKnNtcZ4RwX7/4fw&#10;eDN47jzrvfEMXkl/69oN+2bVOnvj2ZesX8sONkguFCvtuBuGy5ZTIhYKYS0EpjVwjNI8K+Be6tDT&#10;XunYw0bJAGeUwBnTpZeNk08/sfdA77v5UGryUZ/+9nHvAYKlr03s0cft0wFD7ItBz9kkBa9vC7z3&#10;u/a0hSNH2bpx79j2SR/526OPz/lahXievwOHeIcWsyrFKMDCW+Uq5bZh/oa5HDyAw5g1pmdn4amV&#10;0jAYtHrzesGjfYHDFsOFqxRAlYqNKlan+Kl06UIfXc33Mx37xMLZsln+/h0WQTwmZWLLCqK+quii&#10;zHWZj8ie/aUdmDXF9tKAMEWxz2cf2NZPPrANE8bbyrfetsWvj7bpz42wiQOettHd+tpLHfvYBy+M&#10;tfEvjLHuT3Syln94KjUgCJz2SnNiH0ZOA057gcI29t0ETodW3azNUx2ttTyA/n2H2vj3PrY1gqa6&#10;usHu3X/g604zS5R+nZuC51bOJbsjF+6+KlTguff9D3b3hwQP9jB4CkEIA4a8muQBw5q7N2+FDQZ5&#10;eHwBEJ13eK4Bj+Kd34OnEAgv/P8DeDjmxcCsc3DFl6lKfT+s83b1/EXbu3mbjRvxqg3v0MOGKC5h&#10;uSpiIFrLWD10mGKTwQKLF1n1IZ7Rlklsw3Xvi2272ggF/C+362avdOjuAI0WTGM797B3ugmUngNs&#10;Yq+BbhN69Lf3BM67svf7D7apw0fajBde1T39bVynbjZ3xEu2ecIEqc5n/vr1E3RyKgbx1jVW8RQ4&#10;xDS4ZLhobrhngqlmrdRH+644/qY5XtWYXDYW90jw5JaYkjUuNyXzeEhxETFSxRpa5JYqBlrs30tD&#10;wgleCc+Lenll4hLebDfHX6HIW+BOCBqO4zzHx2VHBdBhKdDBWVKfGZO9BW7HlE9sGwB9/IFtmvi+&#10;rX9vgi17c5x9+dJr9u7AZ+yTEaNt0+xltmvlNzZ53KfWv1N/j3ta/PkJe0IxZFtVZgmadtZRcNEY&#10;QMNAp6c6e3zTQbFN98797ekhI2zC+Em2ZvVmKyutsavX7th3P8jNeqBYBGDknt0ADEFzS0A4IILn&#10;XpjguZOBJ9y3rMsWlo2BmoLw+8b9YXEONfRBodFg4PDgxjGqmgYDwePg5OABnEJ4YoR1IRABVXMA&#10;FV7LXmct6yu3b9qVWzcaF0i8rv3rN27YXV2/q88c3rPPJr482oZ16mnPCKKhAoNVROMVioPlBgzQ&#10;cX/VggMeRZVSQ8JQQUXfzXAB9lybbvZ86672Ulspkdyxl9v1stc79rXXOvSx1zv1tdFd+9sHw0bY&#10;nHEf2rJPptgK2cqPv7DPXnhZsHW3WSNG2o6PmfA2Ta7QHIHDwoOpeZoCjdEYkABKDQOs8unnUCQV&#10;fo6r169KjQS5xoJKtpsE0WbiHimS7PQWwEn7WJXuq9B9FWuXJ4Bkpbm1DE7KiqV+aSHEvNE652+E&#10;05Zj9jEWSjy2YHZaPETx0P6ZU2zPzMm2c/qntmPqJ1Kgj23bpEmC6FNbP/Ejm/3Wu/blm+/a5sUr&#10;rOxoiZUdr7QDO47YsvkrbdLEz2z44OHW9qn21kIgtfL4Rm7co4pnnuis+KaTtX9SW1nv7oPtg4lT&#10;bNeOw3LPbtidOz/a9wyr+U7xyrcCAhMEwHNTKnNToACFQ/LdD3YbiATXbV0PYLIAhfIATBT8gKgQ&#10;hnDZAow4xzbOF37GpyN4zMNIaiDS/XLXgOnnn36yX3/8KcHj6pMDJ1lqbfs95SkEJKsshcA12Zer&#10;dgWVkfLEOf8uvlMuHTHQt3fv28k9B23CK2Psue59bXDrzgKosy/LO1xA8DY54Bmk+GTgk6wH10Zu&#10;XnsbpPPEQRiQPa3a79nW3ewFwTOiXU+5dr3tRW2fb9Pd3hjwrC34aIrtXr7eTmzda8Xf7LGyb3bb&#10;lhlz7OOnn7MZL460PZ99YcdnKJ4AHhXIMoFDc3IA43A0YwFSNU3SOWgwoMAABHhQmdjPwsP5St1X&#10;KQArcwCxEEjJCt52zUt7c1YAT1gWnhM0OODqCaAjcj0PKv7ZJwXaPeNz201H6lRtv/jCdn7+hW2e&#10;9Lkt+WiSbZgz306dKLG6Uw1WXnrajh0pt4P7imzPzkO2Yukamygl6dNjsLtlHWXtn+piHVt2s+6s&#10;Nd17uA0bNMJGjXzb5sxabqWltXb/vmruB//tgz5v3f/Bbtz9TrD8kAMBtUkKFIDEtayLFgBlLa5F&#10;oX8YPFk44rg5i+s+tk3WLDw//ZyHx2Me4JFl4XEDjlwBL7RCeDCG6HAc8DQPk84J2BjJzdb7mFz9&#10;dF3b+/e+s+9u3LZDW3fZB6PfsoGKQwa26uTjz4a37e7u3OAWHW1gCwHUqoNv+z3R2uMk+oG41mgC&#10;apBciiFyJ54RNEOV2c8Ioi/HfWI7Vmyyw9sPWOnBk1Z5+KTVqaat2LHPFo//wCYPfda28dqRmYol&#10;BE+R3KTSlYusXHEIBRq3KqAISLw5One+JnONbWqezltAUriPAZjDk3sm38f3AlCpXDggcpBQoGZU&#10;CAuQAiJet3hM/8OXrprzpe33BoQvbP/0Kbbvy2m2e8o02/rFVFvz1Uw7sm2nNVTVWVVFnVVUNFjx&#10;SQCq8PFne3Ydtq1b9tqShets6uezbYJcujdHT7Q3XptgE9751D7/5Gv7csp8+3rGUpszZ4UtXbbJ&#10;ThRX26VrdwWO3DD6cGQ3vvveW9ZceaQ6AETnaHOQNGdAk3XTsObgwQAizgckhdezBjj3eDOCrmXh&#10;ock64PlHE3gETernwZq6bVH4f88CICx7rnCfgae3buZHcgMrLX7XBBW/40oAJLt79aYd2bXfPhgz&#10;zp7u2tv6KfDs59AoFuJNCi0FS0upjxSo/5PtvL9nCK5bKymVYKM5e7DuHSB4+vy9nfH2hF5yLcaN&#10;GGtr56+yQzsP28mjZVZ6ssqqSk9ZdVG51R4ttt3zl9hXL75iG8e/b0elPCcXKoZYrjhj1SK5Twri&#10;pQQUbGITj08wHXPO1QKIuFYAB9tQnKwVwoOFSvEsvg9wsgZExTklKhFAD7NGkBYvsOML5tkRxW6H&#10;5s2wQ1KgAwKId/nsnf6lVGi6bf1qhu1cKfUrqbT60+essuqsVZ66YKXlZ6xIAB0/UWlHjpXZ0aMV&#10;dvhQue3dfcJ2bD9iWzbtt7Wrd9ialdt9u2HdHlu/fretWr3NVq7ebhsF28FjpXb67CV5HfcdlhuK&#10;ZW7RNK193DYUCHiAKdSnUYG4hjLh2snYv6tzdKJ+q8J9H9ctB87D4CncL7wvC889rstSP0+Cp/Hl&#10;VgLnZwH0D31npp8nwEktYsBDYf/fgSd7jS3PoSn81g3BI4ACngD4+p37gojGBP0GHd+9c8/uab+2&#10;otqWzV5ob74wyp7vNdj6SHkYHMpKpH0ea2UDBI6DQjz0BK10HWyooHlGbt6wNj3kznWx3n9vb73l&#10;l7/x7Ou2Zt5qO7anyMpP1lh5Wb1cizorL6+xallDSZVVSn2WvPu+rZD/v2/qFDuq2vrY0tkJHrlt&#10;ZcQhQIIyUMAz2zCOA4xCeAphybpt6b48QHwP31dGy5sMF44t8DSqEAAVWFaVTi5FgRbKfVtgRxbM&#10;8Xf58GqSQ7ME0MzptmfGdNs1c4ZtnzvfTuw7ZHU1Z6ym5qxV1Jyz0qrzVlJ+1q1Y6XSs+JQdO15l&#10;R49V2aHD5bb/QInt319qu3adsG3bjtjWbYdtm4DatOWArd2w2zZs3me79h63A0d0n5T9aGmVnb5w&#10;ya7e/9ZuuYr8lFOe/P4NxUN5ty4HCsoEODIaGjimP8gXCNHxt9o2B08AkT1mG/fG9az9HjzfSXF+&#10;EjgOz+XrwJFqe8a2ZZUnpiQ0B08hJBw3NgrkjsM4H/cxX+imvgcLWB1enQccAGKkN9/NINJ797+z&#10;75WQt/U7S44W2bY1m2zyhI/t5UHP2qB2Xa2XIOrx15bWV4HrwMc6WL+/tbV+f2eQaVtBg3vX1ddJ&#10;frbzQJsit2Lz0s12eOdxBcLVVl5ca+UlZ6xCNWtZ2Wm5KTVWJ4DOSYG2zZxnc18fa1s++cQXVj+2&#10;eJbUZ4GVqNYvJw5pBp6wLBhNoUj7yQAmbwmgMO5PDQc8m+/Csi5cE3iasZPLBE2jzbfjUp+jC+fZ&#10;YcHD4onHBBD/65DioD2zZwkcHa9frwrklNXVX7BTgqes+ryVnpJVCJ6yM4KnwU4qhjmuSudYUY0d&#10;PlplB6RAhwXSQbl1u/eetF2qlHZKkbbtPGpbth+yjd/st32Hiq24rM6OSuH3HBJIJ05aRW2Dnb92&#10;w67f/z6nNnkDIqABnltSKNQGUMIcnpzF2m6+vtv/BjzZfb/ubts/BMsv3qQOPN8KmO8dHsU8Uj1X&#10;Hlwl4o0ozBHz/E/h+X1L8U18V8DjQ4QEzw1kXfBwX+NoBCnhnXvf+mzUm1duWFVxhW1YtsY+f+d9&#10;e76nlOip9MblPoKn99/aWU8B1P0vbayHtt0EVd/WPe2jMe/bznU77ejeIjuq2rIM1SkBngarVu2K&#10;f19ZXm01snNlp6x483ab++Y7tmLcu3JtvvTOSZqEi1VgHZwo0Bl4wlWrknKEndosEHLwZIGq2VzY&#10;RA00aT+OASgLj3/vQ+KfQss2LAAQ8BxeNNcOCZzDNF9re2TBbDsgN27X/Lm2Y4k+t/+AnTtzwWob&#10;LljlaSkP8AicMlUu5VQwslLFQCelQCeIg05Uy42rssPHT7kdOlJp+w6U2t79UpmDpdovsd37TzpY&#10;fK7sVIMAklodPmEHj560E6UVVlV/1s6rYrymOBfFCXjYNqqP9kN1sEKQAqAAArufg6XQ4loAU3je&#10;93/WM4BHqhPw0L/j8Ljb9pP9Irg95rmM6yYrhCfAac6y4AQ8WOF5LHs/QFxBZXIGSLhv3nigfVc/&#10;4i8BxHuCLgueq9q/IpguX7+tWEnndc85ZXDxoZO2dOYie3XoSOshlfFXlz/Z2XoIoi6CqKPgGdbr&#10;afv0vc9t44qtdnD3cTt2tNxOFp2ykuLTViKAKuW2naqUm1JZb7UKkk9LfRpU+9YcOmqrPp1s88aM&#10;te2fferrEhQr8PYYI9dw4AM8ZRTo2HeYNq+2ClnAw7ZyY1NFag6erPl4tw16Tg6acqDJKZ43Yev7&#10;sxAVWiE8RbKjS6Q8Aufwoq8Fztd2mIUUpUY7Fs233ev1vSUl1qB0ra49a6fqzlul3LaScrm1JfVW&#10;XirDxa2otxLtnzxZ6+pz5MQpgVDhduhYpYNyEDU6pOOjlVKnSjsqsHhOZTXuH6pVavulQPsOH7OD&#10;J0qttLrBGi5ftyvkueAIBUruW/PwZPcDIBoQsv0/AUVzkGThCbVpojyyPDxsEzzf/fSjK08eHlw3&#10;H5rTFB6fLZoBIGtxPiyrLtlzhftXbt2yy7J4qxznY/LdTV2/pe8k3qFhwecaAY1iH+z89ZsOugOH&#10;Ql29Y8WHS23Se59aj9bdfbowwPRq1d1GDHrRJoyeaAtnLrXtW/bZ4YMldkTgHDtRpZpT4JTXKdY5&#10;7U2xp6Q6pyvrEjyVp63h1Gk7p1rxwPKVNmfMG7b63Xft4LQpdmL+LF8zukgxRKlq94AmtrSqZeFh&#10;W7UlC08eoOSe5ZUmQCqEp1B5GkH6J/A0UaAcPEeknIflfh6RHV44yw7KhdunOGjX8qVWdGCfKqQz&#10;Vi94agTOqbpzinnOWqnSqcwVWnGhFId0K5MLdrKkRu7bKcFTJbes1HZK0fcqjXHhjkuRjguYo3KN&#10;UaajipHKpDzAU3FK8EndD8kF33/4uOIgKdOJcis5VWd1F6/YReU7KuQNCZjg8L4egeT9QzlgCpUn&#10;LYzYFJ6sAURYgIM1wpK7p/Ga9gMeOnRRH+D59ocH9uODH5PbxnTrq9du+jizbKzjlin0zcFTeIyr&#10;5WpC7OKW9j2m0r6vf82QHEHD/Y3P5xmC9abu9YGp2qYZrrhuuq79y9q/KMixC3Ld6s5etEoV+MNy&#10;C1YsXW8fT/zCXntxrI16YYx99v4U2yoX7YRciIN7Ttju3UftkDK2qKjaThZXW3FJtZUqxikvr7Uq&#10;Kc5pZeppZV6trF6Ze1Z2uVrnVTuumTLNZo8e4x2JhxRcH2PIi1yeMqYirF6WwKFvZ71AwSjwQJQD&#10;xeMXWZVvBYasyreFsU/z6lO5QXBukNKsX64tcRb9PqnhoLHljblAPhJ7aaMVL6Mpm9hHtnSRoJ9j&#10;x6Q4Rx2eOXZoyQLbJ1dtx6LFto8XEVdW26Vzl62+/qLV1l2y6hq5sqdU2FXo6avBgKZM6lMiiE4K&#10;KGIf7NCRctu555jtOVAkVTnl6lQqpTl5stqOHa/wVrrKKrnHUrKqU2dkDXqGADoscI6W2MFjgq6o&#10;zI6VVFqVoD13ReXxznd2674U6D4tbLlWORn9RAAENAGQw5MD6FsgUCHPG+cSCOHaBSyxn4WncZ/P&#10;SXH4DACx5NQPet4PUpwHciV/1fc9AjRhecXJAvGvw9PoijXCkywaBAAincurFMbnr/C9ct0aP98I&#10;T2pIuCjAz1y8arWC5pT85JNlVYKhyjvwMJSF3uw9u45akVyFKtyx8gYrlltxVIpDBpaotqRhoLz8&#10;tOKbBE4N4KiGrT1dbw2nz1hD9Rk7W1VvFwTQpSrdt3uvrZ70uS17e5xt+3SS4p8pPo6MxQhpCsZ9&#10;8sltzMdZJ3DWpRYyj4Nybtwp3LctgkOuWlj1bzpGm4KT4EF59CxBU7FO8PA8gVq5RsereYMCQ3eY&#10;A8Q0hhW+yij7WPGyxQ6NbwXJSR/OMyvBI/ft4NIltmvpUtu1aq2VHjxmlwTNOVm9wKmtvag0kft2&#10;6nwTeMoFRIXStLRMhV92Qq4bsc9Rqc/hY+VSGbnEqDnQCZLS0ho7caLCrUrw1AieSqV5Bf1HUrCT&#10;xVWCp9jhOV4ihTpZYSfl1pUp7evOSYWu3bFL15X/d1M85G7cve8bAcq6bbHFvMCHamjrnZ0e/AuO&#10;HDSF1gQoBy0HTq6j9EdtH0htvhc4D77DbcvB0whNbj/ASED8Fpy4Vnh8DZWQJcXJ21V3/9L5dE96&#10;bvYz3miQgyyAAxwaMy5evanEvGSnas8oiJX7ICuVe1VODafY5YR87SNyHY4cLvNYplIZXCF43M2g&#10;djxeKdBOOThkHNBUK3MTOOe0PWO1NQmeMwLpXM0ZOy/luVRda5fL9Nn1G2zphIm28r1xtn3yJwJo&#10;qi+BW7J0ga+5VqHav4p5O7yQam0GnpwbV4WrJkBQHFcdAGoCTlN4ksuWGyC6ngaJNXom+zq3Tsbr&#10;R1avtPJVKxM0K5fLRcvaMimOoGk0wSNgTiwSPIvm2jGp5kHdt2v5Cju6fZc1VNTa+YZLdgZ46i95&#10;M/Xp04KnOsEDNK46bJXmZUpf4CkqBh65aHLf6AjFUJ0KwVOldCWtAx6gOX1aaiaIUHw3XQeaY8Wq&#10;2CprrahMSqVjzpXKhSbuqj9/1c5fk8ehMkQfEaMTbn+bj38aAcqpEMcUesalNULkMKT95uDJunr+&#10;4mDde/8BlmvJ0/aB4PohB89POv5FkD5ylebCDDzhtl25IXcuB0Z2P6x5eJJlVSXua3oeFUqGwmQV&#10;CqMF8LIS7OyFy3a64VwKYFWgq2oEhVyrSllFldwI1XInpSyhPMVyyyordF+lMo8OPm1LVGMWF9d4&#10;LUhmVspOKQOBplaZmeyc1QvMs7Xn7Ozps3ZW33VBIF2kObWswuqPHrEd8+bb/DffsDUT37Udkz/1&#10;t7Oxqmfx4vk+yvoUr1eU6jBDNBTHVcdjnLRfQQMAakIzdC72CXCAJQtOggfjXJo0h1UA0lrZ6tVW&#10;vhJbZSWrVlixAAo7KXiKBAivJmF7XAp5jKE6iteOS4UOy63bK3AObfrGTp0oszP6/3W1KqgCp7YW&#10;aM46OKcEQWXlGTfA8cYCYsUcPCUCKqApkqoXlahCq1IFp8+dcnjk2h0vb4SH5wY85Af7FXLhUJry&#10;3LaEzwimo0XlDhOtfvVyJ89euiYlUrzMCBheOu0K9L223/k4Ofp6vNFAADWCEoVfFrERowbSSjh5&#10;Sy/QSgZAyWVLFsrDyOofFOvgtv0kiH7W/iNXrl7PKw7w5AAIYNj+n4Qn3c+5PChsaSq/cv22XZLK&#10;nL1w1RpoMq2TOyUfuFoqUCVgTmmLsV9eUWMn5bYdOVhqx45WyCVDVRqU4ed0z3llxpnkPpBByixU&#10;B3BCccJdqxMw9dRwAvSMwyOfW3be9xsEkWrl8kqr2LPPvpk5w5a8946tmjjetn7xme3/+it330qX&#10;LrSqVcsEkOIfBobiamXctmQCZYNAECB5ePKKk4UmWcw0ZT8Dj5QH400KFatWyXVL8ABMwFMkOADn&#10;uH4X22OKb47zQmDAWbLE9i1dZvvXrrfi/UesTi5qfd0Fqztz2WrkstUJHox0opKpEgzluG6oPKpT&#10;qUKeMdw0wAEqwKmSu1eldE3w1EnxK1V5nVK+0PFKXhJH1elcdcoTqf4ppTfG5zgukVt9Qi5dUckp&#10;Ky6rUT7KW6iTd3D2kp27fF2uXOpeuXH7W7sliICHTtMAJAtNqI6Do31337T9Z9b4HI6lTPTv4Lb9&#10;qP0fv//Bfv7hAcvtJmh8iwoVAMG2OXgeZg+Dp/Ga/jSjCrxVT3ZN8FwRMBeVKOcdmotWJ2BOq/av&#10;Va1Tp4JdU61gU7VS2jYIglq5Z6fs+LEyzxz851RbKtOUSdRm5SoUZbIKGdAAEAUCxUmmZ1OrKdMa&#10;VOs26DsdHtk5fedZP5b7Vp8AOldWblW7d9uOObNs4YT3BNF7tn3qFDs4+2srYrkpFVSfeq34h2Ce&#10;hoS8+xYQJTAqfYsbRgMDrhuNBagMx0lpmGHKfgWfzcVEXK/wmGqV4JHLtloum6xY8BShNjk7ATxS&#10;Q+yoXMtjUp7jy5fYIcU5+wXO7uWr7Mi2XVZdesrOCJwzDZdz8KjCkhKTPoCT4FHlI2gAI2uoS8CD&#10;ARauWiMIyosyuc24zCg/ldrp0xcF0AWv5GhM8ApPzwcYBy73WY6BBnhOllZbsWAqrtC98jxw31Gh&#10;8yovl6+psmakyh2pz/18K1yjyqjgByyNMOSg+neMyXDfC5wHdJD+JIACHty2gId9b33LwPDvWiE8&#10;2XO0sl29jouY4LkqGb5y9VaCpkFBqmp/lKauXsDIbarxYSIy7SfVSZnpsl+iRBVA1GL40lgWIGq5&#10;U9rHXQCeiHMcHEHDG5cbwcFlySkP4Jyvv6AY4IKdPSOI6gVQXb2draqxmqMnrHTHTtuzZKkt/fAj&#10;W/XRx7brq+l2lFHXqtlLiYGWLfCmYlrBHCKal6VEFQT6HsMkAGIfc6D8fN5Nc3gETIJH4NHcrfin&#10;CTxyFUtXS22agee4YjEMcLBDgmfv8uW2Y+kKO7x1p1XLNapXOjTov9arwsJO6/+jyKHOpDXpR3qW&#10;aetqkwMn4EFxvPmadM5BUK30BB6gobEm4AEcDJcacACoVHlZQb7mVAd4qPxQn7BSxUO4dBW47vqN&#10;DXLjzl28Zhcu37CLV242QnT73g9291u5bT+o0OfmDHkHp7Ycs4g87/5pDpCHmk/D/tlb2n7U9scf&#10;aW37wX6SPXL5yrWm8GAq8A9z137fcNuAJjUUEPzTihbnfZ8Jd9fv2rnzVxwSlAZgAKdGmXlaiefm&#10;xwkcrp9S4lWiJAKhMeCUkcFZeMhoasyIZ7gOOJyjQBDfoDi8CybgofatV6YAz3ntX1TwfF4uwhnB&#10;01B/VkAp/pELWVdWZeUHj1rF/kO2f8UaW/z+x7b8/fcF0DQ7zPrT82cZy1LRB0QfSwBUvhajk1NB&#10;fsYo/GwDKHfFMgBVuukYVUKFPAZKRgNC+Vq5batX/Qae48uWODCojtuS+bZ3yULbtmKFHdy63aqK&#10;y/Wf9X9zaV9Xr3RoOC93TemvNIrKhjTzOFH7FOgKAVBRjTIkQ4EAiG2j4uQUBOVHdQ4fLnVQiKHC&#10;Ah5XJcU+AU1syyoBEjUTNOQ33y1wiH9qBPtpGjbIH5WhgOiSKuGrN+7arbvf271vpTzfC5QMRFiM&#10;UWsWkocZ8Pycc9sEzo8PHtiPUp2kPIp5bsh1AiC3HDSF9ltQmjPctARNttWMTthLsvOXJbcXr9oZ&#10;/fFyyTCxCwABCsDUYDVSHWWAn5N5zFMjcJSgZGJAQ6YCBrCE4lBjsvWYRjVjjTI1CkG4awTGdfoe&#10;4AlwsAZ31aQ6wKPMAZ6zKlwNDXLl9BsuABcNFicrrOzQCavcd8R2L5QCffChrfvkI9s780spkFy4&#10;JXPsBAMxpUB0UJatWpw6M+mXESyuFoqNQjXYAo+/DW5N2gJQVSNA66U+rG2QzOOgdevlFq638jXr&#10;9Ow1VrJ6pRWtbB6eQ4vm+LtM90qNDu3YYadKyvX/66xGLmmNKoQa0hirrrN6pXMtlY/SLADyykpp&#10;X6GCXYk6KH/ccvBguGvVipNw+1AdAChRPHPoUIkdPFjsoKA41dWpBY8GCM4dO1bhsQ2QJDhz7ra+&#10;D7fNz+sYIF11KB/6DuCplaeCAp29kAcIA6DrjEKRK4cKAZErTw4gmqubhaRZI+b5KQfPj1KfB4p7&#10;ZFKdX2gwwE1L79FJ4GCXr18XMDccGvav3vx9gPJxTWoE8Cndsktyy87JP60/pzjmrP60CuJp1XJV&#10;p2rtpGo/4AGOpDAAoIyTpa2UQudxsSoqUxOz+945eMI1C7VxkGQOEKZMBZ5qzul5oUT1yuR6ZXA9&#10;+8qMRoAEMfCcU82GnZXb1qBzKBLx0HmuAZ5+V0VRmVUcPG4Vew7aAcUPm6ZOtU2fTbL9M6fZEUZg&#10;z5vlE9CKls33aQMMJi1WLFTCqjgYy0t5vJLgSSqULAtPUh7Bsz5vlRs26NoGB6h87Vp9Zo0/r0Tx&#10;1kla2OSeHVu62O3wkkW2d8F82zN/vh3YsNnKTpbJXW2wev6X1JWCmCospZNco9NVigsFDGlXJUXx&#10;NFf6oQhYcq+kHEo7jino9OcADObPywFER/T+fSfswIEiKyvTs08r/2XhttH0TfdBkVzvUqlMJXnI&#10;d+iZxWU0f1fqWpVDWM5vcHiSa1er3153Jln92ctNFAgXDhW6cl0ekCByJfpOSiRj+ne4bd4HlLNC&#10;aFJsRMwkcKQ432ufeTwA9EDQ/PjDj1IewXOZd+fkIGD/sqC5dO2q9q8JGCCSW8eQGl3LKlHA1OS8&#10;fvBlOrb04y9cvqka6IxqlkoFfXJ3lDE0M1frXGVljZWUVnqLGQBVK0OxaEmr1L3AEGCE0mDuQmjL&#10;+dhniwFPofEcIKMJllakhlpJvjIReBoAQxmN6niDAQAR6+SMY2KhOtXS7J/jumrretXSVSqIZQeP&#10;SYEO28kNW2zr9Om2cdIntufLqXZ01gw7NOsrO0Jnqgfsij1UsFEFWsW8M9MLvPZzQIUqla3Ju28V&#10;tK45NIJlw8YEjmIhoCrXtVK5b6W4e6uZGk5/DsNwAGeJHVqyzPYsWmo7Fi+3/as3W/GBE3aiSAVS&#10;cQajB2prr6gwX1YaX1DaUfmowvI0xc0lVqQgJ3ACjHDLqijIUim6DuhGiGuhOtxzQoV/375jUp+T&#10;nke41XgV4bbRd0QsxKgP4OK78T7wRCgHZVIeWlMZh8gQIeCJ30HjRgLosuC5IniuSYGuC6DrHgNR&#10;/oDoMhBpe+v2t3ZX8dC3Auhb4h7B8L0gaYQn15AQDQr3H9DRitL85H07bqiQwKHhgH6eX+kkvXQN&#10;QFLhDxDSlvPJWKSwuXuAhziGfWKaS/rh5y5c05+66O5AcdkpO3ys2I6eKJX00yypBFfBqxA8pYof&#10;SgSVgyJgAprKKrYJFI9XZAEI+2yBiX4CjObObOdn1l/34FcGOPRh1CnhgadOmQg84bKhQHWC2gHR&#10;bw9wmphigrNnpEpSz/NSz3O6/9TJcis/cNyq9h60kk1bbMtXX9pauXC7pn4uFfrSZ20yFo6OSZqN&#10;KdjR93JyhdRo5VI3IEogrXQLgMrXKr5Zh5uWFChZHpwSxT3AQ2NEuT5/UqpDYwGtarsXy1astqId&#10;e63mWJninCoV5GLbufOwCvUJuVMlOi5Poy8Ue3jwrvSkUCeYVPmgBgAlgNx10j4uVakqvQp5D1SO&#10;1aqAAhzuw7jn6PEyfUeRnl/qeUYFllxygabYKeDBgMcrOT0HTyTFuHqO8hV1YkgVKsd34LI9HJ5r&#10;v4VHdpUGBVXsN2/etzv3f7C737GwyI8JGlmoD610oT4OT4AjAxpfw43j7x/YL9//9Ft4EhBpH7t4&#10;9WoOEM5LEq9xbzpmH7t49YadoUNTwFQJENwstnRmAkQoTPTTVFapwJdX+7Um5z2uSeBgQOKKQibm&#10;ICJBUybnGw3iPvfR2dd9AY83EhTAk1eevNGIUAgPW47z5xT/AI9c0LO6zogEFKj80DGrPnTETm7d&#10;amumTRFA79uOLz+3fV9P83kzrHjDhLQY4XwChcgBFBDhdtFfE/AEQNG/AzTEQBUb11nZRrlrGxJA&#10;ZZggK9bnjq9aaYdXrrQDK2TrN1rpgSNWrxr8nAp+rWpu0olOS+KQw4cBp0rbMlmJ4FFFpvQLcBwe&#10;1EjpBxDRAkaMckxu6wm53QzwpEIM5UluXIM3MR86UmJHZPHcQnhi2A/wlMjFI29xr6OhqFq/mc8x&#10;pOq4FJMma54dADUHz5nzV5vEP8ADOJdpkZMB0hWFEoQWDBWjfygAQm1o5vYmbVSmEB5U6JdfE0Tf&#10;/WA/ffsguW0BDyA5NI3xTgKDL6Qvhj6aK4KFJuZLV25IZa5YnWrkUzVJTYAEcIAiEgEDEK4BSLhn&#10;WXA8sai1PPOSwgQsGPtxLZQGgLgW530/Y8AT8Q8uQ12doJGdqbuUA6iZmCcDS3PWIJftrP7vBfoa&#10;dMxnavU/yqSslceLra603A5s3GjLP/3QVn78vu2cQSscCxXO9tEIvqaAIAIeev1pSqYvpkjwnFTA&#10;f5LRATIaADAA8o5RDMUROOWb11uprGyTtnLhsJINm+zEug12eM06Oww0u/dbTVGJNSh9axWn0JpW&#10;q/+ICpOW1PoYM2jTuDXG+0VFldQ60jzUBzUpo8nYjTgkv6VQN1GdE+UOD6CSTzyLZwY80WhA3JPU&#10;R8qi7w/lSY1FcvH0vcS5J06e8hiIBgQUMKtAwNNw7moOoASPKxCNBzlwLmk/FIjjiyq70Tp3/XaK&#10;i7yfiAYGuWM+vbsAngdSHWaRAo/HPN8R81y9brx01weDCpbL14BFMMkuCxzm+dC8DDAOzWXJ4/nL&#10;niE1p5VoUpHy8lO+PSWXjJYxAEm1RwKlvIJRzKdcbTjGwk1j3xsIqFWUwCmRaQhgECEZCEjUmqgO&#10;agQwgAU0KYMBh3FSWXhQII97cvCgPA1YRnmy/TzumuUACoiyMNH6dv5s2vd72MroyK2iBi6psNOq&#10;QOrKVLNLMVZ+Psk2Tv3CdsyYbvtnzbSj8+fasYVy3xYneI45QPTFyNVaATwJHAwVKVkjFy4HT7ni&#10;n1JtywRNyeaNVvLNJtkWO7lpoxVt2mTHN35jhxV3HdmyXW7kUTurQl2vdK1VHtTqP52mDw14gEAu&#10;UgBDeqIAKS3Jh5T+GOnGOcwrMuUV+UXcildB7HqK/PU8plFH90p5ypTuR32dg1LvwM5DSQWJ+iTl&#10;ibiHVrcsPNHCirdAOeA+fmuRFIyGBb6rRnlHZVAngOobLtuZs1ft7Llr8n6uqEIXQLKLl+RRCZBQ&#10;ncuq/EN9UCTgwqKRIdu4cI9mbqkPK4N+L5gePEijqr8VON9JnX7QPb9+z6KHwCKAfJgOqqIHozJ8&#10;EaQCzFmGqqvGTUqSA0YFBbXBQkGqCeoEAtvUZ8Mflfwqhjl5ssIOHS4SRAkgPoNxbyQUCZwSmZov&#10;Ba3JjSChyeRkcT7ACQOaiHvKpU4Y5wMelAdwAKgBV06ZFdbQTINBWBYghyZ37uwZji95IWUWaqUq&#10;kQalTV1RkZ3cvt0OrVmjoH2R7Zw1y/bOnW2HF863o0sW2uGlC+ywVOj4Msad0TqWYhVvUJAC0W9T&#10;LBcM9XE3bj2KI2C2bLaib76xk9u2WdH2HVa8Y7dV7Dtop44UWc2JMinfKTujgk5/FUOOGrxmvmw1&#10;AKRjRmfkK6GkPtm0TPnXFCA3qZdXiuSbLFV4aetG61xOqXDBjsgNxGVjTBvp3/gcug+aheeU9mv1&#10;HZSXhibw8Bl+M+5fuIDkZ63y0d1xvIkzgkbwnD1/xTvcz2t7QerTCAvwCJJLl2RswwRYANSoRNHM&#10;LUh+/OkfUp1fBBGdrblYSLFOgufXBA8dpdgVlEawXMYl0w+gP4Y/QiEvLpHfWVzh6lEuq2LUqxd+&#10;WrMAhi01S96oaUg0FAL55s/7dAAVsAAntcKkcVAkYrhjAUrWyOTsNqkQloBBbYAnjFEIXqPp+eG2&#10;/U/gwQIg35ddEDTnZOdVONnSKnf6FP0kdXYOq6y2muMnrerAYTsqV2rHvHm2ffYs27dgnh1YvNAO&#10;LZL6LF0smBb5FojyAKFAKwTPKitZq9hGriDgFG+Tsuw7YFVHj1ttaaUUps4uCtwL+i+MjPABnrg1&#10;goTCTA3doILlaxKokFficrnbm9KXCom0pIC68isP6QuLhhbSLVWAyf0OC48Cq9J/DnBSgF9px6Q8&#10;WCgPZSAB2VR5+A2oIMDxWX6DwyP4o1zwGTwPb31T+Un36Xf4b6PVUPmoivGs1Icy6/DkDEAAx7cC&#10;B7soqAArex/u3nlA4l5gY2KoYqJ792mho3maWEfgKB4Cph9/+MV+/UHwXLh4WQ+/qi+5rm1yyZhN&#10;6H0x+vOHDxerEMotU8xSWS6VUQacAhwZ480YgxbGHwqLxCdRAwhqqAp9vpKWGiV81G4kPolMYnMv&#10;rgUJmzIYdWm6H6qU3I0ED88Plw1wcNlin98R8DRgzcQ8wFMIUKErx5Ad+nsYvnNRwGAX5BKx5VwD&#10;8YXSpEEZzrygerkxZ1VRVB8vsqObv7HtCxbYTkG0T9uDCwUPAzVzEOXhSeAk5VljxWs3WLFimpJt&#10;O6z2WJGdr6618wL1LL9ZFUG9CiOjJijkFD7cVyqhw4eK/W1rNTp3Xr+P/CmT6lMACcLzaSkQMN1H&#10;ngQ8DhB5KlhSDJK3QpAiH4EAd41YJ31PgoLvoKCnvp6LupdKlbLBnJ86/z1+n35D43fkylGCDfVJ&#10;4IeS5eFOADXIfTt3/qqDgcsWxvGli4rlBc6Vy4JD5wAmxAGL0QoAhJ27rGcQ6xPn37jjEKWlf3+0&#10;73Dj5Nb9gtt2iRsvQeAVd82Apugkk8dKVXuwpNBhO3jwhGp1BfwCBngYoJkFKAZt8mdSDZOX/KQi&#10;qYD7sT7vrXF8TvdF/wL7JBAJnT7zcHjyCpTgafyOnIXy4ON7q5t+V5MGA/Zz8LjR3/MvwOMdqCq0&#10;5+VrM4TnkgrlJW0v6NxpBi4qqK0qlVsqqGuV4fX6XkYnnK2ps7riUivfs9f2LlthW2fNsT1z59oh&#10;KdBBXLnFjHxOCnRiGaMElluRACpatdpOrEF1tlm9VOyKauXzdWlkxGkF30xYq2Wwpf5DTa7JuFT/&#10;nwCbJugjqvhKiipckc7pd+J+ndQ1CjVpSTqmNEQ9kpIwYBaAfIAoqsNIhAwsjcBkLVeQqfiAB3eN&#10;70gVIUNz9Mxm4KESZGZqisFUOdMcnQOW52GpY5UGhnxjUZSl9MykUOTvGYUXAU92CzwB0EVtGeUC&#10;PGF8DngwRi04TBdRsSsuKB7vS41YW/D23e/su3sP7NfvBA9fQMcUBZp+lwAHF61EPrRDdLxEiV3t&#10;9xA0sso9wBTCw3mHSLVuAkyFPfMZMof4J5TBEz1rJJaMhCGRIpCMWif2UZwAMp/5CSbOs+9GbaoM&#10;qlFG+eiCHEA+RIe4ILcl6Acgn5qAKT0YMHlWkGDnpC4UvrTFbVPiCpgLiimw0/qfpSqkWBVBrdy2&#10;mmqZ4oS62nrFICr02p49pZr40BHbLTXZqlho69w5tlcKdHSxVGfhIjuhcyeWLrVjAuiYlOfIunV2&#10;eNNWKz1w1M4p7Rg6VKfCxExPalua3hmBTkdllQocnZbEJOUVqTAy8vyEVIDYz2HQ/yVto5KKiirS&#10;kGs+kt3TQgVdBZnjrEU+UzGlfE6FmM+G8uBB4GaRZzw/4MLYj+/mM5Fn8Ts4F/ez9dY/j4V0r8oR&#10;MXPq+lAFpd/JeQa0UoYJMRgrSZluEttkLIAKly3tS21ocJCL63GijzJPqnTunOy83MLcMKCLUreb&#10;UrAHio0e4cuJZ4AEeGgV48d5bIOrph/swb0yJc5lockaCdvUjUu1FJ/HVasg1qF28YRPNVzMH4na&#10;DuMaGUyPeNReeXBS601YNtELCwPHCdD0bL4nAcR3UhumwuHBtWCh0MT8njMC5YzOAUlAdNbP5ZRI&#10;x+eV0KjAiaMKkA8VWYVUB2WuptVRdvp0nZ7VIHVrkAIxOptJdnK5gOv4CTu0YYNtnz9fKiT1WSTV&#10;WbJU8Cy3oytW2lGpzqH1G+zYrn1WU1Llk/SI04CG2jj5+oCuCkf/hQ5L77RUelNJofCkHRYuFAWS&#10;+IDCTrpE+pFOkV6kB8OSSA8HRfkaaZIHSN+j9KYCdJXXlrzBXSPWwW0Mly1AJX/COM5a5BeWvZ5+&#10;k8qKlPO0FJf/RfmjQqZlN4Ej2PV76TLhmP8PFDR2FUITVggP4HiDg+ImAAIe+pEIXxjbeOastgKp&#10;TsdUslcV597RZx9BVQAHgKI5mR+XhYdjrLQ8gUWChtvWHEhNIMr9IZ6DuW+Nq0aiqFBHgQ6IAqRU&#10;66SaKTKARSRoEo19rnnco/24P5tBnHNpz4GZ/46kNlEoApr4zQETloUnKU8ywOFcqVy1I3JrsWK5&#10;K+XuEp3S84CSgihY6FzV99F8fJbMlSt0tf6MXaxMk+wOrVxj+xctkRu3zI4uWyVw1tpBnTu4Xi7b&#10;waN2RrA1+O/Vb1da1eK2+f+hMFO4lMa5LZYUPt95TJpFGvI5wMOigEY6+3X9/0iXyF8qEloVI92A&#10;J+UheckzGhwYWtiikSBUJ55PXvD82I98CuNaXMf4bDyD8Y7eAofKKv0oi5RDKmXg4XwoD4ZiAEUW&#10;mICm0BwiYqULN9xCgeg/Ash65V/DGVWmeiZhDZ3pl5Ue1wXSIyeKVFMInFAdfpgnvH5cWACVmqel&#10;HqrVquiw0jbgSW5aU6DIiKi9yFDcGaYWMGq3SrEKbp1PEfACnS/c7mLo/BkVUI5drRprO55DQmsr&#10;SzVfup4/nzKV+5MPTyHjexIoUYMGIFGr8lu53ggOhcahwWXLG+BcUOKeUhoAzeEDJ6zoWLlAqnaA&#10;Thwr0ffXNo5aOKtn1fL/lZb1yvwGlEiu3MW6Ort0qsbqjhXZ0fWbbM+i5bZn8Qo7sELwrN5ox7fv&#10;tvITxVan9KQVzZWZ9JGRPowaqNFzo8YNeFzpqaxy8WDEgKEyFF4gdHcrl04BT+Qb6RH5e44WRVmk&#10;VcprjMqSAt8gL6FCLluJu1XkAfFLAMH3BTwYcMS5sIAmrvF7knIBD83XqnxUYIGD/+blUP8zgMFd&#10;w+hWoaCz/X148grkx3LdsPPnr3ufER2vDWflaQgY4GFmM9/PiHxG2F8RtI8AB+Bg7McPA5hGaHIQ&#10;YQFPJVMKMvAEQGw5H5kQALHlXMBVpedQwKIgR2EOJcieY8sz3DLfk7XsOf/e3P3xG+J5PDtrAQnf&#10;y30cU8syOY+tN0cLlrBw19iePF5mh/Yfk9tWZmWKzyrLlC6M01Kmn1LtW6dCEK15jJ2rUOWEUjQo&#10;s+u1rT+teKi61s6pUqo9XmxHFN9sX7rKti1eZfsET/mhE75+drXSqpbaVxkXsQPzblJ66H8LnDCv&#10;pGQULAo4LjBwMLqcYyDis3QYo/hxnfNsI81Iq0jXUB6Mfa6nPEz5T9cDHgxWViF45KJHE3bAwhYg&#10;QpXYj/+CZSGKzwTQTUce6D79T68cZFQWnAMcoMEAohCcsIDn4qW0DfctNR5oK2gcHob98DzUR66b&#10;u3AAqrw8r7S5DDzAkNy1jMJkYMlCEz8YcAotgCGx2SeBPXNlXnBdAXROxn0BEecoxBTecA2yFoUe&#10;495/ZtnPxDkKbOFzMb6TwhDw8FvZei2bO+9Kk1Mc1AZogKGs5FROcXjLwimrUg3JFIjTCnBRiTDg&#10;wfj8aRV0h4eYglpUGYBrd0ZKRINAbbFq7x37bNfaLXZw8y6rkSvklYBq8QRPcteSC5p+L52VUYAC&#10;HrZ+joKpAunxZW4bQKHowANE3BcqwjNTmuXTPZtOGOcCHvKeivfosWJvbIrK1ztWc94AUKB6xEEl&#10;Sje2CZ4ETNZCfbJA4aYGPLH1yiH3X5uDJw9JHpr8fmpdzra4oVQB0fkLioGIf/z/hvIorThW5UpX&#10;wWWl7yPIK7WB1wjlycf8reXjHoeoAByMhIyaKOApK6W1p9RboCg4NAsnVyNlUsDGvVHjkzFRuLMZ&#10;WHiM5eHIfyaMDE/GMQWAc9nzShB9ZyhP9nOhOJwPpaHw02DAby4+ySs2irwli1cF0jlLrV3rzcdJ&#10;wXgOCR3fEaMTzmmLnRWg9XyvfhNA4c4xGe1USZWdPHzSyhQ/VKuQVcv1Io3S70suGwsTepAsixox&#10;jilcgJPSiN+iwpazUJkwjn3Ikox91oaIPMmmaaQV6cGWc9xHv18pS0UpZj5y9KRXwuEy8htCIWIb&#10;YQH3xHV3x3OQFJorrP6Dj1bJNZnz/zD/rAyAOE86AE5AkIWHBoM4TgYk9AthCZwETQYeqY/nk9w1&#10;AGLWLelMebio9LiqtH4EygGnae/+P4cnYCmEJvZJXPqGCKiLT5R7fAA8xAHZwh+ZRaaQSZFpUQCx&#10;LCRZy56PTM5mOOYT2hwaXLQ4jmv5wl147C6KEgrVAB5UB5fx2NFiO3TweGMTMP1K1OYUzhSTpELs&#10;U5u1TcAQMyRosIsX9Dxl0AX518R1ZDwtZ0DuoFM4lY41xIWqoYldUAWHQdcoPHyHZyaZL2usefW7&#10;mZ/E/4kYMozfGOAETEnF0nX2s+oTaUn6ZtOHfa6T115BstqnXDbKRrZAs5/dhjpi7GNZ1y0McEJ9&#10;alQZARifx6KS8M/qONSHc/z/gCALS1Z9ACevPAkgzgdgfBZ4iH0u8CyaqhX7UNlheCGXlMfXlC6P&#10;BCCxFFDq3W8ennDhClWnECbgwXA5qDkBqEzGYuoEXD7tN1fgyYSo6bIZljWuPcwK7yVjw/Ln2Cb1&#10;SQDlIckWCIz9JNfJQnmIX44dKbb9+47Y0SMnG9Wm0AVqcFXQd7rcA6E+Tyadk/qc174y4tLFK3ZJ&#10;GXTl0m0PUsnwhvP0dOs5Mq8NUSb9nho6hImllA98Fx2XPN9BITjWvWwJbqNgxX8pbMV0uN3S72Wf&#10;AgpI3slI/4Y+R/+Jp29um62gSB/2qfRoNEJ5cNdodEJRquWCRkEPaLKFPguPX5frlgWn0XwoT055&#10;dE/AEsrTCF/u+ZwLly3gyQOTaRhwy8PDlnOMgYv7Ap6L2l7kOgChTue0r7JwWWlwXen0SIVcKm8d&#10;UUKk1hnUBViyELEvSPBnc7CgKuV0WMkCntjG+VPa9wBftRkxQpkS2lUGfz+XKVHAA6I4jnNxj2dm&#10;xjiXLyR5KwQCt4jmxro6noOa5RWoqVHAQi2Sy8Y5d9+0PSZgtm/dK3iOym2rdHBS6132+9P38p0s&#10;qHHGJV8GRILiggAhIy4pQ3g+mUFvNx1w9TrfoMw8I2sgs5SJAISfTUNBGkBLIddv9WcKtpzaOGj6&#10;3T5wU5UW6eP/Pff78r+TNOE3pr4uH2Wh88SjVGrso7aY54F7CpjS3O/hfhQsxTyUgeOsM334hLwX&#10;5bfymq6JsCjYAUu2sOcNeApM59KaFmmb/WwWnixEAU8WlEJ4kgKlfcBJjQZJiRgDl6DiPt3D52WX&#10;OJYx2PQ8SwDLA7mqSuamIHok3KZQC4dAkLi5y5CzHBgY97Ml8bA4H/fE+XimN09ry3VqKoCIwhoF&#10;jwznfIARkIQFRGEc88wAjuc1Z2m+vgpTgz4vgArh8cKds/wxv+mcqwbnjqhwbN+22w7RESoVCDeN&#10;702/n22y7LPDeGZy15QJ1F7a+oKOCkTPXRYkyrQYHpI1AEo141XvJKRWp1DS4gPgmHf4qoB5eufy&#10;Jn5XpFX+d6bfGmkDFLil7k5TaFWJ1mt7FhXiO7SNaxiDautqBA8NAUp7XLaDB47Znt0Hrbiowr87&#10;8tDzLFeoA5QAINTHz+l/BQBhcX/W4hrPQ8HYZo1zuK5Zt60Qojw8xDmqxC6n8ZycYzB0wHTpynVf&#10;rMb3zwOQ9jE9m8rvqsC5KYgeOa0/wR/NQgQ4SHBqMtQfVWIFHNwXBZfjsIeBxH1RyDkHPDwjm6Ge&#10;kTrmd2QzPDIhe47v5jM8r1Hh9Hzui0LR1PQd3tSY3LbCgh7g4NZlC7x/TveUyh3ZtnWXHdh/RN/J&#10;d6ME3J+eHwUy+7zmnoOdl/T7lAZlgI8eFjxk0lm5cYzsDWjYj2MKBBlP4SBfUBcKPd+LekU+kPYB&#10;TmGaRTrHfv53y3LwAJG36PEfc8e4rFgA5kqlGIR04DtPFpV7/IcriwJF2XCA9F0BQhT8RmBy+6FI&#10;hSDE/c1ZgBLbMI8bZdFgEJaFJ+0neDD2gScpDyMREkgXuIcxn7ofeC7Ltb5EP9B5qZAU65ry76bU&#10;PgcPfzgfd5Ah0RToAZks+le4TiJhkXFhhfBkjXPxeU/cXAZHpnKO6/Eb2GaNe9jyvWz5HPfHb4iC&#10;01goMsYQi2whBpTUfJ06Md1yhd7vz91bIVcE1aFgRJ9UtE6dUeCYBTTsYfDwXaFktNy4kkgJAYcp&#10;7AGOA6MCwOBEthQAalOHJ5eOpHNZaZXv05pJBZL9v5FWkW7pP6XfGu4oaYwL6H1QUhW2GFMrWGGH&#10;GagAQysjBkAY9xDL8p18NwZEpBFKxHeSF3xnjC4J9YiGBCBgG/D8O1YITcDGNpQnrzLJfjs8J7lm&#10;oTSuMBkVusBAacFzSc8BnCsXb9hl2UXtX5YCXdd33Dp31R6JQpSHKA9HAORNi0oQjPNsSaTISDLV&#10;gctAwz6WPc9+PCMAiczmuBCawnPZQhGfi3NRQNgWWrYQR0Gm05JWLeIZr11zn02u0HkvCEUnyhqV&#10;knMOmwpfih3yBTKeHyoWx4UGPFwn+Dyj2gt4AOecMisLTxitaN54oPtpsSP9KLS4Stu37Wl0gUkD&#10;fgfb9DubwsM1fncY5yOP3D3LqYtvSSP9z9SRqy1qI4i4z5vrdQ9qxWcDHH5TPC/yjIaN+A1xjrxn&#10;23hOeUChL7RCYLLG9Sw8nAtAs8qTVZzsNuBpBCWz3wiU7Dfw5OYDXb143W7o+belSI9EYgGOD/VA&#10;aXLwRKyCxTkSgIQiwUqKWSdaapO7Hvc+zBqfm9snAcncSNiwSNzscRQItmEUlLAo/NnjKNgU+gDH&#10;KwsHR+dUKCgM0YfD/Xwf/wtwAIjfGd9b+D3sF8ISx3xX4fk4503WymRayFgHgpquEZKc0kTfA9AQ&#10;JwF1pDvpV1FW47//PB23OeDjNxamDRbg8Jv5P/4c/bez/HeBEapCeQg1Zt/75eS+Z9OKmIt0IZ3o&#10;8wIa0i3A4Puzx9ltGMd+TvnwzyzUKgtXKBeVO/1HtAJzLhoNwgrBCWCwLDDNGfAAjsOD6gCPnnFd&#10;eXYHeLwQyShQqE/Aw59ni3nhp8VNGVZaXOWjiItV43BM8IhLRyL7fsHnSNiAJXvtN8+XkaHhu5PA&#10;sY2EDiNzwuIcBSSusZ/AyRfkAAfzQqFnU1iyRrN6kWrTomOl3gHI/4qgmgKTOj3zQGDNwdM4Fyi3&#10;5fu8ksptfW6QlIfYB0s+eAYaGduzKgjRMEDBJy1IJ2p+d6dUmF0t9LuyoEQaZC1/T6qsSoorlPZ1&#10;Xmnwv/idjb8785u9XCjuDfOGg1y6k7cBM/nIcyNPyLswzmct8gzLQhIWkBTCwhZg8IQYDRMzm2km&#10;Bx7ujebqgIf9rGWVJuuqFaqPnyuERy7bNZ27JYDuX7rZFB73dXMA8aejcFdTuJk+LVjKS0S5jISk&#10;dSaGjnhPOOcynwsoIhELz2WPyYQjh4vcDSCB4zPNJXqAExmFUTDiWhSWQnhSYVAG6XdGYOyFT4WR&#10;389YtWIZIyL4XxQUr5FrBcS/AU8UQIdErloUSparioLpkOXAIUMDHDLfFUdGbAQ4qA9b/htpwu8O&#10;FwroA5BIkzjOGr8t0oEKpFy19WnlM78t/b684sRvjLKBUTmSZqRJyud8JRj5lc2jOFeYh3FP47Ge&#10;3Zw1Bw/QMBSIfiUMeIAG9eEe7zTOKfbD4IkmahoIwgKiQoCy8FwVLFelPNdl967ctG+z8GAAFBAl&#10;FaKAy1SQKFyoD8b+aZpruQY0uYIWjQpZI4HSc/KgYJHwcQ3/HV8eVyAKSXy+0CKDorBEgcnuZ+Hx&#10;GEeGu0TBA/6oCOJ/MeOS+TjsRw3rtazuj3jAa2kKWoEVwhO1dhaeAMbHSnFd9wJPuBCuNDnLggQ0&#10;uG0Y/41CTHNyqGUoT/z3+P+Flv2NGPnL1qHW7yL//TfmzsV/iHLBy78iPWKcYtYK8yoLSORXdr/x&#10;fj2/0EJlYj+OgQRYUJts4wOAZVvbSL+kMnn3LQx4zshdJs2bgycLEfBcBZwcQNh1qc5tnb8nJWoC&#10;T1i4N1GAgYJCFjUyMLGlkEUt7qMJckCwLYTjYcckIPIPPLTY4NdzLnsdy+5HBoRxjkIT21RYEjyp&#10;8FCoUuEABH47/wWAgIUtx14p5MAJaCigsf3n8HCMG5QvlGyp4XlhcIN+Q1wDZHfLXGnywOTBEXRS&#10;nIhVwnXDZaNfJxTTTf/xn8FT+HtJk2j98+PMb8MCnDA+1/iduWdm0z+bP1g2f+J3Zc813q/9ACVr&#10;WeXJwhQtdAEMW47ZpwEhlDuvNEnFw1B6Rn9QcQUkhRBlledaDh6U59rlW3b1vKDTd15VGXmktlaq&#10;wWzHetUustQTzx+kAONeUdBRChSD+CXfdxMKQqxTmIDsZ437sorDNvY5DzTEO+zH9fhs1uL5WGQM&#10;+2RmZBIW8ERBSY0GKdMpgAAENATDqRLQf2ZyXg0FMg9Mdh3r5LZlLRW85swLpjKJ9MJFIsZihRsm&#10;0nlfT67gAiT9P8DCcB62YYAFMHwXrhv7jDagnyk1l3OOOU/5/43F/419LH5XIUBxPizuz1tqYOBZ&#10;/I7CdMa4HvkR++Qf2+w9bjkXn7R3U757XuteIChsfg7jOKzwOvtJeRIUVEaxjX0s+ncinR2QHDBZ&#10;aFyVLl+1K5euCp7r3khw9fINuyZ37boU56rS4brKx2/gcYD4Ya48FOB/Ds/DCnccZxM07i/cR30w&#10;9rP3xj3Z54WRKXGeTCVzI7PiOApEgiedx+3gMwxYLZObmNRT92TAaYSHfX3u34KH+5WZp2uZ9cjM&#10;2zpBc8FX2vHnaP9fgcfNP5NXnlQIeT5xkOIihydfoL1y8P+Zt+xvexg8sZ/9XLKmaRoW5/g9sQ0j&#10;T8i35q75daV3eDKVMq8wc4ryr8ITzdTsh8vmYwkz0IQBTGyxuCegQXUCGlw7FsUBnqvaAs8Vmbtw&#10;AujOtTt2V0p09+xVe6QQHDd+nH4Y4ORb4PIAkTBZeMIKj7Eo6BTWKPzZ65wDGmogLADifHxHfC62&#10;2WeyzWZMZCoZTAEvLEypYtB9KoBkYsQ9aT03FSwHRvfm3LZG02dTQaPghXH8W/MYQvf7Cqq8ol7H&#10;vnAIv0nnuR7qg/nIA2VoFpoG5s0DE/BkjN9OHFrnIxxoRPht4W5gYGru/zb3+8Ky12M/PpcsQZJN&#10;S74/mweR/tl9T9/cb8LiHNdpbIh4EovP+H2YvjcLSnMW8LDFaCgohCdAYR8o4jj2s6pTuH/hou67&#10;cMkuX7riqnOlUXlu2a3LN+2O1OdeFp6GBsUEYblEjI7TQgXKFv6s/R48hW4ZFveE6mBxPfuMuB+L&#10;52FxTOLzucZM0DYynOMoDMmVySmQzuPDRyZmFSdrQJRAkumZPDdv+cKXNYDgWlr9kjTVOc7znRlw&#10;vL9HBjxkchae+jN6vj4HMKE6GN/LFPY0to4Cndy6+E0Bdfxn9gvVBuM49jHSJXs9WR4etpEvkU+k&#10;PecjzSMv4rcUnufY93OtdmzjfFyLGCgLUSFQAU/WUktbU9UJUGI/DEAKY5zsPkuxXTgvt04AMR4R&#10;eK5dveV245LUR0r0rdTH4fkNQLlEzMKTB6d5eCJhs3B4YsiAhg7HLBicj/1QnVAe7ovnYnEf5omv&#10;BMbiO7ifpm72yTSuRQZmC0MWHt/Xfd4QIIjO/A44jQDlnpkvrM3DQ4Dt38O+AGDLAvH+ouDfgSfc&#10;Nrb+OaDLgIPx3cz6bDoVIv2eBE6CBAtgsvvx//9VeDDSkzykUYc8KswHLECJ/TCO414/zkETlVb2&#10;/vh8ITDA0Rw40UjAOeAh7bLKAwhsOZeFB3DSktLJXQOaPFg5gC5etovnBY+e5f07AQ+um+65w/Ac&#10;wIm4J+CJxAOcQrct4IkCHQW98JgEyxZsoIhE5N4o+GxDdbLGM8Li2fFcT+Dc87lGhmaH0XA9ClMq&#10;ANkCkTd3xZqBptASPMowbeO3U9hIH3+OMjBrxDWcZ94NK7DgtqE8viQu13WMZQEKt60RnNyiEwEM&#10;FsoT8MR8nfQfs0ZhTDBgHAc88XvZ/nNLz6Ngk49YtpBjUfCbs2w+xf00LhUqT6H5Z3Kg0NKWBSng&#10;iW0AxDZUO9QmtrGPZeHJqk0CJ4F0kX3Bc1nu22XFOpdx267cdNftuuy2jm8zqjqUJ+Bh7kskXiE8&#10;Kd5BPVKBzhZqLBKY/bge5+I4EjMSNO7JgtPcc5qzeAbwMEyEc5FpbKMgZf9T1hyerDULTbJaFVaC&#10;2xiSxHf4M5RxhfY/hScACnjoJM2qDioERCm9+e9UFKlwNzX+/29/X3O/l3MPt/Ts9F+5P4Ga/47C&#10;721qfC6b13FcqDyFFp8BlujniebqACf2gSYs4AlgmgMnAAloYpu1pEKX7ZJiHuC5ImAwALohuylX&#10;zuHBXWsKT6pNsYfBE6CkTGwKTrbgZ42CnU2c2Oc8wITbhgVE8TnuZ5t9ViQwz+D7cAs5jkxjmzI6&#10;958y/yvsN/BgzQAEOGUsK1VU6d8Vv53CFzV61gCEbbheEfP8K8rDNtTHoRMwWQOiWHQw4EmVRNb0&#10;P3K/Ib4r9kkP8jSuF6ZJodGSF+mZTdvfs0gfLJtPbjnFIV2BJ1tBPewZrFAKLLhmgAMo7AdIcRxu&#10;L2kYwDQHD1vOJ0jCXUsuXv5e4JFp30caCB7ctptYc/Ck/d/CkwWILTVvBP9RoLPQROHPFvJCi4QJ&#10;eJqzeF723vi+QoA4FwnPuWxGuPI0A1Cz8LipUEWGsqDHKX13lb6HzNY1amB/ru5tzh4GDy8M/j14&#10;Ahpe50FjQ8CT1kBIxnFKB/4LLl2aEPcweMLIQ8Bhn224nP/c4r9mn4+l74w0jjwKi3zJ5lFM6w5o&#10;fg+e7Od4uwPLADCqAFjoCMVCeRhgG/BEJQQAD1MfjP0AiS0KFOfTfUl5LukcbtsV3DbZNe0Dz03F&#10;yY3w5CFilmdK4KilUmZhdR5bMP6MbRRwrgdcoVCp4CfYEoCRGGzjOAHBvbQgpYXaUaG8GwcUkYgB&#10;cVg8Lz0z3ZMMeNLvT8Z/o+BjUSiSReEqPO/XKCRkpjLWO0uBRud5JgWn8HPxLO5Lpn0yV9uAJQtO&#10;wJNtqgYaXgYGQGlsWx4w7w9y5Un5gSqEK5X9HWGkQ/xG5iZhcRxpk73/t8a9CZDYx9IzApz0nHza&#10;543rbPm9AYVbBhSfjJez/HV9VmXD75ORt3gWlDufDMg9+n2ethm3luZ9QCEts+rDfgAUsGQtXLfs&#10;PWxZw4A+nquXb9r1K7cTRALnxvkrdk3f7/DQYBDb5uFJY88Ypp8FJ2ViXnmy8MR+vqAnBYvnsU0F&#10;P1amRLGSVVbkm0MTnOkZTWFMlocnv4/F708ZG8fZgpEz/dcoUA+3VFjyBSed55nZ+7iWLMEToHAu&#10;gMnuF8KDoTzevK1a1Ede5+6Le5mER5qR5mzT78r/hqzx++I3kXaMpOZVMVzjWXEta02fkf/fTS09&#10;O2v8locZhZ/Pkf5+TH55ngCBzodxLHN3GRM4jOPzEfsyygRl75QqWk9fhgv5lnRO8U4WmNiG+gBF&#10;gBKAZGGKz9DP40N5zun+82k+D8NzfEap1P+q8u+q8qixtS2rQCRiJEoUUlrMCMqJSfgj8WcSNBTu&#10;pExYFh4sCn88K/ZToY94pkE1Y60ymEloFb7EU0DKM06rJo7PZp8XsGT3saYZmz8XBSOusf/bQlNo&#10;+UKDxf18PgpdU2sKTxjX+FzAw7YQHgpA2FkZ1wOeqGEpgP8KPPF9YYDDDFTSrvBa88Y9v7VUyPPp&#10;iwUoWSNvYz9+b5zHApaweH64zY1uXeZaPAPze5XO4dqi1KEeAUwAFeejeZr9BEo+7in8rE+7FkCX&#10;WUlHW1+jXOl2SWlzRd6MD89hNf/ksgFP3i/GKJT8cQp3KA1/nC0FOwAiQwKWQniwKPBRkHlugiGB&#10;g7tWfLLK10M7xguSctN6k/qgcgD0W8XJPi97nM3YrFEoCo9/335baDifIPmtpWsJngRQgqTwvgAK&#10;OFhYIjKMzAMilCfFPHnl4VkUFH7HP4MnvqfwXKQf/6PwOpZNm8JCXZgOYdkCXWhRORIjU1Y4x+fj&#10;enxH9nt8H2hk3nCT+e6spf8YaZxiHq90chURFunamKa5uCgLTQDD+SxUuG2sYeDgnBGI+i283Ax4&#10;rtXLbftX4SEBIiEwEiIgiusByu/BExaFnS2fRdHKSlnQg9a2fANEXnkeDk48J7vNZu5vC0VTKyxA&#10;eWs+07KZnQUlrsV9cT4LT+F+Fp7I8Eb1oTDonjDA+Vfgiedn/xv7nCNtCu/LWjZdknFv8/8fCwgK&#10;jbIR2ygvVIZss59v7rnsR2tnXY2O/RzX0v/hd0aaxO/29FFaRtoFBKRrAIVLzJAp3GLOx3W2XAes&#10;+FwsNcVil7FiLGu2XSHe0fc4PFlwEjz5xI3CmIz9vJF5WZctFXQG+eXBCVCScuQgqxEIpxM8WUv3&#10;AQz7uUVIlNABTxj3xu8KCAuN61FISPA4jgJBYmczo3lLmZnN2Nj/Zxb3UnjYTwCleAdLKpJUJdw2&#10;MjEAigKA2xb3JUvuCc8mzfO/iW3e4nvif/7e9ebuiXRKxrnf/je2lIMsKFnLlpUw8hLXn3LA57mP&#10;bfY7Yj/gyStP+m1Y4e8PkLxlM6csAQH7YaQv12NRSs6FuxbW5HPKG9btQ3kwGg8uK6+A52ooT4AT&#10;DQa0TJFwUUiT5ROBjGMbAHGMRQEHlrBswQ94amoEE9scXPGcvKXjgCf7rICDbTw3IApI4piE5ji2&#10;nMPvZxsJ/1uAfltQCvf/FaNgAA3/jXiRz1Pw+U6+52HwYI3wkIE50NL9CZ54LnmQCmu+cuDZ8d/i&#10;uwote725e7Lg8B2RxxwnMDD2+Z8J5PxvycPDefb5XHwWD4PncT2dS/mS/f1YYfdB9vcV/v7m4CEd&#10;2WbTMsCINI77Co3z/hylN8pDg0FaCEQm5bmu/PIGgyw8qBDHkRn8qbzlwYnEYktCREZSaKOQs0WJ&#10;sHwB57l8j1w+fVc8O0GQIMKy4GBxnWcEGFmL82H89tiG0dJUfJKWQlb7ZJhJXoFI+NjPAkDmpn36&#10;OjjOX8vek7+PzORZDKOh0OdeM68Cg8/P/8/el4CQi/EQePyVfoIrCkcWnsiD9H35ghUWBavwfPba&#10;w+7Jw0NhTkteEYPyH7gOOFljikR6B1JTeJozrgVUWHwP6cQ2/sv/BB4KPBZgNGekLwBFrBPnsLin&#10;ETa5bRcV8wQ8TMNmMhzwXBOozcJTWDiT5cHBCgt72k+uW8ACQNT0cY7nVFejOjnLFfYE3G/hoREh&#10;4Il7sxa/jX3u4TlYXCND2Kd/4+ABlsllfQRq0KzaRAYmCAotFXbgCYDiXNpPBSB/byrMFHgKeVIN&#10;7qHlEJ+fZyXXi/uSC5ddDCQLj5/LKQ9b4MH4niiI6fsSANn/FQUr/z/zFtcedk9Kj2TxP0v122Om&#10;b0oL1n5LC8f7Gtr/BJ4oN/G7MY7TEsjpdzf53qwV/L7C398cPIXmMOSUh/3suSw82ftpbfM1xYFH&#10;dj03k/S6KrQrrjyKP9LsUf0x7dfqz0ShzFoAEwU3AZOgCXhCbaKws3+SN8+p0HKOwgw8jeafT8Cl&#10;gp9RHH9WDh7tM5XZvzv3mfgdYQ4eWxnP4zfzJrqjR4rs0MFjrjg83xNZBS4yKxWevIIUGtfS9bDs&#10;uQQPFud5dhSuuA/jHv5L3Mc2oEBd0kLiuUwk88IcmrCAh5o+FUKek/b/T7ptWHo2RtxBf0uJ4pWj&#10;h4usvLTG0rrVNJvrv9VgpENSoaRECZgsLFici2389vx3/+/DU6g+WTiygGDZ83EtPg88l3HVBA4r&#10;hvq+3LabmO7xFUP5sfwB9iMTApowCmxSiFRws9uo7bP3xD6FtuhEaa7w5q9l7yn8DMbbxioFgcOo&#10;Y9YAqFXhB55GkDLm8LLVb2XLKy94ZwzvjqHWj4LQ1CjEUdjTuSjs7FPYydzC880dZy0KNdeBKTUW&#10;5GEKtSDDHZxc3OPuW+4YA5goGFiARgEirXCBya/CtCgsbGGFha7ZewBFv5FhMD5uTP/jjMA4g7pU&#10;1vkbv3mhV0Up71xSwT6ttBM8PozJXTi2VBYpHbCAJQtM1lJ6Pdzit2X3/bfm0rDRVKADALYBTQAS&#10;wMS17DbO+36uovJ+Hpqr5a7FqqMOj9y528rTR0js+JEBCRkSxjnuoUCHQsR9YXGe/dhm95nDjwLh&#10;whVeb/a4ui4Pjz4DPDUUZFnAE1DH7/PP8ztlrOkMPCxPxGhcCi+FuWlmkRm/hScKPfcxgho3JQo8&#10;2+w92WMsCkv2ngQKmQsIuR5x328eHiygiUIeysM5thQc0ilgwS2l8zMqqMJC9u9YITwcn1P6nBMQ&#10;Z7XP7NsjB4tkxQ4Q8KS34SV4kgvH/wegqJTz8BTa/xSe2G8CUA6AgAQwsm5aXA+g4noA5MY+n/V8&#10;IT+uJHBy8DDC4LrAuqU0cnj4g/wYCiIgcI7jLDwUzt+DJO7Jno/jgMZVROeae17cG9dpj8ftAhxX&#10;HqlOofLEb/P7dT67PHAMWY9hH+k/pkKdN66FNb1GxsYIhwAgez3gydrvXcN4Rn4/F+9k4LmAqWZz&#10;iJRJAQ3H3BOFhLwhnfj/kUdhHEcB+59YwBNp50NfpDznpCjnmT9EN0JFnRWfqLTjR3jrX5rCzhoQ&#10;eeVJEGUBeRhAeXgibZuCg8Vvy+6HZeHxKSA5w/UCCoAJNywgCXCwgCvuiftTuqfxbZcEDWsbODzK&#10;i2uq/G4qbRyeKIhYFGh+aGPB1HGTgp05zhb6wv04DiDjHN/DMecLAQrz+f/aeoyj6zWy5uAJ8+fX&#10;YFJFMku/v3H+h4OTV1MvHI2Z1dRCPchYWpdwB+Na9nMBQRxnzxVaXA/lccvVlJGhbjqOzGWL+5BV&#10;HoxCwn8gbQKU9P9SZRfn/hWLwpm1aNlqLIT63Wflgp0VQLwOn+tMaKsqr/X1H1iFiJEAp08pzXW+&#10;OVD+PXh++7uyvzf2s+f4z5QBPJYYkR79OAFFpHHsZ9M9gGEb+2lhlgw8MjpOGRgKPI3K4yuX6Aew&#10;pTDjBkShpGBznC3kWRACjrheaNl74rNYnIv7sudJhFAeYDml+4CnTgWZ47gX85Us/bfrN51OAKE+&#10;JKBPoJL5Sqi5BGZLBmV98jAKeuyTqbhshZkbQISKxP1xT5zP3h/brOsWtWNkYGRo1IRkPm+VDtXG&#10;KCwAxH8gLfk/nAOwKEhYHP8zi/tTmuQ+G9eAR1uOL9QLcqXXGf3HhjrdL0jqlC7J9DmZr4hDow15&#10;lIMia5yLa1lw2JI+kX759Mr/vuxvzlpc9/yn7OTg4f2lAU8AkU3nOM82IIo+Is77Z5XOuG20tl2+&#10;fNPh4b1KV3WclOdcLuYh8WROrzKJGIXModBRwMvlT3uh1rkAIPaxyNy4h23Akr2HbXw2+5nCcxxT&#10;cIAWcIh7iHlqFbA6PLL0XOKvjPsmYJL6FMCTszw8KaOyRuZlYeAcGRvHFHrOcU+oR2R09jOcyxeA&#10;pvvxObec8hRmJPAEQFRmkWakC78d5aHgxH/JFiKM438Xnvgc9hvl0T6K48qj/8Fx45SBjAFPFox/&#10;xQIs0ie2pBNpybH/Hv2G+G2FFnnJ/2XOlI+QFwABAWkYx9mKqTDN2QY89TL+N/CgPN7CdiW9cpH3&#10;9VyW+gDPDX3vI7hAQBLL7EZNH+fZJxgleE8FNg9Cdj9UxAuxLK7/M+MzYQ6vzgFv0ckyO3682E4c&#10;K7bjR09aGdOspQT8Pn4b96W+ojyU6Y3J+g8y9jGa3klgEjosX2goQA+3AIJtFpbfs8j4+GxYITze&#10;opPJSDKx0Hx4iCzrsrGl4JBWUegDIi9EvwNO/n83tWzaRPNwIzz67Wf0f85IbVAev5YDxtcgyBj/&#10;OwtHKFFWkbL7WKRVwBLwpPTLQ92cxfXGdMnBE+kZsAQobGO/0IAHY9o8I2x4pjcWMCTnSl55Lio/&#10;rin/kvLkCiOgeCxBQcycQ4kqVJijszMgyRb8qBljn2vNGdezn49zhVZRwfv6K31UAN+N8lVJhWr0&#10;2fhtDmmNnlEtqAUQClQIDi+Q8tcXqlA0VZ2s5Qs4GUbmBSSRifnMJNPyAGX3mzsXoMQzw/w8ynMu&#10;X/tFj3eTjM6BAhAUDkBin//C//fCnitIWfvtf3y4ZdPGP69zAQ+FkZmvvmSWYAGeVMkqHQsAak55&#10;6FeLPsBCeOI4da4yxCe5osSZnCeNSPMEFenW9D9ipAWFPNSYwk+6ZZXH0zG335xxzaHJVRZuehbP&#10;9E7SAnhYuNJXDNVva4QnjGOgwUgojnGbKNQBTwAS/ngoRlgA4gU8dy8Wz2Ablv1cXCfmwW3jmN90&#10;ilU3dZ6man/Fuu5Nz9ax4EGBamv1GyhUWdUBHBWEbGH7bQFKBZ0MIrOigMc5Mg8LGOJaHLONTGYf&#10;9y4+x3kHJfe5MD9HBgseV5hcRkZNma0xo3AEQBi/u0mBzxnns/v/zLiPdImKkX134bkOPBTGDDzu&#10;tnEtB07WACgLB62UtFYSN8Z5tlmg0nnSibRPK/QwcNRnjOp6SutIt/z/xLIKG+kTrnAhPFk1inNs&#10;Yz/g8fKSM57pjQXAo5iHljYaDC4o/a/q91zRb3W3zeOd3DbACaOg4rpFYffCnSvoGPupIOfVJ+7j&#10;XBaO7OcK7y18TlWVaqDcMB5iG2+yVoaESxmg+z7A6LcGNDwDaLyFLVf48+Ckgk/BLoSFY7ZxnL2v&#10;8HzWAhSuUyBYxZ8+pgoVSq7Hd/jnlckYGUpmRoY2tx/HjQUgBxIFpjl4shaFKwsLFtf5LOmOS+6x&#10;pdK38J40y1YFkwKswt0Qxn/iXtI0YylfVGaq6q2suMpfuc+QpCxUWeM8hvpEWnIeeDBgIs0cDP2e&#10;rPk6EfzG3L4vqq+CHWmU3kAuSLBcpYOx1kEsqO9vodA+BjCxiHwsNgI8vNDqogAi3iE/cNuA57Li&#10;70dCYbLbKJTZ4yjk2dYfLFvouc65qOmz0ITF5+J69jl507lT1Y0uWVz379G2ERwyIPcZrjk4uG7a&#10;d1j4/WyVKQFB1qJgZ683dy7Ox7VC4zyZTkFh/NfxolJ/WxmfC3WKzwJOrPYStR+G2gQs2MPgCSii&#10;Mmgs6AX2MHjC+Dx56e/pUX5x/JtnUkCBh/8paPIT1LTlOdyfM8oJrrMr0P+3tTPtzhtHzmj/4nxN&#10;MmdOzkzPtNu9eLclW7vkRastuTtzMv+OqVvAJeuFKFk9yYfnYCUBVtWDAkGQPDyddrYPpxfPtzbI&#10;AxkqkYgjI0lEHBkxGDF9a1O4NkCM5KF9wvygSofXTIisJIyEynQQBdKcxgyhfUjkJnXCs0EerrNS&#10;C4nQkdM2iJOvLqCnkMd19PNmv3ueDYMsoYIhjQFLHo189BiShnxHM+sKyeIxpjfqQhjIg8fxOMs4&#10;NvLtY6YjROl6HvqRGw4DqdjEQgTgNEvjN19Dr3nm17TQ62AYvHqQy9soNpUWU4JyviQbBKAsCOH0&#10;QaL8EfJsGPkKRvIYryQR1iXf4xcwwkf5Q8gDAUIefPubX8tDHqZuEmeNPMhPVLnSrvLNPtKXCCXN&#10;SJ7M61gjjmARBvmjB7/AA2n47w9f6NH7kO9zniTO5/Yu0HmUfYk+fY0BIj0PRljDCg1UA9e7YMjE&#10;JZBl3ORvvdnJ7TgbhBhQy+p5k1Qxgh0fL+1IsmyLPOqR35Xged538swjKELoCkARGjFYyzN9F6FM&#10;r8GRMwkTisntLZHG8OZ7HkbxUFwjTyPFHyUP4NoYIDQWSVAxkkdIHsqoU4nk+TbxcPL4zyZCfhTm&#10;q/T3kUcCKWPi2ebgsb9FHgmUBFkhjeC+SOKgB4jCIw08D5A81IE8eB8WCtDDadwXXUTZTej197hX&#10;S/JgiIaQRSiUfNYykMTQOJ4Gwrx4/iZD64+QCN6kkud5AOUYBvnUI9Sj5TOdCBnZmqJilIswf8Ab&#10;be7HqJ8XHwpIcoTLz5vZbuBCIlSlmaeyar5IAgwg/9a5Q4mpgF4OcvoDiWblLZ7HKVslDzCvkgfD&#10;wKiRRzX8GgcjeSw3T3JIpLvxQPKwWjbrJfQXcaZdEOY+8qADQ+RX5QpsfySPZKkE4poBcrL/SZia&#10;H6E6YDUWD4OusJv2cJ0BONqI8iROBzrgWBZNfgsZ/H7UySMqcYB5o+cBpgFE4MbTl80s9/5I0hBK&#10;CvNruta1fiNNI08ilKOCEqE0lMQo9yyIy4ZQPpKXyugrQaOCVAyohk85yjJd61VUBVtvPobjQ2nA&#10;ehvoimPUG0lSiWM+YSqOla84DvJg/G1qukmCSpIR5FumMXnsCOu3Y/t1d1kmuM64t5xtJ3Qw6yOA&#10;fhjUJE71MmNaqBvliawMkzz0JfoEeSpxNtCvq14foQTKMGYGn2IQgyDoSPJAGu93+DgjMwg8D2Ge&#10;qx//OY79x9n19M+PX9o9TyWLhKleiHg1cslBqAdZy7O+kAyEI0lG1PxjdliHV+Hv2/wGUWXxc6Rj&#10;lq9DGTzE5QevvIawFzfBKAQlM1JKnqocYR5QkXgI02uEkwgeX8/zr5AHz+O79HWZmjQeB+S3q+O4&#10;NfJICI3evDVIEI3rLrT6xLsXKOQ5zWuFNNhLyLYPaMug1giit5EwFcpa3Ece+gN51rzOiNkLRTzr&#10;93Qi5OcPytQH+tI+7Ct9gDS+taus+b/sTUz3+NTuPz9et+c8lSiQJ8kSxm5+JY9EgSDVs6yRRXjM&#10;QoaWb9z8NbS6n9Kb8OwgR7WYEgAUBXkyPwTAqJHoCsIr+cXJSgKVVIHwuLnlw44cOxvNN8CxhhkP&#10;pTGSAeuoqDxnKBHyQA4hiSBJJRDQ++S0LcCSLIocyUMapKHRBsYzwPoPR5NBXleQxmmwqOnF6zSc&#10;lC8gjVA/YiSQMjPE8/C37pEoIyBI/sIlSbJJMAnk9FkCeX20bV/Io9x/sCo3NovenN9M/wPeXy2e&#10;RxJJHDDnF0OXOBJC469p4x4jEUQjxJI/1tEj6X0yjIvKi+vkmUe7ooCTGHW56SOuwvE+CgehKKwR&#10;lDP9gzwSqNb12G/mhZAfQp62aLBJHpbZ2dx4Fl4GTzSSxxvhkTwAnTBlRlaL8d8Pjr8LlntdEEXw&#10;WgJGRRzv/6F7nKaTCA+5F10GsW8R6FvkwVtACEig91nDTJg4zrzqrVp510PXDUjvGe3bL/KSYDy8&#10;5VqjPrs72CT6e9z/QJ5/Qp4kRzfSGRhzAPKQZsEgw8iDFJU8ksRy60gIyysZhGnqVi/W6raRtAk2&#10;lMPIEMrhU6u59Z3yLvD5wiPkNexZEYyOXflVMebVMssRHgsQLDvP5+n1ZmGXdL2vAi5NM2+2vsRJ&#10;pRFiCEmg5oEkCU+59/aP8z+meiHKid9HHvKYrkEeoAe6H21EHdGua4nPu89D5ilPrjXiTIfx+vyC&#10;/4hdBH0gmz3P/xN5AJ509qbRr5kkgYUUrQybPQr5MbXEUxAygJ7H+XLKFrLi+xHtVXHkyKwjbCva&#10;b7v427Qt248QG+PcvFP1JYiD5+Ge5x8nQZ5qzEICPATU1eiNV4x17gIP61ixW54PLSRQuApbQzV/&#10;hOUCYdQ4CjGP0OOIA5R71+sIhBv5hKGATyfNwIh7Ho8ZkaNaKFFiSCCmaxBoN4jLcwe8kwQiBBwH&#10;USpBmqEz7Why9MHnhtEVtPzNaUu9vhGUKx+uHdkwuLAMjbeuBFBHFSNxwFq9qgfbbfF2fdn3Dj0R&#10;qASCPPv77IUM+YXnmHdHRMhfACEQW37ypT321L2/DOKw2tYI5KCEjDjnReiHlxT5WwKe5zqI89un&#10;6+nm6OJu8gAMGY8ANO7R61RyPBTj8YLzM3LShsJEWaNiTK+Bco3bYwkrLKtxjzdumdDwUapls4I7&#10;aVBSjtCRZ516XJKmG20lD8Qhfn7BFyt/y6ldexv2vOW7B45nE1EmefQQQLIQR8Z4a8lC3mZ86dMY&#10;iryuDq5FYPgQBuIQp1zZAXUEKllG1DqE9XjlRkhfvGavo5JHT5SG3vN4pLHPvro9PFDU7fcuSaCI&#10;e32S5/i4LVVDHqZwtIeX/3L1NQgDadhp8HuQ6Ov0JY7//fSmkadOpTRu4xCGJWhRCSQ0/LtI4Tkr&#10;7qtDG+QpUBRWwyroNVg+Kt3yu9LWN490PYfpEVkex8wECsVoiJRrjM0INskjaZIYGY+yJBX3QM3j&#10;ZHnE81lQ5DttcyS+D9SDVLWuBmj/si+9T/bXaxP1+pFv/TAKIXlrqGThmJquddb0Qhl20AaBTfIA&#10;SAIgDatgNU6IHlxUwuPM3ieMn+OZruFxjo9jQOB5YciJ96doAxkja8lzhT7yvDG4xTm+fgxi7Z82&#10;8kigasQaNQS5iziVPPfBc0pS2xTU4Vz2gTTCU6jVoGveGmpZVX4tX0tbr8Lja1nNA3meUBCjHEgi&#10;Rb6EERiASBIVjyN52vI10zMemrLi1vJBEoh01NHzaEigGpZpPVEtMz72T4zXV6EMlBt5lQgjJArE&#10;uYs8FVUf1OfekxCZLf3uU6ruZSRNxiEN8Uw3WdNHrku5Z15eA9O0TfLw4mR+LYiBLeQMeZiyQch8&#10;r4pnP1F+8yFItPepTduqca8ZOXENvBLGNPAcwHLhOev5xnqcgzLPoXFXVMWJsXzMEwjRuHWsv5YG&#10;Gk1VgAZmnTS6SG+/3p2e/Pwiv21mOefM8oJUInNvRrIgjuRY0DYuJomIUy+AMiEPhjF6kzSaHtfA&#10;xnKx1Fkw9rVec71W2l3i7Zg1EoBKEkLuk4AkqvVqnHPSJnUhD/mNBGXaVq5FAs3kiVBAFq+BcNZf&#10;7/vRUcMhy+rRDp6H45A1SNJ0kIakn0N33PNskEfjlijV0IVE0dirN6pxz0FcMpBXz0mexDFuXYRY&#10;hSq44KqwMa6irScoVzFV6ZaTx7Hfwhp5EjGK8TGM1y/eJolcqaOuSuOYqkB2DPAns0qgNk0j7EBh&#10;TOM6UCAGkoYUSIMpI3JFNaJqdOZpWPSTexj77EpUA221Kc5tLHJWBxXqEEiciuqJ6jGcj3NTR/LQ&#10;T4i7dm15LR3GW/5tXalHwP0NpAEQ6DjSvMaCXJQz91AQh2lbTpk7eZi2Xe5+bOTRqKthE6fD5gGN&#10;HUgYQuC3oAk9vhLCc9Q2apnnbXmkW6hgq6IUurBcQVlXKDiFONap+SNUACA+KiTPcRSjYxgZux+e&#10;P3k1PXv6OpVvPY8hRKn517MgT+4a+IPkIUwDwYg6NKqKShTzTAP6440/xEHe7fogFQQCkAdPh/FW&#10;bMpZHY1AN5y3kmVMqz+hXKnj6wz0i2dg1ftUSB6vc8GiO9HOz7L06XRw8CkBeVhtyw+eBHlSxivk&#10;Ic3/eb7yHbudD5vkqcYsmqtGQJsGL4E0eu6L2BAKIFU9x0Mhedo5m3AV6n1KUokK3rRAEewewEgY&#10;zfzDnedfOwaQr8AJm3FtkieP5SEhiHufg2iDdrbeNA9kfUKI47y7bVCMdF+qXkjEfU4HCgvliVQg&#10;BOLYMA5JNBrNaFxrZVw75CHkGtq1MVqDTQL9X8jDsyDJUlHr1PMo0zzWvkV/c7c8GzlXrq+iXqsy&#10;F+jBdujD3l7YbWB/P9qKfJ7Ntbr9vqeTp6KRJ/QBeSBGbskpHgaQrp6nGXUjFvEmkAamaxCGZWa8&#10;jwSSlPW8d4F6lZi01QTbBKqwFXRVXsWYzzGMYPym8eWL7Xy7EcPWcMZjiI8g/z7ycJMJcVhxwwPR&#10;JhtVISnXwTHUm88RdSp5NhHkCBDmcnbUYxTU86DQ+QY5FFlH3DUjIp7H5zSN0bfdC7XyNtJKaPoH&#10;WRbyrBEHfJs8Gr9x7IXBRC9Xyz0PqHJV1hn216PrNd6PNm2r4Jy1P7u77xP7+2HX0babP9tiA8vh&#10;bfXucwxqDFz8q2eetkEeKrHLwK0485acHs90oF4sIQKgAxWQSAIxfYMEkkdisAOALSj5jQK+sxVl&#10;wjoSKOvTj/R8rV0FUAVeQTkhdSqqwoD1x3OpuDU046ruv7VVy1PREZJPm3g62qvHUkfyCAxckjht&#10;gBgSJZUJoSItMdIo8nzLefPcKB+CBnw4iEF4HOfiPM3Ilnh+76HDHRKc99Z9TgwUbsdx0Ki7qLnu&#10;/OB+6I4XzN6FTWxt7eWOdzbvkpdvbaL3tI8AOomQc7n0n/LK67mNeh3C67MMGbfriXNFyM5p2qN9&#10;XpXfyVXkRmauzYEEILPmba5i2hZxZgZnQaRP19PX9+GB3r1v23PqPjbiuR0nQgnUPFPbAiMqaWi8&#10;gXRb2oZEeB8JNHuxwBp5KnEkz0KgZuC2rRJHwzdPkK51Oda+jmXEhUZOmfXMEx5bj7NeDe0v6dmw&#10;AQYbipE8kqaSBwOAPNX7VCPJ0bX3R9hGhveQR5gH8EoSqG4v4rzKNK+T6w6ySB6hvFL2oW/Ig4Gy&#10;0/3V63dJInZOkA9YHubeAxlBHok4kzLabfLa7KeQNJQb5jV078rLa/N0L+K051ujYLeTh/Zpq5KH&#10;B6vc60Ccq6uIX4XnObuZPn+8mW5O4n5o+7htDK172dLrhFETF+l5+gUDLjjjcQyd4XUA/2iAsUOg&#10;/FxVsFsy6EFSqAN5rFMJY7ylo34YPERNxXQFiZquCqwgLxUfsI71ahnQEGvdsbymR9T6xD3fBnnw&#10;Nn2qNpJHQxAayWIoUSfq5WsPkYfB24btED6EPKAa5Hxs7yfx+XqQRchrgzCdRO/ZrBtp7CTJEDaT&#10;xhp65nsOfh8g7aUj7SB1jf11wuBxRL+eBtIL6nWYJqzXlB+GoSxkxIBA+3gdX7lOItN2XBNtSJx8&#10;l+e8fzv8MrzNZ8jD856b6erD9XRz3MmTZImDubHLD2rkCNDC3OgX5YwKSZZoXAIBhUBHDo7C0CN+&#10;HMLiqzGQKQUZ6ZYf5+PbaneQp5LlNpqAIU8qJvp1FzT2mlYBllXDpo7xtfIxb0Qts50a1xhrOsEW&#10;e4gTIL5GHOMaiulcPsZYIp7TkjCQ2oeHkmc5XzXG7rVG8nSDvuVtIs0qY+50jzR6Qkc54GEf6C10&#10;eCtE51mvhZBn9ji9rSpHSSOWPrZ7mXoNXqf5H+L4JG7YGtM1yJzeJwf3Zk+04aDE70X40H4jT9zn&#10;fI509zyXMWXD81y+O5m+46m478ecHHzK5xW8f94E0i4oDTGM3pFjJA9xyiAE4PcgkmMmSYwC7TvS&#10;1H04edpSOPdT7/NG37+ToVAJUlHziYsxT8XcVb4GjqngeELLSGu4tV49lrKsF0rOhYGYSzO9GMlD&#10;WMkDHBUlDosKzONrHz0/kDyg7fbeJA9I4wrdLsa3kCdf7ONcnTS+ClKJI9J+Qn6O5JCBMKf1XX9M&#10;kQ4jJM3ueEmWBlzO5fmrvNZQZZ19Ri5xLd4mKHPk0kj7cb7XAbw0SdvKTfn6EzH2siV5YtrGl3PO&#10;P0UY5Pn6/vP0hec8+TZmEAWwvfzls6356/eOJpxc8kgc4978NTIRj6lVJ4kkmokS+cQNM97JM2KT&#10;RHHhIXBWryAQ79twI44yUJACEgqkkkElmRap6IL78lUGgraeyrNchVpW63osdfA2TNdcRXIxoAIy&#10;5dI0U7wkUjdojL4jR9AuB9sTblYF7d5oGZ0lJXnmN7T+Zx8DTNV4fwdjxh6wk923hxlKoLmsy3iE&#10;+qsgT1hPcs7oMlN+poV9bR4o5MIgELaV19TreEz2IWy9kkfPQx3OI3kkkNO2y8vQQ9z78JvMq4/X&#10;0/Xx5XTNDgNJgjDevHyXMG/2SqEYyCIgS07VIA6IdCMQYSOM5AF6GkhTiQUeSh6BoUAiyUOegtXI&#10;FYhp82p+rWt6RD2W50Q+H1JxVTkCJZhf47U8FR6E4GZ2Z/cwpi0f5mc4jSSbnqjF8VDtPud9GDkf&#10;VdzajkGk3/RybvpU28Vj5OsSApIEGKFZhMhnRCWvrdx18nTMXqATBJtgFwV2wiCb06tvkEdUPYJK&#10;IjxR2lpHJU9Flanl5OV1B3nyesjDW0YeeqRt2tqPvvNvVRYuGnmWex7Il9O2AMTJH1vl8nTI/zw8&#10;+BmIdJDn6vhiuua7bZUoW692UiAQKYVRQjqgUXnhXvwsnBXyVI9T47zw9UfJY5u2V2HfAGkFp5At&#10;G+PjsRW0BUnxdDwn4iuWnq+iKles5aNkgeeZyXN8H3kacfK5T4DBC+K8ePl2evHiXRCPJ/DtS6Vj&#10;nzCgDQKlYZ3N5GEJfIM8gbmP1O/ESEPsdkKa2Qq2wiyFL4NaXvWxBnW4YTNdt5U8SZxOHqFOTNNH&#10;rpFzOCWkLxzPtWafoq+tnGkjD/L5BnoMgjxOYeVvIE/KuZOneaCQfRIn5BPkweufncSULe55vuyx&#10;Pad3FvLsveUlojaNI38O+8V6oQAh0GlgByopJAuhcUF674AVGIjAuW/jPvLYpn0irEI2XYVdUfOJ&#10;3wUUwj2Wn361PkojbghUZi2rmI2yg3seCMSbowwokEfCLGjTBxTKF19YXGB6/PLVdsiPzxGHp+Gh&#10;ZW/bvpjeIA9tBkkYnSUPqHkSKI/tBih5CEUSJWyDaf6r59sx4B7lV0KR0RrUnXpUZ5ZlOoCtaY+S&#10;R3l5bcDj0A/T+OfP3uQgx7FJmjjWc9EuHmd/j10mJ9PbmHLyrMllc86FTvG4yFri5BQ5ZHF2CnFA&#10;DGoQ68OXRh5eSchXaOPgNNiIE7K6loQRlIXS2uqIwlgYTZwOsIoGISp5iEMo4k7byMNoRvJwoydh&#10;zKvkyTay7ZZnSD5CJVQpxIVlxitq/ngseZyfUAWSXw0VVHIQP8HIMD5WxSJk+ztP5k0T5gO8D2e5&#10;MslqmZ6n3eMsBNLz5D63AKRjGZjfYFCW7TLXTxJEO/Qn0Ob/oOUTZ+VUouB19DzWTfKQDhC26U8/&#10;Xw9zBTaNM+QVet97x4jPbAW5IR9khp6anSz2sswaSAt1CJJAnBt0+SvbJtc2oLFjhJ0izAYgDdNp&#10;8maPA/E6gbjPYcvUXhCHr5i+DeS0Pwi/F/nq23aW6TiEigElBjj+/cOvR3jX6jJIdf0+cHg+fYeB&#10;5tQJD9GNthowq1255IxhQ6B+wY3NjdEH++TFcVG+Rp6aroQipG1gm+6XWyPPLORu5MI8hDDCcutU&#10;o6/1TNfyEWvlNQ+hNyUjfBSOIrgPMc70CvK0+XW7QccLtIUBCVTJw2vATOWWex9J1UZGDB2jx/gx&#10;eOMjeF7H3y54/gaJrCthCOs0rqI+88vnfmykDOPhR77vj/gISOjhADkyjZI8y0CG7Ct5KmGcRQj1&#10;McoauVIuabzvVafU1ytKHGZRzKhYPeYv3m/f7M0LThzvp4A5fulLs0dsj4EqFyOSPEzb2p8i2Bj6&#10;9fiybQwVmwa7kCcfZHHRkcdICfvZitM8D3UQUID6hSygEocQ0tQydx5InCRr78PSn4Y1QRtHiAq9&#10;QuVZpyqk1hELATaVdx88D3GObT+zbaj7w4xzj9KmZJsYyWO+q2OVOJInsWLwa+TZY66/vZfxes9D&#10;6BRuDeN5cgX2KAaETh68UHqiDeI0uSB3ibOGh5IHUB/jB8i5evus04kDmFZCGsjDffy7rf1c6NiK&#10;aTjHMxWHPOicc9Ce+sf7VHmnHq7au1WXMdBdhw6vD86W93kWQ+WimhETb+/obF4sgED7u4xkQY4Y&#10;eY6CQEkuPEqElSAgPVtPE+qFcvdCtEsoiWn3NnkWEtgPwipwyysQiOVCotyXZxylmFcVuQYE37B4&#10;GwgjaQghDu/MtOnYQgSIM5LHspqWSMByjFojx7irsVfwk7DdmO9Tx/oSpHqvEfUcIKeGhTjpdQgh&#10;TpBmIdFCHOPqTTsyLaoOqlxrXNKAOY86xfNAntnrxH0OCxysEG4FgfyFCeShfc4BYdoiQRuwUubI&#10;vg8sPDxlqn3BtC30+PUgpm2jsUqcSp5W1twtjUEcGt6Nue7+Dh2MCw8S1eMWw2/5cx5kCdJ4/2Md&#10;ySOZ6vGVDPRhLa7xjxjLUYr5pquCVNyYP8ZFrVvTm3mL0tuoBoma8UuMNfIACSIqcYxj4E6/JMBo&#10;8IDtUngfpm11ulbjhHfB87ADpS4egJwmhUy5buQqEZS/JMF2tCNBWniOKj/lPobL/UmvNy4WdK8D&#10;eSAOLyu+CRLpvZj20T7naPpA5n0mgLyRb8gEWePh+T/qZdT7+uHzdLPfPU8z0AYNXSKwuZObMQUA&#10;SLMsuPs2brrihhHyHLC1O+ouZFuMn/PM6e51KnmAXmfsTztXU4aKAFXYIxB8TVcFca4RVSEqzbTl&#10;KlRYh3itQ5yQdol7HsKGMNYgT45q5zGqBS4uYkQL1PjFBSPhMnWQSBKmEsj7Hg2cON5FL2TI/Y6e&#10;B8OQDBxXCWRcWE9IGMiDkWqwXC8YZQ9yphLAdmqeupFU9XjiyE4voyyV56283p/sS/c8kAdbxfOw&#10;MsjqKcTx1RScgG2gl9yec3bd9FNAGYTir+Bsz/ny7mPb25Z/fuuGyuiUGzp7HIG33yq2/8/kBRNm&#10;pwDxINROE4xCaIavdyhG26dvkmjebU0/CpGMZ5/iHAp5hIKuAq+gDscipDrP1dCByiDOOSgjTQgo&#10;9xgVZRlYa9u6tE9cZYM2RbhNnls4D6QyG1AiRp/oSp1Hxwg19Gr0xoE75iVBLVsjDaCeRBS577GT&#10;RyJV8gD1Yxq7QP6O+ty0qw/qpV11HVd5Nrm1fiwgveS1rTh3k4cldbwO5HndNwI4jduOvrBliJW6&#10;tpUpZH0a3j9kyxQtoZxDd2dxrdcxXU3yIFDIIfyBruQB7k3Ki2ORIOaRdGofwgR5dt9GB8ML5VQu&#10;IIE8pgmjjyi0dxLwvqeTBMJIokY8hI8wb5NmISjn3QQCN8RorUc/UJijDfkavwr2mDENCeo5R9iv&#10;ehxpl1FpW9IIlj//KHmSQKHEeR4eoeQZUY0NEmj4pms45o/wWCF5NogTxlqvX30IdIYsGPn56RXg&#10;+QxpbWY8FtkmeQK2TX/u7OcKefA6LBTwQBdAIkKI9OJptB8EYlrHsfwykq1MF7zLE1O4qwjB5Sz7&#10;8DzH57nSluSBMAtJWhwCAfMgD09nMQI6pSvU8+xsHyUQAgaja1YoCGI24jjfwVGcB+IwdetehlBs&#10;EkfytHNwXtrg3Aq5oioQ2C5xjkWBkIg+avxrx5qm3LT1KyyzPiHXTB9ph/Yh3x/3PJEf5KmvAKcC&#10;u8epXkeQNr8amGTS+EhTXutYVqHBjmW56/5wIU8SZyCPsmi6WwZSZKNdoAPkRByoK4F8R/KMfalY&#10;I4/3OxAFQJ7nT14nnv7yMstYiaPuvAs9wO8TBeTJaXPo7gKvc3g+XW6dNM8zkycuzpCpWb4ZGnNk&#10;XBtzxLfRCMRh/ZxO8d9JvM67rYMWhzyRj1BmwQTpjrrhp3Bor6/A4X0gi4sEEEUiEUIiBa7wOS+j&#10;FSA9n7cLHKUh9HF1zjLinINjbx+z1JUcQEOoUzbzDK1LXOLQb/IwgAVh6MytIcBAniUeyrqDPLMH&#10;6iSphBGQQoJgVDWO8VXiGDdtHeBD1ZpuiGvFSJEb1x8yG8mDHKrc1Z+wvOq2gmOQHfIe+wVIs9Wo&#10;/eakgdU2ieMzHogBYSQPHufZrxDn1QZ5cAY8YOX1DXagp7cJufJQFC+EzE9Df2cHn6bP+x+nz9u8&#10;khAEadO0uJg+R8wbrCDM0yevpu+/fzz99PhpzhEhjFM24jRawzaVa2ieqW33QVAKkQeu+4chsMPl&#10;I4eSBrKYZxoBI0xDDJ+HZPTPPMvnNhIY+LJk+hBwXI0LiWF6LKdt4xgDgwj91ONUz4PXkTyVNOD0&#10;tH2tktUeyrNOJ4uEqaiEEdWrVI9TCWK8GqIg7YuRHscUnkH07dZurtapp2Vl9LZcqt7IJzQPGY1Q&#10;j6YXmd8mUPY/8k47zkK2nyAax0R97Bg7xf42yPPrq+nFkzfTLz+9nH569DTJA5mwbY6BPG5l+vgx&#10;5BcyvmIn9el1Phw9D3JeRB+v49xfXu9P37kggFBePH09/frT8+mXx8+mv//tp+nxj0+SQGxrgBCV&#10;OHSMGzFAB+0sIeXkU5dRqQoVb9OeBW1+IbQRpZFokzzLaKQ3c5NmVYogr7XXyMMysYr9FsZ6c597&#10;XALZjnnGCekn5ZYBSPMQ8qQ3kjwR/ivkAZKjgnzJBExTJlE0TrxLJQ4PVl+92MqQwRa9eZNOXLmM&#10;Mhv1QlgJAtApoTo27jHokXbsN6DfTKHOAxLoY7Q5TyPDMxxgK2GD7CrIqVoQ5cmPT6eff3w2Pfrb&#10;k+nHv4dtRx5l+a29sFWmfUzdUk/IMqbW6XkCFx8Ccb9zESS7ibo3bw6m7/jWAATafrMzPXvyMlxa&#10;Y+M206K4EC/4KEhxADniwEMIEoTZDpe3FSCkDPZCIDoiIJPCaAJZUIkiWZwa1DzAuxfcdzGqc7Pp&#10;/YT3RFVx/wo8funnonxGPmDd2l41HEFd8g2dslXysMS8TNMA6UYckUvUnUAjcUAlTMXofcgjXg0Q&#10;mCdZJA6exzwG1a3XMViF13GlzoUdBz/lokxqWhkKCTKSp6YBdT1Pft8g2qx9/RSANHgcCeTiBbMd&#10;bI9BHa+y1cnzNJzCL4+eTI/++tP06Pufpmc/v0hb1wHsxcDMuZFt25oTOmEKB1hICHJdRv9n8hxG&#10;5AjDDCExfWuLBe1NUsjA52PBIaRgaoZXCTa/CjdI47jCN9EB8uu0T/KQV4UqGUAlSCoiQpUnyBPp&#10;xUIwXCxttDzOTzn1OQfHRDyEmMKcEedlni5IF3BfNiqbNMrG27lqplFU1PqQpRKH+mvkYcGgep5c&#10;fYMkAT1QIubgd2F+S7Tf6C6INmiL+yvigdzkGcaHcWiIFeQhe2SK3M1TxpRZl3jqyfpdptjMHB/k&#10;g+zEGlnGPOpxbNpN1xeeoX0iIMgT8TOmWBGCD7197MMZEnaCZ3n9bGt6GjMq7PVJEOjHuBX54S8/&#10;Zpoydh3sxaC8vbWTToTB4fRT99ghtyTOCYsFp0merzsn083rvem7o+goOIiDcckH/FwpCLQfed7H&#10;HPIAlGlYpPcifPkkpnfhAgGdgUDkj9O69DrF8zQCNcLUKVoz/k2cILiaph5eJoSb91F7kc85OU/W&#10;b2nW7FViE3Yom5WhrtRZuVGngr17Kpp+ssUI0vCtt6cxnd2OaaIEGUG+ZRIG6LGEBGrTtjDq01DO&#10;Gd4nyHC23OdIoBz5VsjCs4iRPKcxrRD1vzQ5jw/FSx6hZxKSCphGrpCkls3oBOKvgco25Z5oo7+y&#10;RC7awEggyQO8VyTfFTmOZ/Dj3GxITX1G+pSBgWuL9MdIQx76oA3udfK84X4n7BM7Bdjs4/A6jyBP&#10;EIqB/104A5zH3u5hv7fjF/gHuSBxEe1chRyvQoZnex+ny3AGvwcfrsOjfXcShDnC44ShJOh8pDnZ&#10;bqSTCJCoEwcXCGN//uHXxOO//Zwdwu1JHMBFpADxRiGEZSRhWtNG52ZkGvBCkEaYqC8xIl8vlEvo&#10;cc48JtLpeQIei3eSIAhZV76G1m6DJPAejVXDFzwbCOGiSDyThlAx5rVrgjgsFDQsryW0sG0MhTAQ&#10;BARJuqfhY+5s02lEWogjWebl1Egbb+RZ4AO/Gm+vKjSPI2EkEvmSxLz0LCHTJEiBdUXqZpQpm4VD&#10;Rw4okuUu8hgyWAFJxH0tq6rognM7GCZCr5BG4rzvesTuGLixQUgBOXLKFkTBTn/54cn0+C/hef7r&#10;0fQ07n+2w5533oTniZkFq8xcO3+WOwgiwY3LkN+XGIyu4n7nLEhzFfjt3cl0/eLd9N3xXhhGkOUw&#10;OjwTKD1PI9DOu/1pNy5ibysYGWzD6zTXF+z9a3N/SZ5wfbKejqfHQoABBVaNjRACUb79ajePSY8C&#10;0ohZ4o6b067AVFIHHtJRsRGtYSZbUeZ9kFiVRKTpAwoAxD+wahdhnYqINfK0XcXsUIA8bYPoEoaB&#10;Q4TuWaqnYRqER0Yu7rPC8CsgBOF95AGQBq8D0tiCPHoUDGT0NshSIiFj85X/XUidDLJEVswAJIik&#10;MV0xkkfiAOKQ53l4fpaUsal5MIi2KiCPAzZ624nBHJuUPL/ieYIsP8f9zvf//pfp73/62/Ts8fPp&#10;bSfPYbR9FP3gepDD6ftP4dk+xVQt7nMCTNku4tzXYa+/vT1u5DkIchyFi5JA++G2cF1g5210gPfk&#10;4+ac+xw6whwRzwN5IA7gRgyPxDsTKbhOGhYWKnkUIiE7FVjlYAlRwVA3DTgMsHme41XlmadyTRNK&#10;JBRZcZ8XkjhJkBLWfKYmI1EWsoxpdh1Qn/ueRqBKHj5lq8dh6wnP0/jCavtM8fKHhZzeddJUkozp&#10;EZZBHPrPHsQkz8foQycFqPJ04KnyFWPdWka6yrDKzAETVKIICWVYiVPrcj/icxrsBD06XQMQ54T2&#10;OnlYvGJBC5t1sYCFAgb9H/78w/Snf/uPIM/30+ufX07bYdOQB6cBeRiYmYp+CPs7CwKdx/kvQp8X&#10;cY1M2W6i/L+jDzcvc9rGPQ/Tsr04wUESaDfIAmnE2zg5HWFVTc+j1yEkzbySqRsE8H5HEiEcobC4&#10;AUcYzEsRNgLhwkEqhNcYDhkJuFldyCEkSRIl0pbP07i42EqWNfKoaOK0K3kNsy9RltcR1/Mw8uB1&#10;2vMliKPXGcmDZ8HbMIX152HEXVRIRFyijGSpaUbjEebTfwwOA/zAXsJow2nbSAJCiaWczRvr1bTy&#10;BMoUmWn8eBR0zqBp3mgPhBKGNHHIBA6woZC/C0W0U70OxAFpa1FebzGwy/Q8MTv69dHT6dGfHyV5&#10;fvjPRh48zy5L1dghfeyzmk/HH6bTsLvLICnkOY9rYpn6S+gK8nx5uj39L3YezZMjrSmzAAAAAElF&#10;TkSuQmCC"/>
  <p:tag name="ISPRING_PRESENTER_PHOTO_1" val="png|iVBORw0KGgoAAAANSUhEUgAAAIwAAACMCAMAAACZHrEMAAAB6VBMVEX////8/wAAAKn/AAD//wAA&#10;AKUAAKsAAKMAALAAAK0AAKAAAJwAAJj8//8AALIAAIkAAJP4+PgAAI4AFqYxMbY+PrkADaf78AD8&#10;5gD9jAD5/DNfX8bAwOYmJrVCQrkfH61kZMVXV8Hk5/XY5/Oir9kAI6no7fZycs3o8vZNTb7n7ADH&#10;2urQ5u6Rkde6uuXk8/eWm9T9fQD9ZQD+MAD8ygCGo9P81QDz9QB6es8AQbL8wwD9nwD+QAD8vADw&#10;/vz8rAD9cQD9VwDd4gC/yOYAAH6np96GhtPW7uuamtlDQ7UfJqF5ecR8gL+EjcghLLLQ0euYsdKr&#10;vtliZLi2y+RkfL02WLNcdb8sSZt0jLtticU9S7JHVLZGZLqOmtCkwdwiQqBelcpQd8BDaLliepom&#10;J4lHTnlRWnZFSn4vLnYfMYp8gGmqskbL0Ry1uCWFj08+RmGbnjs1QGiEi2BkZ3tUVleLrNWUlUOS&#10;nWGzv0MZHZLH0zq72eVSgsMtc8KEnHTHxxmDs9EJWK1seoKisGKstMesv2FZVmdwd0iytS2EkHmK&#10;lldlfK7Z5DVeZVdkel7Y5Vk6Qnu0w336/FpwjK78/evP4Xv7/NaCna/7/Lj5+5j6/HRTZqrJ0aUA&#10;N5lngIKCl2Wd0uC46OsAAGK17XrvAAAVuUlEQVR4nO1c6UMbR5ZvFV1d6hYSYKH2BQiEJIQkLJKJ&#10;DIpjOUYBAhgECGTrwob4NvZk7JD4IGMP3iSeybHZSSa7M9lk7P1L91VVX5K6JfCR+TLvA7Ra3dW/&#10;fvd7VSVB+De9Ger7cHJkcG5gYG5ucHJm+sS/CEXow5G5yCEyPze4cG5xcXz63MLC5GhAViMDI9M9&#10;vyWQ6MyAHy8thHPR5q/yJ8aGUHB07LcBdGIoiEfH8y0fFjoxKQUH828YSd+Q6h7J7eutQ+MB//E3&#10;iGeyH43kvPu/PjTevzT2RpCEhkj/dLOStKH8oDr42qH0BZCDDsRiyRgo7vKKw53RMTIXep1QQgG0&#10;2jzg8HJYELweRYkIwgr9IwiFtfViergJDh56fVhG8fEGKF5ghnBeWYK/foTIspDDflCmtIIVBXdd&#10;aBwgOqOMvB4oMyTQKKASLsPfNFZAh+ZRGalCAateIaGgcjS2hpVmgYaG/NOvDiXfj8JNJxcxAT4k&#10;CM4JQgaHK2QFjr1CEVF0wmIlp11nFVifPPeqWCZxxWpB3kKpWgPVwARe3ovxmiBUcC1BehOYxIBJ&#10;GaHnwsZwVru6p+tiwry3Z0R9tdjVK1nZkkpHFIKUsBDDeBE+V9G8IKwConV8CZEogFkVEp2EdGr4&#10;w+gQgDEdU598/OWh9Km9VsUtKBgthv14FdiBqNKEMSBYwEUQGKJgqsgP2rGKFO35GUQlM180pNUz&#10;uvSyWEbQOfNDrEfoUVBREDaphGoYx6gG4x5QZjg5h5GSEPIK3kqB5szzW0CPwPnksLJsDjP2kqIa&#10;tYpohaxSI8KJNF4qxYRhsJtCGhNAW1MW4LmrCwvAxDCYNsGowu/ZQiiSzq5TdpnUh2ZeAkuvZBpo&#10;dosQQDZMECYE43UKATyKQhVHsAaraHihMhfgLxEDwKpCiFKjn1L6JXl58MBY+pFpRRsYY/apinDY&#10;W8Lg5IRQrdbXOnrXqEblIszca6oS0PkcUkcPBqXHHzCeFNsCxcWMTQWi5ASvHytNMLzNwdyDqbj8&#10;qAoCA5ZipaoPuBQ4EBY1YA6+7KkkMPKzE0vUivJmXplNrNTWqpneJb9/qTdTXavlho0bQ6vg+1Yw&#10;SQhhguaisVXPR/rwB0KjDlhflI5JqM2A/RCPIb3UytoSQgh7ui5fuXL16rXrlw8pEgi0UitkjXtv&#10;UNNSkQrwe/AH+r09gf2j6Q80Mb2KqEULsZrGlGQtgyTP+Zu3tuMTok6u+PbtO7/v6iRoa0UbITcX&#10;FkLMxIUo6S7ow/UE96s3vUvNCtCDNEFRii0Dku6bDzkMl0ns88T2x3/oxlLRiAQhotAgv4i7zVgV&#10;3adNjUoxm7MrhCzyo+SuRzp0d7sBRz2k+DPAk9HzrSDoDfXS1kgZkveTkM5IxisNW1FVzzHODG96&#10;0JXbjkBMPFNfdeElLi3wzOka89Hetfmy5o/7UHtf3Id1f5Ba7+5abvg2tabI96baINHxTHzaJQWY&#10;muQJOGalT4j6wUnoJj6utgWj6vEohTGZE1bq1GdHka/sD4oG56YHV1PCR8Pe8LlaFII9wpXcKtnk&#10;ow21i5oBXa7eDKklhA1lzvRvyYvowcN9Q+Fw4p9gqUq6+ABFhOmr+hWuyD1tCocxWXcFO2SBelyE&#10;eo0zinzXdRAoHM7tLglrmuxBTEJ+XOOf87iV2oSIEajX4Y4s5AwYeZiksltofrsOinj45MnD7cGJ&#10;E5+4g8wmvN2YsSTs0c1sppXa9Jp8qyJwkoW8sElzKRBRRt5rYMuRDkrvnTpsPTlxxoY5n2K8QQeB&#10;XJmNbZZYLXzfGDJteRmzAJDEiCpNQnF/1qQtZzo4vWU5d/YtVzOJjz04DaNEFVzaqnNieexYjaua&#10;kKhcvBmEMzslGudowinftxHIWQ1NxxH9zNEOOzAuMf4AleizIfPqrEOz0O+AZVTn2W4RbohlMI37&#10;lKUbHvTQTjkOdzSgOdnR8bYdGFCc6xJFEzuXWaxLP3oke0ccwprrTXowBm/nDWciC/TUBkHf2Cvq&#10;UQMN//xeR8fvbC8Edbsh1eyeOm2vwwE9+REK85hkjKDwSJEcsFhYw6TzDj2acESDduweq07anDwh&#10;WwouyPtxiWclSSzbyoiRoTUdh/VPJx0uFSceICOFALYXtbB+wo41ulln0xuJlDC7CVkTvTqb8dnp&#10;rkZnDDBg0hPs4JTTtWLcg/UcApI1jD/4gR33N7Mmj7QLdyGkEZT5PIL8VO93fX9s4dhOGmDOulzv&#10;6gdOaB6jCA914U6Eg1VVSTiwZlRroTwCIMWyigmvvZ4oP7dyskcMMKC4p0yBOaD5VF6jz4BqEKoM&#10;8PdcS+UPG8EoWudgB8IRaEsqsUKxJBU80QqMqcEdhm05ygnQXGFqkycqczZqN2PUeG8DlhnD+Qyv&#10;gzz1EPUndwuFqePMWZfr/ToztwUTV1TaS1G26OA5zLP7KMrVg5m3OIGNCMbcsp+gvdaR8F0DzFHT&#10;65xugeZjJigV0wKzpzPCHzhY32Xr46mDd5mxL3sBmANvkPKglkKyer13DZ1x8nsczXVqUWGCMzD+&#10;imYz+XoVHh1k/1LKerq0A5cky1RQu76nbVKE31n9jMGm5shtgtmmlbqwoGBr4w/VtdhUTWqXMKVN&#10;boBJfLENFlNl3nMdPmxqcyvWfNJNNSB87j/gb0xLahcGLFim3TR6pWKPCA4EoS5eZ2c3W7k7RqaU&#10;TrnOHnZZPjmDiZMyf2hsLaIoPKPIWeXEpPR5Z2KLgOUltjDJMcb80i6PMw37yGlgx1v7Ys1NxIwj&#10;pEBpjPE8Y45kyT9pIpNE+SzOcJbgcaox8hdtwJy2uDwKwLStd1uAmeK1ShmRSjhcIawaGhw0sOSl&#10;YSa/YcKbTAXa38ni+TZ8oRmDbtinqQqLxuf3W7HmS9qCiyosbRMUphJhM8ea1A6zKq5Qa9ulXeUd&#10;1CooUTLVt+Pk28yGdLfX2rof08wmpJTYM/3M14SwkXL1LmgHaaq8pS1MGxYZ91QbMKdMMC6uKKac&#10;Wt0ndi3R+MSEFSZBllfIhnGrRoFyiTDbDtGo1DJCUnrbePRZBuaoqdFntcfaDiHeoSpcIaUCqAwi&#10;h5JUafS5BS17KFAnPLyWCRTpQVpqp74Wj3eUHx8xkq2j7KGubVsHLk6hRSoneGuE52NMdYxgOeam&#10;5pXqtHoekFJ8/4Z9hlv1+4bkaLonbt+QPbaiFrtopzgPbkY5pzeVdE8zxHtaSZwppnMJzft6zrfD&#10;YtoOhEaeZYnvGPorur5CMoJqy+7Om7xAi5oN1ZCk6y/P+1KUb5jwyLDR1pasnDmtmflJzcDO0BLb&#10;LSHkvmUL5pnUOG/ndfdp+svTB2+6mKFiZLNFpRZZuE6mzpzRKoMzHMwpqK9lGSEkdzoojXKuAYww&#10;oDXOUZ8JMFWoYGro63JblTG9CitUKGtOUUhvHxZvdbsBCnJ3b9sPIn5QbgSj+eC8XFfvpggUllmS&#10;ccRiNPPMaEDdCvUxZyByviNOXaMSQpL7WwfbBieMGnuYM7ycnZbqJoizZJB6mauO3cP49nacPcSS&#10;ANNYRDnTcVQU72CZscVzW7x9w17Y4qcs1WNFvdbFHue2PCZzV/wnakzDw5tknFaRf7YfRfzshtvt&#10;c//ylPZHTDlR9w8+5uwRcfuBj7FF/tI18Ylbtlc90GDqd8OQ2pQV3q2Z5iFpROXdID/mRIBRy8g2&#10;xxOnHjAJgAgikOtYgtNbVJ9PixPfIc6Wztvis05QHPdfbMfZphOfoS6cCFOLoXZ+IshVp1czps0y&#10;JoRNggpp2xaIeEtiUDicu6Ilueo4ehgk9Kyba4vv6sTElzIcyh4HcyI1Ou2y7l3FX6/SJErI8YRh&#10;1OJ5U4Ucc0eX7NmrGFjo20PlYFr32Qkxfk1jG2jLM4+bAr5sH2zFiU6I2YtKUvAr2Tzr3WlJ+ahN&#10;K6votms8iPfdFjBIvioagnpHdH2qyJxneCL+ewpLlm46Nq+7i3QCbSXRnfFWaP9FBzOn2Xy2VkwI&#10;qZU07Z5t2Ucm8Z5ch2ZP8/9vieJjTZvoPMsdqi2S7/K2eGfPodY5VKSFpaezey30AevE5hUGYkDj&#10;DFT8eANCAnUB6w5gJpBVUAj0BpzNe0fE+FWf5QumLeiO+PiQz2fvIsQu+spl2sIPdbEERuPMAO9D&#10;eyM4SF8L04i67jtmP8j9OtbQ2HP6DEgI158GbbkxJX4ryUh60AKMN1wy5r11neEKnIJs/Akp88kL&#10;JzAu8bs6tZGkKRFSBbdUj0VGn4rbXZRZPlvT5mKqoxw37VFu2imyAI5Xm8bZ8jl1zlwP6pggPZgC&#10;14YasABbmB+W3PecFJhlwOFKoJLWWjbc6Q1yC8/iQG0Nl2uLi8ya/tMpHGzLdWyQ5EYocC7OmSUr&#10;txwSzwkPzRRWCQa98LNoFOazGiMS98C008rqKogOX8tOYCCDdTc9vZEzlxFjy/fx+Lf2hjBFmy4r&#10;hKxX5wlixco4N6MxwqBll4IRRrQ/kJb/yzlq/6GZF42sYc73lvixx3fZPhzQ2FQhNBUvIIV2Mhd4&#10;W+SEMbVPJ6f5BPUycU70xLgitUMDbLkWn7ruliTJrhULgRJ8i4fXrwsApi89wtPNmMSTq2VLv6jQ&#10;+YNzbiU+a8samTwT74KsJN93tpy5g4EbCmHN3Tk1UUkq/VrhpE3/rCMTTLJzvUWi12DfNliuTDDL&#10;lqQ79gp8ldaRq8hfy62s4i3IJTbdWlIV5Da/Rpe9xBLpMoRtb6d6rAUY1+XWvJHv36QqLHc+dvBW&#10;zOeFFMRKJ9CcWEjR2NDLvd6Oki7RJIL5mnWf1ZyONdL9NlojU/uXrjvk0ZCQsxCQKEPl5GdzJX16&#10;5X+c2/YjQtejlM+xvt4lyTSnY0IzrbXTGnASe+LExLFjf9XJAuYZ0qYGYsMxL1t4tKinDmPcnFJY&#10;LRX0ZsAGMjXYBouQnW+HxdNYGploIGo15uND+hKfkLb4LRM0v0yRJR3Mj3ZghJinJRSy1bxswDBy&#10;rjJW8porh7RZlpLHUrNUfH/jaH6yxUI7yy2wKHYrPX/UsWw3FZSW5usAN+pEyVKz7OD/ZmD+xwEL&#10;SNIRDfnZbjWFIPykgfkKNX5fM5ewTCKbVaTKEr3x745YwEvao8GRgtMdf+doDlUbvxgyV4VFpeYV&#10;k0KFhqd/tMBizxtMbMYy6B+UMbdwI9oebJm4DNoskd3AP4t/bYkFBBvEViCShD0XWq8KO0bdL248&#10;m7OYjjAkNS+B9qrS39pgAQvfVSxwPuhKZ9vc8COtmdKNZxesC3T7ZJtFCT9cbIsFKLmJCcuDiPJ1&#10;YR/ry38S91Cq4Zy3XmdVGznF7E2iibKFdKl0YTnRjika/W9nqfFUnZQgIqADL1V/WfL+0sgYYbB+&#10;hWUejf9WYJopqjSc6H/ptbGvTmON9fWY9KY3cziSV+5rPPUG9irsk8LNQhmxCQm/DfXbqCsatL3U&#10;S+lNYgn7bU4O1bHGO5wLL1bLgSUV0mo1kqkU0+HEPh1PA/WEcn3hGtD44mI41zRI0HblNB7UDqLh&#10;hTnM/aolAMIZFCiGE3a3OlE0N77ayxZXG0TwUqW0Yno1W8ZQx8dZkz1UD6MhKKNqeF8OMhSuImI/&#10;Ep0UKHIOeWWHjRpYs/eSIxR9rHK4tcSi4Z87W7wRG4RHj8XGdRA6zWhzqI/MNIWzlmYHsmStTjCu&#10;5hxGAXdeIYRYr5ak5sqGB6gQcnRvS4gnIxGGQs1Udy/tUCpj+ddfr132+WRLO4T4w3api3ccJGnC&#10;kGW3WyYPzvsRLpczmSDi74bII3Z1YNDxlXISzwcv4PVLG8nZF4V0MTOXnJ2dzaB7dJHvw6d78xY8&#10;GC02GX2NYBOIW45c/ef9b+K0asNPYJzC8xcvnu9sZjDmSzIcVn9xGuRrdLOPKAyZv4Q/MZucXZe+&#10;15ZFf/P0imz2NdF4HZywAUWSfZ2/3pria6fF2wRRLFX4OlBMF+A1mVEOo5bbjPqllVox0GAFCRhn&#10;FwV5Y42uy751xeAPtqTPiXkDihvvPdNnX0Txrqw+hzeqYF0P1a1aLuoVAq03hOVlOyPYgJGeIPc/&#10;tZ4YldjHRtuXzHHXE13VdUV233g6YfTPxPh5ufxidjaZsY4MiIK9wZZYwKLsmh04DWiez8vnja4j&#10;POr+RQMOnfUM6yYou69aFg2L4lOMdqm6qE3DSs4GqdGoHRpShDd7sYt9f3RZHvPwvAYHBwuaCADK&#10;zSkrlO0bcpCKKN3McPc+VrT327VecC9V4+cZaf4L66Puz+twNCjy3rb1+6mrMmNLsmqDZT87D3qw&#10;fe8lDYPOXkLyL/fN2QnR9ZlkYpflmxN1UPZktP4c7lpWm7HITstd6ymHbNHgzCMY9wXAmf/Mqp5X&#10;NOZI7vOmgKg5X5FRZgNueWTDFsgE9rlt+YRszxtcTIKsXuyCd//oocsw3Fts8k1GH5vG5vrmbgS4&#10;Qn3LbM1uKMk5DDTSh05oUInBeZLBMr73RVzbohI/7wbp0ZYZ3x7y8CaRkbRLBTS747eLl1Jz2ntw&#10;NODjSlRYs88vZWDE+b2nD+MUwV98f9Y2zty6eUMGJFtPXlC9TdsoC+PLgTZ4OqIB7lRXZhmena0g&#10;DeYocvHaVXlv7973lwn9KJV3NyiS2UJRss8ipH1sDKmjaZuob+BZKhUYntlHTy59XglIiM06SMFM&#10;9dKT5y/4N+mMU0IjoQPIiFMfcm71zhMcKW0kZzV6oZH+OblR6iWdxOFmWX2JCi2kOqCJDAtpNgMz&#10;UEybiDQchZ21jATfkURiyx5L8OV+iqDXvimPa7WAfoix1FuuFteAiquVgJ46IZwIhRfteON2SjPb&#10;0kjjdB+l4LBN9ww3Kkjx60SykGm8THK/wrbt6caJUIToIuYtW45ZSdsHUq4/Kx/MpJso0MAc1gIz&#10;QrBqYQg7xJpjWRNynj62JdXKllfudIzVWRVZFq7nhWVNMVa82YQuivU0XeSXEGYZppyQV+iuM4vw&#10;ZOl17KwfNZlTBu4nY8KK9owK5HeaLtP1MBfoVpuwBkYo4gpkAAZbfP2vp+dyIqjDiQmJOeB+QnsG&#10;3ciqPy4AVcr/JSgiLiY4WhZqWJfQS+1FtqcxVYMzs0gusF2IjBs1+nMDusrAZbRIZJxhrAHHya+D&#10;lGfwtUGhNIIZHNDShR7BG+EKVBBihoYqAt0rGdJFSBbC4Z9LKoMivcZfhdBorN/NoyeZDHN+ZLw6&#10;jxhnVvPCao5uK9d0/YIQxbRoeU2/CNFA0wGJS0szJioKw6/NC4VMlu4KrOpnBoawLAffzA+bUIqO&#10;qG5LeTuwumAcL4ZyJIhWV+cM+wGtHT1wfD4Y5Uf6ZbdNtoOJxadIUN2qgaYtKG+CojMDKgCyz78k&#10;2nhA/cffME/qKD92vFd1+9wynTVmBP8Bhg8HA5P/mh91yo9NHh8dWOqnFBgdHZl5DT9e8m+yof8H&#10;CDcx//EVttMAAAAASUVORK5CYII="/>
  <p:tag name="ISPRING_PRESENTERDATA_0" val="SGnhu4Fu|R2nDoW8gVmnDqm4=|||ezE3Q0VDNjc1LTgxMkYtNDEyMi05NkYxLUM1NUREMEZDNzYyRX0=|VsSDbiAtIFPhu60gLSBDw7RuZyBEw6Ju|SVNQUklOR19QUkVTRU5URVJfUEhPVE9fMA==|MQ==||SVNQUklOR19QUkVTRU5URVJfUEhPVE9fMQ==|"/>
  <p:tag name="ISPRING_LMS_API_VERSION" val="SCORM 1.2"/>
  <p:tag name="ISPRING_ULTRA_SCORM_COURCE_TITLE" val="FILE_20210412_230512_mot thu qua cua lua non com - Hiền"/>
  <p:tag name="ISPRING_ULTRA_SCORM_COURSE_ID" val="D22E4344-05BF-4E78-8FFB-8473BB55E07E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\uFFFD\uFFFD\uFFFD{43915E84-586E-496B-88E1-40750C204AAE}&quot;,&quot;D:\\O E\\Bài giảng elearning\\Hiền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SLIDES" val="0"/>
  <p:tag name="ISPRING_SCORM_PASSING_SCORE" val="80.000000"/>
  <p:tag name="ISPRING_CURRENT_PLAYER_ID" val="universal"/>
  <p:tag name="ISPRING_PRESENTATION_TITLE" val="FILE_20210412_230512_mot thu qua cua lua non com - Hiền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A56175A-470C-4F4B-A204-5B2D50D68EE0}"/>
  <p:tag name="GENSWF_ADVANCE_TIME" val="9.001"/>
  <p:tag name="TIMING" val="|0.001|2|2|2|0.5|2"/>
  <p:tag name="ISPRING_CUSTOM_TIMING_USED" val="1"/>
  <p:tag name="ISPRING_SLIDE_INDENT_LEVEL" val="0"/>
  <p:tag name="ISPRING_PRESENTER_ID" val="{17CEC675-812F-4122-96F1-C55DD0FC762E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E10272A-3A48-49C2-A7AD-062B78BF4469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EA8ADF24-BE95-4F7C-A05C-B814B6703EFE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3A467E8F-1A4A-459A-A87F-EB95097B7361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07E9B42-2426-4B62-9BE3-4996AFE5E360}"/>
  <p:tag name="GENSWF_ADVANCE_TIME" val="12.001"/>
  <p:tag name="TIMING" val="|0.001|2|0.5|2|2|0.5|2|2|0.5"/>
  <p:tag name="ISPRING_CUSTOM_TIMING_USED" val="1"/>
  <p:tag name="ISPRING_SLIDE_INDENT_LEVEL" val="0"/>
  <p:tag name="ISPRING_PRESENTER_ID" val="{17CEC675-812F-4122-96F1-C55DD0FC762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5D03B06-41A6-447F-84EA-17921DB227BE}"/>
  <p:tag name="GENSWF_ADVANCE_TIME" val="5.000"/>
  <p:tag name="TIMING" val="|0.001"/>
  <p:tag name="ISPRING_CUSTOM_TIMING_USED" val="1"/>
  <p:tag name="ISPRING_SLIDE_INDENT_LEVEL" val="0"/>
  <p:tag name="ISPRING_PRESENTER_ID" val="{17CEC675-812F-4122-96F1-C55DD0FC762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48E3D48-1B8E-4A0E-BEB1-0C14EA692C72}"/>
  <p:tag name="GENSWF_ADVANCE_TIME" val="5.000"/>
  <p:tag name="TIMING" val="|0.001|1"/>
  <p:tag name="ISPRING_CUSTOM_TIMING_USED" val="1"/>
  <p:tag name="ISPRING_SLIDE_INDENT_LEVEL" val="0"/>
  <p:tag name="ISPRING_PRESENTER_ID" val="{17CEC675-812F-4122-96F1-C55DD0FC762E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D08E8C5-4478-46E0-8669-F1B2BBA417B7}"/>
  <p:tag name="GENSWF_ADVANCE_TIME" val="90.306"/>
  <p:tag name="TIMING" val="|0.001|0.5|0.5|1|0.5"/>
  <p:tag name="ISPRING_CUSTOM_TIMING_USED" val="1"/>
  <p:tag name="ISPRING_SLIDE_INDENT_LEVEL" val="0"/>
  <p:tag name="ISPRING_PRESENTER_ID" val="{17CEC675-812F-4122-96F1-C55DD0FC762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E1C87825-73A3-4538-B27C-0A877DCFC3A1}"/>
  <p:tag name="GENSWF_ADVANCE_TIME" val="90.306"/>
  <p:tag name="TIMING" val="|0.001|0.5|0.5|0.001|0.001|0.001|0.001|0.001|0.5|0.5|0.001"/>
  <p:tag name="ISPRING_CUSTOM_TIMING_USED" val="1"/>
  <p:tag name="ISPRING_SLIDE_INDENT_LEVEL" val="0"/>
  <p:tag name="ISPRING_PRESENTER_ID" val="{17CEC675-812F-4122-96F1-C55DD0FC762E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69682A2-E41F-484A-BD6D-8C77AADC4B65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11F3EC6-47E2-476E-9B56-2F40FB7DD067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813816D-527F-4FD8-811C-74B4EF527EBD}"/>
  <p:tag name="GENSWF_ADVANCE_TIME" val="5.000"/>
  <p:tag name="TIMING" val="|0.001"/>
  <p:tag name="ISPRING_CUSTOM_TIMING_USED" val="1"/>
  <p:tag name="ISPRING_SLIDE_INDENT_LEVEL" val="0"/>
  <p:tag name="ISPRING_PRESENTER_ID" val="{17CEC675-812F-4122-96F1-C55DD0FC762E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6D6FF87-22AD-4057-94D6-418D50FD845B}"/>
  <p:tag name="GENSWF_ADVANCE_TIME" val="90.306"/>
  <p:tag name="TIMING" val="|0.001"/>
  <p:tag name="ISPRING_CUSTOM_TIMING_USED" val="1"/>
  <p:tag name="ISPRING_SLIDE_INDENT_LEVEL" val="0"/>
  <p:tag name="ISPRING_PRESENTER_ID" val="{17CEC675-812F-4122-96F1-C55DD0FC762E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26E7FCC-EB1A-4932-A5E9-95A4D232A955}"/>
  <p:tag name="GENSWF_ADVANCE_TIME" val="114.652"/>
  <p:tag name="TIMING" val="|0.001|0.5|0.5|0.5|0.5"/>
  <p:tag name="ISPRING_CUSTOM_TIMING_USED" val="1"/>
  <p:tag name="ISPRING_SLIDE_INDENT_LEVEL" val="0"/>
  <p:tag name="ISPRING_PRESENTER_ID" val="{17CEC675-812F-4122-96F1-C55DD0FC762E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45CA45-D7E7-4EC5-A5A8-0F4E9285AE23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81FD608-8AF2-412D-B60E-C9DABAECC7E5}"/>
  <p:tag name="GENSWF_ADVANCE_TIME" val="136.465"/>
  <p:tag name="TIMING" val="|0.001|0.001|0.5|0.001|0.001|1|0.5|0.001"/>
  <p:tag name="ISPRING_CUSTOM_TIMING_USED" val="1"/>
  <p:tag name="ISPRING_SLIDE_INDENT_LEVEL" val="0"/>
  <p:tag name="ISPRING_PRESENTER_ID" val="{17CEC675-812F-4122-96F1-C55DD0FC762E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C3DFD4A-9BFB-4BF6-A504-8E9C3876B23B}"/>
  <p:tag name="GENSWF_ADVANCE_TIME" val="5.000"/>
  <p:tag name="TIMING" val="|0.001"/>
  <p:tag name="ISPRING_CUSTOM_TIMING_USED" val="1"/>
  <p:tag name="ISPRING_SLIDE_INDENT_LEVEL" val="0"/>
  <p:tag name="ISPRING_PRESENTER_ID" val="{17CEC675-812F-4122-96F1-C55DD0FC762E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4F0D75A-7037-4A78-8EE3-7DEB9E0BDDBD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4F22BD0-57E7-4B16-AC07-E9343A564921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389D17CA-2415-4906-9CA6-B3AE0F25E9FF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6B6326F-5C26-4815-92E4-6ABE9049481F}"/>
  <p:tag name="GENSWF_ADVANCE_TIME" val="5.000"/>
  <p:tag name="ISPRING_CUSTOM_TIMING_USED" val="1"/>
  <p:tag name="ISPRING_SLIDE_INDENT_LEVEL" val="0"/>
  <p:tag name="ISPRING_PRESENTER_ID" val="{17CEC675-812F-4122-96F1-C55DD0FC762E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D:\O E\Bài giảng elearning\Hiền\FILE_20210412_230512_mot thu qua cua lua non com E learning\quiz\quiz1.quiz"/>
  <p:tag name="ISPRING_QUIZ_RELATIVE_PATH" val="FILE_20210412_230512_mot thu qua cua lua non com E learning\quiz\quiz1.quiz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B8B98E83-D366-485F-B8D7-1988A0CE1B1E}"/>
  <p:tag name="GENSWF_ADVANCE_TIME" val="35.571"/>
  <p:tag name="ISPRING_CUSTOM_TIMING_USED" val="1"/>
  <p:tag name="ISPRING_SLIDE_INDENT_LEVEL" val="0"/>
  <p:tag name="ISPRING_PRESENTER_ID" val="{17CEC675-812F-4122-96F1-C55DD0FC762E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C16DDA4-6353-4DB9-BE4B-09520BF2519D}"/>
  <p:tag name="GENSWF_ADVANCE_TIME" val="5.000"/>
  <p:tag name="TIMING" val="|0.001|0.5|0.5|0.5|0.5|0.5|0.5"/>
  <p:tag name="ISPRING_CUSTOM_TIMING_USED" val="1"/>
  <p:tag name="ISPRING_SLIDE_INDENT_LEVEL" val="0"/>
  <p:tag name="ISPRING_PRESENTER_ID" val="{17CEC675-812F-4122-96F1-C55DD0FC762E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184181A-9D41-4661-8969-E7CB52B7973F}"/>
  <p:tag name="GENSWF_ADVANCE_TIME" val="11.001"/>
  <p:tag name="TIMING" val="|0.001|0.5|0.5|0.5|0.5|0.5|0.5|0.5|0.5|0.5|0.5|0.5|0.5|0.5|0.5|0.5|0.5|0.5|0.5|0.5|0.5|0.5"/>
  <p:tag name="ISPRING_CUSTOM_TIMING_USED" val="1"/>
  <p:tag name="ISPRING_SLIDE_INDENT_LEVEL" val="0"/>
  <p:tag name="ISPRING_PRESENTER_ID" val="{17CEC675-812F-4122-96F1-C55DD0FC762E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E36BAB49-8D12-4D6C-B049-FE1F0521D434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A4C7D71-8085-4554-A31F-F1E966E9C5AF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5371C3C-3F0C-4E40-93E4-77E380948454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3ED48D18-9CE4-4D57-8A53-376C597FCE31}"/>
  <p:tag name="GENSWF_ADVANCE_TIME" val="51.201"/>
  <p:tag name="TIMING" val="|0.001|0.5|1|1|1|1"/>
  <p:tag name="ISPRING_CUSTOM_TIMING_USED" val="1"/>
  <p:tag name="ISPRING_SLIDE_INDENT_LEVEL" val="0"/>
  <p:tag name="ISPRING_PRESENTER_ID" val="{17CEC675-812F-4122-96F1-C55DD0FC762E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957D083-DDC6-49A1-B134-1E5F8BA8D608}"/>
  <p:tag name="GENSWF_ADVANCE_TIME" val="68.651"/>
  <p:tag name="TIMING" val="|0.001|1|0.5|2"/>
  <p:tag name="ISPRING_CUSTOM_TIMING_USED" val="1"/>
  <p:tag name="ISPRING_SLIDE_INDENT_LEVEL" val="0"/>
  <p:tag name="ISPRING_PRESENTER_ID" val="{17CEC675-812F-4122-96F1-C55DD0FC762E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3701D1A7-46A0-4CF3-B3F3-20F4E67BFE96}"/>
  <p:tag name="GENSWF_ADVANCE_TIME" val="22.701"/>
  <p:tag name="TIMING" val="|0.001|5.2|0.5|2|0.5|2|0.5|2|0.5|0.5|0.5|1|0.5|1|0.5|1|0.5|1|0.5|1|0.5"/>
  <p:tag name="ISPRING_CUSTOM_TIMING_USED" val="1"/>
  <p:tag name="ISPRING_SLIDE_INDENT_LEVEL" val="0"/>
  <p:tag name="ISPRING_PRESENTER_ID" val="{17CEC675-812F-4122-96F1-C55DD0FC762E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27D244-E026-46E8-80F0-0AAF3A39E547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33B21EF-2E5C-4400-BF34-236B44CE6670}"/>
  <p:tag name="GENSWF_ADVANCE_TIME" val="5.000"/>
  <p:tag name="ISPRING_CUSTOM_TIMING_USED" val="1"/>
  <p:tag name="ISPRING_SLIDE_INDENT_LEVEL" val="0"/>
  <p:tag name="ISPRING_PRESENTER_ID" val="{17CEC675-812F-4122-96F1-C55DD0FC762E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2366</TotalTime>
  <Words>1161</Words>
  <Application>Microsoft Office PowerPoint</Application>
  <PresentationFormat>On-screen Show (4:3)</PresentationFormat>
  <Paragraphs>158</Paragraphs>
  <Slides>32</Slides>
  <Notes>32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Phan Danh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FILE_20210412_230512_mot thu qua cua lua non com - Hiền</dc:title>
  <dc:creator>Dang Le Phan Danh</dc:creator>
  <cp:lastModifiedBy>HH</cp:lastModifiedBy>
  <cp:revision>233</cp:revision>
  <dcterms:created xsi:type="dcterms:W3CDTF">2016-10-08T14:28:04Z</dcterms:created>
  <dcterms:modified xsi:type="dcterms:W3CDTF">2021-04-12T16:53:37Z</dcterms:modified>
</cp:coreProperties>
</file>