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D3B03-DCF0-4F46-9830-5EE10A66F68F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3AEF7-8B21-4500-9E45-201F57AC7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2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EF7-8B21-4500-9E45-201F57AC79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756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121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26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084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fld id="{B877BA86-2791-42D3-A08A-77DA41F1F9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054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175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833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26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197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77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07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444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943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CCEF8-46AF-44F7-95A5-BD89BAACAAC3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BF241-3026-40E5-9F4C-507074220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690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roup 49"/>
          <p:cNvGrpSpPr>
            <a:grpSpLocks/>
          </p:cNvGrpSpPr>
          <p:nvPr/>
        </p:nvGrpSpPr>
        <p:grpSpPr bwMode="auto">
          <a:xfrm>
            <a:off x="720725" y="3046413"/>
            <a:ext cx="4460875" cy="657225"/>
            <a:chOff x="480" y="1152"/>
            <a:chExt cx="5040" cy="576"/>
          </a:xfrm>
        </p:grpSpPr>
        <p:sp>
          <p:nvSpPr>
            <p:cNvPr id="67758" name="AutoShape 50"/>
            <p:cNvSpPr>
              <a:spLocks noChangeArrowheads="1"/>
            </p:cNvSpPr>
            <p:nvPr/>
          </p:nvSpPr>
          <p:spPr bwMode="gray">
            <a:xfrm>
              <a:off x="480" y="1152"/>
              <a:ext cx="5040" cy="576"/>
            </a:xfrm>
            <a:prstGeom prst="roundRect">
              <a:avLst>
                <a:gd name="adj" fmla="val 1088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spcBef>
                  <a:spcPct val="50000"/>
                </a:spcBef>
              </a:pPr>
              <a:endParaRPr lang="vi-VN" altLang="en-US" sz="1800" b="1">
                <a:latin typeface=".VnTime" pitchFamily="34" charset="0"/>
              </a:endParaRPr>
            </a:p>
          </p:txBody>
        </p:sp>
        <p:sp>
          <p:nvSpPr>
            <p:cNvPr id="118" name="AutoShape 51"/>
            <p:cNvSpPr>
              <a:spLocks noChangeArrowheads="1"/>
            </p:cNvSpPr>
            <p:nvPr/>
          </p:nvSpPr>
          <p:spPr bwMode="gray">
            <a:xfrm>
              <a:off x="485" y="1208"/>
              <a:ext cx="762" cy="4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19" name="Text Box 52"/>
            <p:cNvSpPr txBox="1">
              <a:spLocks noChangeArrowheads="1"/>
            </p:cNvSpPr>
            <p:nvPr/>
          </p:nvSpPr>
          <p:spPr bwMode="gray">
            <a:xfrm>
              <a:off x="724" y="1256"/>
              <a:ext cx="344" cy="29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B</a:t>
              </a:r>
            </a:p>
          </p:txBody>
        </p:sp>
        <p:sp>
          <p:nvSpPr>
            <p:cNvPr id="67761" name="Rectangle 53"/>
            <p:cNvSpPr>
              <a:spLocks noChangeArrowheads="1"/>
            </p:cNvSpPr>
            <p:nvPr/>
          </p:nvSpPr>
          <p:spPr bwMode="auto">
            <a:xfrm>
              <a:off x="1318" y="1266"/>
              <a:ext cx="4176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sv-SE" altLang="en-US" sz="2800" b="1">
                  <a:cs typeface="Times New Roman" pitchFamily="18" charset="0"/>
                </a:rPr>
                <a:t>Hình 1, 3, 5</a:t>
              </a:r>
              <a:endParaRPr lang="en-US" altLang="en-US" sz="2800" b="1">
                <a:cs typeface="Times New Roman" pitchFamily="18" charset="0"/>
              </a:endParaRPr>
            </a:p>
          </p:txBody>
        </p:sp>
      </p:grpSp>
      <p:sp>
        <p:nvSpPr>
          <p:cNvPr id="130050" name="Freeform 2"/>
          <p:cNvSpPr>
            <a:spLocks/>
          </p:cNvSpPr>
          <p:nvPr/>
        </p:nvSpPr>
        <p:spPr bwMode="gray">
          <a:xfrm>
            <a:off x="1055688" y="1982788"/>
            <a:ext cx="768350" cy="374650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30051" name="Freeform 3"/>
          <p:cNvSpPr>
            <a:spLocks/>
          </p:cNvSpPr>
          <p:nvPr/>
        </p:nvSpPr>
        <p:spPr bwMode="gray">
          <a:xfrm>
            <a:off x="1033463" y="1960563"/>
            <a:ext cx="768350" cy="374650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67589" name="Text Box 4"/>
          <p:cNvSpPr txBox="1">
            <a:spLocks noChangeArrowheads="1"/>
          </p:cNvSpPr>
          <p:nvPr/>
        </p:nvSpPr>
        <p:spPr bwMode="gray">
          <a:xfrm>
            <a:off x="2689225" y="1973263"/>
            <a:ext cx="58816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vi-VN" altLang="en-US">
              <a:latin typeface=".VnTime" pitchFamily="34" charset="0"/>
            </a:endParaRP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423863" y="1066800"/>
            <a:ext cx="195262" cy="4954588"/>
            <a:chOff x="48" y="768"/>
            <a:chExt cx="182" cy="2075"/>
          </a:xfrm>
        </p:grpSpPr>
        <p:grpSp>
          <p:nvGrpSpPr>
            <p:cNvPr id="67735" name="Group 11"/>
            <p:cNvGrpSpPr>
              <a:grpSpLocks/>
            </p:cNvGrpSpPr>
            <p:nvPr/>
          </p:nvGrpSpPr>
          <p:grpSpPr bwMode="auto">
            <a:xfrm rot="5400000">
              <a:off x="-879" y="1752"/>
              <a:ext cx="2064" cy="96"/>
              <a:chOff x="0" y="1896"/>
              <a:chExt cx="5760" cy="120"/>
            </a:xfrm>
          </p:grpSpPr>
          <p:sp>
            <p:nvSpPr>
              <p:cNvPr id="67756" name="Rectangle 12"/>
              <p:cNvSpPr>
                <a:spLocks noChangeArrowheads="1"/>
              </p:cNvSpPr>
              <p:nvPr/>
            </p:nvSpPr>
            <p:spPr bwMode="gray">
              <a:xfrm>
                <a:off x="0" y="1896"/>
                <a:ext cx="5760" cy="4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ECECE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67757" name="Rectangle 13"/>
              <p:cNvSpPr>
                <a:spLocks noChangeArrowheads="1"/>
              </p:cNvSpPr>
              <p:nvPr/>
            </p:nvSpPr>
            <p:spPr bwMode="gray">
              <a:xfrm>
                <a:off x="0" y="1942"/>
                <a:ext cx="5760" cy="74"/>
              </a:xfrm>
              <a:prstGeom prst="rect">
                <a:avLst/>
              </a:prstGeom>
              <a:gradFill rotWithShape="1">
                <a:gsLst>
                  <a:gs pos="0">
                    <a:srgbClr val="CFCFCF"/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</p:grpSp>
        <p:grpSp>
          <p:nvGrpSpPr>
            <p:cNvPr id="67736" name="Group 14"/>
            <p:cNvGrpSpPr>
              <a:grpSpLocks/>
            </p:cNvGrpSpPr>
            <p:nvPr/>
          </p:nvGrpSpPr>
          <p:grpSpPr bwMode="auto">
            <a:xfrm rot="5400000">
              <a:off x="57" y="2670"/>
              <a:ext cx="173" cy="173"/>
              <a:chOff x="1872" y="1824"/>
              <a:chExt cx="2014" cy="1821"/>
            </a:xfrm>
          </p:grpSpPr>
          <p:sp>
            <p:nvSpPr>
              <p:cNvPr id="130063" name="AutoShape 15"/>
              <p:cNvSpPr>
                <a:spLocks noChangeArrowheads="1"/>
              </p:cNvSpPr>
              <p:nvPr/>
            </p:nvSpPr>
            <p:spPr bwMode="gray">
              <a:xfrm rot="16200000" flipH="1">
                <a:off x="1818" y="2424"/>
                <a:ext cx="312" cy="201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0064" name="AutoShape 16"/>
              <p:cNvSpPr>
                <a:spLocks noChangeArrowheads="1"/>
              </p:cNvSpPr>
              <p:nvPr/>
            </p:nvSpPr>
            <p:spPr bwMode="gray">
              <a:xfrm rot="5400000" flipH="1">
                <a:off x="3630" y="2393"/>
                <a:ext cx="312" cy="201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0065" name="AutoShape 17"/>
              <p:cNvSpPr>
                <a:spLocks noChangeArrowheads="1"/>
              </p:cNvSpPr>
              <p:nvPr/>
            </p:nvSpPr>
            <p:spPr bwMode="gray">
              <a:xfrm rot="10800000" flipH="1">
                <a:off x="2725" y="3179"/>
                <a:ext cx="310" cy="202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7750" name="Oval 1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67751" name="Oval 1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130068" name="Oval 20"/>
              <p:cNvSpPr>
                <a:spLocks noChangeArrowheads="1"/>
              </p:cNvSpPr>
              <p:nvPr/>
            </p:nvSpPr>
            <p:spPr bwMode="gray">
              <a:xfrm>
                <a:off x="2261" y="1886"/>
                <a:ext cx="1254" cy="127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7753" name="Oval 2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130070" name="Oval 22"/>
              <p:cNvSpPr>
                <a:spLocks noChangeArrowheads="1"/>
              </p:cNvSpPr>
              <p:nvPr/>
            </p:nvSpPr>
            <p:spPr bwMode="gray">
              <a:xfrm>
                <a:off x="2338" y="2073"/>
                <a:ext cx="1091" cy="110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7755" name="Oval 2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</p:grpSp>
        <p:grpSp>
          <p:nvGrpSpPr>
            <p:cNvPr id="67737" name="Group 24"/>
            <p:cNvGrpSpPr>
              <a:grpSpLocks/>
            </p:cNvGrpSpPr>
            <p:nvPr/>
          </p:nvGrpSpPr>
          <p:grpSpPr bwMode="auto">
            <a:xfrm rot="5400000">
              <a:off x="48" y="1723"/>
              <a:ext cx="173" cy="173"/>
              <a:chOff x="1872" y="1824"/>
              <a:chExt cx="2014" cy="1821"/>
            </a:xfrm>
          </p:grpSpPr>
          <p:sp>
            <p:nvSpPr>
              <p:cNvPr id="130073" name="AutoShape 25"/>
              <p:cNvSpPr>
                <a:spLocks noChangeArrowheads="1"/>
              </p:cNvSpPr>
              <p:nvPr/>
            </p:nvSpPr>
            <p:spPr bwMode="gray">
              <a:xfrm rot="16200000" flipH="1">
                <a:off x="1818" y="2419"/>
                <a:ext cx="312" cy="209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0074" name="AutoShape 26"/>
              <p:cNvSpPr>
                <a:spLocks noChangeArrowheads="1"/>
              </p:cNvSpPr>
              <p:nvPr/>
            </p:nvSpPr>
            <p:spPr bwMode="gray">
              <a:xfrm rot="5400000" flipH="1">
                <a:off x="3625" y="2493"/>
                <a:ext cx="327" cy="201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0075" name="AutoShape 27"/>
              <p:cNvSpPr>
                <a:spLocks noChangeArrowheads="1"/>
              </p:cNvSpPr>
              <p:nvPr/>
            </p:nvSpPr>
            <p:spPr bwMode="gray">
              <a:xfrm rot="10800000" flipH="1">
                <a:off x="2728" y="3053"/>
                <a:ext cx="310" cy="218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7741" name="Oval 2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67742" name="Oval 2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130078" name="Oval 30"/>
              <p:cNvSpPr>
                <a:spLocks noChangeArrowheads="1"/>
              </p:cNvSpPr>
              <p:nvPr/>
            </p:nvSpPr>
            <p:spPr bwMode="gray">
              <a:xfrm>
                <a:off x="2256" y="1994"/>
                <a:ext cx="1262" cy="126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7744" name="Oval 3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130080" name="Oval 32"/>
              <p:cNvSpPr>
                <a:spLocks noChangeArrowheads="1"/>
              </p:cNvSpPr>
              <p:nvPr/>
            </p:nvSpPr>
            <p:spPr bwMode="gray">
              <a:xfrm>
                <a:off x="2333" y="2072"/>
                <a:ext cx="1099" cy="110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7746" name="Oval 3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</p:grpSp>
      </p:grpSp>
      <p:sp>
        <p:nvSpPr>
          <p:cNvPr id="130082" name="AutoShape 34"/>
          <p:cNvSpPr>
            <a:spLocks noChangeArrowheads="1"/>
          </p:cNvSpPr>
          <p:nvPr/>
        </p:nvSpPr>
        <p:spPr bwMode="gray">
          <a:xfrm>
            <a:off x="33338" y="76200"/>
            <a:ext cx="9110662" cy="152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 algn="ctr">
            <a:solidFill>
              <a:srgbClr val="0000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eaLnBrk="1" hangingPunct="1"/>
            <a:r>
              <a:rPr lang="en-US" altLang="en-US" sz="3600" b="1" u="sng">
                <a:solidFill>
                  <a:srgbClr val="FF0000"/>
                </a:solidFill>
                <a:cs typeface="Times New Roman" pitchFamily="18" charset="0"/>
              </a:rPr>
              <a:t>Bài 1:</a:t>
            </a:r>
            <a:r>
              <a:rPr lang="en-US" altLang="en-US" sz="3600">
                <a:solidFill>
                  <a:srgbClr val="0000FF"/>
                </a:solidFill>
                <a:cs typeface="Times New Roman" pitchFamily="18" charset="0"/>
              </a:rPr>
              <a:t> Trong các hình vẽ sau đây, hình nào mô</a:t>
            </a:r>
          </a:p>
          <a:p>
            <a:pPr eaLnBrk="1" hangingPunct="1"/>
            <a:r>
              <a:rPr lang="en-US" altLang="en-US" sz="3600">
                <a:solidFill>
                  <a:srgbClr val="0000FF"/>
                </a:solidFill>
                <a:cs typeface="Times New Roman" pitchFamily="18" charset="0"/>
              </a:rPr>
              <a:t> tả đúng hình dạng của thấu kính hội tụ?</a:t>
            </a:r>
            <a:endParaRPr lang="en-US" altLang="en-US" sz="3600" b="1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130093" name="Freeform 45"/>
          <p:cNvSpPr>
            <a:spLocks/>
          </p:cNvSpPr>
          <p:nvPr/>
        </p:nvSpPr>
        <p:spPr bwMode="gray">
          <a:xfrm>
            <a:off x="1185863" y="6053138"/>
            <a:ext cx="768350" cy="3127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graphicFrame>
        <p:nvGraphicFramePr>
          <p:cNvPr id="67593" name="Object 46"/>
          <p:cNvGraphicFramePr>
            <a:graphicFrameLocks noChangeAspect="1"/>
          </p:cNvGraphicFramePr>
          <p:nvPr>
            <p:ph sz="half" idx="1"/>
          </p:nvPr>
        </p:nvGraphicFramePr>
        <p:xfrm>
          <a:off x="2432050" y="3792538"/>
          <a:ext cx="88900" cy="13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050" y="3792538"/>
                        <a:ext cx="88900" cy="13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95" name="Freeform 47"/>
          <p:cNvSpPr>
            <a:spLocks/>
          </p:cNvSpPr>
          <p:nvPr/>
        </p:nvSpPr>
        <p:spPr bwMode="gray">
          <a:xfrm>
            <a:off x="1295400" y="7162800"/>
            <a:ext cx="752475" cy="468313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30096" name="Freeform 48"/>
          <p:cNvSpPr>
            <a:spLocks/>
          </p:cNvSpPr>
          <p:nvPr/>
        </p:nvSpPr>
        <p:spPr bwMode="gray">
          <a:xfrm>
            <a:off x="1035050" y="4649788"/>
            <a:ext cx="776288" cy="436562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9" name="Group 54"/>
          <p:cNvGrpSpPr>
            <a:grpSpLocks/>
          </p:cNvGrpSpPr>
          <p:nvPr/>
        </p:nvGrpSpPr>
        <p:grpSpPr bwMode="auto">
          <a:xfrm>
            <a:off x="88900" y="2973388"/>
            <a:ext cx="817563" cy="712787"/>
            <a:chOff x="250" y="1291"/>
            <a:chExt cx="586" cy="625"/>
          </a:xfrm>
        </p:grpSpPr>
        <p:sp>
          <p:nvSpPr>
            <p:cNvPr id="130103" name="AutoShape 55"/>
            <p:cNvSpPr>
              <a:spLocks noChangeArrowheads="1"/>
            </p:cNvSpPr>
            <p:nvPr/>
          </p:nvSpPr>
          <p:spPr bwMode="gray">
            <a:xfrm flipH="1">
              <a:off x="527" y="1291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30104" name="AutoShape 56"/>
            <p:cNvSpPr>
              <a:spLocks noChangeArrowheads="1"/>
            </p:cNvSpPr>
            <p:nvPr/>
          </p:nvSpPr>
          <p:spPr bwMode="gray">
            <a:xfrm rot="10800000" flipH="1">
              <a:off x="537" y="1852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30105" name="AutoShape 57"/>
            <p:cNvSpPr>
              <a:spLocks noChangeArrowheads="1"/>
            </p:cNvSpPr>
            <p:nvPr/>
          </p:nvSpPr>
          <p:spPr bwMode="gray">
            <a:xfrm rot="16200000" flipH="1">
              <a:off x="235" y="1571"/>
              <a:ext cx="96" cy="6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729" name="Oval 58"/>
            <p:cNvSpPr>
              <a:spLocks noChangeArrowheads="1"/>
            </p:cNvSpPr>
            <p:nvPr/>
          </p:nvSpPr>
          <p:spPr bwMode="gray">
            <a:xfrm rot="5400000">
              <a:off x="325" y="1346"/>
              <a:ext cx="501" cy="52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67730" name="Oval 59"/>
            <p:cNvSpPr>
              <a:spLocks noChangeArrowheads="1"/>
            </p:cNvSpPr>
            <p:nvPr/>
          </p:nvSpPr>
          <p:spPr bwMode="gray">
            <a:xfrm rot="5400000">
              <a:off x="355" y="1375"/>
              <a:ext cx="444" cy="46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130108" name="Oval 60"/>
            <p:cNvSpPr>
              <a:spLocks noChangeArrowheads="1"/>
            </p:cNvSpPr>
            <p:nvPr/>
          </p:nvSpPr>
          <p:spPr bwMode="gray">
            <a:xfrm rot="5400000">
              <a:off x="494" y="1396"/>
              <a:ext cx="163" cy="3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732" name="Oval 61"/>
            <p:cNvSpPr>
              <a:spLocks noChangeArrowheads="1"/>
            </p:cNvSpPr>
            <p:nvPr/>
          </p:nvSpPr>
          <p:spPr bwMode="gray">
            <a:xfrm rot="5400000">
              <a:off x="494" y="1447"/>
              <a:ext cx="164" cy="31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130110" name="Oval 62"/>
            <p:cNvSpPr>
              <a:spLocks noChangeArrowheads="1"/>
            </p:cNvSpPr>
            <p:nvPr/>
          </p:nvSpPr>
          <p:spPr bwMode="gray">
            <a:xfrm rot="5400000">
              <a:off x="406" y="1418"/>
              <a:ext cx="340" cy="3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734" name="Oval 63"/>
            <p:cNvSpPr>
              <a:spLocks noChangeArrowheads="1"/>
            </p:cNvSpPr>
            <p:nvPr/>
          </p:nvSpPr>
          <p:spPr bwMode="gray">
            <a:xfrm rot="5400000">
              <a:off x="406" y="1446"/>
              <a:ext cx="340" cy="31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</p:grpSp>
      <p:sp>
        <p:nvSpPr>
          <p:cNvPr id="130142" name="Text Box 94"/>
          <p:cNvSpPr txBox="1">
            <a:spLocks noChangeArrowheads="1"/>
          </p:cNvSpPr>
          <p:nvPr/>
        </p:nvSpPr>
        <p:spPr bwMode="auto">
          <a:xfrm>
            <a:off x="228600" y="2895600"/>
            <a:ext cx="914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800">
                <a:solidFill>
                  <a:srgbClr val="FF0066"/>
                </a:solidFill>
                <a:sym typeface="Wingdings" pitchFamily="2" charset="2"/>
              </a:rPr>
              <a:t></a:t>
            </a:r>
          </a:p>
        </p:txBody>
      </p:sp>
      <p:sp>
        <p:nvSpPr>
          <p:cNvPr id="95" name="Freeform 2"/>
          <p:cNvSpPr>
            <a:spLocks/>
          </p:cNvSpPr>
          <p:nvPr/>
        </p:nvSpPr>
        <p:spPr bwMode="gray">
          <a:xfrm>
            <a:off x="1014413" y="1982788"/>
            <a:ext cx="712787" cy="26828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Arial" charset="0"/>
            </a:endParaRPr>
          </a:p>
        </p:txBody>
      </p:sp>
      <p:sp>
        <p:nvSpPr>
          <p:cNvPr id="96" name="Freeform 3"/>
          <p:cNvSpPr>
            <a:spLocks/>
          </p:cNvSpPr>
          <p:nvPr/>
        </p:nvSpPr>
        <p:spPr bwMode="gray">
          <a:xfrm>
            <a:off x="992188" y="1960563"/>
            <a:ext cx="712787" cy="26828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Arial" charset="0"/>
            </a:endParaRPr>
          </a:p>
        </p:txBody>
      </p:sp>
      <p:grpSp>
        <p:nvGrpSpPr>
          <p:cNvPr id="98" name="Group 5"/>
          <p:cNvGrpSpPr>
            <a:grpSpLocks/>
          </p:cNvGrpSpPr>
          <p:nvPr/>
        </p:nvGrpSpPr>
        <p:grpSpPr bwMode="auto">
          <a:xfrm>
            <a:off x="704850" y="1827213"/>
            <a:ext cx="4781550" cy="657225"/>
            <a:chOff x="480" y="1152"/>
            <a:chExt cx="5427" cy="576"/>
          </a:xfrm>
        </p:grpSpPr>
        <p:sp>
          <p:nvSpPr>
            <p:cNvPr id="67722" name="AutoShape 6"/>
            <p:cNvSpPr>
              <a:spLocks noChangeArrowheads="1"/>
            </p:cNvSpPr>
            <p:nvPr/>
          </p:nvSpPr>
          <p:spPr bwMode="gray">
            <a:xfrm>
              <a:off x="480" y="1152"/>
              <a:ext cx="5040" cy="576"/>
            </a:xfrm>
            <a:prstGeom prst="roundRect">
              <a:avLst>
                <a:gd name="adj" fmla="val 1088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spcBef>
                  <a:spcPct val="50000"/>
                </a:spcBef>
              </a:pPr>
              <a:endParaRPr lang="vi-VN" altLang="en-US" sz="1800" b="1">
                <a:latin typeface=".VnTime" pitchFamily="34" charset="0"/>
              </a:endParaRPr>
            </a:p>
          </p:txBody>
        </p:sp>
        <p:sp>
          <p:nvSpPr>
            <p:cNvPr id="100" name="AutoShape 7"/>
            <p:cNvSpPr>
              <a:spLocks noChangeArrowheads="1"/>
            </p:cNvSpPr>
            <p:nvPr/>
          </p:nvSpPr>
          <p:spPr bwMode="gray">
            <a:xfrm>
              <a:off x="485" y="1208"/>
              <a:ext cx="739" cy="4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01" name="Text Box 8"/>
            <p:cNvSpPr txBox="1">
              <a:spLocks noChangeArrowheads="1"/>
            </p:cNvSpPr>
            <p:nvPr/>
          </p:nvSpPr>
          <p:spPr bwMode="gray">
            <a:xfrm>
              <a:off x="631" y="1297"/>
              <a:ext cx="236" cy="29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A</a:t>
              </a:r>
            </a:p>
          </p:txBody>
        </p:sp>
        <p:sp>
          <p:nvSpPr>
            <p:cNvPr id="67725" name="Rectangle 9"/>
            <p:cNvSpPr>
              <a:spLocks noChangeArrowheads="1"/>
            </p:cNvSpPr>
            <p:nvPr/>
          </p:nvSpPr>
          <p:spPr bwMode="auto">
            <a:xfrm>
              <a:off x="1253" y="1240"/>
              <a:ext cx="4654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sv-SE" altLang="en-US" sz="2800" b="1">
                  <a:cs typeface="Times New Roman" pitchFamily="18" charset="0"/>
                </a:rPr>
                <a:t>Hình 1, 2, 3</a:t>
              </a:r>
              <a:endParaRPr lang="en-US" altLang="en-US" sz="2800" b="1">
                <a:cs typeface="Times New Roman" pitchFamily="18" charset="0"/>
              </a:endParaRPr>
            </a:p>
          </p:txBody>
        </p:sp>
      </p:grpSp>
      <p:grpSp>
        <p:nvGrpSpPr>
          <p:cNvPr id="103" name="Group 35"/>
          <p:cNvGrpSpPr>
            <a:grpSpLocks/>
          </p:cNvGrpSpPr>
          <p:nvPr/>
        </p:nvGrpSpPr>
        <p:grpSpPr bwMode="auto">
          <a:xfrm>
            <a:off x="53975" y="1779588"/>
            <a:ext cx="815975" cy="711200"/>
            <a:chOff x="250" y="1291"/>
            <a:chExt cx="586" cy="625"/>
          </a:xfrm>
        </p:grpSpPr>
        <p:sp>
          <p:nvSpPr>
            <p:cNvPr id="104" name="AutoShape 36"/>
            <p:cNvSpPr>
              <a:spLocks noChangeArrowheads="1"/>
            </p:cNvSpPr>
            <p:nvPr/>
          </p:nvSpPr>
          <p:spPr bwMode="gray">
            <a:xfrm flipH="1">
              <a:off x="526" y="1291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05" name="AutoShape 37"/>
            <p:cNvSpPr>
              <a:spLocks noChangeArrowheads="1"/>
            </p:cNvSpPr>
            <p:nvPr/>
          </p:nvSpPr>
          <p:spPr bwMode="gray">
            <a:xfrm rot="10800000" flipH="1">
              <a:off x="537" y="1852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06" name="AutoShape 38"/>
            <p:cNvSpPr>
              <a:spLocks noChangeArrowheads="1"/>
            </p:cNvSpPr>
            <p:nvPr/>
          </p:nvSpPr>
          <p:spPr bwMode="gray">
            <a:xfrm rot="16200000" flipH="1">
              <a:off x="240" y="1570"/>
              <a:ext cx="95" cy="65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716" name="Oval 39"/>
            <p:cNvSpPr>
              <a:spLocks noChangeArrowheads="1"/>
            </p:cNvSpPr>
            <p:nvPr/>
          </p:nvSpPr>
          <p:spPr bwMode="gray">
            <a:xfrm rot="5400000">
              <a:off x="325" y="1346"/>
              <a:ext cx="501" cy="52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67717" name="Oval 40"/>
            <p:cNvSpPr>
              <a:spLocks noChangeArrowheads="1"/>
            </p:cNvSpPr>
            <p:nvPr/>
          </p:nvSpPr>
          <p:spPr bwMode="gray">
            <a:xfrm rot="5400000">
              <a:off x="355" y="1375"/>
              <a:ext cx="444" cy="46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109" name="Oval 41"/>
            <p:cNvSpPr>
              <a:spLocks noChangeArrowheads="1"/>
            </p:cNvSpPr>
            <p:nvPr/>
          </p:nvSpPr>
          <p:spPr bwMode="gray">
            <a:xfrm rot="5400000">
              <a:off x="493" y="1396"/>
              <a:ext cx="165" cy="3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719" name="Oval 42"/>
            <p:cNvSpPr>
              <a:spLocks noChangeArrowheads="1"/>
            </p:cNvSpPr>
            <p:nvPr/>
          </p:nvSpPr>
          <p:spPr bwMode="gray">
            <a:xfrm rot="5400000">
              <a:off x="494" y="1447"/>
              <a:ext cx="164" cy="31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111" name="Oval 43"/>
            <p:cNvSpPr>
              <a:spLocks noChangeArrowheads="1"/>
            </p:cNvSpPr>
            <p:nvPr/>
          </p:nvSpPr>
          <p:spPr bwMode="gray">
            <a:xfrm rot="5400000">
              <a:off x="405" y="1419"/>
              <a:ext cx="339" cy="3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721" name="Oval 44"/>
            <p:cNvSpPr>
              <a:spLocks noChangeArrowheads="1"/>
            </p:cNvSpPr>
            <p:nvPr/>
          </p:nvSpPr>
          <p:spPr bwMode="gray">
            <a:xfrm rot="5400000">
              <a:off x="406" y="1446"/>
              <a:ext cx="340" cy="31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</p:grpSp>
      <p:sp>
        <p:nvSpPr>
          <p:cNvPr id="113" name="Freeform 45"/>
          <p:cNvSpPr>
            <a:spLocks/>
          </p:cNvSpPr>
          <p:nvPr/>
        </p:nvSpPr>
        <p:spPr bwMode="gray">
          <a:xfrm>
            <a:off x="1144588" y="6053138"/>
            <a:ext cx="712787" cy="2238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Arial" charset="0"/>
            </a:endParaRPr>
          </a:p>
        </p:txBody>
      </p:sp>
      <p:graphicFrame>
        <p:nvGraphicFramePr>
          <p:cNvPr id="67603" name="Object 46"/>
          <p:cNvGraphicFramePr>
            <a:graphicFrameLocks noChangeAspect="1"/>
          </p:cNvGraphicFramePr>
          <p:nvPr>
            <p:ph sz="half" idx="4294967295"/>
          </p:nvPr>
        </p:nvGraphicFramePr>
        <p:xfrm>
          <a:off x="2390775" y="3792538"/>
          <a:ext cx="82550" cy="12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0775" y="3792538"/>
                        <a:ext cx="82550" cy="12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" name="Freeform 48"/>
          <p:cNvSpPr>
            <a:spLocks/>
          </p:cNvSpPr>
          <p:nvPr/>
        </p:nvSpPr>
        <p:spPr bwMode="gray">
          <a:xfrm>
            <a:off x="993775" y="4649788"/>
            <a:ext cx="720725" cy="3127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Arial" charset="0"/>
            </a:endParaRPr>
          </a:p>
        </p:txBody>
      </p:sp>
      <p:grpSp>
        <p:nvGrpSpPr>
          <p:cNvPr id="121" name="Group 64"/>
          <p:cNvGrpSpPr>
            <a:grpSpLocks/>
          </p:cNvGrpSpPr>
          <p:nvPr/>
        </p:nvGrpSpPr>
        <p:grpSpPr bwMode="auto">
          <a:xfrm>
            <a:off x="720725" y="4341813"/>
            <a:ext cx="4460875" cy="657225"/>
            <a:chOff x="480" y="1152"/>
            <a:chExt cx="5136" cy="576"/>
          </a:xfrm>
        </p:grpSpPr>
        <p:sp>
          <p:nvSpPr>
            <p:cNvPr id="67709" name="AutoShape 65"/>
            <p:cNvSpPr>
              <a:spLocks noChangeArrowheads="1"/>
            </p:cNvSpPr>
            <p:nvPr/>
          </p:nvSpPr>
          <p:spPr bwMode="gray">
            <a:xfrm>
              <a:off x="480" y="1152"/>
              <a:ext cx="5040" cy="576"/>
            </a:xfrm>
            <a:prstGeom prst="roundRect">
              <a:avLst>
                <a:gd name="adj" fmla="val 1088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spcBef>
                  <a:spcPct val="50000"/>
                </a:spcBef>
              </a:pPr>
              <a:endParaRPr lang="vi-VN" altLang="en-US" sz="1800" b="1">
                <a:latin typeface=".VnTime" pitchFamily="34" charset="0"/>
              </a:endParaRPr>
            </a:p>
          </p:txBody>
        </p:sp>
        <p:sp>
          <p:nvSpPr>
            <p:cNvPr id="123" name="AutoShape 66"/>
            <p:cNvSpPr>
              <a:spLocks noChangeArrowheads="1"/>
            </p:cNvSpPr>
            <p:nvPr/>
          </p:nvSpPr>
          <p:spPr bwMode="gray">
            <a:xfrm>
              <a:off x="485" y="1208"/>
              <a:ext cx="762" cy="4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24" name="Text Box 67"/>
            <p:cNvSpPr txBox="1">
              <a:spLocks noChangeArrowheads="1"/>
            </p:cNvSpPr>
            <p:nvPr/>
          </p:nvSpPr>
          <p:spPr bwMode="gray">
            <a:xfrm>
              <a:off x="723" y="1256"/>
              <a:ext cx="345" cy="29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C</a:t>
              </a:r>
            </a:p>
          </p:txBody>
        </p:sp>
        <p:sp>
          <p:nvSpPr>
            <p:cNvPr id="67712" name="Rectangle 68"/>
            <p:cNvSpPr>
              <a:spLocks noChangeArrowheads="1"/>
            </p:cNvSpPr>
            <p:nvPr/>
          </p:nvSpPr>
          <p:spPr bwMode="auto">
            <a:xfrm>
              <a:off x="1248" y="1152"/>
              <a:ext cx="4368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sv-SE" altLang="en-US" sz="2800" b="1">
                  <a:cs typeface="Times New Roman" pitchFamily="18" charset="0"/>
                </a:rPr>
                <a:t>Hình 2, 4, 6</a:t>
              </a:r>
              <a:endParaRPr lang="en-US" altLang="en-US" sz="2800" b="1">
                <a:cs typeface="Times New Roman" pitchFamily="18" charset="0"/>
              </a:endParaRPr>
            </a:p>
          </p:txBody>
        </p:sp>
      </p:grpSp>
      <p:grpSp>
        <p:nvGrpSpPr>
          <p:cNvPr id="126" name="Group 79"/>
          <p:cNvGrpSpPr>
            <a:grpSpLocks/>
          </p:cNvGrpSpPr>
          <p:nvPr/>
        </p:nvGrpSpPr>
        <p:grpSpPr bwMode="auto">
          <a:xfrm>
            <a:off x="720725" y="5484813"/>
            <a:ext cx="4460875" cy="708025"/>
            <a:chOff x="480" y="1152"/>
            <a:chExt cx="5040" cy="620"/>
          </a:xfrm>
        </p:grpSpPr>
        <p:sp>
          <p:nvSpPr>
            <p:cNvPr id="67705" name="AutoShape 80"/>
            <p:cNvSpPr>
              <a:spLocks noChangeArrowheads="1"/>
            </p:cNvSpPr>
            <p:nvPr/>
          </p:nvSpPr>
          <p:spPr bwMode="gray">
            <a:xfrm>
              <a:off x="480" y="1152"/>
              <a:ext cx="5040" cy="576"/>
            </a:xfrm>
            <a:prstGeom prst="roundRect">
              <a:avLst>
                <a:gd name="adj" fmla="val 1088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spcBef>
                  <a:spcPct val="50000"/>
                </a:spcBef>
              </a:pPr>
              <a:endParaRPr lang="vi-VN" altLang="en-US" sz="1800" b="1">
                <a:latin typeface=".VnTime" pitchFamily="34" charset="0"/>
              </a:endParaRPr>
            </a:p>
          </p:txBody>
        </p:sp>
        <p:sp>
          <p:nvSpPr>
            <p:cNvPr id="128" name="AutoShape 81"/>
            <p:cNvSpPr>
              <a:spLocks noChangeArrowheads="1"/>
            </p:cNvSpPr>
            <p:nvPr/>
          </p:nvSpPr>
          <p:spPr bwMode="gray">
            <a:xfrm>
              <a:off x="485" y="1208"/>
              <a:ext cx="762" cy="474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29" name="Text Box 82"/>
            <p:cNvSpPr txBox="1">
              <a:spLocks noChangeArrowheads="1"/>
            </p:cNvSpPr>
            <p:nvPr/>
          </p:nvSpPr>
          <p:spPr bwMode="gray">
            <a:xfrm>
              <a:off x="724" y="1256"/>
              <a:ext cx="344" cy="29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D</a:t>
              </a:r>
            </a:p>
          </p:txBody>
        </p:sp>
        <p:sp>
          <p:nvSpPr>
            <p:cNvPr id="67708" name="Rectangle 83"/>
            <p:cNvSpPr>
              <a:spLocks noChangeArrowheads="1"/>
            </p:cNvSpPr>
            <p:nvPr/>
          </p:nvSpPr>
          <p:spPr bwMode="auto">
            <a:xfrm>
              <a:off x="1290" y="1313"/>
              <a:ext cx="4176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sv-SE" altLang="en-US" sz="2800" b="1">
                  <a:cs typeface="Times New Roman" pitchFamily="18" charset="0"/>
                </a:rPr>
                <a:t>Hình 1, 3, 6</a:t>
              </a:r>
              <a:endParaRPr lang="en-US" altLang="en-US" sz="2800">
                <a:cs typeface="Times New Roman" pitchFamily="18" charset="0"/>
              </a:endParaRP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>
            <a:off x="79375" y="4294188"/>
            <a:ext cx="817563" cy="712787"/>
            <a:chOff x="250" y="1291"/>
            <a:chExt cx="586" cy="625"/>
          </a:xfrm>
        </p:grpSpPr>
        <p:sp>
          <p:nvSpPr>
            <p:cNvPr id="130118" name="AutoShape 70"/>
            <p:cNvSpPr>
              <a:spLocks noChangeArrowheads="1"/>
            </p:cNvSpPr>
            <p:nvPr/>
          </p:nvSpPr>
          <p:spPr bwMode="gray">
            <a:xfrm flipH="1">
              <a:off x="527" y="1291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30119" name="AutoShape 71"/>
            <p:cNvSpPr>
              <a:spLocks noChangeArrowheads="1"/>
            </p:cNvSpPr>
            <p:nvPr/>
          </p:nvSpPr>
          <p:spPr bwMode="gray">
            <a:xfrm rot="10800000" flipH="1">
              <a:off x="537" y="1852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30120" name="AutoShape 72"/>
            <p:cNvSpPr>
              <a:spLocks noChangeArrowheads="1"/>
            </p:cNvSpPr>
            <p:nvPr/>
          </p:nvSpPr>
          <p:spPr bwMode="gray">
            <a:xfrm rot="16200000" flipH="1">
              <a:off x="235" y="1571"/>
              <a:ext cx="96" cy="6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699" name="Oval 73"/>
            <p:cNvSpPr>
              <a:spLocks noChangeArrowheads="1"/>
            </p:cNvSpPr>
            <p:nvPr/>
          </p:nvSpPr>
          <p:spPr bwMode="gray">
            <a:xfrm rot="5400000">
              <a:off x="325" y="1346"/>
              <a:ext cx="501" cy="52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67700" name="Oval 74"/>
            <p:cNvSpPr>
              <a:spLocks noChangeArrowheads="1"/>
            </p:cNvSpPr>
            <p:nvPr/>
          </p:nvSpPr>
          <p:spPr bwMode="gray">
            <a:xfrm rot="5400000">
              <a:off x="355" y="1375"/>
              <a:ext cx="444" cy="46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130123" name="Oval 75"/>
            <p:cNvSpPr>
              <a:spLocks noChangeArrowheads="1"/>
            </p:cNvSpPr>
            <p:nvPr/>
          </p:nvSpPr>
          <p:spPr bwMode="gray">
            <a:xfrm rot="5400000">
              <a:off x="494" y="1396"/>
              <a:ext cx="163" cy="3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702" name="Oval 76"/>
            <p:cNvSpPr>
              <a:spLocks noChangeArrowheads="1"/>
            </p:cNvSpPr>
            <p:nvPr/>
          </p:nvSpPr>
          <p:spPr bwMode="gray">
            <a:xfrm rot="5400000">
              <a:off x="494" y="1447"/>
              <a:ext cx="164" cy="31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130125" name="Oval 77"/>
            <p:cNvSpPr>
              <a:spLocks noChangeArrowheads="1"/>
            </p:cNvSpPr>
            <p:nvPr/>
          </p:nvSpPr>
          <p:spPr bwMode="gray">
            <a:xfrm rot="5400000">
              <a:off x="406" y="1418"/>
              <a:ext cx="340" cy="3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704" name="Oval 78"/>
            <p:cNvSpPr>
              <a:spLocks noChangeArrowheads="1"/>
            </p:cNvSpPr>
            <p:nvPr/>
          </p:nvSpPr>
          <p:spPr bwMode="gray">
            <a:xfrm rot="5400000">
              <a:off x="406" y="1446"/>
              <a:ext cx="340" cy="31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</p:grpSp>
      <p:grpSp>
        <p:nvGrpSpPr>
          <p:cNvPr id="13" name="Group 84"/>
          <p:cNvGrpSpPr>
            <a:grpSpLocks/>
          </p:cNvGrpSpPr>
          <p:nvPr/>
        </p:nvGrpSpPr>
        <p:grpSpPr bwMode="auto">
          <a:xfrm>
            <a:off x="79375" y="5449888"/>
            <a:ext cx="817563" cy="712787"/>
            <a:chOff x="250" y="1291"/>
            <a:chExt cx="586" cy="625"/>
          </a:xfrm>
        </p:grpSpPr>
        <p:sp>
          <p:nvSpPr>
            <p:cNvPr id="130133" name="AutoShape 85"/>
            <p:cNvSpPr>
              <a:spLocks noChangeArrowheads="1"/>
            </p:cNvSpPr>
            <p:nvPr/>
          </p:nvSpPr>
          <p:spPr bwMode="gray">
            <a:xfrm flipH="1">
              <a:off x="527" y="1291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30134" name="AutoShape 86"/>
            <p:cNvSpPr>
              <a:spLocks noChangeArrowheads="1"/>
            </p:cNvSpPr>
            <p:nvPr/>
          </p:nvSpPr>
          <p:spPr bwMode="gray">
            <a:xfrm rot="10800000" flipH="1">
              <a:off x="537" y="1852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130135" name="AutoShape 87"/>
            <p:cNvSpPr>
              <a:spLocks noChangeArrowheads="1"/>
            </p:cNvSpPr>
            <p:nvPr/>
          </p:nvSpPr>
          <p:spPr bwMode="gray">
            <a:xfrm rot="16200000" flipH="1">
              <a:off x="235" y="1571"/>
              <a:ext cx="96" cy="6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690" name="Oval 88"/>
            <p:cNvSpPr>
              <a:spLocks noChangeArrowheads="1"/>
            </p:cNvSpPr>
            <p:nvPr/>
          </p:nvSpPr>
          <p:spPr bwMode="gray">
            <a:xfrm rot="5400000">
              <a:off x="325" y="1346"/>
              <a:ext cx="501" cy="52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67691" name="Oval 89"/>
            <p:cNvSpPr>
              <a:spLocks noChangeArrowheads="1"/>
            </p:cNvSpPr>
            <p:nvPr/>
          </p:nvSpPr>
          <p:spPr bwMode="gray">
            <a:xfrm rot="5400000">
              <a:off x="355" y="1375"/>
              <a:ext cx="444" cy="46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130138" name="Oval 90"/>
            <p:cNvSpPr>
              <a:spLocks noChangeArrowheads="1"/>
            </p:cNvSpPr>
            <p:nvPr/>
          </p:nvSpPr>
          <p:spPr bwMode="gray">
            <a:xfrm rot="5400000">
              <a:off x="494" y="1396"/>
              <a:ext cx="163" cy="3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693" name="Oval 91"/>
            <p:cNvSpPr>
              <a:spLocks noChangeArrowheads="1"/>
            </p:cNvSpPr>
            <p:nvPr/>
          </p:nvSpPr>
          <p:spPr bwMode="gray">
            <a:xfrm rot="5400000">
              <a:off x="494" y="1447"/>
              <a:ext cx="164" cy="31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  <p:sp>
          <p:nvSpPr>
            <p:cNvPr id="130140" name="Oval 92"/>
            <p:cNvSpPr>
              <a:spLocks noChangeArrowheads="1"/>
            </p:cNvSpPr>
            <p:nvPr/>
          </p:nvSpPr>
          <p:spPr bwMode="gray">
            <a:xfrm rot="5400000">
              <a:off x="406" y="1418"/>
              <a:ext cx="340" cy="3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 sz="2000">
                <a:latin typeface="Arial" charset="0"/>
              </a:endParaRPr>
            </a:p>
          </p:txBody>
        </p:sp>
        <p:sp>
          <p:nvSpPr>
            <p:cNvPr id="67695" name="Oval 93"/>
            <p:cNvSpPr>
              <a:spLocks noChangeArrowheads="1"/>
            </p:cNvSpPr>
            <p:nvPr/>
          </p:nvSpPr>
          <p:spPr bwMode="gray">
            <a:xfrm rot="5400000">
              <a:off x="406" y="1446"/>
              <a:ext cx="340" cy="31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1" hangingPunct="1"/>
              <a:endParaRPr lang="vi-VN" altLang="en-US" sz="1600">
                <a:latin typeface="Arial" charset="0"/>
              </a:endParaRPr>
            </a:p>
          </p:txBody>
        </p:sp>
      </p:grpSp>
      <p:pic>
        <p:nvPicPr>
          <p:cNvPr id="67609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67976" b="58661"/>
          <a:stretch>
            <a:fillRect/>
          </a:stretch>
        </p:blipFill>
        <p:spPr bwMode="auto">
          <a:xfrm>
            <a:off x="5562600" y="4160838"/>
            <a:ext cx="858838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10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67851" b="66891"/>
          <a:stretch>
            <a:fillRect/>
          </a:stretch>
        </p:blipFill>
        <p:spPr bwMode="auto">
          <a:xfrm>
            <a:off x="5562600" y="1884363"/>
            <a:ext cx="89852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11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3483" b="7747"/>
          <a:stretch>
            <a:fillRect/>
          </a:stretch>
        </p:blipFill>
        <p:spPr bwMode="auto">
          <a:xfrm>
            <a:off x="6858000" y="1879600"/>
            <a:ext cx="795338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12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62" r="64558" b="15378"/>
          <a:stretch>
            <a:fillRect/>
          </a:stretch>
        </p:blipFill>
        <p:spPr bwMode="auto">
          <a:xfrm>
            <a:off x="8034338" y="1849438"/>
            <a:ext cx="860425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13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83" b="61269"/>
          <a:stretch>
            <a:fillRect/>
          </a:stretch>
        </p:blipFill>
        <p:spPr bwMode="auto">
          <a:xfrm>
            <a:off x="8013700" y="4124325"/>
            <a:ext cx="8350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14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2" b="63986"/>
          <a:stretch>
            <a:fillRect/>
          </a:stretch>
        </p:blipFill>
        <p:spPr bwMode="auto">
          <a:xfrm>
            <a:off x="6789738" y="4114800"/>
            <a:ext cx="8636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7615" name="Group 17"/>
          <p:cNvGrpSpPr>
            <a:grpSpLocks/>
          </p:cNvGrpSpPr>
          <p:nvPr/>
        </p:nvGrpSpPr>
        <p:grpSpPr bwMode="auto">
          <a:xfrm>
            <a:off x="5610225" y="3327400"/>
            <a:ext cx="790575" cy="561975"/>
            <a:chOff x="5494030" y="3328171"/>
            <a:chExt cx="934142" cy="712354"/>
          </a:xfrm>
        </p:grpSpPr>
        <p:grpSp>
          <p:nvGrpSpPr>
            <p:cNvPr id="67676" name="Group 84"/>
            <p:cNvGrpSpPr>
              <a:grpSpLocks/>
            </p:cNvGrpSpPr>
            <p:nvPr/>
          </p:nvGrpSpPr>
          <p:grpSpPr bwMode="auto">
            <a:xfrm>
              <a:off x="5494030" y="3328171"/>
              <a:ext cx="817055" cy="712354"/>
              <a:chOff x="250" y="1291"/>
              <a:chExt cx="586" cy="625"/>
            </a:xfrm>
          </p:grpSpPr>
          <p:sp>
            <p:nvSpPr>
              <p:cNvPr id="139" name="AutoShape 85"/>
              <p:cNvSpPr>
                <a:spLocks noChangeArrowheads="1"/>
              </p:cNvSpPr>
              <p:nvPr/>
            </p:nvSpPr>
            <p:spPr bwMode="gray">
              <a:xfrm flipH="1">
                <a:off x="526" y="1291"/>
                <a:ext cx="101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40" name="AutoShape 86"/>
              <p:cNvSpPr>
                <a:spLocks noChangeArrowheads="1"/>
              </p:cNvSpPr>
              <p:nvPr/>
            </p:nvSpPr>
            <p:spPr bwMode="gray">
              <a:xfrm rot="10800000" flipH="1">
                <a:off x="538" y="1852"/>
                <a:ext cx="98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41" name="AutoShape 87"/>
              <p:cNvSpPr>
                <a:spLocks noChangeArrowheads="1"/>
              </p:cNvSpPr>
              <p:nvPr/>
            </p:nvSpPr>
            <p:spPr bwMode="gray">
              <a:xfrm rot="16200000" flipH="1">
                <a:off x="235" y="1571"/>
                <a:ext cx="95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81" name="Oval 88"/>
              <p:cNvSpPr>
                <a:spLocks noChangeArrowheads="1"/>
              </p:cNvSpPr>
              <p:nvPr/>
            </p:nvSpPr>
            <p:spPr bwMode="gray">
              <a:xfrm rot="5400000">
                <a:off x="325" y="1346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67682" name="Oval 89"/>
              <p:cNvSpPr>
                <a:spLocks noChangeArrowheads="1"/>
              </p:cNvSpPr>
              <p:nvPr/>
            </p:nvSpPr>
            <p:spPr bwMode="gray">
              <a:xfrm rot="5400000">
                <a:off x="355" y="1375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44" name="Oval 90"/>
              <p:cNvSpPr>
                <a:spLocks noChangeArrowheads="1"/>
              </p:cNvSpPr>
              <p:nvPr/>
            </p:nvSpPr>
            <p:spPr bwMode="gray">
              <a:xfrm rot="5400000">
                <a:off x="495" y="1396"/>
                <a:ext cx="162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84" name="Oval 91"/>
              <p:cNvSpPr>
                <a:spLocks noChangeArrowheads="1"/>
              </p:cNvSpPr>
              <p:nvPr/>
            </p:nvSpPr>
            <p:spPr bwMode="gray">
              <a:xfrm rot="5400000">
                <a:off x="494" y="1447"/>
                <a:ext cx="164" cy="31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46" name="Oval 92"/>
              <p:cNvSpPr>
                <a:spLocks noChangeArrowheads="1"/>
              </p:cNvSpPr>
              <p:nvPr/>
            </p:nvSpPr>
            <p:spPr bwMode="gray">
              <a:xfrm rot="5400000">
                <a:off x="406" y="1418"/>
                <a:ext cx="341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86" name="Oval 93"/>
              <p:cNvSpPr>
                <a:spLocks noChangeArrowheads="1"/>
              </p:cNvSpPr>
              <p:nvPr/>
            </p:nvSpPr>
            <p:spPr bwMode="gray">
              <a:xfrm rot="5400000">
                <a:off x="406" y="1446"/>
                <a:ext cx="340" cy="31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</p:grpSp>
        <p:sp>
          <p:nvSpPr>
            <p:cNvPr id="67677" name="TextBox 16"/>
            <p:cNvSpPr txBox="1">
              <a:spLocks noChangeArrowheads="1"/>
            </p:cNvSpPr>
            <p:nvPr/>
          </p:nvSpPr>
          <p:spPr bwMode="auto">
            <a:xfrm>
              <a:off x="5771076" y="3425307"/>
              <a:ext cx="6570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sv-SE" altLang="en-US" sz="24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altLang="en-US" sz="240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67616" name="Group 149"/>
          <p:cNvGrpSpPr>
            <a:grpSpLocks/>
          </p:cNvGrpSpPr>
          <p:nvPr/>
        </p:nvGrpSpPr>
        <p:grpSpPr bwMode="auto">
          <a:xfrm>
            <a:off x="6829425" y="3298825"/>
            <a:ext cx="814388" cy="590550"/>
            <a:chOff x="5494030" y="3328171"/>
            <a:chExt cx="934142" cy="712354"/>
          </a:xfrm>
        </p:grpSpPr>
        <p:grpSp>
          <p:nvGrpSpPr>
            <p:cNvPr id="67665" name="Group 84"/>
            <p:cNvGrpSpPr>
              <a:grpSpLocks/>
            </p:cNvGrpSpPr>
            <p:nvPr/>
          </p:nvGrpSpPr>
          <p:grpSpPr bwMode="auto">
            <a:xfrm>
              <a:off x="5494030" y="3328171"/>
              <a:ext cx="817055" cy="712354"/>
              <a:chOff x="250" y="1291"/>
              <a:chExt cx="586" cy="625"/>
            </a:xfrm>
          </p:grpSpPr>
          <p:sp>
            <p:nvSpPr>
              <p:cNvPr id="153" name="AutoShape 85"/>
              <p:cNvSpPr>
                <a:spLocks noChangeArrowheads="1"/>
              </p:cNvSpPr>
              <p:nvPr/>
            </p:nvSpPr>
            <p:spPr bwMode="gray">
              <a:xfrm flipH="1">
                <a:off x="526" y="1291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54" name="AutoShape 86"/>
              <p:cNvSpPr>
                <a:spLocks noChangeArrowheads="1"/>
              </p:cNvSpPr>
              <p:nvPr/>
            </p:nvSpPr>
            <p:spPr bwMode="gray">
              <a:xfrm rot="10800000" flipH="1">
                <a:off x="537" y="1852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55" name="AutoShape 87"/>
              <p:cNvSpPr>
                <a:spLocks noChangeArrowheads="1"/>
              </p:cNvSpPr>
              <p:nvPr/>
            </p:nvSpPr>
            <p:spPr bwMode="gray">
              <a:xfrm rot="16200000" flipH="1">
                <a:off x="236" y="1570"/>
                <a:ext cx="94" cy="68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70" name="Oval 88"/>
              <p:cNvSpPr>
                <a:spLocks noChangeArrowheads="1"/>
              </p:cNvSpPr>
              <p:nvPr/>
            </p:nvSpPr>
            <p:spPr bwMode="gray">
              <a:xfrm rot="5400000">
                <a:off x="325" y="1346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67671" name="Oval 89"/>
              <p:cNvSpPr>
                <a:spLocks noChangeArrowheads="1"/>
              </p:cNvSpPr>
              <p:nvPr/>
            </p:nvSpPr>
            <p:spPr bwMode="gray">
              <a:xfrm rot="5400000">
                <a:off x="355" y="1375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58" name="Oval 90"/>
              <p:cNvSpPr>
                <a:spLocks noChangeArrowheads="1"/>
              </p:cNvSpPr>
              <p:nvPr/>
            </p:nvSpPr>
            <p:spPr bwMode="gray">
              <a:xfrm rot="5400000">
                <a:off x="494" y="1397"/>
                <a:ext cx="163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73" name="Oval 91"/>
              <p:cNvSpPr>
                <a:spLocks noChangeArrowheads="1"/>
              </p:cNvSpPr>
              <p:nvPr/>
            </p:nvSpPr>
            <p:spPr bwMode="gray">
              <a:xfrm rot="5400000">
                <a:off x="494" y="1447"/>
                <a:ext cx="164" cy="31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60" name="Oval 92"/>
              <p:cNvSpPr>
                <a:spLocks noChangeArrowheads="1"/>
              </p:cNvSpPr>
              <p:nvPr/>
            </p:nvSpPr>
            <p:spPr bwMode="gray">
              <a:xfrm rot="5400000">
                <a:off x="405" y="1419"/>
                <a:ext cx="341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75" name="Oval 93"/>
              <p:cNvSpPr>
                <a:spLocks noChangeArrowheads="1"/>
              </p:cNvSpPr>
              <p:nvPr/>
            </p:nvSpPr>
            <p:spPr bwMode="gray">
              <a:xfrm rot="5400000">
                <a:off x="406" y="1446"/>
                <a:ext cx="340" cy="31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</p:grpSp>
        <p:sp>
          <p:nvSpPr>
            <p:cNvPr id="67666" name="TextBox 151"/>
            <p:cNvSpPr txBox="1">
              <a:spLocks noChangeArrowheads="1"/>
            </p:cNvSpPr>
            <p:nvPr/>
          </p:nvSpPr>
          <p:spPr bwMode="auto">
            <a:xfrm>
              <a:off x="5771076" y="3425307"/>
              <a:ext cx="657096" cy="556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sv-SE" altLang="en-US" sz="24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altLang="en-US" sz="240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67617" name="Group 161"/>
          <p:cNvGrpSpPr>
            <a:grpSpLocks/>
          </p:cNvGrpSpPr>
          <p:nvPr/>
        </p:nvGrpSpPr>
        <p:grpSpPr bwMode="auto">
          <a:xfrm>
            <a:off x="8005763" y="3322638"/>
            <a:ext cx="815975" cy="592137"/>
            <a:chOff x="5494030" y="3328171"/>
            <a:chExt cx="934142" cy="712354"/>
          </a:xfrm>
        </p:grpSpPr>
        <p:grpSp>
          <p:nvGrpSpPr>
            <p:cNvPr id="67654" name="Group 84"/>
            <p:cNvGrpSpPr>
              <a:grpSpLocks/>
            </p:cNvGrpSpPr>
            <p:nvPr/>
          </p:nvGrpSpPr>
          <p:grpSpPr bwMode="auto">
            <a:xfrm>
              <a:off x="5494030" y="3328171"/>
              <a:ext cx="817055" cy="712354"/>
              <a:chOff x="250" y="1291"/>
              <a:chExt cx="586" cy="625"/>
            </a:xfrm>
          </p:grpSpPr>
          <p:sp>
            <p:nvSpPr>
              <p:cNvPr id="165" name="AutoShape 85"/>
              <p:cNvSpPr>
                <a:spLocks noChangeArrowheads="1"/>
              </p:cNvSpPr>
              <p:nvPr/>
            </p:nvSpPr>
            <p:spPr bwMode="gray">
              <a:xfrm flipH="1">
                <a:off x="526" y="1291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66" name="AutoShape 86"/>
              <p:cNvSpPr>
                <a:spLocks noChangeArrowheads="1"/>
              </p:cNvSpPr>
              <p:nvPr/>
            </p:nvSpPr>
            <p:spPr bwMode="gray">
              <a:xfrm rot="10800000" flipH="1">
                <a:off x="537" y="1852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67" name="AutoShape 87"/>
              <p:cNvSpPr>
                <a:spLocks noChangeArrowheads="1"/>
              </p:cNvSpPr>
              <p:nvPr/>
            </p:nvSpPr>
            <p:spPr bwMode="gray">
              <a:xfrm rot="16200000" flipH="1">
                <a:off x="235" y="1570"/>
                <a:ext cx="96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59" name="Oval 88"/>
              <p:cNvSpPr>
                <a:spLocks noChangeArrowheads="1"/>
              </p:cNvSpPr>
              <p:nvPr/>
            </p:nvSpPr>
            <p:spPr bwMode="gray">
              <a:xfrm rot="5400000">
                <a:off x="325" y="1346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67660" name="Oval 89"/>
              <p:cNvSpPr>
                <a:spLocks noChangeArrowheads="1"/>
              </p:cNvSpPr>
              <p:nvPr/>
            </p:nvSpPr>
            <p:spPr bwMode="gray">
              <a:xfrm rot="5400000">
                <a:off x="355" y="1375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70" name="Oval 90"/>
              <p:cNvSpPr>
                <a:spLocks noChangeArrowheads="1"/>
              </p:cNvSpPr>
              <p:nvPr/>
            </p:nvSpPr>
            <p:spPr bwMode="gray">
              <a:xfrm rot="5400000">
                <a:off x="500" y="1398"/>
                <a:ext cx="163" cy="37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62" name="Oval 91"/>
              <p:cNvSpPr>
                <a:spLocks noChangeArrowheads="1"/>
              </p:cNvSpPr>
              <p:nvPr/>
            </p:nvSpPr>
            <p:spPr bwMode="gray">
              <a:xfrm rot="5400000">
                <a:off x="494" y="1447"/>
                <a:ext cx="164" cy="31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72" name="Oval 92"/>
              <p:cNvSpPr>
                <a:spLocks noChangeArrowheads="1"/>
              </p:cNvSpPr>
              <p:nvPr/>
            </p:nvSpPr>
            <p:spPr bwMode="gray">
              <a:xfrm rot="5400000">
                <a:off x="407" y="1418"/>
                <a:ext cx="338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64" name="Oval 93"/>
              <p:cNvSpPr>
                <a:spLocks noChangeArrowheads="1"/>
              </p:cNvSpPr>
              <p:nvPr/>
            </p:nvSpPr>
            <p:spPr bwMode="gray">
              <a:xfrm rot="5400000">
                <a:off x="406" y="1446"/>
                <a:ext cx="340" cy="31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</p:grpSp>
        <p:sp>
          <p:nvSpPr>
            <p:cNvPr id="67655" name="TextBox 163"/>
            <p:cNvSpPr txBox="1">
              <a:spLocks noChangeArrowheads="1"/>
            </p:cNvSpPr>
            <p:nvPr/>
          </p:nvSpPr>
          <p:spPr bwMode="auto">
            <a:xfrm>
              <a:off x="5771076" y="3425307"/>
              <a:ext cx="657096" cy="556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sv-SE" altLang="en-US" sz="24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altLang="en-US" sz="240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67618" name="Group 173"/>
          <p:cNvGrpSpPr>
            <a:grpSpLocks/>
          </p:cNvGrpSpPr>
          <p:nvPr/>
        </p:nvGrpSpPr>
        <p:grpSpPr bwMode="auto">
          <a:xfrm>
            <a:off x="5545138" y="5668963"/>
            <a:ext cx="815975" cy="592137"/>
            <a:chOff x="5494030" y="3328171"/>
            <a:chExt cx="934142" cy="712354"/>
          </a:xfrm>
        </p:grpSpPr>
        <p:grpSp>
          <p:nvGrpSpPr>
            <p:cNvPr id="67643" name="Group 84"/>
            <p:cNvGrpSpPr>
              <a:grpSpLocks/>
            </p:cNvGrpSpPr>
            <p:nvPr/>
          </p:nvGrpSpPr>
          <p:grpSpPr bwMode="auto">
            <a:xfrm>
              <a:off x="5494030" y="3328171"/>
              <a:ext cx="817055" cy="712354"/>
              <a:chOff x="250" y="1291"/>
              <a:chExt cx="586" cy="625"/>
            </a:xfrm>
          </p:grpSpPr>
          <p:sp>
            <p:nvSpPr>
              <p:cNvPr id="177" name="AutoShape 85"/>
              <p:cNvSpPr>
                <a:spLocks noChangeArrowheads="1"/>
              </p:cNvSpPr>
              <p:nvPr/>
            </p:nvSpPr>
            <p:spPr bwMode="gray">
              <a:xfrm flipH="1">
                <a:off x="526" y="1291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78" name="AutoShape 86"/>
              <p:cNvSpPr>
                <a:spLocks noChangeArrowheads="1"/>
              </p:cNvSpPr>
              <p:nvPr/>
            </p:nvSpPr>
            <p:spPr bwMode="gray">
              <a:xfrm rot="10800000" flipH="1">
                <a:off x="537" y="1852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79" name="AutoShape 87"/>
              <p:cNvSpPr>
                <a:spLocks noChangeArrowheads="1"/>
              </p:cNvSpPr>
              <p:nvPr/>
            </p:nvSpPr>
            <p:spPr bwMode="gray">
              <a:xfrm rot="16200000" flipH="1">
                <a:off x="235" y="1570"/>
                <a:ext cx="96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48" name="Oval 88"/>
              <p:cNvSpPr>
                <a:spLocks noChangeArrowheads="1"/>
              </p:cNvSpPr>
              <p:nvPr/>
            </p:nvSpPr>
            <p:spPr bwMode="gray">
              <a:xfrm rot="5400000">
                <a:off x="325" y="1346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67649" name="Oval 89"/>
              <p:cNvSpPr>
                <a:spLocks noChangeArrowheads="1"/>
              </p:cNvSpPr>
              <p:nvPr/>
            </p:nvSpPr>
            <p:spPr bwMode="gray">
              <a:xfrm rot="5400000">
                <a:off x="355" y="1375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82" name="Oval 90"/>
              <p:cNvSpPr>
                <a:spLocks noChangeArrowheads="1"/>
              </p:cNvSpPr>
              <p:nvPr/>
            </p:nvSpPr>
            <p:spPr bwMode="gray">
              <a:xfrm rot="5400000">
                <a:off x="500" y="1398"/>
                <a:ext cx="163" cy="37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51" name="Oval 91"/>
              <p:cNvSpPr>
                <a:spLocks noChangeArrowheads="1"/>
              </p:cNvSpPr>
              <p:nvPr/>
            </p:nvSpPr>
            <p:spPr bwMode="gray">
              <a:xfrm rot="5400000">
                <a:off x="494" y="1447"/>
                <a:ext cx="164" cy="31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84" name="Oval 92"/>
              <p:cNvSpPr>
                <a:spLocks noChangeArrowheads="1"/>
              </p:cNvSpPr>
              <p:nvPr/>
            </p:nvSpPr>
            <p:spPr bwMode="gray">
              <a:xfrm rot="5400000">
                <a:off x="407" y="1418"/>
                <a:ext cx="338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53" name="Oval 93"/>
              <p:cNvSpPr>
                <a:spLocks noChangeArrowheads="1"/>
              </p:cNvSpPr>
              <p:nvPr/>
            </p:nvSpPr>
            <p:spPr bwMode="gray">
              <a:xfrm rot="5400000">
                <a:off x="406" y="1446"/>
                <a:ext cx="340" cy="31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</p:grpSp>
        <p:sp>
          <p:nvSpPr>
            <p:cNvPr id="67644" name="TextBox 175"/>
            <p:cNvSpPr txBox="1">
              <a:spLocks noChangeArrowheads="1"/>
            </p:cNvSpPr>
            <p:nvPr/>
          </p:nvSpPr>
          <p:spPr bwMode="auto">
            <a:xfrm>
              <a:off x="5771076" y="3425307"/>
              <a:ext cx="657096" cy="556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sv-SE" altLang="en-US" sz="24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en-US" altLang="en-US" sz="240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67619" name="Group 185"/>
          <p:cNvGrpSpPr>
            <a:grpSpLocks/>
          </p:cNvGrpSpPr>
          <p:nvPr/>
        </p:nvGrpSpPr>
        <p:grpSpPr bwMode="auto">
          <a:xfrm>
            <a:off x="6783388" y="5688013"/>
            <a:ext cx="815975" cy="590550"/>
            <a:chOff x="5494030" y="3328171"/>
            <a:chExt cx="934142" cy="712354"/>
          </a:xfrm>
        </p:grpSpPr>
        <p:grpSp>
          <p:nvGrpSpPr>
            <p:cNvPr id="67632" name="Group 84"/>
            <p:cNvGrpSpPr>
              <a:grpSpLocks/>
            </p:cNvGrpSpPr>
            <p:nvPr/>
          </p:nvGrpSpPr>
          <p:grpSpPr bwMode="auto">
            <a:xfrm>
              <a:off x="5494030" y="3328171"/>
              <a:ext cx="817055" cy="712354"/>
              <a:chOff x="250" y="1291"/>
              <a:chExt cx="586" cy="625"/>
            </a:xfrm>
          </p:grpSpPr>
          <p:sp>
            <p:nvSpPr>
              <p:cNvPr id="189" name="AutoShape 85"/>
              <p:cNvSpPr>
                <a:spLocks noChangeArrowheads="1"/>
              </p:cNvSpPr>
              <p:nvPr/>
            </p:nvSpPr>
            <p:spPr bwMode="gray">
              <a:xfrm flipH="1">
                <a:off x="526" y="1291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90" name="AutoShape 86"/>
              <p:cNvSpPr>
                <a:spLocks noChangeArrowheads="1"/>
              </p:cNvSpPr>
              <p:nvPr/>
            </p:nvSpPr>
            <p:spPr bwMode="gray">
              <a:xfrm rot="10800000" flipH="1">
                <a:off x="537" y="1852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191" name="AutoShape 87"/>
              <p:cNvSpPr>
                <a:spLocks noChangeArrowheads="1"/>
              </p:cNvSpPr>
              <p:nvPr/>
            </p:nvSpPr>
            <p:spPr bwMode="gray">
              <a:xfrm rot="16200000" flipH="1">
                <a:off x="236" y="1570"/>
                <a:ext cx="94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37" name="Oval 88"/>
              <p:cNvSpPr>
                <a:spLocks noChangeArrowheads="1"/>
              </p:cNvSpPr>
              <p:nvPr/>
            </p:nvSpPr>
            <p:spPr bwMode="gray">
              <a:xfrm rot="5400000">
                <a:off x="325" y="1346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67638" name="Oval 89"/>
              <p:cNvSpPr>
                <a:spLocks noChangeArrowheads="1"/>
              </p:cNvSpPr>
              <p:nvPr/>
            </p:nvSpPr>
            <p:spPr bwMode="gray">
              <a:xfrm rot="5400000">
                <a:off x="355" y="1375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94" name="Oval 90"/>
              <p:cNvSpPr>
                <a:spLocks noChangeArrowheads="1"/>
              </p:cNvSpPr>
              <p:nvPr/>
            </p:nvSpPr>
            <p:spPr bwMode="gray">
              <a:xfrm rot="5400000">
                <a:off x="494" y="1396"/>
                <a:ext cx="163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40" name="Oval 91"/>
              <p:cNvSpPr>
                <a:spLocks noChangeArrowheads="1"/>
              </p:cNvSpPr>
              <p:nvPr/>
            </p:nvSpPr>
            <p:spPr bwMode="gray">
              <a:xfrm rot="5400000">
                <a:off x="494" y="1447"/>
                <a:ext cx="164" cy="31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196" name="Oval 92"/>
              <p:cNvSpPr>
                <a:spLocks noChangeArrowheads="1"/>
              </p:cNvSpPr>
              <p:nvPr/>
            </p:nvSpPr>
            <p:spPr bwMode="gray">
              <a:xfrm rot="5400000">
                <a:off x="405" y="1418"/>
                <a:ext cx="341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42" name="Oval 93"/>
              <p:cNvSpPr>
                <a:spLocks noChangeArrowheads="1"/>
              </p:cNvSpPr>
              <p:nvPr/>
            </p:nvSpPr>
            <p:spPr bwMode="gray">
              <a:xfrm rot="5400000">
                <a:off x="406" y="1446"/>
                <a:ext cx="340" cy="31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</p:grpSp>
        <p:sp>
          <p:nvSpPr>
            <p:cNvPr id="67633" name="TextBox 187"/>
            <p:cNvSpPr txBox="1">
              <a:spLocks noChangeArrowheads="1"/>
            </p:cNvSpPr>
            <p:nvPr/>
          </p:nvSpPr>
          <p:spPr bwMode="auto">
            <a:xfrm>
              <a:off x="5771076" y="3425307"/>
              <a:ext cx="657096" cy="556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sv-SE" altLang="en-US" sz="24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en-US" altLang="en-US" sz="240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67620" name="Group 197"/>
          <p:cNvGrpSpPr>
            <a:grpSpLocks/>
          </p:cNvGrpSpPr>
          <p:nvPr/>
        </p:nvGrpSpPr>
        <p:grpSpPr bwMode="auto">
          <a:xfrm>
            <a:off x="8007350" y="5715000"/>
            <a:ext cx="815975" cy="590550"/>
            <a:chOff x="5494030" y="3328171"/>
            <a:chExt cx="934142" cy="712354"/>
          </a:xfrm>
        </p:grpSpPr>
        <p:grpSp>
          <p:nvGrpSpPr>
            <p:cNvPr id="67621" name="Group 84"/>
            <p:cNvGrpSpPr>
              <a:grpSpLocks/>
            </p:cNvGrpSpPr>
            <p:nvPr/>
          </p:nvGrpSpPr>
          <p:grpSpPr bwMode="auto">
            <a:xfrm>
              <a:off x="5494030" y="3328171"/>
              <a:ext cx="817055" cy="712354"/>
              <a:chOff x="250" y="1291"/>
              <a:chExt cx="586" cy="625"/>
            </a:xfrm>
          </p:grpSpPr>
          <p:sp>
            <p:nvSpPr>
              <p:cNvPr id="201" name="AutoShape 85"/>
              <p:cNvSpPr>
                <a:spLocks noChangeArrowheads="1"/>
              </p:cNvSpPr>
              <p:nvPr/>
            </p:nvSpPr>
            <p:spPr bwMode="gray">
              <a:xfrm flipH="1">
                <a:off x="526" y="1291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202" name="AutoShape 86"/>
              <p:cNvSpPr>
                <a:spLocks noChangeArrowheads="1"/>
              </p:cNvSpPr>
              <p:nvPr/>
            </p:nvSpPr>
            <p:spPr bwMode="gray">
              <a:xfrm rot="10800000" flipH="1">
                <a:off x="537" y="1852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203" name="AutoShape 87"/>
              <p:cNvSpPr>
                <a:spLocks noChangeArrowheads="1"/>
              </p:cNvSpPr>
              <p:nvPr/>
            </p:nvSpPr>
            <p:spPr bwMode="gray">
              <a:xfrm rot="16200000" flipH="1">
                <a:off x="236" y="1570"/>
                <a:ext cx="94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26" name="Oval 88"/>
              <p:cNvSpPr>
                <a:spLocks noChangeArrowheads="1"/>
              </p:cNvSpPr>
              <p:nvPr/>
            </p:nvSpPr>
            <p:spPr bwMode="gray">
              <a:xfrm rot="5400000">
                <a:off x="325" y="1346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67627" name="Oval 89"/>
              <p:cNvSpPr>
                <a:spLocks noChangeArrowheads="1"/>
              </p:cNvSpPr>
              <p:nvPr/>
            </p:nvSpPr>
            <p:spPr bwMode="gray">
              <a:xfrm rot="5400000">
                <a:off x="355" y="1375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206" name="Oval 90"/>
              <p:cNvSpPr>
                <a:spLocks noChangeArrowheads="1"/>
              </p:cNvSpPr>
              <p:nvPr/>
            </p:nvSpPr>
            <p:spPr bwMode="gray">
              <a:xfrm rot="5400000">
                <a:off x="494" y="1396"/>
                <a:ext cx="163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29" name="Oval 91"/>
              <p:cNvSpPr>
                <a:spLocks noChangeArrowheads="1"/>
              </p:cNvSpPr>
              <p:nvPr/>
            </p:nvSpPr>
            <p:spPr bwMode="gray">
              <a:xfrm rot="5400000">
                <a:off x="494" y="1447"/>
                <a:ext cx="164" cy="31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  <p:sp>
            <p:nvSpPr>
              <p:cNvPr id="208" name="Oval 92"/>
              <p:cNvSpPr>
                <a:spLocks noChangeArrowheads="1"/>
              </p:cNvSpPr>
              <p:nvPr/>
            </p:nvSpPr>
            <p:spPr bwMode="gray">
              <a:xfrm rot="5400000">
                <a:off x="405" y="1418"/>
                <a:ext cx="341" cy="37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 sz="2000">
                  <a:latin typeface="Arial" charset="0"/>
                </a:endParaRPr>
              </a:p>
            </p:txBody>
          </p:sp>
          <p:sp>
            <p:nvSpPr>
              <p:cNvPr id="67631" name="Oval 93"/>
              <p:cNvSpPr>
                <a:spLocks noChangeArrowheads="1"/>
              </p:cNvSpPr>
              <p:nvPr/>
            </p:nvSpPr>
            <p:spPr bwMode="gray">
              <a:xfrm rot="5400000">
                <a:off x="406" y="1446"/>
                <a:ext cx="340" cy="31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600">
                  <a:latin typeface="Arial" charset="0"/>
                </a:endParaRPr>
              </a:p>
            </p:txBody>
          </p:sp>
        </p:grpSp>
        <p:sp>
          <p:nvSpPr>
            <p:cNvPr id="67622" name="TextBox 199"/>
            <p:cNvSpPr txBox="1">
              <a:spLocks noChangeArrowheads="1"/>
            </p:cNvSpPr>
            <p:nvPr/>
          </p:nvSpPr>
          <p:spPr bwMode="auto">
            <a:xfrm>
              <a:off x="5771076" y="3425307"/>
              <a:ext cx="657096" cy="556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sv-SE" altLang="en-US" sz="24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en-US" altLang="en-US" sz="240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54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0082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0082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0082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0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0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0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0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30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82" grpId="0" build="allAtOnce" animBg="1"/>
      <p:bldP spid="1301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Freeform 2"/>
          <p:cNvSpPr>
            <a:spLocks/>
          </p:cNvSpPr>
          <p:nvPr/>
        </p:nvSpPr>
        <p:spPr bwMode="gray">
          <a:xfrm>
            <a:off x="1055688" y="1982788"/>
            <a:ext cx="768350" cy="374650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30051" name="Freeform 3"/>
          <p:cNvSpPr>
            <a:spLocks/>
          </p:cNvSpPr>
          <p:nvPr/>
        </p:nvSpPr>
        <p:spPr bwMode="gray">
          <a:xfrm>
            <a:off x="1033463" y="1960563"/>
            <a:ext cx="768350" cy="374650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gray">
          <a:xfrm>
            <a:off x="2689225" y="1973263"/>
            <a:ext cx="58816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vi-VN" altLang="en-US">
              <a:latin typeface=".VnTime" pitchFamily="34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46125" y="1828800"/>
            <a:ext cx="8855075" cy="914400"/>
            <a:chOff x="480" y="1152"/>
            <a:chExt cx="5463" cy="576"/>
          </a:xfrm>
        </p:grpSpPr>
        <p:sp>
          <p:nvSpPr>
            <p:cNvPr id="68714" name="AutoShape 6"/>
            <p:cNvSpPr>
              <a:spLocks noChangeArrowheads="1"/>
            </p:cNvSpPr>
            <p:nvPr/>
          </p:nvSpPr>
          <p:spPr bwMode="gray">
            <a:xfrm>
              <a:off x="480" y="1152"/>
              <a:ext cx="5040" cy="576"/>
            </a:xfrm>
            <a:prstGeom prst="roundRect">
              <a:avLst>
                <a:gd name="adj" fmla="val 1088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spcBef>
                  <a:spcPct val="50000"/>
                </a:spcBef>
              </a:pPr>
              <a:endParaRPr lang="vi-VN" altLang="en-US" sz="2000" b="1">
                <a:latin typeface=".VnTime" pitchFamily="34" charset="0"/>
              </a:endParaRPr>
            </a:p>
          </p:txBody>
        </p:sp>
        <p:sp>
          <p:nvSpPr>
            <p:cNvPr id="130055" name="AutoShape 7"/>
            <p:cNvSpPr>
              <a:spLocks noChangeArrowheads="1"/>
            </p:cNvSpPr>
            <p:nvPr/>
          </p:nvSpPr>
          <p:spPr bwMode="gray">
            <a:xfrm>
              <a:off x="486" y="1208"/>
              <a:ext cx="777" cy="4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056" name="Text Box 8"/>
            <p:cNvSpPr txBox="1">
              <a:spLocks noChangeArrowheads="1"/>
            </p:cNvSpPr>
            <p:nvPr/>
          </p:nvSpPr>
          <p:spPr bwMode="gray">
            <a:xfrm>
              <a:off x="631" y="1296"/>
              <a:ext cx="236" cy="32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A</a:t>
              </a:r>
            </a:p>
          </p:txBody>
        </p:sp>
        <p:sp>
          <p:nvSpPr>
            <p:cNvPr id="68717" name="Rectangle 9"/>
            <p:cNvSpPr>
              <a:spLocks noChangeArrowheads="1"/>
            </p:cNvSpPr>
            <p:nvPr/>
          </p:nvSpPr>
          <p:spPr bwMode="auto">
            <a:xfrm>
              <a:off x="1289" y="1298"/>
              <a:ext cx="465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sv-SE" altLang="en-US" sz="3200" b="1">
                  <a:cs typeface="Times New Roman" pitchFamily="18" charset="0"/>
                </a:rPr>
                <a:t>O là trung điểm của đoạn F F’</a:t>
              </a:r>
              <a:endParaRPr lang="en-US" altLang="en-US" sz="3200" b="1">
                <a:cs typeface="Times New Roman" pitchFamily="18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423863" y="1066800"/>
            <a:ext cx="261937" cy="5486400"/>
            <a:chOff x="48" y="768"/>
            <a:chExt cx="182" cy="2075"/>
          </a:xfrm>
        </p:grpSpPr>
        <p:grpSp>
          <p:nvGrpSpPr>
            <p:cNvPr id="68691" name="Group 11"/>
            <p:cNvGrpSpPr>
              <a:grpSpLocks/>
            </p:cNvGrpSpPr>
            <p:nvPr/>
          </p:nvGrpSpPr>
          <p:grpSpPr bwMode="auto">
            <a:xfrm rot="5400000">
              <a:off x="-879" y="1752"/>
              <a:ext cx="2064" cy="96"/>
              <a:chOff x="0" y="1896"/>
              <a:chExt cx="5760" cy="120"/>
            </a:xfrm>
          </p:grpSpPr>
          <p:sp>
            <p:nvSpPr>
              <p:cNvPr id="68712" name="Rectangle 12"/>
              <p:cNvSpPr>
                <a:spLocks noChangeArrowheads="1"/>
              </p:cNvSpPr>
              <p:nvPr/>
            </p:nvSpPr>
            <p:spPr bwMode="gray">
              <a:xfrm>
                <a:off x="0" y="1896"/>
                <a:ext cx="5760" cy="4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ECECE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68713" name="Rectangle 13"/>
              <p:cNvSpPr>
                <a:spLocks noChangeArrowheads="1"/>
              </p:cNvSpPr>
              <p:nvPr/>
            </p:nvSpPr>
            <p:spPr bwMode="gray">
              <a:xfrm>
                <a:off x="0" y="1942"/>
                <a:ext cx="5760" cy="74"/>
              </a:xfrm>
              <a:prstGeom prst="rect">
                <a:avLst/>
              </a:prstGeom>
              <a:gradFill rotWithShape="1">
                <a:gsLst>
                  <a:gs pos="0">
                    <a:srgbClr val="CFCFCF"/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</p:grpSp>
        <p:grpSp>
          <p:nvGrpSpPr>
            <p:cNvPr id="68692" name="Group 14"/>
            <p:cNvGrpSpPr>
              <a:grpSpLocks/>
            </p:cNvGrpSpPr>
            <p:nvPr/>
          </p:nvGrpSpPr>
          <p:grpSpPr bwMode="auto">
            <a:xfrm rot="5400000">
              <a:off x="57" y="2670"/>
              <a:ext cx="173" cy="173"/>
              <a:chOff x="1872" y="1824"/>
              <a:chExt cx="2014" cy="1821"/>
            </a:xfrm>
          </p:grpSpPr>
          <p:sp>
            <p:nvSpPr>
              <p:cNvPr id="130063" name="AutoShape 15"/>
              <p:cNvSpPr>
                <a:spLocks noChangeArrowheads="1"/>
              </p:cNvSpPr>
              <p:nvPr/>
            </p:nvSpPr>
            <p:spPr bwMode="gray">
              <a:xfrm rot="16200000" flipH="1">
                <a:off x="1818" y="2530"/>
                <a:ext cx="313" cy="203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0064" name="AutoShape 16"/>
              <p:cNvSpPr>
                <a:spLocks noChangeArrowheads="1"/>
              </p:cNvSpPr>
              <p:nvPr/>
            </p:nvSpPr>
            <p:spPr bwMode="gray">
              <a:xfrm rot="5400000" flipH="1">
                <a:off x="3628" y="2495"/>
                <a:ext cx="313" cy="203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0065" name="AutoShape 17"/>
              <p:cNvSpPr>
                <a:spLocks noChangeArrowheads="1"/>
              </p:cNvSpPr>
              <p:nvPr/>
            </p:nvSpPr>
            <p:spPr bwMode="gray">
              <a:xfrm rot="10800000" flipH="1">
                <a:off x="2726" y="3090"/>
                <a:ext cx="308" cy="209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8706" name="Oval 1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68707" name="Oval 1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130068" name="Oval 20"/>
              <p:cNvSpPr>
                <a:spLocks noChangeArrowheads="1"/>
              </p:cNvSpPr>
              <p:nvPr/>
            </p:nvSpPr>
            <p:spPr bwMode="gray">
              <a:xfrm>
                <a:off x="2257" y="1998"/>
                <a:ext cx="1258" cy="126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8709" name="Oval 2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130070" name="Oval 22"/>
              <p:cNvSpPr>
                <a:spLocks noChangeArrowheads="1"/>
              </p:cNvSpPr>
              <p:nvPr/>
            </p:nvSpPr>
            <p:spPr bwMode="gray">
              <a:xfrm>
                <a:off x="2334" y="2079"/>
                <a:ext cx="1097" cy="11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8711" name="Oval 2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</p:grpSp>
        <p:grpSp>
          <p:nvGrpSpPr>
            <p:cNvPr id="68693" name="Group 24"/>
            <p:cNvGrpSpPr>
              <a:grpSpLocks/>
            </p:cNvGrpSpPr>
            <p:nvPr/>
          </p:nvGrpSpPr>
          <p:grpSpPr bwMode="auto">
            <a:xfrm rot="5400000">
              <a:off x="48" y="1723"/>
              <a:ext cx="173" cy="173"/>
              <a:chOff x="1872" y="1824"/>
              <a:chExt cx="2014" cy="1821"/>
            </a:xfrm>
          </p:grpSpPr>
          <p:sp>
            <p:nvSpPr>
              <p:cNvPr id="130073" name="AutoShape 25"/>
              <p:cNvSpPr>
                <a:spLocks noChangeArrowheads="1"/>
              </p:cNvSpPr>
              <p:nvPr/>
            </p:nvSpPr>
            <p:spPr bwMode="gray">
              <a:xfrm rot="16200000" flipH="1">
                <a:off x="1819" y="2528"/>
                <a:ext cx="313" cy="203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0074" name="AutoShape 26"/>
              <p:cNvSpPr>
                <a:spLocks noChangeArrowheads="1"/>
              </p:cNvSpPr>
              <p:nvPr/>
            </p:nvSpPr>
            <p:spPr bwMode="gray">
              <a:xfrm rot="5400000" flipH="1">
                <a:off x="3630" y="2493"/>
                <a:ext cx="313" cy="203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0075" name="AutoShape 27"/>
              <p:cNvSpPr>
                <a:spLocks noChangeArrowheads="1"/>
              </p:cNvSpPr>
              <p:nvPr/>
            </p:nvSpPr>
            <p:spPr bwMode="gray">
              <a:xfrm rot="10800000" flipH="1">
                <a:off x="2728" y="3088"/>
                <a:ext cx="308" cy="209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8697" name="Oval 2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68698" name="Oval 2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130078" name="Oval 30"/>
              <p:cNvSpPr>
                <a:spLocks noChangeArrowheads="1"/>
              </p:cNvSpPr>
              <p:nvPr/>
            </p:nvSpPr>
            <p:spPr bwMode="gray">
              <a:xfrm>
                <a:off x="2259" y="1996"/>
                <a:ext cx="1258" cy="126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8700" name="Oval 3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  <p:sp>
            <p:nvSpPr>
              <p:cNvPr id="130080" name="Oval 32"/>
              <p:cNvSpPr>
                <a:spLocks noChangeArrowheads="1"/>
              </p:cNvSpPr>
              <p:nvPr/>
            </p:nvSpPr>
            <p:spPr bwMode="gray">
              <a:xfrm>
                <a:off x="2336" y="2078"/>
                <a:ext cx="1097" cy="11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eaLnBrk="1" hangingPunct="1"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68702" name="Oval 3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vi-VN" altLang="en-US" sz="1800">
                  <a:latin typeface="Arial" charset="0"/>
                </a:endParaRPr>
              </a:p>
            </p:txBody>
          </p:sp>
        </p:grpSp>
      </p:grpSp>
      <p:sp>
        <p:nvSpPr>
          <p:cNvPr id="130082" name="AutoShape 34"/>
          <p:cNvSpPr>
            <a:spLocks noChangeArrowheads="1"/>
          </p:cNvSpPr>
          <p:nvPr/>
        </p:nvSpPr>
        <p:spPr bwMode="gray">
          <a:xfrm>
            <a:off x="79375" y="76200"/>
            <a:ext cx="8912225" cy="152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 algn="ctr">
            <a:solidFill>
              <a:srgbClr val="0000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eaLnBrk="1" hangingPunct="1"/>
            <a:r>
              <a:rPr lang="en-US" altLang="en-US" sz="3600">
                <a:solidFill>
                  <a:srgbClr val="0000FF"/>
                </a:solidFill>
                <a:cs typeface="Times New Roman" pitchFamily="18" charset="0"/>
              </a:rPr>
              <a:t>   </a:t>
            </a:r>
            <a:r>
              <a:rPr lang="en-US" altLang="en-US" sz="3600" b="1" u="sng">
                <a:solidFill>
                  <a:srgbClr val="FF0000"/>
                </a:solidFill>
                <a:cs typeface="Times New Roman" pitchFamily="18" charset="0"/>
              </a:rPr>
              <a:t>Bài 2:</a:t>
            </a:r>
            <a:r>
              <a:rPr lang="en-US" altLang="en-US" sz="3600">
                <a:solidFill>
                  <a:srgbClr val="0000FF"/>
                </a:solidFill>
                <a:cs typeface="Times New Roman" pitchFamily="18" charset="0"/>
              </a:rPr>
              <a:t> Chọn đáp án </a:t>
            </a:r>
            <a:r>
              <a:rPr lang="en-US" altLang="en-US" sz="3600" b="1">
                <a:solidFill>
                  <a:srgbClr val="0000FF"/>
                </a:solidFill>
                <a:cs typeface="Times New Roman" pitchFamily="18" charset="0"/>
              </a:rPr>
              <a:t>sai</a:t>
            </a:r>
            <a:r>
              <a:rPr lang="en-US" altLang="en-US" sz="3600">
                <a:solidFill>
                  <a:srgbClr val="0000FF"/>
                </a:solidFill>
                <a:cs typeface="Times New Roman" pitchFamily="18" charset="0"/>
              </a:rPr>
              <a:t>:</a:t>
            </a:r>
          </a:p>
          <a:p>
            <a:pPr eaLnBrk="1" hangingPunct="1"/>
            <a:r>
              <a:rPr lang="en-US" altLang="en-US" sz="3600">
                <a:solidFill>
                  <a:srgbClr val="0000FF"/>
                </a:solidFill>
                <a:cs typeface="Times New Roman" pitchFamily="18" charset="0"/>
              </a:rPr>
              <a:t>   Hai tiêu điểm F, F’ của 1 </a:t>
            </a:r>
          </a:p>
          <a:p>
            <a:pPr eaLnBrk="1" hangingPunct="1"/>
            <a:r>
              <a:rPr lang="en-US" altLang="en-US" sz="3600">
                <a:solidFill>
                  <a:srgbClr val="0000FF"/>
                </a:solidFill>
                <a:cs typeface="Times New Roman" pitchFamily="18" charset="0"/>
              </a:rPr>
              <a:t>   thấu kính hội tụ cách nhau 10cm:</a:t>
            </a:r>
            <a:endParaRPr lang="en-US" altLang="en-US" sz="3600" b="1">
              <a:solidFill>
                <a:srgbClr val="0000FF"/>
              </a:solidFill>
              <a:cs typeface="Times New Roman" pitchFamily="18" charset="0"/>
            </a:endParaRPr>
          </a:p>
        </p:txBody>
      </p:sp>
      <p:grpSp>
        <p:nvGrpSpPr>
          <p:cNvPr id="7" name="Group 35"/>
          <p:cNvGrpSpPr>
            <a:grpSpLocks/>
          </p:cNvGrpSpPr>
          <p:nvPr/>
        </p:nvGrpSpPr>
        <p:grpSpPr bwMode="auto">
          <a:xfrm>
            <a:off x="95250" y="1779588"/>
            <a:ext cx="879475" cy="992187"/>
            <a:chOff x="250" y="1291"/>
            <a:chExt cx="586" cy="625"/>
          </a:xfrm>
        </p:grpSpPr>
        <p:sp>
          <p:nvSpPr>
            <p:cNvPr id="130084" name="AutoShape 36"/>
            <p:cNvSpPr>
              <a:spLocks noChangeArrowheads="1"/>
            </p:cNvSpPr>
            <p:nvPr/>
          </p:nvSpPr>
          <p:spPr bwMode="gray">
            <a:xfrm flipH="1">
              <a:off x="526" y="1291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085" name="AutoShape 37"/>
            <p:cNvSpPr>
              <a:spLocks noChangeArrowheads="1"/>
            </p:cNvSpPr>
            <p:nvPr/>
          </p:nvSpPr>
          <p:spPr bwMode="gray">
            <a:xfrm rot="10800000" flipH="1">
              <a:off x="537" y="1852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086" name="AutoShape 38"/>
            <p:cNvSpPr>
              <a:spLocks noChangeArrowheads="1"/>
            </p:cNvSpPr>
            <p:nvPr/>
          </p:nvSpPr>
          <p:spPr bwMode="gray">
            <a:xfrm rot="16200000" flipH="1">
              <a:off x="235" y="1571"/>
              <a:ext cx="95" cy="6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85" name="Oval 39"/>
            <p:cNvSpPr>
              <a:spLocks noChangeArrowheads="1"/>
            </p:cNvSpPr>
            <p:nvPr/>
          </p:nvSpPr>
          <p:spPr bwMode="gray">
            <a:xfrm rot="5400000">
              <a:off x="325" y="1346"/>
              <a:ext cx="501" cy="52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68686" name="Oval 40"/>
            <p:cNvSpPr>
              <a:spLocks noChangeArrowheads="1"/>
            </p:cNvSpPr>
            <p:nvPr/>
          </p:nvSpPr>
          <p:spPr bwMode="gray">
            <a:xfrm rot="5400000">
              <a:off x="355" y="1375"/>
              <a:ext cx="444" cy="46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130089" name="Oval 41"/>
            <p:cNvSpPr>
              <a:spLocks noChangeArrowheads="1"/>
            </p:cNvSpPr>
            <p:nvPr/>
          </p:nvSpPr>
          <p:spPr bwMode="gray">
            <a:xfrm rot="5400000">
              <a:off x="380" y="1373"/>
              <a:ext cx="391" cy="40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88" name="Oval 42"/>
            <p:cNvSpPr>
              <a:spLocks noChangeArrowheads="1"/>
            </p:cNvSpPr>
            <p:nvPr/>
          </p:nvSpPr>
          <p:spPr bwMode="gray">
            <a:xfrm rot="5400000">
              <a:off x="380" y="1403"/>
              <a:ext cx="391" cy="406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130091" name="Oval 43"/>
            <p:cNvSpPr>
              <a:spLocks noChangeArrowheads="1"/>
            </p:cNvSpPr>
            <p:nvPr/>
          </p:nvSpPr>
          <p:spPr bwMode="gray">
            <a:xfrm rot="5400000">
              <a:off x="406" y="1428"/>
              <a:ext cx="340" cy="35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90" name="Oval 44"/>
            <p:cNvSpPr>
              <a:spLocks noChangeArrowheads="1"/>
            </p:cNvSpPr>
            <p:nvPr/>
          </p:nvSpPr>
          <p:spPr bwMode="gray">
            <a:xfrm rot="5400000">
              <a:off x="406" y="1428"/>
              <a:ext cx="340" cy="35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</p:grpSp>
      <p:sp>
        <p:nvSpPr>
          <p:cNvPr id="130093" name="Freeform 45"/>
          <p:cNvSpPr>
            <a:spLocks/>
          </p:cNvSpPr>
          <p:nvPr/>
        </p:nvSpPr>
        <p:spPr bwMode="gray">
          <a:xfrm>
            <a:off x="1185863" y="6053138"/>
            <a:ext cx="768350" cy="3127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graphicFrame>
        <p:nvGraphicFramePr>
          <p:cNvPr id="68618" name="Object 46"/>
          <p:cNvGraphicFramePr>
            <a:graphicFrameLocks noChangeAspect="1"/>
          </p:cNvGraphicFramePr>
          <p:nvPr>
            <p:ph sz="half" idx="1"/>
          </p:nvPr>
        </p:nvGraphicFramePr>
        <p:xfrm>
          <a:off x="2432050" y="3792538"/>
          <a:ext cx="88900" cy="13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3" imgW="114102" imgH="177492" progId="Equation.DSMT4">
                  <p:embed/>
                </p:oleObj>
              </mc:Choice>
              <mc:Fallback>
                <p:oleObj name="Equation" r:id="rId3" imgW="114102" imgH="17749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050" y="3792538"/>
                        <a:ext cx="88900" cy="13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95" name="Freeform 47"/>
          <p:cNvSpPr>
            <a:spLocks/>
          </p:cNvSpPr>
          <p:nvPr/>
        </p:nvSpPr>
        <p:spPr bwMode="gray">
          <a:xfrm>
            <a:off x="1295400" y="7162800"/>
            <a:ext cx="752475" cy="468313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30096" name="Freeform 48"/>
          <p:cNvSpPr>
            <a:spLocks/>
          </p:cNvSpPr>
          <p:nvPr/>
        </p:nvSpPr>
        <p:spPr bwMode="gray">
          <a:xfrm>
            <a:off x="1035050" y="4649788"/>
            <a:ext cx="776288" cy="436562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8" name="Group 49"/>
          <p:cNvGrpSpPr>
            <a:grpSpLocks/>
          </p:cNvGrpSpPr>
          <p:nvPr/>
        </p:nvGrpSpPr>
        <p:grpSpPr bwMode="auto">
          <a:xfrm>
            <a:off x="762000" y="3048000"/>
            <a:ext cx="8001000" cy="914400"/>
            <a:chOff x="480" y="1152"/>
            <a:chExt cx="5040" cy="576"/>
          </a:xfrm>
        </p:grpSpPr>
        <p:sp>
          <p:nvSpPr>
            <p:cNvPr id="68678" name="AutoShape 50"/>
            <p:cNvSpPr>
              <a:spLocks noChangeArrowheads="1"/>
            </p:cNvSpPr>
            <p:nvPr/>
          </p:nvSpPr>
          <p:spPr bwMode="gray">
            <a:xfrm>
              <a:off x="480" y="1152"/>
              <a:ext cx="5040" cy="576"/>
            </a:xfrm>
            <a:prstGeom prst="roundRect">
              <a:avLst>
                <a:gd name="adj" fmla="val 1088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spcBef>
                  <a:spcPct val="50000"/>
                </a:spcBef>
              </a:pPr>
              <a:endParaRPr lang="vi-VN" altLang="en-US" sz="2000" b="1">
                <a:latin typeface=".VnTime" pitchFamily="34" charset="0"/>
              </a:endParaRPr>
            </a:p>
          </p:txBody>
        </p:sp>
        <p:sp>
          <p:nvSpPr>
            <p:cNvPr id="130099" name="AutoShape 51"/>
            <p:cNvSpPr>
              <a:spLocks noChangeArrowheads="1"/>
            </p:cNvSpPr>
            <p:nvPr/>
          </p:nvSpPr>
          <p:spPr bwMode="gray">
            <a:xfrm>
              <a:off x="486" y="1208"/>
              <a:ext cx="762" cy="4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100" name="Text Box 52"/>
            <p:cNvSpPr txBox="1">
              <a:spLocks noChangeArrowheads="1"/>
            </p:cNvSpPr>
            <p:nvPr/>
          </p:nvSpPr>
          <p:spPr bwMode="gray">
            <a:xfrm>
              <a:off x="724" y="1256"/>
              <a:ext cx="344" cy="32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B</a:t>
              </a:r>
            </a:p>
          </p:txBody>
        </p:sp>
        <p:sp>
          <p:nvSpPr>
            <p:cNvPr id="68681" name="Rectangle 53"/>
            <p:cNvSpPr>
              <a:spLocks noChangeArrowheads="1"/>
            </p:cNvSpPr>
            <p:nvPr/>
          </p:nvSpPr>
          <p:spPr bwMode="auto">
            <a:xfrm>
              <a:off x="1318" y="1266"/>
              <a:ext cx="4176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sv-SE" altLang="en-US" sz="3200" b="1">
                  <a:cs typeface="Times New Roman" pitchFamily="18" charset="0"/>
                </a:rPr>
                <a:t>Tiêu cự của thấu kính là 5cm</a:t>
              </a:r>
              <a:endParaRPr lang="en-US" altLang="en-US" sz="3200" b="1">
                <a:cs typeface="Times New Roman" pitchFamily="18" charset="0"/>
              </a:endParaRPr>
            </a:p>
          </p:txBody>
        </p:sp>
      </p:grpSp>
      <p:grpSp>
        <p:nvGrpSpPr>
          <p:cNvPr id="9" name="Group 54"/>
          <p:cNvGrpSpPr>
            <a:grpSpLocks/>
          </p:cNvGrpSpPr>
          <p:nvPr/>
        </p:nvGrpSpPr>
        <p:grpSpPr bwMode="auto">
          <a:xfrm>
            <a:off x="88900" y="2973388"/>
            <a:ext cx="879475" cy="992187"/>
            <a:chOff x="250" y="1291"/>
            <a:chExt cx="586" cy="625"/>
          </a:xfrm>
        </p:grpSpPr>
        <p:sp>
          <p:nvSpPr>
            <p:cNvPr id="130103" name="AutoShape 55"/>
            <p:cNvSpPr>
              <a:spLocks noChangeArrowheads="1"/>
            </p:cNvSpPr>
            <p:nvPr/>
          </p:nvSpPr>
          <p:spPr bwMode="gray">
            <a:xfrm flipH="1">
              <a:off x="526" y="1291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104" name="AutoShape 56"/>
            <p:cNvSpPr>
              <a:spLocks noChangeArrowheads="1"/>
            </p:cNvSpPr>
            <p:nvPr/>
          </p:nvSpPr>
          <p:spPr bwMode="gray">
            <a:xfrm rot="10800000" flipH="1">
              <a:off x="537" y="1852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105" name="AutoShape 57"/>
            <p:cNvSpPr>
              <a:spLocks noChangeArrowheads="1"/>
            </p:cNvSpPr>
            <p:nvPr/>
          </p:nvSpPr>
          <p:spPr bwMode="gray">
            <a:xfrm rot="16200000" flipH="1">
              <a:off x="235" y="1571"/>
              <a:ext cx="95" cy="6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72" name="Oval 58"/>
            <p:cNvSpPr>
              <a:spLocks noChangeArrowheads="1"/>
            </p:cNvSpPr>
            <p:nvPr/>
          </p:nvSpPr>
          <p:spPr bwMode="gray">
            <a:xfrm rot="5400000">
              <a:off x="325" y="1346"/>
              <a:ext cx="501" cy="52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68673" name="Oval 59"/>
            <p:cNvSpPr>
              <a:spLocks noChangeArrowheads="1"/>
            </p:cNvSpPr>
            <p:nvPr/>
          </p:nvSpPr>
          <p:spPr bwMode="gray">
            <a:xfrm rot="5400000">
              <a:off x="355" y="1375"/>
              <a:ext cx="444" cy="46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130108" name="Oval 60"/>
            <p:cNvSpPr>
              <a:spLocks noChangeArrowheads="1"/>
            </p:cNvSpPr>
            <p:nvPr/>
          </p:nvSpPr>
          <p:spPr bwMode="gray">
            <a:xfrm rot="5400000">
              <a:off x="380" y="1373"/>
              <a:ext cx="391" cy="40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75" name="Oval 61"/>
            <p:cNvSpPr>
              <a:spLocks noChangeArrowheads="1"/>
            </p:cNvSpPr>
            <p:nvPr/>
          </p:nvSpPr>
          <p:spPr bwMode="gray">
            <a:xfrm rot="5400000">
              <a:off x="380" y="1403"/>
              <a:ext cx="391" cy="406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130110" name="Oval 62"/>
            <p:cNvSpPr>
              <a:spLocks noChangeArrowheads="1"/>
            </p:cNvSpPr>
            <p:nvPr/>
          </p:nvSpPr>
          <p:spPr bwMode="gray">
            <a:xfrm rot="5400000">
              <a:off x="406" y="1428"/>
              <a:ext cx="340" cy="35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77" name="Oval 63"/>
            <p:cNvSpPr>
              <a:spLocks noChangeArrowheads="1"/>
            </p:cNvSpPr>
            <p:nvPr/>
          </p:nvSpPr>
          <p:spPr bwMode="gray">
            <a:xfrm rot="5400000">
              <a:off x="406" y="1428"/>
              <a:ext cx="340" cy="35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</p:grpSp>
      <p:grpSp>
        <p:nvGrpSpPr>
          <p:cNvPr id="10" name="Group 64"/>
          <p:cNvGrpSpPr>
            <a:grpSpLocks/>
          </p:cNvGrpSpPr>
          <p:nvPr/>
        </p:nvGrpSpPr>
        <p:grpSpPr bwMode="auto">
          <a:xfrm>
            <a:off x="762000" y="4267200"/>
            <a:ext cx="8153400" cy="914400"/>
            <a:chOff x="480" y="1152"/>
            <a:chExt cx="5136" cy="576"/>
          </a:xfrm>
        </p:grpSpPr>
        <p:sp>
          <p:nvSpPr>
            <p:cNvPr id="68665" name="AutoShape 65"/>
            <p:cNvSpPr>
              <a:spLocks noChangeArrowheads="1"/>
            </p:cNvSpPr>
            <p:nvPr/>
          </p:nvSpPr>
          <p:spPr bwMode="gray">
            <a:xfrm>
              <a:off x="480" y="1152"/>
              <a:ext cx="5040" cy="576"/>
            </a:xfrm>
            <a:prstGeom prst="roundRect">
              <a:avLst>
                <a:gd name="adj" fmla="val 1088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spcBef>
                  <a:spcPct val="50000"/>
                </a:spcBef>
              </a:pPr>
              <a:endParaRPr lang="vi-VN" altLang="en-US" sz="2000" b="1">
                <a:latin typeface=".VnTime" pitchFamily="34" charset="0"/>
              </a:endParaRPr>
            </a:p>
          </p:txBody>
        </p:sp>
        <p:sp>
          <p:nvSpPr>
            <p:cNvPr id="130114" name="AutoShape 66"/>
            <p:cNvSpPr>
              <a:spLocks noChangeArrowheads="1"/>
            </p:cNvSpPr>
            <p:nvPr/>
          </p:nvSpPr>
          <p:spPr bwMode="gray">
            <a:xfrm>
              <a:off x="486" y="1208"/>
              <a:ext cx="762" cy="4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115" name="Text Box 67"/>
            <p:cNvSpPr txBox="1">
              <a:spLocks noChangeArrowheads="1"/>
            </p:cNvSpPr>
            <p:nvPr/>
          </p:nvSpPr>
          <p:spPr bwMode="gray">
            <a:xfrm>
              <a:off x="724" y="1256"/>
              <a:ext cx="344" cy="32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C</a:t>
              </a:r>
            </a:p>
          </p:txBody>
        </p:sp>
        <p:sp>
          <p:nvSpPr>
            <p:cNvPr id="68668" name="Rectangle 68"/>
            <p:cNvSpPr>
              <a:spLocks noChangeArrowheads="1"/>
            </p:cNvSpPr>
            <p:nvPr/>
          </p:nvSpPr>
          <p:spPr bwMode="auto">
            <a:xfrm>
              <a:off x="1248" y="1248"/>
              <a:ext cx="43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sv-SE" altLang="en-US" sz="3200" b="1">
                  <a:cs typeface="Times New Roman" pitchFamily="18" charset="0"/>
                </a:rPr>
                <a:t>Tiêu cự của thấu kính là 10cm</a:t>
              </a:r>
              <a:endParaRPr lang="en-US" altLang="en-US" sz="3200" b="1">
                <a:cs typeface="Times New Roman" pitchFamily="18" charset="0"/>
              </a:endParaRP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>
            <a:off x="79375" y="4294188"/>
            <a:ext cx="879475" cy="992187"/>
            <a:chOff x="250" y="1291"/>
            <a:chExt cx="586" cy="625"/>
          </a:xfrm>
        </p:grpSpPr>
        <p:sp>
          <p:nvSpPr>
            <p:cNvPr id="130118" name="AutoShape 70"/>
            <p:cNvSpPr>
              <a:spLocks noChangeArrowheads="1"/>
            </p:cNvSpPr>
            <p:nvPr/>
          </p:nvSpPr>
          <p:spPr bwMode="gray">
            <a:xfrm flipH="1">
              <a:off x="526" y="1291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119" name="AutoShape 71"/>
            <p:cNvSpPr>
              <a:spLocks noChangeArrowheads="1"/>
            </p:cNvSpPr>
            <p:nvPr/>
          </p:nvSpPr>
          <p:spPr bwMode="gray">
            <a:xfrm rot="10800000" flipH="1">
              <a:off x="537" y="1852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120" name="AutoShape 72"/>
            <p:cNvSpPr>
              <a:spLocks noChangeArrowheads="1"/>
            </p:cNvSpPr>
            <p:nvPr/>
          </p:nvSpPr>
          <p:spPr bwMode="gray">
            <a:xfrm rot="16200000" flipH="1">
              <a:off x="235" y="1571"/>
              <a:ext cx="95" cy="6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59" name="Oval 73"/>
            <p:cNvSpPr>
              <a:spLocks noChangeArrowheads="1"/>
            </p:cNvSpPr>
            <p:nvPr/>
          </p:nvSpPr>
          <p:spPr bwMode="gray">
            <a:xfrm rot="5400000">
              <a:off x="325" y="1346"/>
              <a:ext cx="501" cy="52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68660" name="Oval 74"/>
            <p:cNvSpPr>
              <a:spLocks noChangeArrowheads="1"/>
            </p:cNvSpPr>
            <p:nvPr/>
          </p:nvSpPr>
          <p:spPr bwMode="gray">
            <a:xfrm rot="5400000">
              <a:off x="355" y="1375"/>
              <a:ext cx="444" cy="46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130123" name="Oval 75"/>
            <p:cNvSpPr>
              <a:spLocks noChangeArrowheads="1"/>
            </p:cNvSpPr>
            <p:nvPr/>
          </p:nvSpPr>
          <p:spPr bwMode="gray">
            <a:xfrm rot="5400000">
              <a:off x="380" y="1373"/>
              <a:ext cx="391" cy="40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62" name="Oval 76"/>
            <p:cNvSpPr>
              <a:spLocks noChangeArrowheads="1"/>
            </p:cNvSpPr>
            <p:nvPr/>
          </p:nvSpPr>
          <p:spPr bwMode="gray">
            <a:xfrm rot="5400000">
              <a:off x="380" y="1403"/>
              <a:ext cx="391" cy="406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130125" name="Oval 77"/>
            <p:cNvSpPr>
              <a:spLocks noChangeArrowheads="1"/>
            </p:cNvSpPr>
            <p:nvPr/>
          </p:nvSpPr>
          <p:spPr bwMode="gray">
            <a:xfrm rot="5400000">
              <a:off x="406" y="1428"/>
              <a:ext cx="340" cy="35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64" name="Oval 78"/>
            <p:cNvSpPr>
              <a:spLocks noChangeArrowheads="1"/>
            </p:cNvSpPr>
            <p:nvPr/>
          </p:nvSpPr>
          <p:spPr bwMode="gray">
            <a:xfrm rot="5400000">
              <a:off x="406" y="1428"/>
              <a:ext cx="340" cy="35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</p:grpSp>
      <p:grpSp>
        <p:nvGrpSpPr>
          <p:cNvPr id="12" name="Group 79"/>
          <p:cNvGrpSpPr>
            <a:grpSpLocks/>
          </p:cNvGrpSpPr>
          <p:nvPr/>
        </p:nvGrpSpPr>
        <p:grpSpPr bwMode="auto">
          <a:xfrm>
            <a:off x="762000" y="5486400"/>
            <a:ext cx="8001000" cy="914400"/>
            <a:chOff x="480" y="1152"/>
            <a:chExt cx="5040" cy="576"/>
          </a:xfrm>
        </p:grpSpPr>
        <p:sp>
          <p:nvSpPr>
            <p:cNvPr id="68652" name="AutoShape 80"/>
            <p:cNvSpPr>
              <a:spLocks noChangeArrowheads="1"/>
            </p:cNvSpPr>
            <p:nvPr/>
          </p:nvSpPr>
          <p:spPr bwMode="gray">
            <a:xfrm>
              <a:off x="480" y="1152"/>
              <a:ext cx="5040" cy="576"/>
            </a:xfrm>
            <a:prstGeom prst="roundRect">
              <a:avLst>
                <a:gd name="adj" fmla="val 1088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spcBef>
                  <a:spcPct val="50000"/>
                </a:spcBef>
              </a:pPr>
              <a:endParaRPr lang="vi-VN" altLang="en-US" sz="2000" b="1">
                <a:latin typeface=".VnTime" pitchFamily="34" charset="0"/>
              </a:endParaRPr>
            </a:p>
          </p:txBody>
        </p:sp>
        <p:sp>
          <p:nvSpPr>
            <p:cNvPr id="130129" name="AutoShape 81"/>
            <p:cNvSpPr>
              <a:spLocks noChangeArrowheads="1"/>
            </p:cNvSpPr>
            <p:nvPr/>
          </p:nvSpPr>
          <p:spPr bwMode="gray">
            <a:xfrm>
              <a:off x="486" y="1208"/>
              <a:ext cx="762" cy="4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130" name="Text Box 82"/>
            <p:cNvSpPr txBox="1">
              <a:spLocks noChangeArrowheads="1"/>
            </p:cNvSpPr>
            <p:nvPr/>
          </p:nvSpPr>
          <p:spPr bwMode="gray">
            <a:xfrm>
              <a:off x="724" y="1256"/>
              <a:ext cx="344" cy="32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Times New Roman" pitchFamily="18" charset="0"/>
                </a:rPr>
                <a:t>D</a:t>
              </a:r>
            </a:p>
          </p:txBody>
        </p:sp>
        <p:sp>
          <p:nvSpPr>
            <p:cNvPr id="68655" name="Rectangle 83"/>
            <p:cNvSpPr>
              <a:spLocks noChangeArrowheads="1"/>
            </p:cNvSpPr>
            <p:nvPr/>
          </p:nvSpPr>
          <p:spPr bwMode="auto">
            <a:xfrm>
              <a:off x="1290" y="1313"/>
              <a:ext cx="4176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sv-SE" altLang="en-US" sz="3200" b="1">
                  <a:cs typeface="Times New Roman" pitchFamily="18" charset="0"/>
                </a:rPr>
                <a:t>F và F’ đối xứng với nhau qua O.</a:t>
              </a:r>
              <a:endParaRPr lang="en-US" altLang="en-US" sz="3200">
                <a:cs typeface="Times New Roman" pitchFamily="18" charset="0"/>
              </a:endParaRPr>
            </a:p>
          </p:txBody>
        </p:sp>
      </p:grpSp>
      <p:grpSp>
        <p:nvGrpSpPr>
          <p:cNvPr id="13" name="Group 84"/>
          <p:cNvGrpSpPr>
            <a:grpSpLocks/>
          </p:cNvGrpSpPr>
          <p:nvPr/>
        </p:nvGrpSpPr>
        <p:grpSpPr bwMode="auto">
          <a:xfrm>
            <a:off x="79375" y="5449888"/>
            <a:ext cx="879475" cy="992187"/>
            <a:chOff x="250" y="1291"/>
            <a:chExt cx="586" cy="625"/>
          </a:xfrm>
        </p:grpSpPr>
        <p:sp>
          <p:nvSpPr>
            <p:cNvPr id="130133" name="AutoShape 85"/>
            <p:cNvSpPr>
              <a:spLocks noChangeArrowheads="1"/>
            </p:cNvSpPr>
            <p:nvPr/>
          </p:nvSpPr>
          <p:spPr bwMode="gray">
            <a:xfrm flipH="1">
              <a:off x="526" y="1291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134" name="AutoShape 86"/>
            <p:cNvSpPr>
              <a:spLocks noChangeArrowheads="1"/>
            </p:cNvSpPr>
            <p:nvPr/>
          </p:nvSpPr>
          <p:spPr bwMode="gray">
            <a:xfrm rot="10800000" flipH="1">
              <a:off x="537" y="1852"/>
              <a:ext cx="99" cy="64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0135" name="AutoShape 87"/>
            <p:cNvSpPr>
              <a:spLocks noChangeArrowheads="1"/>
            </p:cNvSpPr>
            <p:nvPr/>
          </p:nvSpPr>
          <p:spPr bwMode="gray">
            <a:xfrm rot="16200000" flipH="1">
              <a:off x="235" y="1571"/>
              <a:ext cx="95" cy="6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46" name="Oval 88"/>
            <p:cNvSpPr>
              <a:spLocks noChangeArrowheads="1"/>
            </p:cNvSpPr>
            <p:nvPr/>
          </p:nvSpPr>
          <p:spPr bwMode="gray">
            <a:xfrm rot="5400000">
              <a:off x="325" y="1346"/>
              <a:ext cx="501" cy="52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68647" name="Oval 89"/>
            <p:cNvSpPr>
              <a:spLocks noChangeArrowheads="1"/>
            </p:cNvSpPr>
            <p:nvPr/>
          </p:nvSpPr>
          <p:spPr bwMode="gray">
            <a:xfrm rot="5400000">
              <a:off x="355" y="1375"/>
              <a:ext cx="444" cy="46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130138" name="Oval 90"/>
            <p:cNvSpPr>
              <a:spLocks noChangeArrowheads="1"/>
            </p:cNvSpPr>
            <p:nvPr/>
          </p:nvSpPr>
          <p:spPr bwMode="gray">
            <a:xfrm rot="5400000">
              <a:off x="380" y="1373"/>
              <a:ext cx="391" cy="40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49" name="Oval 91"/>
            <p:cNvSpPr>
              <a:spLocks noChangeArrowheads="1"/>
            </p:cNvSpPr>
            <p:nvPr/>
          </p:nvSpPr>
          <p:spPr bwMode="gray">
            <a:xfrm rot="5400000">
              <a:off x="380" y="1403"/>
              <a:ext cx="391" cy="406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  <p:sp>
          <p:nvSpPr>
            <p:cNvPr id="130140" name="Oval 92"/>
            <p:cNvSpPr>
              <a:spLocks noChangeArrowheads="1"/>
            </p:cNvSpPr>
            <p:nvPr/>
          </p:nvSpPr>
          <p:spPr bwMode="gray">
            <a:xfrm rot="5400000">
              <a:off x="406" y="1428"/>
              <a:ext cx="340" cy="35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8651" name="Oval 93"/>
            <p:cNvSpPr>
              <a:spLocks noChangeArrowheads="1"/>
            </p:cNvSpPr>
            <p:nvPr/>
          </p:nvSpPr>
          <p:spPr bwMode="gray">
            <a:xfrm rot="5400000">
              <a:off x="406" y="1428"/>
              <a:ext cx="340" cy="354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1" hangingPunct="1"/>
              <a:endParaRPr lang="vi-VN" altLang="en-US" sz="1800">
                <a:latin typeface="Arial" charset="0"/>
              </a:endParaRPr>
            </a:p>
          </p:txBody>
        </p:sp>
      </p:grpSp>
      <p:sp>
        <p:nvSpPr>
          <p:cNvPr id="130142" name="Text Box 94"/>
          <p:cNvSpPr txBox="1">
            <a:spLocks noChangeArrowheads="1"/>
          </p:cNvSpPr>
          <p:nvPr/>
        </p:nvSpPr>
        <p:spPr bwMode="auto">
          <a:xfrm>
            <a:off x="273050" y="4354513"/>
            <a:ext cx="9144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800">
                <a:solidFill>
                  <a:srgbClr val="FF0066"/>
                </a:solidFill>
                <a:sym typeface="Wingdings" pitchFamily="2" charset="2"/>
              </a:rPr>
              <a:t></a:t>
            </a:r>
          </a:p>
        </p:txBody>
      </p:sp>
      <p:sp>
        <p:nvSpPr>
          <p:cNvPr id="68628" name="Line 16"/>
          <p:cNvSpPr>
            <a:spLocks noChangeShapeType="1"/>
          </p:cNvSpPr>
          <p:nvPr/>
        </p:nvSpPr>
        <p:spPr bwMode="auto">
          <a:xfrm>
            <a:off x="6586538" y="823913"/>
            <a:ext cx="0" cy="231775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9" name="Text Box 9"/>
          <p:cNvSpPr txBox="1">
            <a:spLocks noChangeArrowheads="1"/>
          </p:cNvSpPr>
          <p:nvPr/>
        </p:nvSpPr>
        <p:spPr bwMode="auto">
          <a:xfrm>
            <a:off x="6503988" y="515938"/>
            <a:ext cx="1524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4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68630" name="Text Box 10"/>
          <p:cNvSpPr txBox="1">
            <a:spLocks noChangeArrowheads="1"/>
          </p:cNvSpPr>
          <p:nvPr/>
        </p:nvSpPr>
        <p:spPr bwMode="auto">
          <a:xfrm>
            <a:off x="7897813" y="515938"/>
            <a:ext cx="3651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400" b="1">
                <a:solidFill>
                  <a:srgbClr val="FF0000"/>
                </a:solidFill>
                <a:latin typeface="Times New Roman" pitchFamily="18" charset="0"/>
              </a:rPr>
              <a:t>F’</a:t>
            </a:r>
          </a:p>
        </p:txBody>
      </p:sp>
      <p:sp>
        <p:nvSpPr>
          <p:cNvPr id="68631" name="Text Box 11"/>
          <p:cNvSpPr txBox="1">
            <a:spLocks noChangeArrowheads="1"/>
          </p:cNvSpPr>
          <p:nvPr/>
        </p:nvSpPr>
        <p:spPr bwMode="auto">
          <a:xfrm>
            <a:off x="7302500" y="515938"/>
            <a:ext cx="17303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400" b="1">
                <a:solidFill>
                  <a:srgbClr val="FF0000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68632" name="Line 12"/>
          <p:cNvSpPr>
            <a:spLocks noChangeShapeType="1"/>
          </p:cNvSpPr>
          <p:nvPr/>
        </p:nvSpPr>
        <p:spPr bwMode="auto">
          <a:xfrm>
            <a:off x="5889625" y="755650"/>
            <a:ext cx="278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33" name="Line 13"/>
          <p:cNvSpPr>
            <a:spLocks noChangeShapeType="1"/>
          </p:cNvSpPr>
          <p:nvPr/>
        </p:nvSpPr>
        <p:spPr bwMode="auto">
          <a:xfrm>
            <a:off x="7283450" y="322263"/>
            <a:ext cx="0" cy="8874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34" name="Line 17"/>
          <p:cNvSpPr>
            <a:spLocks noChangeShapeType="1"/>
          </p:cNvSpPr>
          <p:nvPr/>
        </p:nvSpPr>
        <p:spPr bwMode="auto">
          <a:xfrm>
            <a:off x="7966075" y="831850"/>
            <a:ext cx="14288" cy="223838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35" name="Line 18"/>
          <p:cNvSpPr>
            <a:spLocks noChangeShapeType="1"/>
          </p:cNvSpPr>
          <p:nvPr/>
        </p:nvSpPr>
        <p:spPr bwMode="auto">
          <a:xfrm flipV="1">
            <a:off x="6586538" y="939800"/>
            <a:ext cx="6778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36" name="Line 19"/>
          <p:cNvSpPr>
            <a:spLocks noChangeShapeType="1"/>
          </p:cNvSpPr>
          <p:nvPr/>
        </p:nvSpPr>
        <p:spPr bwMode="auto">
          <a:xfrm>
            <a:off x="7297738" y="939800"/>
            <a:ext cx="682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37" name="Text Box 21"/>
          <p:cNvSpPr txBox="1">
            <a:spLocks noChangeArrowheads="1"/>
          </p:cNvSpPr>
          <p:nvPr/>
        </p:nvSpPr>
        <p:spPr bwMode="auto">
          <a:xfrm>
            <a:off x="7580313" y="939800"/>
            <a:ext cx="1174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4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68638" name="Text Box 22"/>
          <p:cNvSpPr txBox="1">
            <a:spLocks noChangeArrowheads="1"/>
          </p:cNvSpPr>
          <p:nvPr/>
        </p:nvSpPr>
        <p:spPr bwMode="auto">
          <a:xfrm>
            <a:off x="6883400" y="939800"/>
            <a:ext cx="1174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4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68639" name="Text Box 23"/>
          <p:cNvSpPr txBox="1">
            <a:spLocks noChangeArrowheads="1"/>
          </p:cNvSpPr>
          <p:nvPr/>
        </p:nvSpPr>
        <p:spPr bwMode="auto">
          <a:xfrm>
            <a:off x="5848350" y="515938"/>
            <a:ext cx="1524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4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</a:t>
            </a:r>
          </a:p>
        </p:txBody>
      </p:sp>
      <p:sp>
        <p:nvSpPr>
          <p:cNvPr id="68640" name="Oval 25"/>
          <p:cNvSpPr>
            <a:spLocks noChangeArrowheads="1"/>
          </p:cNvSpPr>
          <p:nvPr/>
        </p:nvSpPr>
        <p:spPr bwMode="auto">
          <a:xfrm>
            <a:off x="6564313" y="731838"/>
            <a:ext cx="61912" cy="46037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z="1400"/>
          </a:p>
        </p:txBody>
      </p:sp>
      <p:sp>
        <p:nvSpPr>
          <p:cNvPr id="68641" name="Oval 29"/>
          <p:cNvSpPr>
            <a:spLocks noChangeArrowheads="1"/>
          </p:cNvSpPr>
          <p:nvPr/>
        </p:nvSpPr>
        <p:spPr bwMode="auto">
          <a:xfrm>
            <a:off x="7246938" y="731838"/>
            <a:ext cx="63500" cy="46037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z="1400"/>
          </a:p>
        </p:txBody>
      </p:sp>
      <p:sp>
        <p:nvSpPr>
          <p:cNvPr id="68642" name="Oval 30"/>
          <p:cNvSpPr>
            <a:spLocks noChangeArrowheads="1"/>
          </p:cNvSpPr>
          <p:nvPr/>
        </p:nvSpPr>
        <p:spPr bwMode="auto">
          <a:xfrm>
            <a:off x="7931150" y="731838"/>
            <a:ext cx="61913" cy="46037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9837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0082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0082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0082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0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0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0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0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0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130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82" grpId="0" build="allAtOnce" animBg="1"/>
      <p:bldP spid="13014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134</Words>
  <Application>Microsoft Office PowerPoint</Application>
  <PresentationFormat>On-screen Show (4:3)</PresentationFormat>
  <Paragraphs>36</Paragraphs>
  <Slides>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MathType 5.0 Equation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HH</dc:creator>
  <cp:lastModifiedBy>HH</cp:lastModifiedBy>
  <cp:revision>2</cp:revision>
  <dcterms:created xsi:type="dcterms:W3CDTF">2021-04-12T08:51:19Z</dcterms:created>
  <dcterms:modified xsi:type="dcterms:W3CDTF">2021-04-12T09:14:51Z</dcterms:modified>
</cp:coreProperties>
</file>