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72" r:id="rId2"/>
  </p:sldMasterIdLst>
  <p:notesMasterIdLst>
    <p:notesMasterId r:id="rId15"/>
  </p:notesMasterIdLst>
  <p:sldIdLst>
    <p:sldId id="276" r:id="rId3"/>
    <p:sldId id="414" r:id="rId4"/>
    <p:sldId id="415" r:id="rId5"/>
    <p:sldId id="397" r:id="rId6"/>
    <p:sldId id="398" r:id="rId7"/>
    <p:sldId id="416" r:id="rId8"/>
    <p:sldId id="417" r:id="rId9"/>
    <p:sldId id="418" r:id="rId10"/>
    <p:sldId id="419" r:id="rId11"/>
    <p:sldId id="420" r:id="rId12"/>
    <p:sldId id="262" r:id="rId13"/>
    <p:sldId id="41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B0F0"/>
    <a:srgbClr val="B7ECFF"/>
    <a:srgbClr val="97E4FF"/>
    <a:srgbClr val="61D6FF"/>
    <a:srgbClr val="00A1DA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D936A-7479-4079-A3B3-95BF5D1B5333}" v="20" dt="2022-12-29T18:07:36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62" d="100"/>
          <a:sy n="62" d="100"/>
        </p:scale>
        <p:origin x="684" y="72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LINH" userId="1c6f36598a0ebb80" providerId="LiveId" clId="{206D936A-7479-4079-A3B3-95BF5D1B5333}"/>
    <pc:docChg chg="undo custSel addSld delSld modSld modMainMaster modNotesMaster">
      <pc:chgData name="MAI LINH" userId="1c6f36598a0ebb80" providerId="LiveId" clId="{206D936A-7479-4079-A3B3-95BF5D1B5333}" dt="2022-12-29T18:07:55.051" v="189" actId="2711"/>
      <pc:docMkLst>
        <pc:docMk/>
      </pc:docMkLst>
      <pc:sldChg chg="add">
        <pc:chgData name="MAI LINH" userId="1c6f36598a0ebb80" providerId="LiveId" clId="{206D936A-7479-4079-A3B3-95BF5D1B5333}" dt="2022-12-29T17:54:05.697" v="3"/>
        <pc:sldMkLst>
          <pc:docMk/>
          <pc:sldMk cId="252621157" sldId="256"/>
        </pc:sldMkLst>
      </pc:sldChg>
      <pc:sldChg chg="modSp mod">
        <pc:chgData name="MAI LINH" userId="1c6f36598a0ebb80" providerId="LiveId" clId="{206D936A-7479-4079-A3B3-95BF5D1B5333}" dt="2022-12-29T18:07:55.051" v="189" actId="2711"/>
        <pc:sldMkLst>
          <pc:docMk/>
          <pc:sldMk cId="860456286" sldId="257"/>
        </pc:sldMkLst>
        <pc:spChg chg="mod">
          <ac:chgData name="MAI LINH" userId="1c6f36598a0ebb80" providerId="LiveId" clId="{206D936A-7479-4079-A3B3-95BF5D1B5333}" dt="2022-12-29T17:55:05.101" v="10" actId="1076"/>
          <ac:spMkLst>
            <pc:docMk/>
            <pc:sldMk cId="860456286" sldId="257"/>
            <ac:spMk id="2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55.051" v="189" actId="2711"/>
          <ac:spMkLst>
            <pc:docMk/>
            <pc:sldMk cId="860456286" sldId="257"/>
            <ac:spMk id="3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55.051" v="189" actId="2711"/>
          <ac:spMkLst>
            <pc:docMk/>
            <pc:sldMk cId="860456286" sldId="257"/>
            <ac:spMk id="13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55.051" v="189" actId="2711"/>
          <ac:spMkLst>
            <pc:docMk/>
            <pc:sldMk cId="860456286" sldId="257"/>
            <ac:spMk id="14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55.051" v="189" actId="2711"/>
          <ac:spMkLst>
            <pc:docMk/>
            <pc:sldMk cId="860456286" sldId="257"/>
            <ac:spMk id="15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55.051" v="189" actId="2711"/>
          <ac:spMkLst>
            <pc:docMk/>
            <pc:sldMk cId="860456286" sldId="257"/>
            <ac:spMk id="16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55.051" v="189" actId="2711"/>
          <ac:spMkLst>
            <pc:docMk/>
            <pc:sldMk cId="860456286" sldId="257"/>
            <ac:spMk id="18" creationId="{00000000-0000-0000-0000-000000000000}"/>
          </ac:spMkLst>
        </pc:spChg>
        <pc:picChg chg="mod">
          <ac:chgData name="MAI LINH" userId="1c6f36598a0ebb80" providerId="LiveId" clId="{206D936A-7479-4079-A3B3-95BF5D1B5333}" dt="2022-12-29T17:55:18.849" v="13" actId="1076"/>
          <ac:picMkLst>
            <pc:docMk/>
            <pc:sldMk cId="860456286" sldId="257"/>
            <ac:picMk id="4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4:47.170" v="7" actId="1076"/>
          <ac:picMkLst>
            <pc:docMk/>
            <pc:sldMk cId="860456286" sldId="257"/>
            <ac:picMk id="5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4:47.170" v="7" actId="1076"/>
          <ac:picMkLst>
            <pc:docMk/>
            <pc:sldMk cId="860456286" sldId="257"/>
            <ac:picMk id="7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5:12.402" v="12" actId="1076"/>
          <ac:picMkLst>
            <pc:docMk/>
            <pc:sldMk cId="860456286" sldId="257"/>
            <ac:picMk id="8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5:12.402" v="12" actId="1076"/>
          <ac:picMkLst>
            <pc:docMk/>
            <pc:sldMk cId="860456286" sldId="257"/>
            <ac:picMk id="9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5:00.588" v="9" actId="1076"/>
          <ac:picMkLst>
            <pc:docMk/>
            <pc:sldMk cId="860456286" sldId="257"/>
            <ac:picMk id="10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5:00.588" v="9" actId="1076"/>
          <ac:picMkLst>
            <pc:docMk/>
            <pc:sldMk cId="860456286" sldId="257"/>
            <ac:picMk id="11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5:18.849" v="13" actId="1076"/>
          <ac:picMkLst>
            <pc:docMk/>
            <pc:sldMk cId="860456286" sldId="257"/>
            <ac:picMk id="12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4:12.636" v="6" actId="1076"/>
          <ac:picMkLst>
            <pc:docMk/>
            <pc:sldMk cId="860456286" sldId="257"/>
            <ac:picMk id="19" creationId="{00000000-0000-0000-0000-000000000000}"/>
          </ac:picMkLst>
        </pc:picChg>
      </pc:sldChg>
      <pc:sldChg chg="modSp mod modNotes">
        <pc:chgData name="MAI LINH" userId="1c6f36598a0ebb80" providerId="LiveId" clId="{206D936A-7479-4079-A3B3-95BF5D1B5333}" dt="2022-12-29T17:56:10.806" v="30" actId="1076"/>
        <pc:sldMkLst>
          <pc:docMk/>
          <pc:sldMk cId="3240564440" sldId="258"/>
        </pc:sldMkLst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2" creationId="{B878D441-209D-4529-822D-92A3CD5956F7}"/>
          </ac:spMkLst>
        </pc:spChg>
        <pc:spChg chg="mod">
          <ac:chgData name="MAI LINH" userId="1c6f36598a0ebb80" providerId="LiveId" clId="{206D936A-7479-4079-A3B3-95BF5D1B5333}" dt="2022-12-29T17:56:05.358" v="29" actId="1076"/>
          <ac:spMkLst>
            <pc:docMk/>
            <pc:sldMk cId="3240564440" sldId="258"/>
            <ac:spMk id="12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15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16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18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19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21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22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24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25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26" creationId="{00000000-0000-0000-0000-000000000000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k cId="3240564440" sldId="258"/>
            <ac:spMk id="27" creationId="{00000000-0000-0000-0000-00000000000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31" creationId="{F48A64E8-E3E9-4490-844C-798600071B18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32" creationId="{248EFA3A-EC7B-445F-9982-72C3BD63A43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33" creationId="{14127A0B-970E-4B67-986C-2BF0E03931BD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34" creationId="{B5E32583-A51E-4D5B-9596-6ED9EF6983AC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35" creationId="{4F42DEB9-FAAA-4F05-9B5C-2212562FE2CB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36" creationId="{5E7E68B7-559F-4139-B749-2A85E9687097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37" creationId="{33C95827-7B8C-4E78-9459-FD2150DC33F5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38" creationId="{9ACE84A5-20A7-43D3-93A8-F4E777A76910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39" creationId="{C3AE4E41-2125-41CD-8944-AF47B09DFC24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40" creationId="{56AFECC1-B388-4B32-9B7E-0F6B1F4C9A29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41" creationId="{4961CEE6-990A-4502-9402-484FF3DD8C6B}"/>
          </ac:spMkLst>
        </pc:spChg>
        <pc:spChg chg="mod">
          <ac:chgData name="MAI LINH" userId="1c6f36598a0ebb80" providerId="LiveId" clId="{206D936A-7479-4079-A3B3-95BF5D1B5333}" dt="2022-12-29T17:56:10.806" v="30" actId="1076"/>
          <ac:spMkLst>
            <pc:docMk/>
            <pc:sldMk cId="3240564440" sldId="258"/>
            <ac:spMk id="45" creationId="{EC0FE08B-B372-48E3-AFB4-0701E2BCEADB}"/>
          </ac:spMkLst>
        </pc:spChg>
        <pc:grpChg chg="mod">
          <ac:chgData name="MAI LINH" userId="1c6f36598a0ebb80" providerId="LiveId" clId="{206D936A-7479-4079-A3B3-95BF5D1B5333}" dt="2022-12-29T17:56:10.806" v="30" actId="1076"/>
          <ac:grpSpMkLst>
            <pc:docMk/>
            <pc:sldMk cId="3240564440" sldId="258"/>
            <ac:grpSpMk id="7" creationId="{2D6567EA-3B98-42F1-BA49-41BE55FC76AC}"/>
          </ac:grpSpMkLst>
        </pc:grpChg>
        <pc:picChg chg="mod">
          <ac:chgData name="MAI LINH" userId="1c6f36598a0ebb80" providerId="LiveId" clId="{206D936A-7479-4079-A3B3-95BF5D1B5333}" dt="2022-12-29T17:55:52.141" v="20" actId="14100"/>
          <ac:picMkLst>
            <pc:docMk/>
            <pc:sldMk cId="3240564440" sldId="258"/>
            <ac:picMk id="10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5:57.895" v="25" actId="1076"/>
          <ac:picMkLst>
            <pc:docMk/>
            <pc:sldMk cId="3240564440" sldId="258"/>
            <ac:picMk id="11" creationId="{00000000-0000-0000-0000-000000000000}"/>
          </ac:picMkLst>
        </pc:picChg>
        <pc:cxnChg chg="mod">
          <ac:chgData name="MAI LINH" userId="1c6f36598a0ebb80" providerId="LiveId" clId="{206D936A-7479-4079-A3B3-95BF5D1B5333}" dt="2022-12-29T17:56:10.806" v="30" actId="1076"/>
          <ac:cxnSpMkLst>
            <pc:docMk/>
            <pc:sldMk cId="3240564440" sldId="258"/>
            <ac:cxnSpMk id="17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6:10.806" v="30" actId="1076"/>
          <ac:cxnSpMkLst>
            <pc:docMk/>
            <pc:sldMk cId="3240564440" sldId="258"/>
            <ac:cxnSpMk id="20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6:10.806" v="30" actId="1076"/>
          <ac:cxnSpMkLst>
            <pc:docMk/>
            <pc:sldMk cId="3240564440" sldId="258"/>
            <ac:cxnSpMk id="23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6:10.806" v="30" actId="1076"/>
          <ac:cxnSpMkLst>
            <pc:docMk/>
            <pc:sldMk cId="3240564440" sldId="258"/>
            <ac:cxnSpMk id="28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6:10.806" v="30" actId="1076"/>
          <ac:cxnSpMkLst>
            <pc:docMk/>
            <pc:sldMk cId="3240564440" sldId="258"/>
            <ac:cxnSpMk id="29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3:53.695" v="2"/>
          <ac:cxnSpMkLst>
            <pc:docMk/>
            <pc:sldMk cId="3240564440" sldId="258"/>
            <ac:cxnSpMk id="30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6:10.806" v="30" actId="1076"/>
          <ac:cxnSpMkLst>
            <pc:docMk/>
            <pc:sldMk cId="3240564440" sldId="258"/>
            <ac:cxnSpMk id="46" creationId="{12C562F5-A658-4D09-B56F-0C6075EE6D23}"/>
          </ac:cxnSpMkLst>
        </pc:cxnChg>
      </pc:sldChg>
      <pc:sldChg chg="addSp modSp mod modAnim modNotes">
        <pc:chgData name="MAI LINH" userId="1c6f36598a0ebb80" providerId="LiveId" clId="{206D936A-7479-4079-A3B3-95BF5D1B5333}" dt="2022-12-29T17:58:41.268" v="52" actId="1076"/>
        <pc:sldMkLst>
          <pc:docMk/>
          <pc:sldMk cId="1360288794" sldId="260"/>
        </pc:sldMkLst>
        <pc:spChg chg="add mod">
          <ac:chgData name="MAI LINH" userId="1c6f36598a0ebb80" providerId="LiveId" clId="{206D936A-7479-4079-A3B3-95BF5D1B5333}" dt="2022-12-29T17:58:23.756" v="44" actId="1076"/>
          <ac:spMkLst>
            <pc:docMk/>
            <pc:sldMk cId="1360288794" sldId="260"/>
            <ac:spMk id="3" creationId="{2C8172D4-B0AC-4BB3-E0E5-47B613208404}"/>
          </ac:spMkLst>
        </pc:spChg>
        <pc:spChg chg="add mod">
          <ac:chgData name="MAI LINH" userId="1c6f36598a0ebb80" providerId="LiveId" clId="{206D936A-7479-4079-A3B3-95BF5D1B5333}" dt="2022-12-29T17:58:23.756" v="44" actId="1076"/>
          <ac:spMkLst>
            <pc:docMk/>
            <pc:sldMk cId="1360288794" sldId="260"/>
            <ac:spMk id="4" creationId="{F0CCB29C-21A7-DB4E-34D5-E568A30DCBAD}"/>
          </ac:spMkLst>
        </pc:spChg>
        <pc:spChg chg="mod">
          <ac:chgData name="MAI LINH" userId="1c6f36598a0ebb80" providerId="LiveId" clId="{206D936A-7479-4079-A3B3-95BF5D1B5333}" dt="2022-12-29T17:57:22.613" v="39" actId="1076"/>
          <ac:spMkLst>
            <pc:docMk/>
            <pc:sldMk cId="1360288794" sldId="260"/>
            <ac:spMk id="8" creationId="{00000000-0000-0000-0000-000000000000}"/>
          </ac:spMkLst>
        </pc:spChg>
        <pc:spChg chg="add mod">
          <ac:chgData name="MAI LINH" userId="1c6f36598a0ebb80" providerId="LiveId" clId="{206D936A-7479-4079-A3B3-95BF5D1B5333}" dt="2022-12-29T17:58:36.700" v="51" actId="1076"/>
          <ac:spMkLst>
            <pc:docMk/>
            <pc:sldMk cId="1360288794" sldId="260"/>
            <ac:spMk id="10" creationId="{53780914-9A55-2AE1-E2D7-594D3CEBD340}"/>
          </ac:spMkLst>
        </pc:spChg>
        <pc:spChg chg="add mod">
          <ac:chgData name="MAI LINH" userId="1c6f36598a0ebb80" providerId="LiveId" clId="{206D936A-7479-4079-A3B3-95BF5D1B5333}" dt="2022-12-29T17:58:36.700" v="51" actId="1076"/>
          <ac:spMkLst>
            <pc:docMk/>
            <pc:sldMk cId="1360288794" sldId="260"/>
            <ac:spMk id="11" creationId="{5D445671-666E-0F76-E2DA-FEC62EF449EE}"/>
          </ac:spMkLst>
        </pc:spChg>
        <pc:spChg chg="add mod">
          <ac:chgData name="MAI LINH" userId="1c6f36598a0ebb80" providerId="LiveId" clId="{206D936A-7479-4079-A3B3-95BF5D1B5333}" dt="2022-12-29T17:58:36.700" v="51" actId="1076"/>
          <ac:spMkLst>
            <pc:docMk/>
            <pc:sldMk cId="1360288794" sldId="260"/>
            <ac:spMk id="14" creationId="{7E1D56D1-9F95-C040-CA8B-8103B95A8E01}"/>
          </ac:spMkLst>
        </pc:spChg>
        <pc:spChg chg="add mod">
          <ac:chgData name="MAI LINH" userId="1c6f36598a0ebb80" providerId="LiveId" clId="{206D936A-7479-4079-A3B3-95BF5D1B5333}" dt="2022-12-29T17:58:23.756" v="44" actId="1076"/>
          <ac:spMkLst>
            <pc:docMk/>
            <pc:sldMk cId="1360288794" sldId="260"/>
            <ac:spMk id="15" creationId="{AF574F08-BCD7-C2B7-1F9D-B9ED7A69FDBC}"/>
          </ac:spMkLst>
        </pc:spChg>
        <pc:spChg chg="add mod">
          <ac:chgData name="MAI LINH" userId="1c6f36598a0ebb80" providerId="LiveId" clId="{206D936A-7479-4079-A3B3-95BF5D1B5333}" dt="2022-12-29T17:58:23.756" v="44" actId="1076"/>
          <ac:spMkLst>
            <pc:docMk/>
            <pc:sldMk cId="1360288794" sldId="260"/>
            <ac:spMk id="16" creationId="{FCCBFC77-E13B-8E32-2B1E-4DF873012803}"/>
          </ac:spMkLst>
        </pc:spChg>
        <pc:spChg chg="add mod">
          <ac:chgData name="MAI LINH" userId="1c6f36598a0ebb80" providerId="LiveId" clId="{206D936A-7479-4079-A3B3-95BF5D1B5333}" dt="2022-12-29T17:58:36.700" v="51" actId="1076"/>
          <ac:spMkLst>
            <pc:docMk/>
            <pc:sldMk cId="1360288794" sldId="260"/>
            <ac:spMk id="17" creationId="{C4CC01B9-B414-C86B-5348-CD361BBCD083}"/>
          </ac:spMkLst>
        </pc:spChg>
        <pc:spChg chg="mod">
          <ac:chgData name="MAI LINH" userId="1c6f36598a0ebb80" providerId="LiveId" clId="{206D936A-7479-4079-A3B3-95BF5D1B5333}" dt="2022-12-29T17:57:50.764" v="40" actId="1076"/>
          <ac:spMkLst>
            <pc:docMk/>
            <pc:sldMk cId="1360288794" sldId="260"/>
            <ac:spMk id="20" creationId="{00000000-0000-0000-0000-000000000000}"/>
          </ac:spMkLst>
        </pc:spChg>
        <pc:spChg chg="mod">
          <ac:chgData name="MAI LINH" userId="1c6f36598a0ebb80" providerId="LiveId" clId="{206D936A-7479-4079-A3B3-95BF5D1B5333}" dt="2022-12-29T17:58:31.357" v="50" actId="1076"/>
          <ac:spMkLst>
            <pc:docMk/>
            <pc:sldMk cId="1360288794" sldId="260"/>
            <ac:spMk id="22" creationId="{00000000-0000-0000-0000-000000000000}"/>
          </ac:spMkLst>
        </pc:spChg>
        <pc:picChg chg="mod">
          <ac:chgData name="MAI LINH" userId="1c6f36598a0ebb80" providerId="LiveId" clId="{206D936A-7479-4079-A3B3-95BF5D1B5333}" dt="2022-12-29T17:58:26.973" v="46" actId="1076"/>
          <ac:picMkLst>
            <pc:docMk/>
            <pc:sldMk cId="1360288794" sldId="260"/>
            <ac:picMk id="2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7:11.570" v="32" actId="14100"/>
          <ac:picMkLst>
            <pc:docMk/>
            <pc:sldMk cId="1360288794" sldId="260"/>
            <ac:picMk id="6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7:15.230" v="35" actId="1076"/>
          <ac:picMkLst>
            <pc:docMk/>
            <pc:sldMk cId="1360288794" sldId="260"/>
            <ac:picMk id="7" creationId="{00000000-0000-0000-0000-000000000000}"/>
          </ac:picMkLst>
        </pc:picChg>
        <pc:picChg chg="add mod">
          <ac:chgData name="MAI LINH" userId="1c6f36598a0ebb80" providerId="LiveId" clId="{206D936A-7479-4079-A3B3-95BF5D1B5333}" dt="2022-12-29T17:58:41.268" v="52" actId="1076"/>
          <ac:picMkLst>
            <pc:docMk/>
            <pc:sldMk cId="1360288794" sldId="260"/>
            <ac:picMk id="9" creationId="{E65CA97C-B628-59E3-446C-E37447AAB251}"/>
          </ac:picMkLst>
        </pc:picChg>
        <pc:picChg chg="add mod">
          <ac:chgData name="MAI LINH" userId="1c6f36598a0ebb80" providerId="LiveId" clId="{206D936A-7479-4079-A3B3-95BF5D1B5333}" dt="2022-12-29T17:58:36.700" v="51" actId="1076"/>
          <ac:picMkLst>
            <pc:docMk/>
            <pc:sldMk cId="1360288794" sldId="260"/>
            <ac:picMk id="13" creationId="{E563BD06-BFD9-0A84-FB61-6D7DCBD3784E}"/>
          </ac:picMkLst>
        </pc:picChg>
        <pc:picChg chg="add mod">
          <ac:chgData name="MAI LINH" userId="1c6f36598a0ebb80" providerId="LiveId" clId="{206D936A-7479-4079-A3B3-95BF5D1B5333}" dt="2022-12-29T17:58:23.756" v="44" actId="1076"/>
          <ac:picMkLst>
            <pc:docMk/>
            <pc:sldMk cId="1360288794" sldId="260"/>
            <ac:picMk id="18" creationId="{A5B486F9-7164-1CF7-1474-4D9580E57B51}"/>
          </ac:picMkLst>
        </pc:picChg>
        <pc:cxnChg chg="add mod">
          <ac:chgData name="MAI LINH" userId="1c6f36598a0ebb80" providerId="LiveId" clId="{206D936A-7479-4079-A3B3-95BF5D1B5333}" dt="2022-12-29T17:58:23.756" v="44" actId="1076"/>
          <ac:cxnSpMkLst>
            <pc:docMk/>
            <pc:sldMk cId="1360288794" sldId="260"/>
            <ac:cxnSpMk id="5" creationId="{90338C97-1F88-00BA-2D5E-92AECF4F2BD5}"/>
          </ac:cxnSpMkLst>
        </pc:cxnChg>
        <pc:cxnChg chg="add mod">
          <ac:chgData name="MAI LINH" userId="1c6f36598a0ebb80" providerId="LiveId" clId="{206D936A-7479-4079-A3B3-95BF5D1B5333}" dt="2022-12-29T17:58:36.700" v="51" actId="1076"/>
          <ac:cxnSpMkLst>
            <pc:docMk/>
            <pc:sldMk cId="1360288794" sldId="260"/>
            <ac:cxnSpMk id="12" creationId="{1133EC11-7BF3-82D3-07A3-5B4FE30E796C}"/>
          </ac:cxnSpMkLst>
        </pc:cxnChg>
      </pc:sldChg>
      <pc:sldChg chg="addSp modSp mod modAnim">
        <pc:chgData name="MAI LINH" userId="1c6f36598a0ebb80" providerId="LiveId" clId="{206D936A-7479-4079-A3B3-95BF5D1B5333}" dt="2022-12-29T18:01:17.357" v="96" actId="1076"/>
        <pc:sldMkLst>
          <pc:docMk/>
          <pc:sldMk cId="2468355633" sldId="261"/>
        </pc:sldMkLst>
        <pc:spChg chg="add mod">
          <ac:chgData name="MAI LINH" userId="1c6f36598a0ebb80" providerId="LiveId" clId="{206D936A-7479-4079-A3B3-95BF5D1B5333}" dt="2022-12-29T18:01:17.357" v="96" actId="1076"/>
          <ac:spMkLst>
            <pc:docMk/>
            <pc:sldMk cId="2468355633" sldId="261"/>
            <ac:spMk id="2" creationId="{4C8A6675-587A-312D-73CA-2EB7D08F5FA4}"/>
          </ac:spMkLst>
        </pc:spChg>
        <pc:spChg chg="add mod">
          <ac:chgData name="MAI LINH" userId="1c6f36598a0ebb80" providerId="LiveId" clId="{206D936A-7479-4079-A3B3-95BF5D1B5333}" dt="2022-12-29T18:01:08.477" v="95" actId="404"/>
          <ac:spMkLst>
            <pc:docMk/>
            <pc:sldMk cId="2468355633" sldId="261"/>
            <ac:spMk id="4" creationId="{7778B4CB-0C35-F2CE-31BF-2252C9092E97}"/>
          </ac:spMkLst>
        </pc:spChg>
        <pc:spChg chg="mod">
          <ac:chgData name="MAI LINH" userId="1c6f36598a0ebb80" providerId="LiveId" clId="{206D936A-7479-4079-A3B3-95BF5D1B5333}" dt="2022-12-29T18:00:04.361" v="72" actId="1076"/>
          <ac:spMkLst>
            <pc:docMk/>
            <pc:sldMk cId="2468355633" sldId="261"/>
            <ac:spMk id="8" creationId="{00000000-0000-0000-0000-000000000000}"/>
          </ac:spMkLst>
        </pc:spChg>
        <pc:spChg chg="add mod">
          <ac:chgData name="MAI LINH" userId="1c6f36598a0ebb80" providerId="LiveId" clId="{206D936A-7479-4079-A3B3-95BF5D1B5333}" dt="2022-12-29T18:01:08.477" v="95" actId="404"/>
          <ac:spMkLst>
            <pc:docMk/>
            <pc:sldMk cId="2468355633" sldId="261"/>
            <ac:spMk id="10" creationId="{61F0D510-1751-5E9B-04A0-DBC0C7C47D86}"/>
          </ac:spMkLst>
        </pc:spChg>
        <pc:spChg chg="add mod">
          <ac:chgData name="MAI LINH" userId="1c6f36598a0ebb80" providerId="LiveId" clId="{206D936A-7479-4079-A3B3-95BF5D1B5333}" dt="2022-12-29T18:01:08.477" v="95" actId="404"/>
          <ac:spMkLst>
            <pc:docMk/>
            <pc:sldMk cId="2468355633" sldId="261"/>
            <ac:spMk id="11" creationId="{552753BA-ED86-2AF3-8452-14BCA284061C}"/>
          </ac:spMkLst>
        </pc:spChg>
        <pc:spChg chg="mod">
          <ac:chgData name="MAI LINH" userId="1c6f36598a0ebb80" providerId="LiveId" clId="{206D936A-7479-4079-A3B3-95BF5D1B5333}" dt="2022-12-29T18:00:08.668" v="73" actId="1076"/>
          <ac:spMkLst>
            <pc:docMk/>
            <pc:sldMk cId="2468355633" sldId="261"/>
            <ac:spMk id="18" creationId="{00000000-0000-0000-0000-000000000000}"/>
          </ac:spMkLst>
        </pc:spChg>
        <pc:spChg chg="mod">
          <ac:chgData name="MAI LINH" userId="1c6f36598a0ebb80" providerId="LiveId" clId="{206D936A-7479-4079-A3B3-95BF5D1B5333}" dt="2022-12-29T18:00:29.413" v="83" actId="1076"/>
          <ac:spMkLst>
            <pc:docMk/>
            <pc:sldMk cId="2468355633" sldId="261"/>
            <ac:spMk id="27" creationId="{00000000-0000-0000-0000-000000000000}"/>
          </ac:spMkLst>
        </pc:spChg>
        <pc:picChg chg="add mod">
          <ac:chgData name="MAI LINH" userId="1c6f36598a0ebb80" providerId="LiveId" clId="{206D936A-7479-4079-A3B3-95BF5D1B5333}" dt="2022-12-29T18:01:03.071" v="93" actId="1076"/>
          <ac:picMkLst>
            <pc:docMk/>
            <pc:sldMk cId="2468355633" sldId="261"/>
            <ac:picMk id="3" creationId="{941961F4-79AF-3C30-3E48-771AD4B95BF2}"/>
          </ac:picMkLst>
        </pc:picChg>
        <pc:picChg chg="mod">
          <ac:chgData name="MAI LINH" userId="1c6f36598a0ebb80" providerId="LiveId" clId="{206D936A-7479-4079-A3B3-95BF5D1B5333}" dt="2022-12-29T17:59:50.948" v="63" actId="1076"/>
          <ac:picMkLst>
            <pc:docMk/>
            <pc:sldMk cId="2468355633" sldId="261"/>
            <ac:picMk id="6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9:54.757" v="66" actId="1076"/>
          <ac:picMkLst>
            <pc:docMk/>
            <pc:sldMk cId="2468355633" sldId="261"/>
            <ac:picMk id="7" creationId="{00000000-0000-0000-0000-000000000000}"/>
          </ac:picMkLst>
        </pc:picChg>
        <pc:picChg chg="mod">
          <ac:chgData name="MAI LINH" userId="1c6f36598a0ebb80" providerId="LiveId" clId="{206D936A-7479-4079-A3B3-95BF5D1B5333}" dt="2022-12-29T18:00:14.322" v="76" actId="1076"/>
          <ac:picMkLst>
            <pc:docMk/>
            <pc:sldMk cId="2468355633" sldId="261"/>
            <ac:picMk id="19" creationId="{00000000-0000-0000-0000-000000000000}"/>
          </ac:picMkLst>
        </pc:picChg>
        <pc:cxnChg chg="add mod">
          <ac:chgData name="MAI LINH" userId="1c6f36598a0ebb80" providerId="LiveId" clId="{206D936A-7479-4079-A3B3-95BF5D1B5333}" dt="2022-12-29T18:01:08.477" v="95" actId="404"/>
          <ac:cxnSpMkLst>
            <pc:docMk/>
            <pc:sldMk cId="2468355633" sldId="261"/>
            <ac:cxnSpMk id="5" creationId="{ABE94728-ECFD-56A3-62DF-E5E4891C88EC}"/>
          </ac:cxnSpMkLst>
        </pc:cxnChg>
        <pc:cxnChg chg="add mod">
          <ac:chgData name="MAI LINH" userId="1c6f36598a0ebb80" providerId="LiveId" clId="{206D936A-7479-4079-A3B3-95BF5D1B5333}" dt="2022-12-29T18:01:08.477" v="95" actId="404"/>
          <ac:cxnSpMkLst>
            <pc:docMk/>
            <pc:sldMk cId="2468355633" sldId="261"/>
            <ac:cxnSpMk id="9" creationId="{873D7806-A7F8-B710-54D3-291BD553FF6E}"/>
          </ac:cxnSpMkLst>
        </pc:cxnChg>
        <pc:cxnChg chg="mod">
          <ac:chgData name="MAI LINH" userId="1c6f36598a0ebb80" providerId="LiveId" clId="{206D936A-7479-4079-A3B3-95BF5D1B5333}" dt="2022-12-29T18:00:21.952" v="79" actId="1076"/>
          <ac:cxnSpMkLst>
            <pc:docMk/>
            <pc:sldMk cId="2468355633" sldId="261"/>
            <ac:cxnSpMk id="29" creationId="{00000000-0000-0000-0000-000000000000}"/>
          </ac:cxnSpMkLst>
        </pc:cxnChg>
      </pc:sldChg>
      <pc:sldChg chg="modSp mod">
        <pc:chgData name="MAI LINH" userId="1c6f36598a0ebb80" providerId="LiveId" clId="{206D936A-7479-4079-A3B3-95BF5D1B5333}" dt="2022-12-29T18:07:05.729" v="184" actId="1076"/>
        <pc:sldMkLst>
          <pc:docMk/>
          <pc:sldMk cId="1118135419" sldId="262"/>
        </pc:sldMkLst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2" creationId="{419FE742-58DC-4179-9C64-8FAA89EB8590}"/>
          </ac:spMkLst>
        </pc:spChg>
        <pc:spChg chg="mod">
          <ac:chgData name="MAI LINH" userId="1c6f36598a0ebb80" providerId="LiveId" clId="{206D936A-7479-4079-A3B3-95BF5D1B5333}" dt="2022-12-29T18:06:51.914" v="181" actId="1076"/>
          <ac:spMkLst>
            <pc:docMk/>
            <pc:sldMk cId="1118135419" sldId="262"/>
            <ac:spMk id="8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10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11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13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14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16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17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19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20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21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22" creationId="{00000000-0000-0000-0000-00000000000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30" creationId="{757449DD-CC19-4FDB-8D56-51D2864D8B6B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31" creationId="{1C5FF607-13A5-466D-B577-628A744FC856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32" creationId="{870D7B77-564F-4D23-8BEC-7B5E06DA3F99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33" creationId="{15F83E07-405E-4EF1-B3F5-CEA97E1B1450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34" creationId="{23E10781-B2F2-4367-984F-9302ABC00993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35" creationId="{A98D220E-85CC-4BC0-AA13-44A65FCA3802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36" creationId="{9D784320-CB9B-4985-AE04-E0579F109207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37" creationId="{DFE0E288-4818-440F-9D34-9A664787F673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39" creationId="{9151188D-E5D1-4748-A1F8-1948183A955E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40" creationId="{EAA19221-7185-4E01-8293-DA643CC13B8B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k cId="1118135419" sldId="262"/>
            <ac:spMk id="42" creationId="{85FAE759-01D3-4F3A-A27B-1EDD5257D345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46" creationId="{52AD223C-EDE4-4E7A-888A-5D1385A61DB5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48" creationId="{B8CEF287-D9A8-4052-BFB0-6391D48D8857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50" creationId="{90693577-17A4-489B-A7D4-8DC6A1824B5E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51" creationId="{480E5AB3-E120-437D-929C-8052EDAE0926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53" creationId="{3B85747E-CF33-4B18-A6B1-4B3156FF84B1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54" creationId="{CC3D3A8B-239A-4333-BCB1-96AEA0843F2F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56" creationId="{38E59F35-A10A-46FA-B677-B966F06498A4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57" creationId="{CE444E8E-8378-4918-B1AD-D70FF326AD03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59" creationId="{09946D99-C804-40D2-A583-4C51E99F4E6B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60" creationId="{69EAD067-5DD3-44C8-B893-0F5708C743CA}"/>
          </ac:spMkLst>
        </pc:spChg>
        <pc:spChg chg="mod">
          <ac:chgData name="MAI LINH" userId="1c6f36598a0ebb80" providerId="LiveId" clId="{206D936A-7479-4079-A3B3-95BF5D1B5333}" dt="2022-12-29T18:07:05.729" v="184" actId="1076"/>
          <ac:spMkLst>
            <pc:docMk/>
            <pc:sldMk cId="1118135419" sldId="262"/>
            <ac:spMk id="62" creationId="{37C93C90-012E-49DC-A765-672C6C409B9C}"/>
          </ac:spMkLst>
        </pc:spChg>
        <pc:grpChg chg="mod">
          <ac:chgData name="MAI LINH" userId="1c6f36598a0ebb80" providerId="LiveId" clId="{206D936A-7479-4079-A3B3-95BF5D1B5333}" dt="2022-12-29T18:07:05.729" v="184" actId="1076"/>
          <ac:grpSpMkLst>
            <pc:docMk/>
            <pc:sldMk cId="1118135419" sldId="262"/>
            <ac:grpSpMk id="43" creationId="{EB0690D5-C374-43EC-A373-DB57BE03CBB7}"/>
          </ac:grpSpMkLst>
        </pc:grpChg>
        <pc:picChg chg="mod">
          <ac:chgData name="MAI LINH" userId="1c6f36598a0ebb80" providerId="LiveId" clId="{206D936A-7479-4079-A3B3-95BF5D1B5333}" dt="2022-12-29T18:06:54.182" v="182" actId="14100"/>
          <ac:picMkLst>
            <pc:docMk/>
            <pc:sldMk cId="1118135419" sldId="262"/>
            <ac:picMk id="6" creationId="{00000000-0000-0000-0000-000000000000}"/>
          </ac:picMkLst>
        </pc:picChg>
        <pc:picChg chg="mod">
          <ac:chgData name="MAI LINH" userId="1c6f36598a0ebb80" providerId="LiveId" clId="{206D936A-7479-4079-A3B3-95BF5D1B5333}" dt="2022-12-29T18:05:35.844" v="160" actId="1076"/>
          <ac:picMkLst>
            <pc:docMk/>
            <pc:sldMk cId="1118135419" sldId="262"/>
            <ac:picMk id="7" creationId="{00000000-0000-0000-0000-000000000000}"/>
          </ac:picMkLst>
        </pc:pic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12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15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18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23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24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25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26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3:53.695" v="2"/>
          <ac:cxnSpMkLst>
            <pc:docMk/>
            <pc:sldMk cId="1118135419" sldId="262"/>
            <ac:cxnSpMk id="28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29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45" creationId="{4C2B2F66-3827-41AA-B87F-5BAD2A339216}"/>
          </ac:cxnSpMkLst>
        </pc:cxnChg>
        <pc:cxnChg chg="mod">
          <ac:chgData name="MAI LINH" userId="1c6f36598a0ebb80" providerId="LiveId" clId="{206D936A-7479-4079-A3B3-95BF5D1B5333}" dt="2022-12-29T18:07:05.729" v="184" actId="1076"/>
          <ac:cxnSpMkLst>
            <pc:docMk/>
            <pc:sldMk cId="1118135419" sldId="262"/>
            <ac:cxnSpMk id="52" creationId="{9E83BEC9-984A-4971-A2B3-F7C07AB517D2}"/>
          </ac:cxnSpMkLst>
        </pc:cxnChg>
      </pc:sldChg>
      <pc:sldChg chg="modSp del modNotes">
        <pc:chgData name="MAI LINH" userId="1c6f36598a0ebb80" providerId="LiveId" clId="{206D936A-7479-4079-A3B3-95BF5D1B5333}" dt="2022-12-29T18:07:12.538" v="185" actId="47"/>
        <pc:sldMkLst>
          <pc:docMk/>
          <pc:sldMk cId="940222119" sldId="263"/>
        </pc:sldMkLst>
        <pc:spChg chg="mod">
          <ac:chgData name="MAI LINH" userId="1c6f36598a0ebb80" providerId="LiveId" clId="{206D936A-7479-4079-A3B3-95BF5D1B5333}" dt="2022-12-29T17:53:53.695" v="2"/>
          <ac:spMkLst>
            <pc:docMk/>
            <pc:sldMk cId="940222119" sldId="263"/>
            <ac:spMk id="10" creationId="{00000000-0000-0000-0000-000000000000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k cId="940222119" sldId="263"/>
            <ac:spMk id="47" creationId="{00000000-0000-0000-0000-000000000000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k cId="940222119" sldId="263"/>
            <ac:spMk id="48" creationId="{00000000-0000-0000-0000-000000000000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k cId="940222119" sldId="263"/>
            <ac:spMk id="49" creationId="{00000000-0000-0000-0000-000000000000}"/>
          </ac:spMkLst>
        </pc:spChg>
        <pc:picChg chg="mod">
          <ac:chgData name="MAI LINH" userId="1c6f36598a0ebb80" providerId="LiveId" clId="{206D936A-7479-4079-A3B3-95BF5D1B5333}" dt="2022-12-29T17:53:53.695" v="2"/>
          <ac:picMkLst>
            <pc:docMk/>
            <pc:sldMk cId="940222119" sldId="263"/>
            <ac:picMk id="2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3:53.695" v="2"/>
          <ac:picMkLst>
            <pc:docMk/>
            <pc:sldMk cId="940222119" sldId="263"/>
            <ac:picMk id="4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3:53.695" v="2"/>
          <ac:picMkLst>
            <pc:docMk/>
            <pc:sldMk cId="940222119" sldId="263"/>
            <ac:picMk id="6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3:53.695" v="2"/>
          <ac:picMkLst>
            <pc:docMk/>
            <pc:sldMk cId="940222119" sldId="263"/>
            <ac:picMk id="7" creationId="{00000000-0000-0000-0000-000000000000}"/>
          </ac:picMkLst>
        </pc:picChg>
      </pc:sldChg>
      <pc:sldChg chg="delSp modSp mod">
        <pc:chgData name="MAI LINH" userId="1c6f36598a0ebb80" providerId="LiveId" clId="{206D936A-7479-4079-A3B3-95BF5D1B5333}" dt="2022-12-29T17:55:46.818" v="18" actId="1076"/>
        <pc:sldMkLst>
          <pc:docMk/>
          <pc:sldMk cId="3974246326" sldId="264"/>
        </pc:sldMkLst>
        <pc:spChg chg="mod">
          <ac:chgData name="MAI LINH" userId="1c6f36598a0ebb80" providerId="LiveId" clId="{206D936A-7479-4079-A3B3-95BF5D1B5333}" dt="2022-12-29T17:55:46.818" v="18" actId="1076"/>
          <ac:spMkLst>
            <pc:docMk/>
            <pc:sldMk cId="3974246326" sldId="264"/>
            <ac:spMk id="2" creationId="{00000000-0000-0000-0000-000000000000}"/>
          </ac:spMkLst>
        </pc:spChg>
        <pc:spChg chg="mod">
          <ac:chgData name="MAI LINH" userId="1c6f36598a0ebb80" providerId="LiveId" clId="{206D936A-7479-4079-A3B3-95BF5D1B5333}" dt="2022-12-29T17:55:46.818" v="18" actId="1076"/>
          <ac:spMkLst>
            <pc:docMk/>
            <pc:sldMk cId="3974246326" sldId="264"/>
            <ac:spMk id="3" creationId="{00000000-0000-0000-0000-000000000000}"/>
          </ac:spMkLst>
        </pc:spChg>
        <pc:spChg chg="mod">
          <ac:chgData name="MAI LINH" userId="1c6f36598a0ebb80" providerId="LiveId" clId="{206D936A-7479-4079-A3B3-95BF5D1B5333}" dt="2022-12-29T17:55:30.128" v="15" actId="1076"/>
          <ac:spMkLst>
            <pc:docMk/>
            <pc:sldMk cId="3974246326" sldId="264"/>
            <ac:spMk id="6" creationId="{00000000-0000-0000-0000-000000000000}"/>
          </ac:spMkLst>
        </pc:spChg>
        <pc:spChg chg="mod">
          <ac:chgData name="MAI LINH" userId="1c6f36598a0ebb80" providerId="LiveId" clId="{206D936A-7479-4079-A3B3-95BF5D1B5333}" dt="2022-12-29T17:55:42.821" v="17" actId="1076"/>
          <ac:spMkLst>
            <pc:docMk/>
            <pc:sldMk cId="3974246326" sldId="264"/>
            <ac:spMk id="7" creationId="{00000000-0000-0000-0000-000000000000}"/>
          </ac:spMkLst>
        </pc:spChg>
        <pc:spChg chg="mod">
          <ac:chgData name="MAI LINH" userId="1c6f36598a0ebb80" providerId="LiveId" clId="{206D936A-7479-4079-A3B3-95BF5D1B5333}" dt="2022-12-29T17:55:46.818" v="18" actId="1076"/>
          <ac:spMkLst>
            <pc:docMk/>
            <pc:sldMk cId="3974246326" sldId="264"/>
            <ac:spMk id="9" creationId="{00000000-0000-0000-0000-000000000000}"/>
          </ac:spMkLst>
        </pc:spChg>
        <pc:spChg chg="mod">
          <ac:chgData name="MAI LINH" userId="1c6f36598a0ebb80" providerId="LiveId" clId="{206D936A-7479-4079-A3B3-95BF5D1B5333}" dt="2022-12-29T17:55:46.818" v="18" actId="1076"/>
          <ac:spMkLst>
            <pc:docMk/>
            <pc:sldMk cId="3974246326" sldId="264"/>
            <ac:spMk id="11" creationId="{00000000-0000-0000-0000-000000000000}"/>
          </ac:spMkLst>
        </pc:spChg>
        <pc:spChg chg="mod">
          <ac:chgData name="MAI LINH" userId="1c6f36598a0ebb80" providerId="LiveId" clId="{206D936A-7479-4079-A3B3-95BF5D1B5333}" dt="2022-12-29T17:55:46.818" v="18" actId="1076"/>
          <ac:spMkLst>
            <pc:docMk/>
            <pc:sldMk cId="3974246326" sldId="264"/>
            <ac:spMk id="13" creationId="{00000000-0000-0000-0000-000000000000}"/>
          </ac:spMkLst>
        </pc:spChg>
        <pc:picChg chg="del mod">
          <ac:chgData name="MAI LINH" userId="1c6f36598a0ebb80" providerId="LiveId" clId="{206D936A-7479-4079-A3B3-95BF5D1B5333}" dt="2022-12-29T17:55:25.492" v="14" actId="478"/>
          <ac:picMkLst>
            <pc:docMk/>
            <pc:sldMk cId="3974246326" sldId="264"/>
            <ac:picMk id="4" creationId="{00000000-0000-0000-0000-000000000000}"/>
          </ac:picMkLst>
        </pc:picChg>
        <pc:picChg chg="del mod">
          <ac:chgData name="MAI LINH" userId="1c6f36598a0ebb80" providerId="LiveId" clId="{206D936A-7479-4079-A3B3-95BF5D1B5333}" dt="2022-12-29T17:55:25.492" v="14" actId="478"/>
          <ac:picMkLst>
            <pc:docMk/>
            <pc:sldMk cId="3974246326" sldId="264"/>
            <ac:picMk id="5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5:46.818" v="18" actId="1076"/>
          <ac:picMkLst>
            <pc:docMk/>
            <pc:sldMk cId="3974246326" sldId="264"/>
            <ac:picMk id="8" creationId="{00000000-0000-0000-0000-000000000000}"/>
          </ac:picMkLst>
        </pc:picChg>
      </pc:sldChg>
      <pc:sldChg chg="modSp del">
        <pc:chgData name="MAI LINH" userId="1c6f36598a0ebb80" providerId="LiveId" clId="{206D936A-7479-4079-A3B3-95BF5D1B5333}" dt="2022-12-29T17:54:07.195" v="4" actId="47"/>
        <pc:sldMkLst>
          <pc:docMk/>
          <pc:sldMk cId="2225902737" sldId="266"/>
        </pc:sldMkLst>
        <pc:spChg chg="mod">
          <ac:chgData name="MAI LINH" userId="1c6f36598a0ebb80" providerId="LiveId" clId="{206D936A-7479-4079-A3B3-95BF5D1B5333}" dt="2022-12-29T17:53:53.695" v="2"/>
          <ac:spMkLst>
            <pc:docMk/>
            <pc:sldMk cId="2225902737" sldId="266"/>
            <ac:spMk id="2" creationId="{00000000-0000-0000-0000-000000000000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k cId="2225902737" sldId="266"/>
            <ac:spMk id="3" creationId="{00000000-0000-0000-0000-000000000000}"/>
          </ac:spMkLst>
        </pc:spChg>
        <pc:picChg chg="mod">
          <ac:chgData name="MAI LINH" userId="1c6f36598a0ebb80" providerId="LiveId" clId="{206D936A-7479-4079-A3B3-95BF5D1B5333}" dt="2022-12-29T17:53:53.695" v="2"/>
          <ac:picMkLst>
            <pc:docMk/>
            <pc:sldMk cId="2225902737" sldId="266"/>
            <ac:picMk id="4" creationId="{00000000-0000-0000-0000-000000000000}"/>
          </ac:picMkLst>
        </pc:picChg>
      </pc:sldChg>
      <pc:sldChg chg="modSp mod">
        <pc:chgData name="MAI LINH" userId="1c6f36598a0ebb80" providerId="LiveId" clId="{206D936A-7479-4079-A3B3-95BF5D1B5333}" dt="2022-12-29T18:04:57.320" v="154" actId="1076"/>
        <pc:sldMkLst>
          <pc:docMk/>
          <pc:sldMk cId="1548611997" sldId="269"/>
        </pc:sldMkLst>
        <pc:spChg chg="mod">
          <ac:chgData name="MAI LINH" userId="1c6f36598a0ebb80" providerId="LiveId" clId="{206D936A-7479-4079-A3B3-95BF5D1B5333}" dt="2022-12-29T18:04:57.320" v="154" actId="1076"/>
          <ac:spMkLst>
            <pc:docMk/>
            <pc:sldMk cId="1548611997" sldId="269"/>
            <ac:spMk id="4" creationId="{00000000-0000-0000-0000-000000000000}"/>
          </ac:spMkLst>
        </pc:spChg>
        <pc:spChg chg="mod">
          <ac:chgData name="MAI LINH" userId="1c6f36598a0ebb80" providerId="LiveId" clId="{206D936A-7479-4079-A3B3-95BF5D1B5333}" dt="2022-12-29T18:04:52.692" v="153" actId="1076"/>
          <ac:spMkLst>
            <pc:docMk/>
            <pc:sldMk cId="1548611997" sldId="269"/>
            <ac:spMk id="5" creationId="{00000000-0000-0000-0000-000000000000}"/>
          </ac:spMkLst>
        </pc:spChg>
        <pc:spChg chg="mod">
          <ac:chgData name="MAI LINH" userId="1c6f36598a0ebb80" providerId="LiveId" clId="{206D936A-7479-4079-A3B3-95BF5D1B5333}" dt="2022-12-29T18:04:52.692" v="153" actId="1076"/>
          <ac:spMkLst>
            <pc:docMk/>
            <pc:sldMk cId="1548611997" sldId="269"/>
            <ac:spMk id="6" creationId="{00000000-0000-0000-0000-000000000000}"/>
          </ac:spMkLst>
        </pc:spChg>
        <pc:spChg chg="mod">
          <ac:chgData name="MAI LINH" userId="1c6f36598a0ebb80" providerId="LiveId" clId="{206D936A-7479-4079-A3B3-95BF5D1B5333}" dt="2022-12-29T18:04:57.320" v="154" actId="1076"/>
          <ac:spMkLst>
            <pc:docMk/>
            <pc:sldMk cId="1548611997" sldId="269"/>
            <ac:spMk id="8" creationId="{00000000-0000-0000-0000-000000000000}"/>
          </ac:spMkLst>
        </pc:spChg>
        <pc:picChg chg="mod">
          <ac:chgData name="MAI LINH" userId="1c6f36598a0ebb80" providerId="LiveId" clId="{206D936A-7479-4079-A3B3-95BF5D1B5333}" dt="2022-12-29T18:04:57.320" v="154" actId="1076"/>
          <ac:picMkLst>
            <pc:docMk/>
            <pc:sldMk cId="1548611997" sldId="269"/>
            <ac:picMk id="7" creationId="{00000000-0000-0000-0000-000000000000}"/>
          </ac:picMkLst>
        </pc:picChg>
      </pc:sldChg>
      <pc:sldChg chg="modSp del">
        <pc:chgData name="MAI LINH" userId="1c6f36598a0ebb80" providerId="LiveId" clId="{206D936A-7479-4079-A3B3-95BF5D1B5333}" dt="2022-12-29T18:07:14.219" v="186" actId="47"/>
        <pc:sldMkLst>
          <pc:docMk/>
          <pc:sldMk cId="3336486690" sldId="271"/>
        </pc:sldMkLst>
        <pc:spChg chg="mod">
          <ac:chgData name="MAI LINH" userId="1c6f36598a0ebb80" providerId="LiveId" clId="{206D936A-7479-4079-A3B3-95BF5D1B5333}" dt="2022-12-29T17:53:53.695" v="2"/>
          <ac:spMkLst>
            <pc:docMk/>
            <pc:sldMk cId="3336486690" sldId="271"/>
            <ac:spMk id="2" creationId="{00000000-0000-0000-0000-000000000000}"/>
          </ac:spMkLst>
        </pc:spChg>
        <pc:picChg chg="mod">
          <ac:chgData name="MAI LINH" userId="1c6f36598a0ebb80" providerId="LiveId" clId="{206D936A-7479-4079-A3B3-95BF5D1B5333}" dt="2022-12-29T17:53:53.695" v="2"/>
          <ac:picMkLst>
            <pc:docMk/>
            <pc:sldMk cId="3336486690" sldId="271"/>
            <ac:picMk id="11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3:53.695" v="2"/>
          <ac:picMkLst>
            <pc:docMk/>
            <pc:sldMk cId="3336486690" sldId="271"/>
            <ac:picMk id="12" creationId="{E879C85B-8CF1-467C-90E2-2EFA7DD634B7}"/>
          </ac:picMkLst>
        </pc:picChg>
        <pc:picChg chg="mod">
          <ac:chgData name="MAI LINH" userId="1c6f36598a0ebb80" providerId="LiveId" clId="{206D936A-7479-4079-A3B3-95BF5D1B5333}" dt="2022-12-29T17:53:53.695" v="2"/>
          <ac:picMkLst>
            <pc:docMk/>
            <pc:sldMk cId="3336486690" sldId="271"/>
            <ac:picMk id="13" creationId="{CA8DCC60-7CC6-4BB5-93C9-B6ABD7122B41}"/>
          </ac:picMkLst>
        </pc:picChg>
        <pc:picChg chg="mod">
          <ac:chgData name="MAI LINH" userId="1c6f36598a0ebb80" providerId="LiveId" clId="{206D936A-7479-4079-A3B3-95BF5D1B5333}" dt="2022-12-29T17:53:53.695" v="2"/>
          <ac:picMkLst>
            <pc:docMk/>
            <pc:sldMk cId="3336486690" sldId="271"/>
            <ac:picMk id="14" creationId="{2953C47D-F5F3-4C8B-95AB-CB1D25CCA431}"/>
          </ac:picMkLst>
        </pc:picChg>
        <pc:picChg chg="mod">
          <ac:chgData name="MAI LINH" userId="1c6f36598a0ebb80" providerId="LiveId" clId="{206D936A-7479-4079-A3B3-95BF5D1B5333}" dt="2022-12-29T17:53:53.695" v="2"/>
          <ac:picMkLst>
            <pc:docMk/>
            <pc:sldMk cId="3336486690" sldId="271"/>
            <ac:picMk id="15" creationId="{F3DF6CF5-0997-49BE-A637-2641803BF9FA}"/>
          </ac:picMkLst>
        </pc:picChg>
        <pc:picChg chg="mod">
          <ac:chgData name="MAI LINH" userId="1c6f36598a0ebb80" providerId="LiveId" clId="{206D936A-7479-4079-A3B3-95BF5D1B5333}" dt="2022-12-29T17:53:53.695" v="2"/>
          <ac:picMkLst>
            <pc:docMk/>
            <pc:sldMk cId="3336486690" sldId="271"/>
            <ac:picMk id="16" creationId="{10B541C0-B76C-43AB-9EAF-B49801DFF855}"/>
          </ac:picMkLst>
        </pc:picChg>
      </pc:sldChg>
      <pc:sldChg chg="modSp del">
        <pc:chgData name="MAI LINH" userId="1c6f36598a0ebb80" providerId="LiveId" clId="{206D936A-7479-4079-A3B3-95BF5D1B5333}" dt="2022-12-29T17:54:07.195" v="4" actId="47"/>
        <pc:sldMkLst>
          <pc:docMk/>
          <pc:sldMk cId="1961652638" sldId="277"/>
        </pc:sldMkLst>
        <pc:picChg chg="mod">
          <ac:chgData name="MAI LINH" userId="1c6f36598a0ebb80" providerId="LiveId" clId="{206D936A-7479-4079-A3B3-95BF5D1B5333}" dt="2022-12-29T17:53:53.695" v="2"/>
          <ac:picMkLst>
            <pc:docMk/>
            <pc:sldMk cId="1961652638" sldId="277"/>
            <ac:picMk id="4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3:53.695" v="2"/>
          <ac:picMkLst>
            <pc:docMk/>
            <pc:sldMk cId="1961652638" sldId="277"/>
            <ac:picMk id="5" creationId="{00000000-0000-0000-0000-000000000000}"/>
          </ac:picMkLst>
        </pc:picChg>
      </pc:sldChg>
      <pc:sldChg chg="addSp delSp modSp mod delAnim">
        <pc:chgData name="MAI LINH" userId="1c6f36598a0ebb80" providerId="LiveId" clId="{206D936A-7479-4079-A3B3-95BF5D1B5333}" dt="2022-12-29T17:59:18.246" v="58" actId="1076"/>
        <pc:sldMkLst>
          <pc:docMk/>
          <pc:sldMk cId="3158079386" sldId="278"/>
        </pc:sldMkLst>
        <pc:spChg chg="del mod">
          <ac:chgData name="MAI LINH" userId="1c6f36598a0ebb80" providerId="LiveId" clId="{206D936A-7479-4079-A3B3-95BF5D1B5333}" dt="2022-12-29T17:58:13.959" v="42" actId="21"/>
          <ac:spMkLst>
            <pc:docMk/>
            <pc:sldMk cId="3158079386" sldId="278"/>
            <ac:spMk id="2" creationId="{00000000-0000-0000-0000-000000000000}"/>
          </ac:spMkLst>
        </pc:spChg>
        <pc:spChg chg="del mod">
          <ac:chgData name="MAI LINH" userId="1c6f36598a0ebb80" providerId="LiveId" clId="{206D936A-7479-4079-A3B3-95BF5D1B5333}" dt="2022-12-29T17:58:13.959" v="42" actId="21"/>
          <ac:spMkLst>
            <pc:docMk/>
            <pc:sldMk cId="3158079386" sldId="278"/>
            <ac:spMk id="3" creationId="{00000000-0000-0000-0000-000000000000}"/>
          </ac:spMkLst>
        </pc:spChg>
        <pc:spChg chg="del mod">
          <ac:chgData name="MAI LINH" userId="1c6f36598a0ebb80" providerId="LiveId" clId="{206D936A-7479-4079-A3B3-95BF5D1B5333}" dt="2022-12-29T17:58:13.959" v="42" actId="21"/>
          <ac:spMkLst>
            <pc:docMk/>
            <pc:sldMk cId="3158079386" sldId="278"/>
            <ac:spMk id="5" creationId="{F6C16411-0437-4EF9-8597-04ED68CC0B73}"/>
          </ac:spMkLst>
        </pc:spChg>
        <pc:spChg chg="add mod">
          <ac:chgData name="MAI LINH" userId="1c6f36598a0ebb80" providerId="LiveId" clId="{206D936A-7479-4079-A3B3-95BF5D1B5333}" dt="2022-12-29T17:59:06.516" v="56"/>
          <ac:spMkLst>
            <pc:docMk/>
            <pc:sldMk cId="3158079386" sldId="278"/>
            <ac:spMk id="8" creationId="{F0CC476E-08D4-19C6-CBBE-7BE422C0E8AA}"/>
          </ac:spMkLst>
        </pc:spChg>
        <pc:spChg chg="del mod">
          <ac:chgData name="MAI LINH" userId="1c6f36598a0ebb80" providerId="LiveId" clId="{206D936A-7479-4079-A3B3-95BF5D1B5333}" dt="2022-12-29T17:58:13.959" v="42" actId="21"/>
          <ac:spMkLst>
            <pc:docMk/>
            <pc:sldMk cId="3158079386" sldId="278"/>
            <ac:spMk id="21" creationId="{00000000-0000-0000-0000-000000000000}"/>
          </ac:spMkLst>
        </pc:spChg>
        <pc:spChg chg="del mod">
          <ac:chgData name="MAI LINH" userId="1c6f36598a0ebb80" providerId="LiveId" clId="{206D936A-7479-4079-A3B3-95BF5D1B5333}" dt="2022-12-29T17:58:13.959" v="42" actId="21"/>
          <ac:spMkLst>
            <pc:docMk/>
            <pc:sldMk cId="3158079386" sldId="278"/>
            <ac:spMk id="23" creationId="{00000000-0000-0000-0000-000000000000}"/>
          </ac:spMkLst>
        </pc:spChg>
        <pc:spChg chg="mod">
          <ac:chgData name="MAI LINH" userId="1c6f36598a0ebb80" providerId="LiveId" clId="{206D936A-7479-4079-A3B3-95BF5D1B5333}" dt="2022-12-29T17:59:01.826" v="55" actId="1076"/>
          <ac:spMkLst>
            <pc:docMk/>
            <pc:sldMk cId="3158079386" sldId="278"/>
            <ac:spMk id="26" creationId="{00000000-0000-0000-0000-000000000000}"/>
          </ac:spMkLst>
        </pc:spChg>
        <pc:spChg chg="mod">
          <ac:chgData name="MAI LINH" userId="1c6f36598a0ebb80" providerId="LiveId" clId="{206D936A-7479-4079-A3B3-95BF5D1B5333}" dt="2022-12-29T17:59:01.826" v="55" actId="1076"/>
          <ac:spMkLst>
            <pc:docMk/>
            <pc:sldMk cId="3158079386" sldId="278"/>
            <ac:spMk id="28" creationId="{00000000-0000-0000-0000-000000000000}"/>
          </ac:spMkLst>
        </pc:spChg>
        <pc:spChg chg="mod">
          <ac:chgData name="MAI LINH" userId="1c6f36598a0ebb80" providerId="LiveId" clId="{206D936A-7479-4079-A3B3-95BF5D1B5333}" dt="2022-12-29T17:59:12.483" v="57" actId="1076"/>
          <ac:spMkLst>
            <pc:docMk/>
            <pc:sldMk cId="3158079386" sldId="278"/>
            <ac:spMk id="31" creationId="{00000000-0000-0000-0000-000000000000}"/>
          </ac:spMkLst>
        </pc:spChg>
        <pc:spChg chg="mod">
          <ac:chgData name="MAI LINH" userId="1c6f36598a0ebb80" providerId="LiveId" clId="{206D936A-7479-4079-A3B3-95BF5D1B5333}" dt="2022-12-29T17:59:12.483" v="57" actId="1076"/>
          <ac:spMkLst>
            <pc:docMk/>
            <pc:sldMk cId="3158079386" sldId="278"/>
            <ac:spMk id="33" creationId="{00000000-0000-0000-0000-000000000000}"/>
          </ac:spMkLst>
        </pc:spChg>
        <pc:spChg chg="mod">
          <ac:chgData name="MAI LINH" userId="1c6f36598a0ebb80" providerId="LiveId" clId="{206D936A-7479-4079-A3B3-95BF5D1B5333}" dt="2022-12-29T17:59:18.246" v="58" actId="1076"/>
          <ac:spMkLst>
            <pc:docMk/>
            <pc:sldMk cId="3158079386" sldId="278"/>
            <ac:spMk id="36" creationId="{00000000-0000-0000-0000-000000000000}"/>
          </ac:spMkLst>
        </pc:spChg>
        <pc:spChg chg="mod">
          <ac:chgData name="MAI LINH" userId="1c6f36598a0ebb80" providerId="LiveId" clId="{206D936A-7479-4079-A3B3-95BF5D1B5333}" dt="2022-12-29T17:59:18.246" v="58" actId="1076"/>
          <ac:spMkLst>
            <pc:docMk/>
            <pc:sldMk cId="3158079386" sldId="278"/>
            <ac:spMk id="38" creationId="{00000000-0000-0000-0000-000000000000}"/>
          </ac:spMkLst>
        </pc:spChg>
        <pc:spChg chg="del mod">
          <ac:chgData name="MAI LINH" userId="1c6f36598a0ebb80" providerId="LiveId" clId="{206D936A-7479-4079-A3B3-95BF5D1B5333}" dt="2022-12-29T17:58:13.959" v="42" actId="21"/>
          <ac:spMkLst>
            <pc:docMk/>
            <pc:sldMk cId="3158079386" sldId="278"/>
            <ac:spMk id="41" creationId="{4C0A23BB-580D-4B70-B529-2BAA6E8F5E01}"/>
          </ac:spMkLst>
        </pc:spChg>
        <pc:spChg chg="mod">
          <ac:chgData name="MAI LINH" userId="1c6f36598a0ebb80" providerId="LiveId" clId="{206D936A-7479-4079-A3B3-95BF5D1B5333}" dt="2022-12-29T17:59:01.826" v="55" actId="1076"/>
          <ac:spMkLst>
            <pc:docMk/>
            <pc:sldMk cId="3158079386" sldId="278"/>
            <ac:spMk id="42" creationId="{15D6708E-A0F4-40A3-A250-9FDBAFE597FB}"/>
          </ac:spMkLst>
        </pc:spChg>
        <pc:spChg chg="mod">
          <ac:chgData name="MAI LINH" userId="1c6f36598a0ebb80" providerId="LiveId" clId="{206D936A-7479-4079-A3B3-95BF5D1B5333}" dt="2022-12-29T17:59:12.483" v="57" actId="1076"/>
          <ac:spMkLst>
            <pc:docMk/>
            <pc:sldMk cId="3158079386" sldId="278"/>
            <ac:spMk id="43" creationId="{8C4FD4E5-20A1-45F5-88DF-1D0126460B0F}"/>
          </ac:spMkLst>
        </pc:spChg>
        <pc:spChg chg="mod">
          <ac:chgData name="MAI LINH" userId="1c6f36598a0ebb80" providerId="LiveId" clId="{206D936A-7479-4079-A3B3-95BF5D1B5333}" dt="2022-12-29T17:59:18.246" v="58" actId="1076"/>
          <ac:spMkLst>
            <pc:docMk/>
            <pc:sldMk cId="3158079386" sldId="278"/>
            <ac:spMk id="44" creationId="{F12E9767-A76D-4307-89D5-2F3C8E45DC40}"/>
          </ac:spMkLst>
        </pc:spChg>
        <pc:spChg chg="mod">
          <ac:chgData name="MAI LINH" userId="1c6f36598a0ebb80" providerId="LiveId" clId="{206D936A-7479-4079-A3B3-95BF5D1B5333}" dt="2022-12-29T17:59:18.246" v="58" actId="1076"/>
          <ac:spMkLst>
            <pc:docMk/>
            <pc:sldMk cId="3158079386" sldId="278"/>
            <ac:spMk id="45" creationId="{7FC00325-92C0-4D8A-9EB8-AB9BA40C09D2}"/>
          </ac:spMkLst>
        </pc:spChg>
        <pc:spChg chg="del mod">
          <ac:chgData name="MAI LINH" userId="1c6f36598a0ebb80" providerId="LiveId" clId="{206D936A-7479-4079-A3B3-95BF5D1B5333}" dt="2022-12-29T17:58:13.959" v="42" actId="21"/>
          <ac:spMkLst>
            <pc:docMk/>
            <pc:sldMk cId="3158079386" sldId="278"/>
            <ac:spMk id="46" creationId="{1BC32019-49FA-4C15-9A04-170C2C7FE748}"/>
          </ac:spMkLst>
        </pc:spChg>
        <pc:spChg chg="mod">
          <ac:chgData name="MAI LINH" userId="1c6f36598a0ebb80" providerId="LiveId" clId="{206D936A-7479-4079-A3B3-95BF5D1B5333}" dt="2022-12-29T17:59:12.483" v="57" actId="1076"/>
          <ac:spMkLst>
            <pc:docMk/>
            <pc:sldMk cId="3158079386" sldId="278"/>
            <ac:spMk id="47" creationId="{46C8C2CF-F565-4356-8368-04FC9DDDB585}"/>
          </ac:spMkLst>
        </pc:spChg>
        <pc:spChg chg="del mod">
          <ac:chgData name="MAI LINH" userId="1c6f36598a0ebb80" providerId="LiveId" clId="{206D936A-7479-4079-A3B3-95BF5D1B5333}" dt="2022-12-29T17:58:13.959" v="42" actId="21"/>
          <ac:spMkLst>
            <pc:docMk/>
            <pc:sldMk cId="3158079386" sldId="278"/>
            <ac:spMk id="48" creationId="{8A322739-2AD6-4E3D-A0DB-27989108AA1C}"/>
          </ac:spMkLst>
        </pc:spChg>
        <pc:spChg chg="mod">
          <ac:chgData name="MAI LINH" userId="1c6f36598a0ebb80" providerId="LiveId" clId="{206D936A-7479-4079-A3B3-95BF5D1B5333}" dt="2022-12-29T17:59:01.826" v="55" actId="1076"/>
          <ac:spMkLst>
            <pc:docMk/>
            <pc:sldMk cId="3158079386" sldId="278"/>
            <ac:spMk id="49" creationId="{61407A7B-B42C-48E5-BBE7-A627A94883DA}"/>
          </ac:spMkLst>
        </pc:spChg>
        <pc:picChg chg="add mod">
          <ac:chgData name="MAI LINH" userId="1c6f36598a0ebb80" providerId="LiveId" clId="{206D936A-7479-4079-A3B3-95BF5D1B5333}" dt="2022-12-29T17:59:06.516" v="56"/>
          <ac:picMkLst>
            <pc:docMk/>
            <pc:sldMk cId="3158079386" sldId="278"/>
            <ac:picMk id="6" creationId="{53925D63-E62D-13F1-23A1-F0DCAC0F9374}"/>
          </ac:picMkLst>
        </pc:picChg>
        <pc:picChg chg="add mod">
          <ac:chgData name="MAI LINH" userId="1c6f36598a0ebb80" providerId="LiveId" clId="{206D936A-7479-4079-A3B3-95BF5D1B5333}" dt="2022-12-29T17:59:06.516" v="56"/>
          <ac:picMkLst>
            <pc:docMk/>
            <pc:sldMk cId="3158079386" sldId="278"/>
            <ac:picMk id="7" creationId="{4C559AC5-4F50-FC7D-7B37-B8F1A1C188D6}"/>
          </ac:picMkLst>
        </pc:picChg>
        <pc:picChg chg="del mod">
          <ac:chgData name="MAI LINH" userId="1c6f36598a0ebb80" providerId="LiveId" clId="{206D936A-7479-4079-A3B3-95BF5D1B5333}" dt="2022-12-29T17:58:13.959" v="42" actId="21"/>
          <ac:picMkLst>
            <pc:docMk/>
            <pc:sldMk cId="3158079386" sldId="278"/>
            <ac:picMk id="19" creationId="{00000000-0000-0000-0000-000000000000}"/>
          </ac:picMkLst>
        </pc:picChg>
        <pc:picChg chg="del mod">
          <ac:chgData name="MAI LINH" userId="1c6f36598a0ebb80" providerId="LiveId" clId="{206D936A-7479-4079-A3B3-95BF5D1B5333}" dt="2022-12-29T17:58:13.959" v="42" actId="21"/>
          <ac:picMkLst>
            <pc:docMk/>
            <pc:sldMk cId="3158079386" sldId="278"/>
            <ac:picMk id="25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9:01.826" v="55" actId="1076"/>
          <ac:picMkLst>
            <pc:docMk/>
            <pc:sldMk cId="3158079386" sldId="278"/>
            <ac:picMk id="30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9:12.483" v="57" actId="1076"/>
          <ac:picMkLst>
            <pc:docMk/>
            <pc:sldMk cId="3158079386" sldId="278"/>
            <ac:picMk id="35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9:18.246" v="58" actId="1076"/>
          <ac:picMkLst>
            <pc:docMk/>
            <pc:sldMk cId="3158079386" sldId="278"/>
            <ac:picMk id="40" creationId="{00000000-0000-0000-0000-000000000000}"/>
          </ac:picMkLst>
        </pc:picChg>
        <pc:picChg chg="mod">
          <ac:chgData name="MAI LINH" userId="1c6f36598a0ebb80" providerId="LiveId" clId="{206D936A-7479-4079-A3B3-95BF5D1B5333}" dt="2022-12-29T17:59:18.246" v="58" actId="1076"/>
          <ac:picMkLst>
            <pc:docMk/>
            <pc:sldMk cId="3158079386" sldId="278"/>
            <ac:picMk id="50" creationId="{08D287B4-E35C-4FAA-B409-3EB8AEFEF1B1}"/>
          </ac:picMkLst>
        </pc:picChg>
        <pc:picChg chg="mod">
          <ac:chgData name="MAI LINH" userId="1c6f36598a0ebb80" providerId="LiveId" clId="{206D936A-7479-4079-A3B3-95BF5D1B5333}" dt="2022-12-29T17:59:12.483" v="57" actId="1076"/>
          <ac:picMkLst>
            <pc:docMk/>
            <pc:sldMk cId="3158079386" sldId="278"/>
            <ac:picMk id="51" creationId="{AA0AB4ED-C285-4DFB-8A89-89EF24E41212}"/>
          </ac:picMkLst>
        </pc:picChg>
        <pc:picChg chg="del mod">
          <ac:chgData name="MAI LINH" userId="1c6f36598a0ebb80" providerId="LiveId" clId="{206D936A-7479-4079-A3B3-95BF5D1B5333}" dt="2022-12-29T17:58:13.959" v="42" actId="21"/>
          <ac:picMkLst>
            <pc:docMk/>
            <pc:sldMk cId="3158079386" sldId="278"/>
            <ac:picMk id="53" creationId="{5816EE3B-4AFB-46F4-B015-5693C123D607}"/>
          </ac:picMkLst>
        </pc:picChg>
        <pc:cxnChg chg="del mod">
          <ac:chgData name="MAI LINH" userId="1c6f36598a0ebb80" providerId="LiveId" clId="{206D936A-7479-4079-A3B3-95BF5D1B5333}" dt="2022-12-29T17:58:13.959" v="42" actId="21"/>
          <ac:cxnSpMkLst>
            <pc:docMk/>
            <pc:sldMk cId="3158079386" sldId="278"/>
            <ac:cxnSpMk id="4" creationId="{00000000-0000-0000-0000-000000000000}"/>
          </ac:cxnSpMkLst>
        </pc:cxnChg>
        <pc:cxnChg chg="del mod">
          <ac:chgData name="MAI LINH" userId="1c6f36598a0ebb80" providerId="LiveId" clId="{206D936A-7479-4079-A3B3-95BF5D1B5333}" dt="2022-12-29T17:58:13.959" v="42" actId="21"/>
          <ac:cxnSpMkLst>
            <pc:docMk/>
            <pc:sldMk cId="3158079386" sldId="278"/>
            <ac:cxnSpMk id="24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9:01.826" v="55" actId="1076"/>
          <ac:cxnSpMkLst>
            <pc:docMk/>
            <pc:sldMk cId="3158079386" sldId="278"/>
            <ac:cxnSpMk id="29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9:12.483" v="57" actId="1076"/>
          <ac:cxnSpMkLst>
            <pc:docMk/>
            <pc:sldMk cId="3158079386" sldId="278"/>
            <ac:cxnSpMk id="34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7:59:18.246" v="58" actId="1076"/>
          <ac:cxnSpMkLst>
            <pc:docMk/>
            <pc:sldMk cId="3158079386" sldId="278"/>
            <ac:cxnSpMk id="39" creationId="{00000000-0000-0000-0000-000000000000}"/>
          </ac:cxnSpMkLst>
        </pc:cxnChg>
      </pc:sldChg>
      <pc:sldChg chg="delSp modSp del mod delAnim">
        <pc:chgData name="MAI LINH" userId="1c6f36598a0ebb80" providerId="LiveId" clId="{206D936A-7479-4079-A3B3-95BF5D1B5333}" dt="2022-12-29T18:01:23.794" v="97" actId="47"/>
        <pc:sldMkLst>
          <pc:docMk/>
          <pc:sldMk cId="489313653" sldId="279"/>
        </pc:sldMkLst>
        <pc:spChg chg="del mod">
          <ac:chgData name="MAI LINH" userId="1c6f36598a0ebb80" providerId="LiveId" clId="{206D936A-7479-4079-A3B3-95BF5D1B5333}" dt="2022-12-29T18:00:46.984" v="84" actId="21"/>
          <ac:spMkLst>
            <pc:docMk/>
            <pc:sldMk cId="489313653" sldId="279"/>
            <ac:spMk id="2" creationId="{F4B6A368-8F72-4D7F-9C87-11037DE25958}"/>
          </ac:spMkLst>
        </pc:spChg>
        <pc:spChg chg="del mod">
          <ac:chgData name="MAI LINH" userId="1c6f36598a0ebb80" providerId="LiveId" clId="{206D936A-7479-4079-A3B3-95BF5D1B5333}" dt="2022-12-29T18:00:46.984" v="84" actId="21"/>
          <ac:spMkLst>
            <pc:docMk/>
            <pc:sldMk cId="489313653" sldId="279"/>
            <ac:spMk id="4" creationId="{00000000-0000-0000-0000-000000000000}"/>
          </ac:spMkLst>
        </pc:spChg>
        <pc:spChg chg="del mod">
          <ac:chgData name="MAI LINH" userId="1c6f36598a0ebb80" providerId="LiveId" clId="{206D936A-7479-4079-A3B3-95BF5D1B5333}" dt="2022-12-29T18:00:46.984" v="84" actId="21"/>
          <ac:spMkLst>
            <pc:docMk/>
            <pc:sldMk cId="489313653" sldId="279"/>
            <ac:spMk id="6" creationId="{00000000-0000-0000-0000-000000000000}"/>
          </ac:spMkLst>
        </pc:spChg>
        <pc:spChg chg="del mod">
          <ac:chgData name="MAI LINH" userId="1c6f36598a0ebb80" providerId="LiveId" clId="{206D936A-7479-4079-A3B3-95BF5D1B5333}" dt="2022-12-29T18:00:46.984" v="84" actId="21"/>
          <ac:spMkLst>
            <pc:docMk/>
            <pc:sldMk cId="489313653" sldId="279"/>
            <ac:spMk id="10" creationId="{851FCFAE-A871-4297-893F-679A9B1D319D}"/>
          </ac:spMkLst>
        </pc:spChg>
        <pc:picChg chg="del mod">
          <ac:chgData name="MAI LINH" userId="1c6f36598a0ebb80" providerId="LiveId" clId="{206D936A-7479-4079-A3B3-95BF5D1B5333}" dt="2022-12-29T18:00:46.984" v="84" actId="21"/>
          <ac:picMkLst>
            <pc:docMk/>
            <pc:sldMk cId="489313653" sldId="279"/>
            <ac:picMk id="5" creationId="{00000000-0000-0000-0000-000000000000}"/>
          </ac:picMkLst>
        </pc:picChg>
        <pc:cxnChg chg="del mod">
          <ac:chgData name="MAI LINH" userId="1c6f36598a0ebb80" providerId="LiveId" clId="{206D936A-7479-4079-A3B3-95BF5D1B5333}" dt="2022-12-29T18:00:46.984" v="84" actId="21"/>
          <ac:cxnSpMkLst>
            <pc:docMk/>
            <pc:sldMk cId="489313653" sldId="279"/>
            <ac:cxnSpMk id="7" creationId="{00000000-0000-0000-0000-000000000000}"/>
          </ac:cxnSpMkLst>
        </pc:cxnChg>
        <pc:cxnChg chg="del mod">
          <ac:chgData name="MAI LINH" userId="1c6f36598a0ebb80" providerId="LiveId" clId="{206D936A-7479-4079-A3B3-95BF5D1B5333}" dt="2022-12-29T18:00:46.984" v="84" actId="21"/>
          <ac:cxnSpMkLst>
            <pc:docMk/>
            <pc:sldMk cId="489313653" sldId="279"/>
            <ac:cxnSpMk id="8" creationId="{00000000-0000-0000-0000-000000000000}"/>
          </ac:cxnSpMkLst>
        </pc:cxnChg>
      </pc:sldChg>
      <pc:sldChg chg="addSp delSp modSp mod modAnim">
        <pc:chgData name="MAI LINH" userId="1c6f36598a0ebb80" providerId="LiveId" clId="{206D936A-7479-4079-A3B3-95BF5D1B5333}" dt="2022-12-29T18:06:21.028" v="174" actId="1076"/>
        <pc:sldMkLst>
          <pc:docMk/>
          <pc:sldMk cId="1727554999" sldId="280"/>
        </pc:sldMkLst>
        <pc:spChg chg="mod">
          <ac:chgData name="MAI LINH" userId="1c6f36598a0ebb80" providerId="LiveId" clId="{206D936A-7479-4079-A3B3-95BF5D1B5333}" dt="2022-12-29T18:06:15.778" v="173" actId="1076"/>
          <ac:spMkLst>
            <pc:docMk/>
            <pc:sldMk cId="1727554999" sldId="280"/>
            <ac:spMk id="4" creationId="{00000000-0000-0000-0000-000000000000}"/>
          </ac:spMkLst>
        </pc:spChg>
        <pc:spChg chg="mod">
          <ac:chgData name="MAI LINH" userId="1c6f36598a0ebb80" providerId="LiveId" clId="{206D936A-7479-4079-A3B3-95BF5D1B5333}" dt="2022-12-29T18:05:56.891" v="165" actId="1076"/>
          <ac:spMkLst>
            <pc:docMk/>
            <pc:sldMk cId="1727554999" sldId="280"/>
            <ac:spMk id="6" creationId="{00000000-0000-0000-0000-000000000000}"/>
          </ac:spMkLst>
        </pc:spChg>
        <pc:spChg chg="add mod">
          <ac:chgData name="MAI LINH" userId="1c6f36598a0ebb80" providerId="LiveId" clId="{206D936A-7479-4079-A3B3-95BF5D1B5333}" dt="2022-12-29T18:06:10.122" v="171" actId="1076"/>
          <ac:spMkLst>
            <pc:docMk/>
            <pc:sldMk cId="1727554999" sldId="280"/>
            <ac:spMk id="9" creationId="{8EA71456-0D68-0885-16EF-E1923F48EC11}"/>
          </ac:spMkLst>
        </pc:spChg>
        <pc:spChg chg="mod">
          <ac:chgData name="MAI LINH" userId="1c6f36598a0ebb80" providerId="LiveId" clId="{206D936A-7479-4079-A3B3-95BF5D1B5333}" dt="2022-12-29T18:05:56.891" v="165" actId="1076"/>
          <ac:spMkLst>
            <pc:docMk/>
            <pc:sldMk cId="1727554999" sldId="280"/>
            <ac:spMk id="10" creationId="{209177DC-6F2A-43D9-9FAE-31AB3A08E6BE}"/>
          </ac:spMkLst>
        </pc:spChg>
        <pc:spChg chg="mod">
          <ac:chgData name="MAI LINH" userId="1c6f36598a0ebb80" providerId="LiveId" clId="{206D936A-7479-4079-A3B3-95BF5D1B5333}" dt="2022-12-29T18:05:56.891" v="165" actId="1076"/>
          <ac:spMkLst>
            <pc:docMk/>
            <pc:sldMk cId="1727554999" sldId="280"/>
            <ac:spMk id="11" creationId="{317ECAE2-05F8-4FBA-95EC-48A9A7959A6A}"/>
          </ac:spMkLst>
        </pc:spChg>
        <pc:spChg chg="mod">
          <ac:chgData name="MAI LINH" userId="1c6f36598a0ebb80" providerId="LiveId" clId="{206D936A-7479-4079-A3B3-95BF5D1B5333}" dt="2022-12-29T18:05:56.891" v="165" actId="1076"/>
          <ac:spMkLst>
            <pc:docMk/>
            <pc:sldMk cId="1727554999" sldId="280"/>
            <ac:spMk id="12" creationId="{241E7F03-D5D5-4005-B9CE-06315986033E}"/>
          </ac:spMkLst>
        </pc:spChg>
        <pc:spChg chg="add mod">
          <ac:chgData name="MAI LINH" userId="1c6f36598a0ebb80" providerId="LiveId" clId="{206D936A-7479-4079-A3B3-95BF5D1B5333}" dt="2022-12-29T18:05:56.891" v="165" actId="1076"/>
          <ac:spMkLst>
            <pc:docMk/>
            <pc:sldMk cId="1727554999" sldId="280"/>
            <ac:spMk id="14" creationId="{5B7D7C70-E9A8-58B5-1350-2B40558579A6}"/>
          </ac:spMkLst>
        </pc:spChg>
        <pc:spChg chg="add mod">
          <ac:chgData name="MAI LINH" userId="1c6f36598a0ebb80" providerId="LiveId" clId="{206D936A-7479-4079-A3B3-95BF5D1B5333}" dt="2022-12-29T18:05:56.891" v="165" actId="1076"/>
          <ac:spMkLst>
            <pc:docMk/>
            <pc:sldMk cId="1727554999" sldId="280"/>
            <ac:spMk id="17" creationId="{42746221-B20D-538C-274D-CF9B053E8CA7}"/>
          </ac:spMkLst>
        </pc:spChg>
        <pc:spChg chg="add mod">
          <ac:chgData name="MAI LINH" userId="1c6f36598a0ebb80" providerId="LiveId" clId="{206D936A-7479-4079-A3B3-95BF5D1B5333}" dt="2022-12-29T18:05:56.891" v="165" actId="1076"/>
          <ac:spMkLst>
            <pc:docMk/>
            <pc:sldMk cId="1727554999" sldId="280"/>
            <ac:spMk id="18" creationId="{6769A410-85CE-3698-FEDB-49ECD918AC6B}"/>
          </ac:spMkLst>
        </pc:spChg>
        <pc:spChg chg="add mod">
          <ac:chgData name="MAI LINH" userId="1c6f36598a0ebb80" providerId="LiveId" clId="{206D936A-7479-4079-A3B3-95BF5D1B5333}" dt="2022-12-29T18:05:56.891" v="165" actId="1076"/>
          <ac:spMkLst>
            <pc:docMk/>
            <pc:sldMk cId="1727554999" sldId="280"/>
            <ac:spMk id="19" creationId="{1D13690D-B14E-75D9-53D8-B09FE7992BC4}"/>
          </ac:spMkLst>
        </pc:spChg>
        <pc:spChg chg="add del mod">
          <ac:chgData name="MAI LINH" userId="1c6f36598a0ebb80" providerId="LiveId" clId="{206D936A-7479-4079-A3B3-95BF5D1B5333}" dt="2022-12-29T18:05:49.476" v="164"/>
          <ac:spMkLst>
            <pc:docMk/>
            <pc:sldMk cId="1727554999" sldId="280"/>
            <ac:spMk id="24" creationId="{142FC7A8-E84B-0234-2C3B-48089133C4B9}"/>
          </ac:spMkLst>
        </pc:spChg>
        <pc:spChg chg="add mod">
          <ac:chgData name="MAI LINH" userId="1c6f36598a0ebb80" providerId="LiveId" clId="{206D936A-7479-4079-A3B3-95BF5D1B5333}" dt="2022-12-29T18:06:21.028" v="174" actId="1076"/>
          <ac:spMkLst>
            <pc:docMk/>
            <pc:sldMk cId="1727554999" sldId="280"/>
            <ac:spMk id="27" creationId="{22F6526F-2A97-729A-EEDB-A4F01A9D3DA8}"/>
          </ac:spMkLst>
        </pc:spChg>
        <pc:picChg chg="mod">
          <ac:chgData name="MAI LINH" userId="1c6f36598a0ebb80" providerId="LiveId" clId="{206D936A-7479-4079-A3B3-95BF5D1B5333}" dt="2022-12-29T18:06:12.257" v="172" actId="1076"/>
          <ac:picMkLst>
            <pc:docMk/>
            <pc:sldMk cId="1727554999" sldId="280"/>
            <ac:picMk id="5" creationId="{00000000-0000-0000-0000-000000000000}"/>
          </ac:picMkLst>
        </pc:picChg>
        <pc:picChg chg="add mod">
          <ac:chgData name="MAI LINH" userId="1c6f36598a0ebb80" providerId="LiveId" clId="{206D936A-7479-4079-A3B3-95BF5D1B5333}" dt="2022-12-29T18:06:07.312" v="170" actId="1076"/>
          <ac:picMkLst>
            <pc:docMk/>
            <pc:sldMk cId="1727554999" sldId="280"/>
            <ac:picMk id="13" creationId="{3A501E5E-E2A8-875B-056D-65F9493F34D0}"/>
          </ac:picMkLst>
        </pc:picChg>
        <pc:picChg chg="add del mod">
          <ac:chgData name="MAI LINH" userId="1c6f36598a0ebb80" providerId="LiveId" clId="{206D936A-7479-4079-A3B3-95BF5D1B5333}" dt="2022-12-29T18:05:49.476" v="164"/>
          <ac:picMkLst>
            <pc:docMk/>
            <pc:sldMk cId="1727554999" sldId="280"/>
            <ac:picMk id="22" creationId="{85E0899B-2ABC-DBA8-F2D9-00E3FD2A0E4F}"/>
          </ac:picMkLst>
        </pc:picChg>
        <pc:picChg chg="add del mod">
          <ac:chgData name="MAI LINH" userId="1c6f36598a0ebb80" providerId="LiveId" clId="{206D936A-7479-4079-A3B3-95BF5D1B5333}" dt="2022-12-29T18:05:49.476" v="164"/>
          <ac:picMkLst>
            <pc:docMk/>
            <pc:sldMk cId="1727554999" sldId="280"/>
            <ac:picMk id="23" creationId="{CED5467D-2B18-E762-17AA-39F81E219133}"/>
          </ac:picMkLst>
        </pc:picChg>
        <pc:picChg chg="add mod">
          <ac:chgData name="MAI LINH" userId="1c6f36598a0ebb80" providerId="LiveId" clId="{206D936A-7479-4079-A3B3-95BF5D1B5333}" dt="2022-12-29T18:06:21.028" v="174" actId="1076"/>
          <ac:picMkLst>
            <pc:docMk/>
            <pc:sldMk cId="1727554999" sldId="280"/>
            <ac:picMk id="25" creationId="{6883D1C9-C049-0DC6-A10B-F67E82DBCD0E}"/>
          </ac:picMkLst>
        </pc:picChg>
        <pc:picChg chg="add mod">
          <ac:chgData name="MAI LINH" userId="1c6f36598a0ebb80" providerId="LiveId" clId="{206D936A-7479-4079-A3B3-95BF5D1B5333}" dt="2022-12-29T18:06:21.028" v="174" actId="1076"/>
          <ac:picMkLst>
            <pc:docMk/>
            <pc:sldMk cId="1727554999" sldId="280"/>
            <ac:picMk id="26" creationId="{EF12C86F-B225-7C0E-8402-6F5C55B724FF}"/>
          </ac:picMkLst>
        </pc:picChg>
        <pc:cxnChg chg="mod">
          <ac:chgData name="MAI LINH" userId="1c6f36598a0ebb80" providerId="LiveId" clId="{206D936A-7479-4079-A3B3-95BF5D1B5333}" dt="2022-12-29T18:05:56.891" v="165" actId="1076"/>
          <ac:cxnSpMkLst>
            <pc:docMk/>
            <pc:sldMk cId="1727554999" sldId="280"/>
            <ac:cxnSpMk id="7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5:56.891" v="165" actId="1076"/>
          <ac:cxnSpMkLst>
            <pc:docMk/>
            <pc:sldMk cId="1727554999" sldId="280"/>
            <ac:cxnSpMk id="8" creationId="{00000000-0000-0000-0000-000000000000}"/>
          </ac:cxnSpMkLst>
        </pc:cxnChg>
        <pc:cxnChg chg="add mod">
          <ac:chgData name="MAI LINH" userId="1c6f36598a0ebb80" providerId="LiveId" clId="{206D936A-7479-4079-A3B3-95BF5D1B5333}" dt="2022-12-29T18:05:56.891" v="165" actId="1076"/>
          <ac:cxnSpMkLst>
            <pc:docMk/>
            <pc:sldMk cId="1727554999" sldId="280"/>
            <ac:cxnSpMk id="15" creationId="{1B6D5E0F-3393-2C95-522F-6C3C4F71DB7F}"/>
          </ac:cxnSpMkLst>
        </pc:cxnChg>
        <pc:cxnChg chg="add mod">
          <ac:chgData name="MAI LINH" userId="1c6f36598a0ebb80" providerId="LiveId" clId="{206D936A-7479-4079-A3B3-95BF5D1B5333}" dt="2022-12-29T18:05:56.891" v="165" actId="1076"/>
          <ac:cxnSpMkLst>
            <pc:docMk/>
            <pc:sldMk cId="1727554999" sldId="280"/>
            <ac:cxnSpMk id="16" creationId="{707EDFA9-5D2B-3165-1FF2-A61B1AF95B71}"/>
          </ac:cxnSpMkLst>
        </pc:cxnChg>
      </pc:sldChg>
      <pc:sldChg chg="delSp modSp del mod delAnim">
        <pc:chgData name="MAI LINH" userId="1c6f36598a0ebb80" providerId="LiveId" clId="{206D936A-7479-4079-A3B3-95BF5D1B5333}" dt="2022-12-29T18:03:00.865" v="120" actId="47"/>
        <pc:sldMkLst>
          <pc:docMk/>
          <pc:sldMk cId="1372654436" sldId="281"/>
        </pc:sldMkLst>
        <pc:spChg chg="del mod">
          <ac:chgData name="MAI LINH" userId="1c6f36598a0ebb80" providerId="LiveId" clId="{206D936A-7479-4079-A3B3-95BF5D1B5333}" dt="2022-12-29T18:02:25.063" v="108" actId="21"/>
          <ac:spMkLst>
            <pc:docMk/>
            <pc:sldMk cId="1372654436" sldId="281"/>
            <ac:spMk id="4" creationId="{00000000-0000-0000-0000-000000000000}"/>
          </ac:spMkLst>
        </pc:spChg>
        <pc:spChg chg="del mod">
          <ac:chgData name="MAI LINH" userId="1c6f36598a0ebb80" providerId="LiveId" clId="{206D936A-7479-4079-A3B3-95BF5D1B5333}" dt="2022-12-29T18:02:25.063" v="108" actId="21"/>
          <ac:spMkLst>
            <pc:docMk/>
            <pc:sldMk cId="1372654436" sldId="281"/>
            <ac:spMk id="6" creationId="{00000000-0000-0000-0000-000000000000}"/>
          </ac:spMkLst>
        </pc:spChg>
        <pc:spChg chg="del mod">
          <ac:chgData name="MAI LINH" userId="1c6f36598a0ebb80" providerId="LiveId" clId="{206D936A-7479-4079-A3B3-95BF5D1B5333}" dt="2022-12-29T18:02:25.063" v="108" actId="21"/>
          <ac:spMkLst>
            <pc:docMk/>
            <pc:sldMk cId="1372654436" sldId="281"/>
            <ac:spMk id="10" creationId="{028F4D72-EDD1-45EA-98DE-0D28620B34AF}"/>
          </ac:spMkLst>
        </pc:spChg>
        <pc:spChg chg="del mod">
          <ac:chgData name="MAI LINH" userId="1c6f36598a0ebb80" providerId="LiveId" clId="{206D936A-7479-4079-A3B3-95BF5D1B5333}" dt="2022-12-29T18:02:25.063" v="108" actId="21"/>
          <ac:spMkLst>
            <pc:docMk/>
            <pc:sldMk cId="1372654436" sldId="281"/>
            <ac:spMk id="11" creationId="{575AC0B0-FAF2-443B-8E2F-BE7A09225029}"/>
          </ac:spMkLst>
        </pc:spChg>
        <pc:spChg chg="del mod">
          <ac:chgData name="MAI LINH" userId="1c6f36598a0ebb80" providerId="LiveId" clId="{206D936A-7479-4079-A3B3-95BF5D1B5333}" dt="2022-12-29T18:02:25.063" v="108" actId="21"/>
          <ac:spMkLst>
            <pc:docMk/>
            <pc:sldMk cId="1372654436" sldId="281"/>
            <ac:spMk id="12" creationId="{68563A04-424D-4BA2-B99F-DDFE458F4031}"/>
          </ac:spMkLst>
        </pc:spChg>
        <pc:picChg chg="del mod">
          <ac:chgData name="MAI LINH" userId="1c6f36598a0ebb80" providerId="LiveId" clId="{206D936A-7479-4079-A3B3-95BF5D1B5333}" dt="2022-12-29T18:02:25.063" v="108" actId="21"/>
          <ac:picMkLst>
            <pc:docMk/>
            <pc:sldMk cId="1372654436" sldId="281"/>
            <ac:picMk id="5" creationId="{00000000-0000-0000-0000-000000000000}"/>
          </ac:picMkLst>
        </pc:picChg>
        <pc:cxnChg chg="del mod">
          <ac:chgData name="MAI LINH" userId="1c6f36598a0ebb80" providerId="LiveId" clId="{206D936A-7479-4079-A3B3-95BF5D1B5333}" dt="2022-12-29T18:02:25.063" v="108" actId="21"/>
          <ac:cxnSpMkLst>
            <pc:docMk/>
            <pc:sldMk cId="1372654436" sldId="281"/>
            <ac:cxnSpMk id="7" creationId="{00000000-0000-0000-0000-000000000000}"/>
          </ac:cxnSpMkLst>
        </pc:cxnChg>
        <pc:cxnChg chg="del mod">
          <ac:chgData name="MAI LINH" userId="1c6f36598a0ebb80" providerId="LiveId" clId="{206D936A-7479-4079-A3B3-95BF5D1B5333}" dt="2022-12-29T18:02:25.063" v="108" actId="21"/>
          <ac:cxnSpMkLst>
            <pc:docMk/>
            <pc:sldMk cId="1372654436" sldId="281"/>
            <ac:cxnSpMk id="8" creationId="{00000000-0000-0000-0000-000000000000}"/>
          </ac:cxnSpMkLst>
        </pc:cxnChg>
      </pc:sldChg>
      <pc:sldChg chg="addSp modSp mod modAnim">
        <pc:chgData name="MAI LINH" userId="1c6f36598a0ebb80" providerId="LiveId" clId="{206D936A-7479-4079-A3B3-95BF5D1B5333}" dt="2022-12-29T18:06:40.271" v="179" actId="1076"/>
        <pc:sldMkLst>
          <pc:docMk/>
          <pc:sldMk cId="3560167402" sldId="282"/>
        </pc:sldMkLst>
        <pc:spChg chg="mod">
          <ac:chgData name="MAI LINH" userId="1c6f36598a0ebb80" providerId="LiveId" clId="{206D936A-7479-4079-A3B3-95BF5D1B5333}" dt="2022-12-29T18:06:36.538" v="177" actId="1076"/>
          <ac:spMkLst>
            <pc:docMk/>
            <pc:sldMk cId="3560167402" sldId="282"/>
            <ac:spMk id="4" creationId="{00000000-0000-0000-0000-000000000000}"/>
          </ac:spMkLst>
        </pc:spChg>
        <pc:spChg chg="mod">
          <ac:chgData name="MAI LINH" userId="1c6f36598a0ebb80" providerId="LiveId" clId="{206D936A-7479-4079-A3B3-95BF5D1B5333}" dt="2022-12-29T18:06:29.142" v="175" actId="1076"/>
          <ac:spMkLst>
            <pc:docMk/>
            <pc:sldMk cId="3560167402" sldId="282"/>
            <ac:spMk id="6" creationId="{00000000-0000-0000-0000-000000000000}"/>
          </ac:spMkLst>
        </pc:spChg>
        <pc:spChg chg="add mod">
          <ac:chgData name="MAI LINH" userId="1c6f36598a0ebb80" providerId="LiveId" clId="{206D936A-7479-4079-A3B3-95BF5D1B5333}" dt="2022-12-29T18:06:34.001" v="176" actId="1076"/>
          <ac:spMkLst>
            <pc:docMk/>
            <pc:sldMk cId="3560167402" sldId="282"/>
            <ac:spMk id="9" creationId="{A100FAC9-4EB9-B434-9B56-B7D505649434}"/>
          </ac:spMkLst>
        </pc:spChg>
        <pc:spChg chg="mod">
          <ac:chgData name="MAI LINH" userId="1c6f36598a0ebb80" providerId="LiveId" clId="{206D936A-7479-4079-A3B3-95BF5D1B5333}" dt="2022-12-29T18:06:29.142" v="175" actId="1076"/>
          <ac:spMkLst>
            <pc:docMk/>
            <pc:sldMk cId="3560167402" sldId="282"/>
            <ac:spMk id="10" creationId="{A7E9B1E0-A165-442A-B74A-362A3A9EDA1E}"/>
          </ac:spMkLst>
        </pc:spChg>
        <pc:spChg chg="mod">
          <ac:chgData name="MAI LINH" userId="1c6f36598a0ebb80" providerId="LiveId" clId="{206D936A-7479-4079-A3B3-95BF5D1B5333}" dt="2022-12-29T18:06:29.142" v="175" actId="1076"/>
          <ac:spMkLst>
            <pc:docMk/>
            <pc:sldMk cId="3560167402" sldId="282"/>
            <ac:spMk id="11" creationId="{FC9DE5DE-AA5F-44AA-8C3B-BD9394BEE11C}"/>
          </ac:spMkLst>
        </pc:spChg>
        <pc:spChg chg="add mod">
          <ac:chgData name="MAI LINH" userId="1c6f36598a0ebb80" providerId="LiveId" clId="{206D936A-7479-4079-A3B3-95BF5D1B5333}" dt="2022-12-29T18:06:29.142" v="175" actId="1076"/>
          <ac:spMkLst>
            <pc:docMk/>
            <pc:sldMk cId="3560167402" sldId="282"/>
            <ac:spMk id="13" creationId="{5E688A66-6FCB-8A5C-5749-06321D915101}"/>
          </ac:spMkLst>
        </pc:spChg>
        <pc:spChg chg="add mod">
          <ac:chgData name="MAI LINH" userId="1c6f36598a0ebb80" providerId="LiveId" clId="{206D936A-7479-4079-A3B3-95BF5D1B5333}" dt="2022-12-29T18:06:29.142" v="175" actId="1076"/>
          <ac:spMkLst>
            <pc:docMk/>
            <pc:sldMk cId="3560167402" sldId="282"/>
            <ac:spMk id="16" creationId="{2AF7FC2E-F1FE-F8D7-9FE1-FCD60AC500CB}"/>
          </ac:spMkLst>
        </pc:spChg>
        <pc:spChg chg="add mod">
          <ac:chgData name="MAI LINH" userId="1c6f36598a0ebb80" providerId="LiveId" clId="{206D936A-7479-4079-A3B3-95BF5D1B5333}" dt="2022-12-29T18:06:29.142" v="175" actId="1076"/>
          <ac:spMkLst>
            <pc:docMk/>
            <pc:sldMk cId="3560167402" sldId="282"/>
            <ac:spMk id="17" creationId="{B17B74AD-1750-2362-E60E-D0D23FB9124A}"/>
          </ac:spMkLst>
        </pc:spChg>
        <pc:spChg chg="add mod">
          <ac:chgData name="MAI LINH" userId="1c6f36598a0ebb80" providerId="LiveId" clId="{206D936A-7479-4079-A3B3-95BF5D1B5333}" dt="2022-12-29T18:06:29.142" v="175" actId="1076"/>
          <ac:spMkLst>
            <pc:docMk/>
            <pc:sldMk cId="3560167402" sldId="282"/>
            <ac:spMk id="18" creationId="{BF8F084E-1B0E-D48F-4931-DFE08BA5E6DE}"/>
          </ac:spMkLst>
        </pc:spChg>
        <pc:spChg chg="add mod">
          <ac:chgData name="MAI LINH" userId="1c6f36598a0ebb80" providerId="LiveId" clId="{206D936A-7479-4079-A3B3-95BF5D1B5333}" dt="2022-12-29T18:06:40.271" v="179" actId="1076"/>
          <ac:spMkLst>
            <pc:docMk/>
            <pc:sldMk cId="3560167402" sldId="282"/>
            <ac:spMk id="21" creationId="{13485C84-0E3B-BA4C-9525-3D9034B34301}"/>
          </ac:spMkLst>
        </pc:spChg>
        <pc:picChg chg="mod">
          <ac:chgData name="MAI LINH" userId="1c6f36598a0ebb80" providerId="LiveId" clId="{206D936A-7479-4079-A3B3-95BF5D1B5333}" dt="2022-12-29T18:06:29.142" v="175" actId="1076"/>
          <ac:picMkLst>
            <pc:docMk/>
            <pc:sldMk cId="3560167402" sldId="282"/>
            <ac:picMk id="5" creationId="{00000000-0000-0000-0000-000000000000}"/>
          </ac:picMkLst>
        </pc:picChg>
        <pc:picChg chg="add mod">
          <ac:chgData name="MAI LINH" userId="1c6f36598a0ebb80" providerId="LiveId" clId="{206D936A-7479-4079-A3B3-95BF5D1B5333}" dt="2022-12-29T18:06:29.142" v="175" actId="1076"/>
          <ac:picMkLst>
            <pc:docMk/>
            <pc:sldMk cId="3560167402" sldId="282"/>
            <ac:picMk id="12" creationId="{D7782FCC-B5F2-6A78-00CF-A3B617937C09}"/>
          </ac:picMkLst>
        </pc:picChg>
        <pc:picChg chg="add mod">
          <ac:chgData name="MAI LINH" userId="1c6f36598a0ebb80" providerId="LiveId" clId="{206D936A-7479-4079-A3B3-95BF5D1B5333}" dt="2022-12-29T18:06:40.271" v="179" actId="1076"/>
          <ac:picMkLst>
            <pc:docMk/>
            <pc:sldMk cId="3560167402" sldId="282"/>
            <ac:picMk id="19" creationId="{1A736118-E2AF-3EF9-E5C9-56BAC7C83E17}"/>
          </ac:picMkLst>
        </pc:picChg>
        <pc:picChg chg="add mod">
          <ac:chgData name="MAI LINH" userId="1c6f36598a0ebb80" providerId="LiveId" clId="{206D936A-7479-4079-A3B3-95BF5D1B5333}" dt="2022-12-29T18:06:40.271" v="179" actId="1076"/>
          <ac:picMkLst>
            <pc:docMk/>
            <pc:sldMk cId="3560167402" sldId="282"/>
            <ac:picMk id="20" creationId="{B7324BEC-E364-3B53-0898-04DBBFD5BF8B}"/>
          </ac:picMkLst>
        </pc:picChg>
        <pc:cxnChg chg="mod">
          <ac:chgData name="MAI LINH" userId="1c6f36598a0ebb80" providerId="LiveId" clId="{206D936A-7479-4079-A3B3-95BF5D1B5333}" dt="2022-12-29T18:06:29.142" v="175" actId="1076"/>
          <ac:cxnSpMkLst>
            <pc:docMk/>
            <pc:sldMk cId="3560167402" sldId="282"/>
            <ac:cxnSpMk id="7" creationId="{00000000-0000-0000-0000-000000000000}"/>
          </ac:cxnSpMkLst>
        </pc:cxnChg>
        <pc:cxnChg chg="mod">
          <ac:chgData name="MAI LINH" userId="1c6f36598a0ebb80" providerId="LiveId" clId="{206D936A-7479-4079-A3B3-95BF5D1B5333}" dt="2022-12-29T18:06:29.142" v="175" actId="1076"/>
          <ac:cxnSpMkLst>
            <pc:docMk/>
            <pc:sldMk cId="3560167402" sldId="282"/>
            <ac:cxnSpMk id="8" creationId="{00000000-0000-0000-0000-000000000000}"/>
          </ac:cxnSpMkLst>
        </pc:cxnChg>
        <pc:cxnChg chg="add mod">
          <ac:chgData name="MAI LINH" userId="1c6f36598a0ebb80" providerId="LiveId" clId="{206D936A-7479-4079-A3B3-95BF5D1B5333}" dt="2022-12-29T18:06:29.142" v="175" actId="1076"/>
          <ac:cxnSpMkLst>
            <pc:docMk/>
            <pc:sldMk cId="3560167402" sldId="282"/>
            <ac:cxnSpMk id="14" creationId="{B54A9089-1F7B-A72D-A468-B405950FEEE9}"/>
          </ac:cxnSpMkLst>
        </pc:cxnChg>
        <pc:cxnChg chg="add mod">
          <ac:chgData name="MAI LINH" userId="1c6f36598a0ebb80" providerId="LiveId" clId="{206D936A-7479-4079-A3B3-95BF5D1B5333}" dt="2022-12-29T18:06:29.142" v="175" actId="1076"/>
          <ac:cxnSpMkLst>
            <pc:docMk/>
            <pc:sldMk cId="3560167402" sldId="282"/>
            <ac:cxnSpMk id="15" creationId="{E47A746D-656F-1E53-09A8-BDA442518269}"/>
          </ac:cxnSpMkLst>
        </pc:cxnChg>
      </pc:sldChg>
      <pc:sldChg chg="delSp modSp del mod delAnim">
        <pc:chgData name="MAI LINH" userId="1c6f36598a0ebb80" providerId="LiveId" clId="{206D936A-7479-4079-A3B3-95BF5D1B5333}" dt="2022-12-29T18:04:01.295" v="139" actId="47"/>
        <pc:sldMkLst>
          <pc:docMk/>
          <pc:sldMk cId="3826807404" sldId="283"/>
        </pc:sldMkLst>
        <pc:spChg chg="del mod">
          <ac:chgData name="MAI LINH" userId="1c6f36598a0ebb80" providerId="LiveId" clId="{206D936A-7479-4079-A3B3-95BF5D1B5333}" dt="2022-12-29T18:03:59.860" v="138" actId="21"/>
          <ac:spMkLst>
            <pc:docMk/>
            <pc:sldMk cId="3826807404" sldId="283"/>
            <ac:spMk id="4" creationId="{00000000-0000-0000-0000-000000000000}"/>
          </ac:spMkLst>
        </pc:spChg>
        <pc:spChg chg="del mod">
          <ac:chgData name="MAI LINH" userId="1c6f36598a0ebb80" providerId="LiveId" clId="{206D936A-7479-4079-A3B3-95BF5D1B5333}" dt="2022-12-29T18:03:59.860" v="138" actId="21"/>
          <ac:spMkLst>
            <pc:docMk/>
            <pc:sldMk cId="3826807404" sldId="283"/>
            <ac:spMk id="6" creationId="{00000000-0000-0000-0000-000000000000}"/>
          </ac:spMkLst>
        </pc:spChg>
        <pc:spChg chg="del mod">
          <ac:chgData name="MAI LINH" userId="1c6f36598a0ebb80" providerId="LiveId" clId="{206D936A-7479-4079-A3B3-95BF5D1B5333}" dt="2022-12-29T18:03:59.860" v="138" actId="21"/>
          <ac:spMkLst>
            <pc:docMk/>
            <pc:sldMk cId="3826807404" sldId="283"/>
            <ac:spMk id="13" creationId="{BE2C9909-F362-4CA5-8E9A-C9FF0D492C3D}"/>
          </ac:spMkLst>
        </pc:spChg>
        <pc:spChg chg="del mod">
          <ac:chgData name="MAI LINH" userId="1c6f36598a0ebb80" providerId="LiveId" clId="{206D936A-7479-4079-A3B3-95BF5D1B5333}" dt="2022-12-29T18:03:59.860" v="138" actId="21"/>
          <ac:spMkLst>
            <pc:docMk/>
            <pc:sldMk cId="3826807404" sldId="283"/>
            <ac:spMk id="14" creationId="{88403790-66EF-4835-B8B5-A069D2D3857C}"/>
          </ac:spMkLst>
        </pc:spChg>
        <pc:spChg chg="del mod">
          <ac:chgData name="MAI LINH" userId="1c6f36598a0ebb80" providerId="LiveId" clId="{206D936A-7479-4079-A3B3-95BF5D1B5333}" dt="2022-12-29T18:03:59.860" v="138" actId="21"/>
          <ac:spMkLst>
            <pc:docMk/>
            <pc:sldMk cId="3826807404" sldId="283"/>
            <ac:spMk id="15" creationId="{5A47C51F-DF16-4750-ADF8-34D8D49603A3}"/>
          </ac:spMkLst>
        </pc:spChg>
        <pc:picChg chg="del mod">
          <ac:chgData name="MAI LINH" userId="1c6f36598a0ebb80" providerId="LiveId" clId="{206D936A-7479-4079-A3B3-95BF5D1B5333}" dt="2022-12-29T18:03:59.860" v="138" actId="21"/>
          <ac:picMkLst>
            <pc:docMk/>
            <pc:sldMk cId="3826807404" sldId="283"/>
            <ac:picMk id="5" creationId="{00000000-0000-0000-0000-000000000000}"/>
          </ac:picMkLst>
        </pc:picChg>
        <pc:cxnChg chg="del mod">
          <ac:chgData name="MAI LINH" userId="1c6f36598a0ebb80" providerId="LiveId" clId="{206D936A-7479-4079-A3B3-95BF5D1B5333}" dt="2022-12-29T18:03:59.860" v="138" actId="21"/>
          <ac:cxnSpMkLst>
            <pc:docMk/>
            <pc:sldMk cId="3826807404" sldId="283"/>
            <ac:cxnSpMk id="7" creationId="{00000000-0000-0000-0000-000000000000}"/>
          </ac:cxnSpMkLst>
        </pc:cxnChg>
        <pc:cxnChg chg="del mod">
          <ac:chgData name="MAI LINH" userId="1c6f36598a0ebb80" providerId="LiveId" clId="{206D936A-7479-4079-A3B3-95BF5D1B5333}" dt="2022-12-29T18:03:59.860" v="138" actId="21"/>
          <ac:cxnSpMkLst>
            <pc:docMk/>
            <pc:sldMk cId="3826807404" sldId="283"/>
            <ac:cxnSpMk id="8" creationId="{00000000-0000-0000-0000-000000000000}"/>
          </ac:cxnSpMkLst>
        </pc:cxnChg>
      </pc:sldChg>
      <pc:sldChg chg="add">
        <pc:chgData name="MAI LINH" userId="1c6f36598a0ebb80" providerId="LiveId" clId="{206D936A-7479-4079-A3B3-95BF5D1B5333}" dt="2022-12-29T17:54:05.697" v="3"/>
        <pc:sldMkLst>
          <pc:docMk/>
          <pc:sldMk cId="0" sldId="394"/>
        </pc:sldMkLst>
      </pc:sldChg>
      <pc:sldChg chg="add">
        <pc:chgData name="MAI LINH" userId="1c6f36598a0ebb80" providerId="LiveId" clId="{206D936A-7479-4079-A3B3-95BF5D1B5333}" dt="2022-12-29T18:07:24.212" v="187"/>
        <pc:sldMkLst>
          <pc:docMk/>
          <pc:sldMk cId="0" sldId="412"/>
        </pc:sldMkLst>
      </pc:sldChg>
      <pc:sldMasterChg chg="modSp modSldLayout">
        <pc:chgData name="MAI LINH" userId="1c6f36598a0ebb80" providerId="LiveId" clId="{206D936A-7479-4079-A3B3-95BF5D1B5333}" dt="2022-12-29T17:53:53.695" v="2"/>
        <pc:sldMasterMkLst>
          <pc:docMk/>
          <pc:sldMasterMk cId="556585263" sldId="2147483660"/>
        </pc:sldMasterMkLst>
        <pc:spChg chg="mod">
          <ac:chgData name="MAI LINH" userId="1c6f36598a0ebb80" providerId="LiveId" clId="{206D936A-7479-4079-A3B3-95BF5D1B5333}" dt="2022-12-29T17:53:53.695" v="2"/>
          <ac:spMkLst>
            <pc:docMk/>
            <pc:sldMasterMk cId="556585263" sldId="2147483660"/>
            <ac:spMk id="2" creationId="{00000000-0000-0000-0000-000000000000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asterMk cId="556585263" sldId="2147483660"/>
            <ac:spMk id="3" creationId="{00000000-0000-0000-0000-000000000000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asterMk cId="556585263" sldId="2147483660"/>
            <ac:spMk id="4" creationId="{00000000-0000-0000-0000-000000000000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asterMk cId="556585263" sldId="2147483660"/>
            <ac:spMk id="5" creationId="{00000000-0000-0000-0000-000000000000}"/>
          </ac:spMkLst>
        </pc:spChg>
        <pc:spChg chg="mod">
          <ac:chgData name="MAI LINH" userId="1c6f36598a0ebb80" providerId="LiveId" clId="{206D936A-7479-4079-A3B3-95BF5D1B5333}" dt="2022-12-29T17:53:53.695" v="2"/>
          <ac:spMkLst>
            <pc:docMk/>
            <pc:sldMasterMk cId="556585263" sldId="2147483660"/>
            <ac:spMk id="6" creationId="{00000000-0000-0000-0000-000000000000}"/>
          </ac:spMkLst>
        </pc:spChg>
        <pc:sldLayoutChg chg="modSp">
          <pc:chgData name="MAI LINH" userId="1c6f36598a0ebb80" providerId="LiveId" clId="{206D936A-7479-4079-A3B3-95BF5D1B5333}" dt="2022-12-29T17:53:53.695" v="2"/>
          <pc:sldLayoutMkLst>
            <pc:docMk/>
            <pc:sldMasterMk cId="556585263" sldId="2147483660"/>
            <pc:sldLayoutMk cId="159706461" sldId="2147483661"/>
          </pc:sldLayoutMkLst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159706461" sldId="2147483661"/>
              <ac:spMk id="2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159706461" sldId="2147483661"/>
              <ac:spMk id="3" creationId="{00000000-0000-0000-0000-000000000000}"/>
            </ac:spMkLst>
          </pc:spChg>
        </pc:sldLayoutChg>
        <pc:sldLayoutChg chg="modSp">
          <pc:chgData name="MAI LINH" userId="1c6f36598a0ebb80" providerId="LiveId" clId="{206D936A-7479-4079-A3B3-95BF5D1B5333}" dt="2022-12-29T17:53:53.695" v="2"/>
          <pc:sldLayoutMkLst>
            <pc:docMk/>
            <pc:sldMasterMk cId="556585263" sldId="2147483660"/>
            <pc:sldLayoutMk cId="592278405" sldId="2147483663"/>
          </pc:sldLayoutMkLst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592278405" sldId="2147483663"/>
              <ac:spMk id="2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592278405" sldId="2147483663"/>
              <ac:spMk id="3" creationId="{00000000-0000-0000-0000-000000000000}"/>
            </ac:spMkLst>
          </pc:spChg>
        </pc:sldLayoutChg>
        <pc:sldLayoutChg chg="modSp">
          <pc:chgData name="MAI LINH" userId="1c6f36598a0ebb80" providerId="LiveId" clId="{206D936A-7479-4079-A3B3-95BF5D1B5333}" dt="2022-12-29T17:53:53.695" v="2"/>
          <pc:sldLayoutMkLst>
            <pc:docMk/>
            <pc:sldMasterMk cId="556585263" sldId="2147483660"/>
            <pc:sldLayoutMk cId="2194357677" sldId="2147483664"/>
          </pc:sldLayoutMkLst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2194357677" sldId="2147483664"/>
              <ac:spMk id="3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2194357677" sldId="2147483664"/>
              <ac:spMk id="4" creationId="{00000000-0000-0000-0000-000000000000}"/>
            </ac:spMkLst>
          </pc:spChg>
        </pc:sldLayoutChg>
        <pc:sldLayoutChg chg="modSp">
          <pc:chgData name="MAI LINH" userId="1c6f36598a0ebb80" providerId="LiveId" clId="{206D936A-7479-4079-A3B3-95BF5D1B5333}" dt="2022-12-29T17:53:53.695" v="2"/>
          <pc:sldLayoutMkLst>
            <pc:docMk/>
            <pc:sldMasterMk cId="556585263" sldId="2147483660"/>
            <pc:sldLayoutMk cId="407717781" sldId="2147483665"/>
          </pc:sldLayoutMkLst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407717781" sldId="2147483665"/>
              <ac:spMk id="2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407717781" sldId="2147483665"/>
              <ac:spMk id="3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407717781" sldId="2147483665"/>
              <ac:spMk id="4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407717781" sldId="2147483665"/>
              <ac:spMk id="5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407717781" sldId="2147483665"/>
              <ac:spMk id="6" creationId="{00000000-0000-0000-0000-000000000000}"/>
            </ac:spMkLst>
          </pc:spChg>
        </pc:sldLayoutChg>
        <pc:sldLayoutChg chg="modSp">
          <pc:chgData name="MAI LINH" userId="1c6f36598a0ebb80" providerId="LiveId" clId="{206D936A-7479-4079-A3B3-95BF5D1B5333}" dt="2022-12-29T17:53:53.695" v="2"/>
          <pc:sldLayoutMkLst>
            <pc:docMk/>
            <pc:sldMasterMk cId="556585263" sldId="2147483660"/>
            <pc:sldLayoutMk cId="3301764014" sldId="2147483668"/>
          </pc:sldLayoutMkLst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3301764014" sldId="2147483668"/>
              <ac:spMk id="2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3301764014" sldId="2147483668"/>
              <ac:spMk id="3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3301764014" sldId="2147483668"/>
              <ac:spMk id="4" creationId="{00000000-0000-0000-0000-000000000000}"/>
            </ac:spMkLst>
          </pc:spChg>
        </pc:sldLayoutChg>
        <pc:sldLayoutChg chg="modSp">
          <pc:chgData name="MAI LINH" userId="1c6f36598a0ebb80" providerId="LiveId" clId="{206D936A-7479-4079-A3B3-95BF5D1B5333}" dt="2022-12-29T17:53:53.695" v="2"/>
          <pc:sldLayoutMkLst>
            <pc:docMk/>
            <pc:sldMasterMk cId="556585263" sldId="2147483660"/>
            <pc:sldLayoutMk cId="2898466247" sldId="2147483669"/>
          </pc:sldLayoutMkLst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2898466247" sldId="2147483669"/>
              <ac:spMk id="2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2898466247" sldId="2147483669"/>
              <ac:spMk id="3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2898466247" sldId="2147483669"/>
              <ac:spMk id="4" creationId="{00000000-0000-0000-0000-000000000000}"/>
            </ac:spMkLst>
          </pc:spChg>
        </pc:sldLayoutChg>
        <pc:sldLayoutChg chg="modSp">
          <pc:chgData name="MAI LINH" userId="1c6f36598a0ebb80" providerId="LiveId" clId="{206D936A-7479-4079-A3B3-95BF5D1B5333}" dt="2022-12-29T17:53:53.695" v="2"/>
          <pc:sldLayoutMkLst>
            <pc:docMk/>
            <pc:sldMasterMk cId="556585263" sldId="2147483660"/>
            <pc:sldLayoutMk cId="3185044154" sldId="2147483671"/>
          </pc:sldLayoutMkLst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3185044154" sldId="2147483671"/>
              <ac:spMk id="2" creationId="{00000000-0000-0000-0000-000000000000}"/>
            </ac:spMkLst>
          </pc:spChg>
          <pc:spChg chg="mod">
            <ac:chgData name="MAI LINH" userId="1c6f36598a0ebb80" providerId="LiveId" clId="{206D936A-7479-4079-A3B3-95BF5D1B5333}" dt="2022-12-29T17:53:53.695" v="2"/>
            <ac:spMkLst>
              <pc:docMk/>
              <pc:sldMasterMk cId="556585263" sldId="2147483660"/>
              <pc:sldLayoutMk cId="3185044154" sldId="2147483671"/>
              <ac:spMk id="3" creationId="{00000000-0000-0000-0000-000000000000}"/>
            </ac:spMkLst>
          </pc:spChg>
        </pc:sldLayoutChg>
      </pc:sldMasterChg>
      <pc:sldMasterChg chg="addSp modSp">
        <pc:chgData name="MAI LINH" userId="1c6f36598a0ebb80" providerId="LiveId" clId="{206D936A-7479-4079-A3B3-95BF5D1B5333}" dt="2022-12-29T18:07:36.357" v="188"/>
        <pc:sldMasterMkLst>
          <pc:docMk/>
          <pc:sldMasterMk cId="3265858457" sldId="2147483672"/>
        </pc:sldMasterMkLst>
        <pc:picChg chg="add mod">
          <ac:chgData name="MAI LINH" userId="1c6f36598a0ebb80" providerId="LiveId" clId="{206D936A-7479-4079-A3B3-95BF5D1B5333}" dt="2022-12-29T18:07:36.357" v="188"/>
          <ac:picMkLst>
            <pc:docMk/>
            <pc:sldMasterMk cId="3265858457" sldId="2147483672"/>
            <ac:picMk id="7" creationId="{49D1445E-4E84-13B8-6768-BCA4E97805E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958e4b1c6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958e4b1c6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1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1B62FB90-C021-40C3-ACC1-60A35BBA1602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66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gf7ebffcf10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5" name="Google Shape;2605;gf7ebffcf10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97933" y="966631"/>
            <a:ext cx="8196000" cy="22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32533" y="3234631"/>
            <a:ext cx="6326800" cy="588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335848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9297709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7932338" y="4668398"/>
            <a:ext cx="372548" cy="803369"/>
            <a:chOff x="-1118986" y="3729104"/>
            <a:chExt cx="251926" cy="543306"/>
          </a:xfrm>
        </p:grpSpPr>
        <p:sp>
          <p:nvSpPr>
            <p:cNvPr id="14" name="Google Shape;14;p2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3974869" y="4342500"/>
            <a:ext cx="298633" cy="313760"/>
          </a:xfrm>
          <a:custGeom>
            <a:avLst/>
            <a:gdLst/>
            <a:ahLst/>
            <a:cxnLst/>
            <a:rect l="l" t="t" r="r" b="b"/>
            <a:pathLst>
              <a:path w="1065" h="1119" extrusionOk="0">
                <a:moveTo>
                  <a:pt x="804" y="1"/>
                </a:moveTo>
                <a:lnTo>
                  <a:pt x="454" y="273"/>
                </a:lnTo>
                <a:lnTo>
                  <a:pt x="73" y="128"/>
                </a:lnTo>
                <a:lnTo>
                  <a:pt x="248" y="454"/>
                </a:lnTo>
                <a:lnTo>
                  <a:pt x="1" y="810"/>
                </a:lnTo>
                <a:lnTo>
                  <a:pt x="369" y="762"/>
                </a:lnTo>
                <a:lnTo>
                  <a:pt x="653" y="1119"/>
                </a:lnTo>
                <a:lnTo>
                  <a:pt x="659" y="738"/>
                </a:lnTo>
                <a:lnTo>
                  <a:pt x="1064" y="684"/>
                </a:lnTo>
                <a:lnTo>
                  <a:pt x="702" y="424"/>
                </a:lnTo>
                <a:lnTo>
                  <a:pt x="804" y="1"/>
                </a:ln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9614924">
            <a:off x="-628385" y="1972402"/>
            <a:ext cx="1455684" cy="1047063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1321104" y="2468440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834653" y="188982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0091716" y="18898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19820" y="5480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2346666" y="3622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858853" y="4749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6940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82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3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1536867" y="3896617"/>
            <a:ext cx="2426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2"/>
          </p:nvPr>
        </p:nvSpPr>
        <p:spPr>
          <a:xfrm>
            <a:off x="1459267" y="3285033"/>
            <a:ext cx="2581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3"/>
          </p:nvPr>
        </p:nvSpPr>
        <p:spPr>
          <a:xfrm>
            <a:off x="4883233" y="3896617"/>
            <a:ext cx="2426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4"/>
          </p:nvPr>
        </p:nvSpPr>
        <p:spPr>
          <a:xfrm>
            <a:off x="4805633" y="3285033"/>
            <a:ext cx="2581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5"/>
          </p:nvPr>
        </p:nvSpPr>
        <p:spPr>
          <a:xfrm>
            <a:off x="8229600" y="3896617"/>
            <a:ext cx="2426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6"/>
          </p:nvPr>
        </p:nvSpPr>
        <p:spPr>
          <a:xfrm>
            <a:off x="8152000" y="3285033"/>
            <a:ext cx="2581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hasCustomPrompt="1"/>
          </p:nvPr>
        </p:nvSpPr>
        <p:spPr>
          <a:xfrm flipH="1">
            <a:off x="2167867" y="2219117"/>
            <a:ext cx="11640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5514233" y="2219117"/>
            <a:ext cx="11640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8860600" y="2219117"/>
            <a:ext cx="1164000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/>
          <p:nvPr/>
        </p:nvSpPr>
        <p:spPr>
          <a:xfrm>
            <a:off x="9130625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3"/>
          <p:cNvSpPr/>
          <p:nvPr/>
        </p:nvSpPr>
        <p:spPr>
          <a:xfrm>
            <a:off x="926420" y="29949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3"/>
          <p:cNvSpPr/>
          <p:nvPr/>
        </p:nvSpPr>
        <p:spPr>
          <a:xfrm>
            <a:off x="2167533" y="4438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3"/>
          <p:cNvSpPr/>
          <p:nvPr/>
        </p:nvSpPr>
        <p:spPr>
          <a:xfrm>
            <a:off x="485853" y="2229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3"/>
          <p:cNvSpPr/>
          <p:nvPr/>
        </p:nvSpPr>
        <p:spPr>
          <a:xfrm>
            <a:off x="485864" y="44988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3"/>
          <p:cNvSpPr/>
          <p:nvPr/>
        </p:nvSpPr>
        <p:spPr>
          <a:xfrm>
            <a:off x="10966481" y="28694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3"/>
          <p:cNvSpPr/>
          <p:nvPr/>
        </p:nvSpPr>
        <p:spPr>
          <a:xfrm>
            <a:off x="11368734" y="39781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3"/>
          <p:cNvSpPr/>
          <p:nvPr/>
        </p:nvSpPr>
        <p:spPr>
          <a:xfrm>
            <a:off x="9951320" y="11017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3"/>
          <p:cNvSpPr/>
          <p:nvPr/>
        </p:nvSpPr>
        <p:spPr>
          <a:xfrm>
            <a:off x="11656755" y="1554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3"/>
          <p:cNvSpPr/>
          <p:nvPr/>
        </p:nvSpPr>
        <p:spPr>
          <a:xfrm>
            <a:off x="9252955" y="3736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3"/>
          <p:cNvSpPr/>
          <p:nvPr/>
        </p:nvSpPr>
        <p:spPr>
          <a:xfrm>
            <a:off x="10966466" y="4673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3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3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9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8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 hasCustomPrompt="1"/>
          </p:nvPr>
        </p:nvSpPr>
        <p:spPr>
          <a:xfrm flipH="1">
            <a:off x="6953684" y="985084"/>
            <a:ext cx="28424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14"/>
          <p:cNvSpPr txBox="1">
            <a:spLocks noGrp="1"/>
          </p:cNvSpPr>
          <p:nvPr>
            <p:ph type="title" idx="2"/>
          </p:nvPr>
        </p:nvSpPr>
        <p:spPr>
          <a:xfrm>
            <a:off x="6203884" y="2802667"/>
            <a:ext cx="4342000" cy="89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1"/>
          </p:nvPr>
        </p:nvSpPr>
        <p:spPr>
          <a:xfrm>
            <a:off x="6203884" y="3900633"/>
            <a:ext cx="4342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10064292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4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4"/>
          <p:cNvSpPr/>
          <p:nvPr/>
        </p:nvSpPr>
        <p:spPr>
          <a:xfrm flipH="1">
            <a:off x="146113" y="5835802"/>
            <a:ext cx="11331895" cy="166476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7" name="Google Shape;197;p14"/>
          <p:cNvGrpSpPr/>
          <p:nvPr/>
        </p:nvGrpSpPr>
        <p:grpSpPr>
          <a:xfrm flipH="1">
            <a:off x="7882326" y="3903901"/>
            <a:ext cx="4745175" cy="3345683"/>
            <a:chOff x="-212950" y="2797175"/>
            <a:chExt cx="3558881" cy="2509262"/>
          </a:xfrm>
        </p:grpSpPr>
        <p:sp>
          <p:nvSpPr>
            <p:cNvPr id="198" name="Google Shape;198;p14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" name="Google Shape;209;p14"/>
          <p:cNvSpPr/>
          <p:nvPr/>
        </p:nvSpPr>
        <p:spPr>
          <a:xfrm flipH="1">
            <a:off x="7499663" y="6134669"/>
            <a:ext cx="592704" cy="2644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4"/>
          <p:cNvSpPr/>
          <p:nvPr/>
        </p:nvSpPr>
        <p:spPr>
          <a:xfrm flipH="1">
            <a:off x="3894066" y="6600433"/>
            <a:ext cx="813503" cy="362865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4"/>
          <p:cNvSpPr/>
          <p:nvPr/>
        </p:nvSpPr>
        <p:spPr>
          <a:xfrm>
            <a:off x="10662185" y="374316"/>
            <a:ext cx="2302169" cy="698065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4"/>
          <p:cNvSpPr/>
          <p:nvPr/>
        </p:nvSpPr>
        <p:spPr>
          <a:xfrm flipH="1">
            <a:off x="785685" y="1232704"/>
            <a:ext cx="1196777" cy="36289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4"/>
          <p:cNvSpPr/>
          <p:nvPr/>
        </p:nvSpPr>
        <p:spPr>
          <a:xfrm>
            <a:off x="2378555" y="8097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4"/>
          <p:cNvSpPr/>
          <p:nvPr/>
        </p:nvSpPr>
        <p:spPr>
          <a:xfrm>
            <a:off x="2761900" y="3028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4"/>
          <p:cNvSpPr/>
          <p:nvPr/>
        </p:nvSpPr>
        <p:spPr>
          <a:xfrm>
            <a:off x="1698320" y="3226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4"/>
          <p:cNvSpPr/>
          <p:nvPr/>
        </p:nvSpPr>
        <p:spPr>
          <a:xfrm>
            <a:off x="10901186" y="4966407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4"/>
          <p:cNvSpPr/>
          <p:nvPr/>
        </p:nvSpPr>
        <p:spPr>
          <a:xfrm>
            <a:off x="5569020" y="5588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4"/>
          <p:cNvSpPr/>
          <p:nvPr/>
        </p:nvSpPr>
        <p:spPr>
          <a:xfrm>
            <a:off x="3981455" y="12964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4"/>
          <p:cNvSpPr/>
          <p:nvPr/>
        </p:nvSpPr>
        <p:spPr>
          <a:xfrm>
            <a:off x="11081282" y="332607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4"/>
          <p:cNvSpPr/>
          <p:nvPr/>
        </p:nvSpPr>
        <p:spPr>
          <a:xfrm>
            <a:off x="4766368" y="11206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4"/>
          <p:cNvSpPr/>
          <p:nvPr/>
        </p:nvSpPr>
        <p:spPr>
          <a:xfrm>
            <a:off x="9994339" y="53614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4"/>
          <p:cNvSpPr/>
          <p:nvPr/>
        </p:nvSpPr>
        <p:spPr>
          <a:xfrm>
            <a:off x="11195620" y="24530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4"/>
          <p:cNvSpPr/>
          <p:nvPr/>
        </p:nvSpPr>
        <p:spPr>
          <a:xfrm>
            <a:off x="11778288" y="2902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138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 hasCustomPrompt="1"/>
          </p:nvPr>
        </p:nvSpPr>
        <p:spPr>
          <a:xfrm flipH="1">
            <a:off x="4674800" y="985084"/>
            <a:ext cx="28424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/>
          </p:nvPr>
        </p:nvSpPr>
        <p:spPr>
          <a:xfrm>
            <a:off x="3925000" y="2792767"/>
            <a:ext cx="4342000" cy="89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1"/>
          </p:nvPr>
        </p:nvSpPr>
        <p:spPr>
          <a:xfrm>
            <a:off x="3925000" y="3900633"/>
            <a:ext cx="4342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-15940" y="-411610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5"/>
          <p:cNvSpPr/>
          <p:nvPr/>
        </p:nvSpPr>
        <p:spPr>
          <a:xfrm>
            <a:off x="430063" y="5835802"/>
            <a:ext cx="11331895" cy="166476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5"/>
          <p:cNvSpPr/>
          <p:nvPr/>
        </p:nvSpPr>
        <p:spPr>
          <a:xfrm>
            <a:off x="6870900" y="6085399"/>
            <a:ext cx="661165" cy="294933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5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5"/>
          <p:cNvSpPr/>
          <p:nvPr/>
        </p:nvSpPr>
        <p:spPr>
          <a:xfrm>
            <a:off x="1172888" y="32878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5"/>
          <p:cNvSpPr/>
          <p:nvPr/>
        </p:nvSpPr>
        <p:spPr>
          <a:xfrm>
            <a:off x="2219972" y="1746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5"/>
          <p:cNvSpPr/>
          <p:nvPr/>
        </p:nvSpPr>
        <p:spPr>
          <a:xfrm>
            <a:off x="2105633" y="9397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10693853" y="24967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5"/>
          <p:cNvSpPr/>
          <p:nvPr/>
        </p:nvSpPr>
        <p:spPr>
          <a:xfrm>
            <a:off x="11288969" y="1816636"/>
            <a:ext cx="298633" cy="25601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5"/>
          <p:cNvSpPr/>
          <p:nvPr/>
        </p:nvSpPr>
        <p:spPr>
          <a:xfrm>
            <a:off x="11459988" y="7964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5"/>
          <p:cNvSpPr/>
          <p:nvPr/>
        </p:nvSpPr>
        <p:spPr>
          <a:xfrm>
            <a:off x="9725939" y="44286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5"/>
          <p:cNvSpPr/>
          <p:nvPr/>
        </p:nvSpPr>
        <p:spPr>
          <a:xfrm>
            <a:off x="10301296" y="4100435"/>
            <a:ext cx="181456" cy="191484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5"/>
          <p:cNvSpPr/>
          <p:nvPr/>
        </p:nvSpPr>
        <p:spPr>
          <a:xfrm>
            <a:off x="2175566" y="34322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5"/>
          <p:cNvSpPr/>
          <p:nvPr/>
        </p:nvSpPr>
        <p:spPr>
          <a:xfrm>
            <a:off x="358955" y="24232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5"/>
          <p:cNvSpPr/>
          <p:nvPr/>
        </p:nvSpPr>
        <p:spPr>
          <a:xfrm>
            <a:off x="1347055" y="6882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5"/>
          <p:cNvSpPr/>
          <p:nvPr/>
        </p:nvSpPr>
        <p:spPr>
          <a:xfrm>
            <a:off x="3606786" y="723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5"/>
          <p:cNvSpPr/>
          <p:nvPr/>
        </p:nvSpPr>
        <p:spPr>
          <a:xfrm>
            <a:off x="8970539" y="28028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8398828" y="3978531"/>
            <a:ext cx="3857504" cy="3196396"/>
            <a:chOff x="6299146" y="2859547"/>
            <a:chExt cx="2893128" cy="2397297"/>
          </a:xfrm>
        </p:grpSpPr>
        <p:sp>
          <p:nvSpPr>
            <p:cNvPr id="246" name="Google Shape;246;p15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110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/>
          <p:nvPr/>
        </p:nvSpPr>
        <p:spPr>
          <a:xfrm rot="10800000">
            <a:off x="-15940" y="-411610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6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2758517" y="2686400"/>
            <a:ext cx="30328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2759088" y="2074800"/>
            <a:ext cx="30324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749560" y="2686400"/>
            <a:ext cx="30328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4"/>
          </p:nvPr>
        </p:nvSpPr>
        <p:spPr>
          <a:xfrm>
            <a:off x="7750147" y="2074800"/>
            <a:ext cx="30320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5"/>
          </p:nvPr>
        </p:nvSpPr>
        <p:spPr>
          <a:xfrm>
            <a:off x="2758517" y="4607833"/>
            <a:ext cx="30328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6"/>
          </p:nvPr>
        </p:nvSpPr>
        <p:spPr>
          <a:xfrm>
            <a:off x="2759088" y="3996233"/>
            <a:ext cx="30324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7"/>
          </p:nvPr>
        </p:nvSpPr>
        <p:spPr>
          <a:xfrm>
            <a:off x="7749560" y="4607833"/>
            <a:ext cx="3032800" cy="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8"/>
          </p:nvPr>
        </p:nvSpPr>
        <p:spPr>
          <a:xfrm>
            <a:off x="7750147" y="3996233"/>
            <a:ext cx="30320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1291655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/>
          <p:nvPr/>
        </p:nvSpPr>
        <p:spPr>
          <a:xfrm>
            <a:off x="546766" y="5548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6"/>
          <p:cNvSpPr/>
          <p:nvPr/>
        </p:nvSpPr>
        <p:spPr>
          <a:xfrm>
            <a:off x="2220263" y="3491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6"/>
          <p:cNvSpPr/>
          <p:nvPr/>
        </p:nvSpPr>
        <p:spPr>
          <a:xfrm>
            <a:off x="481381" y="14199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6"/>
          <p:cNvSpPr/>
          <p:nvPr/>
        </p:nvSpPr>
        <p:spPr>
          <a:xfrm>
            <a:off x="11128068" y="36217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6"/>
          <p:cNvSpPr/>
          <p:nvPr/>
        </p:nvSpPr>
        <p:spPr>
          <a:xfrm>
            <a:off x="11668348" y="28598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6"/>
          <p:cNvSpPr/>
          <p:nvPr/>
        </p:nvSpPr>
        <p:spPr>
          <a:xfrm>
            <a:off x="11800955" y="47305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10956986" y="6151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00664" y="39437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11598388" y="393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10313233" y="-14380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/>
          <p:nvPr/>
        </p:nvSpPr>
        <p:spPr>
          <a:xfrm>
            <a:off x="926420" y="33588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7681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/>
          <p:nvPr/>
        </p:nvSpPr>
        <p:spPr>
          <a:xfrm>
            <a:off x="1330420" y="11748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7"/>
          <p:cNvSpPr/>
          <p:nvPr/>
        </p:nvSpPr>
        <p:spPr>
          <a:xfrm>
            <a:off x="2563630" y="13469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7"/>
          <p:cNvSpPr/>
          <p:nvPr/>
        </p:nvSpPr>
        <p:spPr>
          <a:xfrm>
            <a:off x="9951320" y="11017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7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7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1510623" y="2554299"/>
            <a:ext cx="2658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2"/>
          </p:nvPr>
        </p:nvSpPr>
        <p:spPr>
          <a:xfrm>
            <a:off x="1510823" y="1967033"/>
            <a:ext cx="26576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3"/>
          </p:nvPr>
        </p:nvSpPr>
        <p:spPr>
          <a:xfrm>
            <a:off x="4767839" y="2554299"/>
            <a:ext cx="26576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4"/>
          </p:nvPr>
        </p:nvSpPr>
        <p:spPr>
          <a:xfrm>
            <a:off x="4768039" y="1967033"/>
            <a:ext cx="2657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5"/>
          </p:nvPr>
        </p:nvSpPr>
        <p:spPr>
          <a:xfrm>
            <a:off x="1510623" y="4568799"/>
            <a:ext cx="26580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6"/>
          </p:nvPr>
        </p:nvSpPr>
        <p:spPr>
          <a:xfrm>
            <a:off x="1510823" y="3981533"/>
            <a:ext cx="26576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7"/>
          </p:nvPr>
        </p:nvSpPr>
        <p:spPr>
          <a:xfrm>
            <a:off x="4767839" y="4568799"/>
            <a:ext cx="26576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8"/>
          </p:nvPr>
        </p:nvSpPr>
        <p:spPr>
          <a:xfrm>
            <a:off x="4767405" y="3981533"/>
            <a:ext cx="26572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9"/>
          </p:nvPr>
        </p:nvSpPr>
        <p:spPr>
          <a:xfrm>
            <a:off x="8024623" y="2554299"/>
            <a:ext cx="2657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3"/>
          </p:nvPr>
        </p:nvSpPr>
        <p:spPr>
          <a:xfrm>
            <a:off x="8024823" y="1967033"/>
            <a:ext cx="26568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4"/>
          </p:nvPr>
        </p:nvSpPr>
        <p:spPr>
          <a:xfrm>
            <a:off x="8024623" y="4568799"/>
            <a:ext cx="2657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subTitle" idx="15"/>
          </p:nvPr>
        </p:nvSpPr>
        <p:spPr>
          <a:xfrm>
            <a:off x="8024823" y="3981533"/>
            <a:ext cx="26568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7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9130625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2167533" y="4438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7"/>
          <p:cNvSpPr/>
          <p:nvPr/>
        </p:nvSpPr>
        <p:spPr>
          <a:xfrm>
            <a:off x="485853" y="723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17"/>
          <p:cNvSpPr/>
          <p:nvPr/>
        </p:nvSpPr>
        <p:spPr>
          <a:xfrm>
            <a:off x="11524148" y="24386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7"/>
          <p:cNvSpPr/>
          <p:nvPr/>
        </p:nvSpPr>
        <p:spPr>
          <a:xfrm>
            <a:off x="485868" y="1791230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7"/>
          <p:cNvSpPr/>
          <p:nvPr/>
        </p:nvSpPr>
        <p:spPr>
          <a:xfrm>
            <a:off x="11656755" y="1554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7"/>
          <p:cNvSpPr/>
          <p:nvPr/>
        </p:nvSpPr>
        <p:spPr>
          <a:xfrm>
            <a:off x="9252955" y="3736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7"/>
          <p:cNvSpPr/>
          <p:nvPr/>
        </p:nvSpPr>
        <p:spPr>
          <a:xfrm>
            <a:off x="10966466" y="4673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04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body" idx="1"/>
          </p:nvPr>
        </p:nvSpPr>
        <p:spPr>
          <a:xfrm>
            <a:off x="961400" y="2115867"/>
            <a:ext cx="8184000" cy="31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600"/>
            </a:lvl1pPr>
            <a:lvl2pPr marL="1219140" lvl="1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2pPr>
            <a:lvl3pPr marL="1828709" lvl="2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3pPr>
            <a:lvl4pPr marL="2438278" lvl="3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4pPr>
            <a:lvl5pPr marL="3047848" lvl="4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5pPr>
            <a:lvl6pPr marL="3657418" lvl="5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6pPr>
            <a:lvl7pPr marL="4266987" lvl="6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7pPr>
            <a:lvl8pPr marL="4876557" lvl="7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8pPr>
            <a:lvl9pPr marL="5486126" lvl="8" indent="-42331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69120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/>
          <p:nvPr/>
        </p:nvSpPr>
        <p:spPr>
          <a:xfrm rot="-2700000">
            <a:off x="8647175" y="-1558904"/>
            <a:ext cx="5936820" cy="5568936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8"/>
          <p:cNvSpPr/>
          <p:nvPr/>
        </p:nvSpPr>
        <p:spPr>
          <a:xfrm>
            <a:off x="-2338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8"/>
          <p:cNvSpPr/>
          <p:nvPr/>
        </p:nvSpPr>
        <p:spPr>
          <a:xfrm>
            <a:off x="-2338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8"/>
          <p:cNvSpPr/>
          <p:nvPr/>
        </p:nvSpPr>
        <p:spPr>
          <a:xfrm>
            <a:off x="1249101" y="2693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8"/>
          <p:cNvSpPr/>
          <p:nvPr/>
        </p:nvSpPr>
        <p:spPr>
          <a:xfrm>
            <a:off x="9671620" y="2490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8"/>
          <p:cNvSpPr/>
          <p:nvPr/>
        </p:nvSpPr>
        <p:spPr>
          <a:xfrm>
            <a:off x="7939255" y="2003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11466266" y="3526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10536488" y="6086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11230597" y="1688263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11837788" y="10889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9876730" y="1358963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8"/>
          <p:cNvSpPr/>
          <p:nvPr/>
        </p:nvSpPr>
        <p:spPr>
          <a:xfrm>
            <a:off x="554504" y="4455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18"/>
          <p:cNvSpPr/>
          <p:nvPr/>
        </p:nvSpPr>
        <p:spPr>
          <a:xfrm>
            <a:off x="216230" y="11555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8"/>
          <p:cNvSpPr/>
          <p:nvPr/>
        </p:nvSpPr>
        <p:spPr>
          <a:xfrm>
            <a:off x="554504" y="18281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04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2083467" y="723333"/>
            <a:ext cx="8025200" cy="11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2083572" y="2103023"/>
            <a:ext cx="802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subTitle" idx="2"/>
          </p:nvPr>
        </p:nvSpPr>
        <p:spPr>
          <a:xfrm>
            <a:off x="3911600" y="2945784"/>
            <a:ext cx="436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3"/>
          </p:nvPr>
        </p:nvSpPr>
        <p:spPr>
          <a:xfrm>
            <a:off x="2083467" y="3808197"/>
            <a:ext cx="8025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28" name="Google Shape;328;p19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9"/>
          <p:cNvSpPr/>
          <p:nvPr/>
        </p:nvSpPr>
        <p:spPr>
          <a:xfrm>
            <a:off x="9130625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9"/>
          <p:cNvSpPr/>
          <p:nvPr/>
        </p:nvSpPr>
        <p:spPr>
          <a:xfrm>
            <a:off x="10163853" y="2771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9"/>
          <p:cNvSpPr/>
          <p:nvPr/>
        </p:nvSpPr>
        <p:spPr>
          <a:xfrm>
            <a:off x="11466266" y="3526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9"/>
          <p:cNvSpPr/>
          <p:nvPr/>
        </p:nvSpPr>
        <p:spPr>
          <a:xfrm>
            <a:off x="11230588" y="18421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0510864" y="13567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11999820" y="11634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 rot="10800000" flipH="1">
            <a:off x="319217" y="1426799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 rot="10800000" flipH="1">
            <a:off x="858072" y="2319265"/>
            <a:ext cx="206669" cy="17713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 rot="10800000" flipH="1">
            <a:off x="1431488" y="1499894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 rot="10800000" flipH="1">
            <a:off x="1978897" y="13719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 rot="10800000" flipH="1">
            <a:off x="3234920" y="60865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 rot="10800000" flipH="1">
            <a:off x="625030" y="46649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 rot="10800000" flipH="1">
            <a:off x="1431500" y="51575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 rot="10800000" flipH="1">
            <a:off x="11764888" y="295212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9"/>
          <p:cNvSpPr/>
          <p:nvPr/>
        </p:nvSpPr>
        <p:spPr>
          <a:xfrm>
            <a:off x="9130620" y="4455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19"/>
          <p:cNvGrpSpPr/>
          <p:nvPr/>
        </p:nvGrpSpPr>
        <p:grpSpPr>
          <a:xfrm>
            <a:off x="-46733" y="5932320"/>
            <a:ext cx="12238773" cy="970845"/>
            <a:chOff x="-35050" y="4449240"/>
            <a:chExt cx="9179080" cy="728134"/>
          </a:xfrm>
        </p:grpSpPr>
        <p:sp>
          <p:nvSpPr>
            <p:cNvPr id="345" name="Google Shape;345;p19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/>
          <p:nvPr/>
        </p:nvSpPr>
        <p:spPr>
          <a:xfrm>
            <a:off x="137" y="4830686"/>
            <a:ext cx="12191943" cy="144136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22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9"/>
          <p:cNvSpPr/>
          <p:nvPr/>
        </p:nvSpPr>
        <p:spPr>
          <a:xfrm rot="1184065">
            <a:off x="11344066" y="4229570"/>
            <a:ext cx="1897607" cy="1364935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7111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0"/>
          <p:cNvGrpSpPr/>
          <p:nvPr/>
        </p:nvGrpSpPr>
        <p:grpSpPr>
          <a:xfrm>
            <a:off x="-46733" y="5932320"/>
            <a:ext cx="12238773" cy="970845"/>
            <a:chOff x="-35050" y="4449240"/>
            <a:chExt cx="9179080" cy="728134"/>
          </a:xfrm>
        </p:grpSpPr>
        <p:sp>
          <p:nvSpPr>
            <p:cNvPr id="351" name="Google Shape;351;p20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20"/>
          <p:cNvSpPr/>
          <p:nvPr/>
        </p:nvSpPr>
        <p:spPr>
          <a:xfrm rot="2700000" flipH="1">
            <a:off x="1345655" y="-2174068"/>
            <a:ext cx="6920220" cy="6491399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 txBox="1">
            <a:spLocks noGrp="1"/>
          </p:cNvSpPr>
          <p:nvPr>
            <p:ph type="subTitle" idx="1"/>
          </p:nvPr>
        </p:nvSpPr>
        <p:spPr>
          <a:xfrm>
            <a:off x="5000633" y="2734692"/>
            <a:ext cx="409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subTitle" idx="2"/>
          </p:nvPr>
        </p:nvSpPr>
        <p:spPr>
          <a:xfrm>
            <a:off x="5135900" y="3721947"/>
            <a:ext cx="31436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6" name="Google Shape;356;p20"/>
          <p:cNvSpPr txBox="1">
            <a:spLocks noGrp="1"/>
          </p:cNvSpPr>
          <p:nvPr>
            <p:ph type="subTitle" idx="3"/>
          </p:nvPr>
        </p:nvSpPr>
        <p:spPr>
          <a:xfrm>
            <a:off x="5000633" y="4509467"/>
            <a:ext cx="5850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/>
          </p:nvPr>
        </p:nvSpPr>
        <p:spPr>
          <a:xfrm>
            <a:off x="5000633" y="880900"/>
            <a:ext cx="5850800" cy="15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4"/>
          </p:nvPr>
        </p:nvSpPr>
        <p:spPr>
          <a:xfrm>
            <a:off x="5000633" y="52565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561355" y="48528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3570300" y="13751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2726720" y="5568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9098" y="505015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0"/>
          <p:cNvSpPr/>
          <p:nvPr/>
        </p:nvSpPr>
        <p:spPr>
          <a:xfrm>
            <a:off x="11335104" y="723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0"/>
          <p:cNvSpPr/>
          <p:nvPr/>
        </p:nvSpPr>
        <p:spPr>
          <a:xfrm>
            <a:off x="10200166" y="1947913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0"/>
          <p:cNvSpPr/>
          <p:nvPr/>
        </p:nvSpPr>
        <p:spPr>
          <a:xfrm>
            <a:off x="10417414" y="3243163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0"/>
          <p:cNvSpPr/>
          <p:nvPr/>
        </p:nvSpPr>
        <p:spPr>
          <a:xfrm>
            <a:off x="263701" y="3066482"/>
            <a:ext cx="132633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0"/>
          <p:cNvSpPr/>
          <p:nvPr/>
        </p:nvSpPr>
        <p:spPr>
          <a:xfrm>
            <a:off x="10200172" y="4347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0"/>
          <p:cNvSpPr/>
          <p:nvPr/>
        </p:nvSpPr>
        <p:spPr>
          <a:xfrm>
            <a:off x="11670439" y="2544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418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 hasCustomPrompt="1"/>
          </p:nvPr>
        </p:nvSpPr>
        <p:spPr>
          <a:xfrm flipH="1">
            <a:off x="4674800" y="985084"/>
            <a:ext cx="28424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3925000" y="2787767"/>
            <a:ext cx="4342000" cy="894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Allerta"/>
                <a:ea typeface="Allerta"/>
                <a:cs typeface="Allerta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925000" y="3900633"/>
            <a:ext cx="4342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-15940" y="-411610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>
            <a:off x="430063" y="5835802"/>
            <a:ext cx="11331895" cy="166476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" name="Google Shape;34;p3"/>
          <p:cNvGrpSpPr/>
          <p:nvPr/>
        </p:nvGrpSpPr>
        <p:grpSpPr>
          <a:xfrm>
            <a:off x="8398828" y="3978531"/>
            <a:ext cx="3857504" cy="3196396"/>
            <a:chOff x="6299146" y="2859547"/>
            <a:chExt cx="2893128" cy="2397297"/>
          </a:xfrm>
        </p:grpSpPr>
        <p:sp>
          <p:nvSpPr>
            <p:cNvPr id="35" name="Google Shape;35;p3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8398852" y="541885"/>
            <a:ext cx="1196777" cy="36289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7045600" y="5953232"/>
            <a:ext cx="661165" cy="294933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722752" y="1800416"/>
            <a:ext cx="2302169" cy="698065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1461655" y="12967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2175555" y="796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>
            <a:off x="874266" y="2100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>
            <a:off x="10693853" y="24967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11387136" y="541902"/>
            <a:ext cx="298633" cy="25601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10829020" y="9562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>
            <a:off x="9725939" y="44286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/>
          <p:nvPr/>
        </p:nvSpPr>
        <p:spPr>
          <a:xfrm>
            <a:off x="10301296" y="4100435"/>
            <a:ext cx="181456" cy="191484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>
            <a:off x="2175566" y="34322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380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subTitle" idx="1"/>
          </p:nvPr>
        </p:nvSpPr>
        <p:spPr>
          <a:xfrm>
            <a:off x="1838800" y="2923167"/>
            <a:ext cx="409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2"/>
          </p:nvPr>
        </p:nvSpPr>
        <p:spPr>
          <a:xfrm>
            <a:off x="1616600" y="3916600"/>
            <a:ext cx="453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3"/>
          </p:nvPr>
        </p:nvSpPr>
        <p:spPr>
          <a:xfrm>
            <a:off x="960600" y="4758233"/>
            <a:ext cx="5850800" cy="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21"/>
          <p:cNvSpPr txBox="1">
            <a:spLocks noGrp="1"/>
          </p:cNvSpPr>
          <p:nvPr>
            <p:ph type="title"/>
          </p:nvPr>
        </p:nvSpPr>
        <p:spPr>
          <a:xfrm>
            <a:off x="1427167" y="878100"/>
            <a:ext cx="4917600" cy="15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1"/>
          <p:cNvSpPr txBox="1">
            <a:spLocks noGrp="1"/>
          </p:cNvSpPr>
          <p:nvPr>
            <p:ph type="subTitle" idx="4"/>
          </p:nvPr>
        </p:nvSpPr>
        <p:spPr>
          <a:xfrm>
            <a:off x="1484305" y="5684033"/>
            <a:ext cx="19300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5" name="Google Shape;375;p21"/>
          <p:cNvSpPr/>
          <p:nvPr/>
        </p:nvSpPr>
        <p:spPr>
          <a:xfrm rot="5400000">
            <a:off x="-742673" y="-947169"/>
            <a:ext cx="5409592" cy="5338096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357456" y="575849"/>
            <a:ext cx="288621" cy="294961"/>
          </a:xfrm>
          <a:custGeom>
            <a:avLst/>
            <a:gdLst/>
            <a:ahLst/>
            <a:cxnLst/>
            <a:rect l="l" t="t" r="r" b="b"/>
            <a:pathLst>
              <a:path w="865" h="884" extrusionOk="0">
                <a:moveTo>
                  <a:pt x="375" y="1"/>
                </a:moveTo>
                <a:lnTo>
                  <a:pt x="326" y="315"/>
                </a:lnTo>
                <a:lnTo>
                  <a:pt x="0" y="436"/>
                </a:lnTo>
                <a:lnTo>
                  <a:pt x="326" y="539"/>
                </a:lnTo>
                <a:lnTo>
                  <a:pt x="363" y="883"/>
                </a:lnTo>
                <a:lnTo>
                  <a:pt x="556" y="635"/>
                </a:lnTo>
                <a:lnTo>
                  <a:pt x="816" y="780"/>
                </a:lnTo>
                <a:lnTo>
                  <a:pt x="683" y="448"/>
                </a:lnTo>
                <a:lnTo>
                  <a:pt x="864" y="212"/>
                </a:lnTo>
                <a:lnTo>
                  <a:pt x="526" y="243"/>
                </a:lnTo>
                <a:lnTo>
                  <a:pt x="3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11394835" y="1176726"/>
            <a:ext cx="119119" cy="94761"/>
          </a:xfrm>
          <a:custGeom>
            <a:avLst/>
            <a:gdLst/>
            <a:ahLst/>
            <a:cxnLst/>
            <a:rect l="l" t="t" r="r" b="b"/>
            <a:pathLst>
              <a:path w="357" h="284" extrusionOk="0">
                <a:moveTo>
                  <a:pt x="175" y="0"/>
                </a:moveTo>
                <a:cubicBezTo>
                  <a:pt x="127" y="0"/>
                  <a:pt x="79" y="26"/>
                  <a:pt x="54" y="71"/>
                </a:cubicBezTo>
                <a:cubicBezTo>
                  <a:pt x="1" y="172"/>
                  <a:pt x="74" y="283"/>
                  <a:pt x="175" y="283"/>
                </a:cubicBezTo>
                <a:cubicBezTo>
                  <a:pt x="189" y="283"/>
                  <a:pt x="203" y="281"/>
                  <a:pt x="217" y="277"/>
                </a:cubicBezTo>
                <a:cubicBezTo>
                  <a:pt x="338" y="241"/>
                  <a:pt x="356" y="71"/>
                  <a:pt x="241" y="17"/>
                </a:cubicBezTo>
                <a:cubicBezTo>
                  <a:pt x="221" y="6"/>
                  <a:pt x="198" y="0"/>
                  <a:pt x="1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1547" y="374288"/>
            <a:ext cx="93093" cy="93093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 rot="10800000" flipH="1">
            <a:off x="7691633" y="46735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 rot="10800000" flipH="1">
            <a:off x="410666" y="818710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410664" y="2479172"/>
            <a:ext cx="93093" cy="93093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1075396" y="1747672"/>
            <a:ext cx="93093" cy="93093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9794747" y="1429356"/>
            <a:ext cx="93093" cy="93093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 rot="10800000" flipH="1">
            <a:off x="1250248" y="35085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 rot="10800000" flipH="1">
            <a:off x="10581781" y="206719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1"/>
          <p:cNvSpPr/>
          <p:nvPr/>
        </p:nvSpPr>
        <p:spPr>
          <a:xfrm rot="10800000" flipH="1">
            <a:off x="5669628" y="2479167"/>
            <a:ext cx="7224861" cy="4707893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5"/>
          </p:nvPr>
        </p:nvSpPr>
        <p:spPr>
          <a:xfrm>
            <a:off x="3593200" y="5684033"/>
            <a:ext cx="25620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495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 txBox="1">
            <a:spLocks noGrp="1"/>
          </p:cNvSpPr>
          <p:nvPr>
            <p:ph type="title"/>
          </p:nvPr>
        </p:nvSpPr>
        <p:spPr>
          <a:xfrm>
            <a:off x="2281000" y="723333"/>
            <a:ext cx="7630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2"/>
          <p:cNvSpPr txBox="1">
            <a:spLocks noGrp="1"/>
          </p:cNvSpPr>
          <p:nvPr>
            <p:ph type="subTitle" idx="1"/>
          </p:nvPr>
        </p:nvSpPr>
        <p:spPr>
          <a:xfrm>
            <a:off x="2281100" y="1727533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1" name="Google Shape;391;p22"/>
          <p:cNvSpPr txBox="1">
            <a:spLocks noGrp="1"/>
          </p:cNvSpPr>
          <p:nvPr>
            <p:ph type="subTitle" idx="2"/>
          </p:nvPr>
        </p:nvSpPr>
        <p:spPr>
          <a:xfrm>
            <a:off x="4288633" y="4830133"/>
            <a:ext cx="3614800" cy="609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2" name="Google Shape;392;p22"/>
          <p:cNvSpPr txBox="1">
            <a:spLocks noGrp="1"/>
          </p:cNvSpPr>
          <p:nvPr>
            <p:ph type="subTitle" idx="3"/>
          </p:nvPr>
        </p:nvSpPr>
        <p:spPr>
          <a:xfrm>
            <a:off x="2281000" y="5525067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3" name="Google Shape;393;p22"/>
          <p:cNvSpPr/>
          <p:nvPr/>
        </p:nvSpPr>
        <p:spPr>
          <a:xfrm flipH="1">
            <a:off x="-15940" y="5477724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2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22"/>
          <p:cNvSpPr/>
          <p:nvPr/>
        </p:nvSpPr>
        <p:spPr>
          <a:xfrm>
            <a:off x="1525388" y="13437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22"/>
          <p:cNvSpPr/>
          <p:nvPr/>
        </p:nvSpPr>
        <p:spPr>
          <a:xfrm>
            <a:off x="874266" y="2100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2"/>
          <p:cNvSpPr/>
          <p:nvPr/>
        </p:nvSpPr>
        <p:spPr>
          <a:xfrm>
            <a:off x="221450" y="23661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2"/>
          <p:cNvSpPr/>
          <p:nvPr/>
        </p:nvSpPr>
        <p:spPr>
          <a:xfrm>
            <a:off x="1457804" y="23458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22"/>
          <p:cNvSpPr/>
          <p:nvPr/>
        </p:nvSpPr>
        <p:spPr>
          <a:xfrm>
            <a:off x="10378433" y="5953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22"/>
          <p:cNvSpPr/>
          <p:nvPr/>
        </p:nvSpPr>
        <p:spPr>
          <a:xfrm>
            <a:off x="11128037" y="6151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2"/>
          <p:cNvSpPr/>
          <p:nvPr/>
        </p:nvSpPr>
        <p:spPr>
          <a:xfrm>
            <a:off x="926420" y="16507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22"/>
          <p:cNvSpPr/>
          <p:nvPr/>
        </p:nvSpPr>
        <p:spPr>
          <a:xfrm>
            <a:off x="9354620" y="43007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22"/>
          <p:cNvSpPr/>
          <p:nvPr/>
        </p:nvSpPr>
        <p:spPr>
          <a:xfrm>
            <a:off x="11089988" y="16507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22"/>
          <p:cNvSpPr/>
          <p:nvPr/>
        </p:nvSpPr>
        <p:spPr>
          <a:xfrm>
            <a:off x="11407620" y="52792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22"/>
          <p:cNvSpPr/>
          <p:nvPr/>
        </p:nvSpPr>
        <p:spPr>
          <a:xfrm>
            <a:off x="1525388" y="56885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2"/>
          <p:cNvSpPr/>
          <p:nvPr/>
        </p:nvSpPr>
        <p:spPr>
          <a:xfrm>
            <a:off x="11756120" y="18449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2"/>
          <p:cNvSpPr/>
          <p:nvPr/>
        </p:nvSpPr>
        <p:spPr>
          <a:xfrm>
            <a:off x="9284687" y="3340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2"/>
          <p:cNvSpPr/>
          <p:nvPr/>
        </p:nvSpPr>
        <p:spPr>
          <a:xfrm>
            <a:off x="426539" y="50998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028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3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3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3"/>
          <p:cNvSpPr txBox="1">
            <a:spLocks noGrp="1"/>
          </p:cNvSpPr>
          <p:nvPr>
            <p:ph type="title"/>
          </p:nvPr>
        </p:nvSpPr>
        <p:spPr>
          <a:xfrm>
            <a:off x="1350067" y="723333"/>
            <a:ext cx="66532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1"/>
          </p:nvPr>
        </p:nvSpPr>
        <p:spPr>
          <a:xfrm>
            <a:off x="1350153" y="1871925"/>
            <a:ext cx="6653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2"/>
          </p:nvPr>
        </p:nvSpPr>
        <p:spPr>
          <a:xfrm>
            <a:off x="2492267" y="2675161"/>
            <a:ext cx="436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6" name="Google Shape;416;p23"/>
          <p:cNvSpPr txBox="1">
            <a:spLocks noGrp="1"/>
          </p:cNvSpPr>
          <p:nvPr>
            <p:ph type="subTitle" idx="3"/>
          </p:nvPr>
        </p:nvSpPr>
        <p:spPr>
          <a:xfrm>
            <a:off x="1350067" y="3521967"/>
            <a:ext cx="6653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7" name="Google Shape;417;p23"/>
          <p:cNvSpPr txBox="1">
            <a:spLocks noGrp="1"/>
          </p:cNvSpPr>
          <p:nvPr>
            <p:ph type="subTitle" idx="4"/>
          </p:nvPr>
        </p:nvSpPr>
        <p:spPr>
          <a:xfrm>
            <a:off x="3089251" y="5013184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8" name="Google Shape;418;p23"/>
          <p:cNvSpPr/>
          <p:nvPr/>
        </p:nvSpPr>
        <p:spPr>
          <a:xfrm rot="10800000" flipH="1">
            <a:off x="1553739" y="391014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 rot="10800000" flipH="1">
            <a:off x="1255100" y="2526397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 rot="10800000" flipH="1">
            <a:off x="458717" y="1196229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/>
          <p:nvPr/>
        </p:nvSpPr>
        <p:spPr>
          <a:xfrm rot="10800000" flipH="1">
            <a:off x="1483772" y="170103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3"/>
          <p:cNvSpPr/>
          <p:nvPr/>
        </p:nvSpPr>
        <p:spPr>
          <a:xfrm rot="10800000" flipH="1">
            <a:off x="526272" y="46124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3"/>
          <p:cNvSpPr/>
          <p:nvPr/>
        </p:nvSpPr>
        <p:spPr>
          <a:xfrm rot="10800000" flipH="1">
            <a:off x="458704" y="215615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3"/>
          <p:cNvSpPr/>
          <p:nvPr/>
        </p:nvSpPr>
        <p:spPr>
          <a:xfrm rot="-4500011" flipH="1">
            <a:off x="11639377" y="5740176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3"/>
          <p:cNvSpPr/>
          <p:nvPr/>
        </p:nvSpPr>
        <p:spPr>
          <a:xfrm rot="-4500011" flipH="1">
            <a:off x="10863944" y="3791654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3"/>
          <p:cNvSpPr/>
          <p:nvPr/>
        </p:nvSpPr>
        <p:spPr>
          <a:xfrm rot="-4500011">
            <a:off x="11195627" y="538546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 rot="10800000">
            <a:off x="11517399" y="4188351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 rot="-4500011">
            <a:off x="10155391" y="565593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 rot="-4500011">
            <a:off x="11795056" y="339389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 rot="-4500014" flipH="1">
            <a:off x="10905973" y="4769450"/>
            <a:ext cx="205099" cy="17582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7270197" y="4480314"/>
            <a:ext cx="525403" cy="497313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9851967" y="1905172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9139792" y="-166397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435721" y="3779286"/>
            <a:ext cx="525671" cy="497313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7899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"/>
          <p:cNvSpPr/>
          <p:nvPr/>
        </p:nvSpPr>
        <p:spPr>
          <a:xfrm flipH="1">
            <a:off x="-186433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4"/>
          <p:cNvSpPr/>
          <p:nvPr/>
        </p:nvSpPr>
        <p:spPr>
          <a:xfrm rot="10800000">
            <a:off x="8386873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4"/>
          <p:cNvSpPr txBox="1">
            <a:spLocks noGrp="1"/>
          </p:cNvSpPr>
          <p:nvPr>
            <p:ph type="title"/>
          </p:nvPr>
        </p:nvSpPr>
        <p:spPr>
          <a:xfrm>
            <a:off x="2280933" y="723333"/>
            <a:ext cx="7630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39" name="Google Shape;439;p24"/>
          <p:cNvSpPr txBox="1">
            <a:spLocks noGrp="1"/>
          </p:cNvSpPr>
          <p:nvPr>
            <p:ph type="subTitle" idx="1"/>
          </p:nvPr>
        </p:nvSpPr>
        <p:spPr>
          <a:xfrm>
            <a:off x="2281100" y="1959417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0" name="Google Shape;440;p24"/>
          <p:cNvSpPr txBox="1">
            <a:spLocks noGrp="1"/>
          </p:cNvSpPr>
          <p:nvPr>
            <p:ph type="subTitle" idx="2"/>
          </p:nvPr>
        </p:nvSpPr>
        <p:spPr>
          <a:xfrm>
            <a:off x="2281000" y="3664584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1" name="Google Shape;441;p24"/>
          <p:cNvSpPr txBox="1">
            <a:spLocks noGrp="1"/>
          </p:cNvSpPr>
          <p:nvPr>
            <p:ph type="subTitle" idx="3"/>
          </p:nvPr>
        </p:nvSpPr>
        <p:spPr>
          <a:xfrm>
            <a:off x="8055800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2" name="Google Shape;442;p24"/>
          <p:cNvSpPr txBox="1">
            <a:spLocks noGrp="1"/>
          </p:cNvSpPr>
          <p:nvPr>
            <p:ph type="subTitle" idx="4"/>
          </p:nvPr>
        </p:nvSpPr>
        <p:spPr>
          <a:xfrm>
            <a:off x="961200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5"/>
          </p:nvPr>
        </p:nvSpPr>
        <p:spPr>
          <a:xfrm>
            <a:off x="3911600" y="2769017"/>
            <a:ext cx="436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44" name="Google Shape;444;p24"/>
          <p:cNvGrpSpPr/>
          <p:nvPr/>
        </p:nvGrpSpPr>
        <p:grpSpPr>
          <a:xfrm>
            <a:off x="639547" y="3552484"/>
            <a:ext cx="1927732" cy="1526616"/>
            <a:chOff x="-1565143" y="2704993"/>
            <a:chExt cx="1242949" cy="984321"/>
          </a:xfrm>
        </p:grpSpPr>
        <p:sp>
          <p:nvSpPr>
            <p:cNvPr id="445" name="Google Shape;445;p24"/>
            <p:cNvSpPr/>
            <p:nvPr/>
          </p:nvSpPr>
          <p:spPr>
            <a:xfrm>
              <a:off x="-1565143" y="2778225"/>
              <a:ext cx="1242949" cy="895245"/>
            </a:xfrm>
            <a:custGeom>
              <a:avLst/>
              <a:gdLst/>
              <a:ahLst/>
              <a:cxnLst/>
              <a:rect l="l" t="t" r="r" b="b"/>
              <a:pathLst>
                <a:path w="6195" h="4462" extrusionOk="0">
                  <a:moveTo>
                    <a:pt x="5306" y="0"/>
                  </a:moveTo>
                  <a:cubicBezTo>
                    <a:pt x="5271" y="0"/>
                    <a:pt x="5235" y="1"/>
                    <a:pt x="5197" y="2"/>
                  </a:cubicBezTo>
                  <a:cubicBezTo>
                    <a:pt x="4617" y="15"/>
                    <a:pt x="4073" y="238"/>
                    <a:pt x="3481" y="709"/>
                  </a:cubicBezTo>
                  <a:cubicBezTo>
                    <a:pt x="3288" y="867"/>
                    <a:pt x="3161" y="1108"/>
                    <a:pt x="3040" y="1344"/>
                  </a:cubicBezTo>
                  <a:cubicBezTo>
                    <a:pt x="2998" y="1422"/>
                    <a:pt x="2956" y="1501"/>
                    <a:pt x="2913" y="1573"/>
                  </a:cubicBezTo>
                  <a:lnTo>
                    <a:pt x="2297" y="2613"/>
                  </a:lnTo>
                  <a:cubicBezTo>
                    <a:pt x="2086" y="2969"/>
                    <a:pt x="1850" y="3374"/>
                    <a:pt x="1493" y="3628"/>
                  </a:cubicBezTo>
                  <a:cubicBezTo>
                    <a:pt x="1219" y="3827"/>
                    <a:pt x="892" y="3929"/>
                    <a:pt x="561" y="3929"/>
                  </a:cubicBezTo>
                  <a:cubicBezTo>
                    <a:pt x="390" y="3929"/>
                    <a:pt x="217" y="3901"/>
                    <a:pt x="49" y="3845"/>
                  </a:cubicBezTo>
                  <a:cubicBezTo>
                    <a:pt x="46" y="3844"/>
                    <a:pt x="42" y="3843"/>
                    <a:pt x="39" y="3843"/>
                  </a:cubicBezTo>
                  <a:cubicBezTo>
                    <a:pt x="28" y="3843"/>
                    <a:pt x="16" y="3849"/>
                    <a:pt x="7" y="3857"/>
                  </a:cubicBezTo>
                  <a:cubicBezTo>
                    <a:pt x="1" y="3869"/>
                    <a:pt x="1" y="3888"/>
                    <a:pt x="7" y="3900"/>
                  </a:cubicBezTo>
                  <a:cubicBezTo>
                    <a:pt x="237" y="4238"/>
                    <a:pt x="611" y="4450"/>
                    <a:pt x="1022" y="4462"/>
                  </a:cubicBezTo>
                  <a:cubicBezTo>
                    <a:pt x="1040" y="4462"/>
                    <a:pt x="1058" y="4444"/>
                    <a:pt x="1058" y="4425"/>
                  </a:cubicBezTo>
                  <a:cubicBezTo>
                    <a:pt x="1058" y="4401"/>
                    <a:pt x="1046" y="4383"/>
                    <a:pt x="1022" y="4383"/>
                  </a:cubicBezTo>
                  <a:cubicBezTo>
                    <a:pt x="678" y="4377"/>
                    <a:pt x="357" y="4214"/>
                    <a:pt x="140" y="3948"/>
                  </a:cubicBezTo>
                  <a:lnTo>
                    <a:pt x="140" y="3948"/>
                  </a:lnTo>
                  <a:cubicBezTo>
                    <a:pt x="280" y="3985"/>
                    <a:pt x="423" y="4003"/>
                    <a:pt x="566" y="4003"/>
                  </a:cubicBezTo>
                  <a:cubicBezTo>
                    <a:pt x="913" y="4003"/>
                    <a:pt x="1255" y="3896"/>
                    <a:pt x="1542" y="3694"/>
                  </a:cubicBezTo>
                  <a:cubicBezTo>
                    <a:pt x="1910" y="3422"/>
                    <a:pt x="2152" y="3011"/>
                    <a:pt x="2370" y="2649"/>
                  </a:cubicBezTo>
                  <a:lnTo>
                    <a:pt x="2986" y="1604"/>
                  </a:lnTo>
                  <a:cubicBezTo>
                    <a:pt x="3028" y="1531"/>
                    <a:pt x="3070" y="1453"/>
                    <a:pt x="3113" y="1374"/>
                  </a:cubicBezTo>
                  <a:cubicBezTo>
                    <a:pt x="3234" y="1138"/>
                    <a:pt x="3354" y="909"/>
                    <a:pt x="3536" y="764"/>
                  </a:cubicBezTo>
                  <a:cubicBezTo>
                    <a:pt x="4116" y="299"/>
                    <a:pt x="4641" y="81"/>
                    <a:pt x="5203" y="69"/>
                  </a:cubicBezTo>
                  <a:cubicBezTo>
                    <a:pt x="5236" y="68"/>
                    <a:pt x="5267" y="68"/>
                    <a:pt x="5295" y="68"/>
                  </a:cubicBezTo>
                  <a:cubicBezTo>
                    <a:pt x="5478" y="68"/>
                    <a:pt x="5585" y="92"/>
                    <a:pt x="5705" y="238"/>
                  </a:cubicBezTo>
                  <a:cubicBezTo>
                    <a:pt x="5850" y="413"/>
                    <a:pt x="5934" y="637"/>
                    <a:pt x="5934" y="867"/>
                  </a:cubicBezTo>
                  <a:cubicBezTo>
                    <a:pt x="5934" y="915"/>
                    <a:pt x="5928" y="945"/>
                    <a:pt x="5910" y="957"/>
                  </a:cubicBezTo>
                  <a:cubicBezTo>
                    <a:pt x="5907" y="958"/>
                    <a:pt x="5904" y="959"/>
                    <a:pt x="5900" y="959"/>
                  </a:cubicBezTo>
                  <a:cubicBezTo>
                    <a:pt x="5882" y="959"/>
                    <a:pt x="5859" y="947"/>
                    <a:pt x="5844" y="927"/>
                  </a:cubicBezTo>
                  <a:cubicBezTo>
                    <a:pt x="5826" y="897"/>
                    <a:pt x="5814" y="860"/>
                    <a:pt x="5814" y="824"/>
                  </a:cubicBezTo>
                  <a:cubicBezTo>
                    <a:pt x="5808" y="806"/>
                    <a:pt x="5802" y="794"/>
                    <a:pt x="5783" y="794"/>
                  </a:cubicBezTo>
                  <a:cubicBezTo>
                    <a:pt x="5780" y="792"/>
                    <a:pt x="5776" y="792"/>
                    <a:pt x="5773" y="792"/>
                  </a:cubicBezTo>
                  <a:cubicBezTo>
                    <a:pt x="5762" y="792"/>
                    <a:pt x="5752" y="797"/>
                    <a:pt x="5747" y="806"/>
                  </a:cubicBezTo>
                  <a:lnTo>
                    <a:pt x="5584" y="1036"/>
                  </a:lnTo>
                  <a:lnTo>
                    <a:pt x="5439" y="782"/>
                  </a:lnTo>
                  <a:cubicBezTo>
                    <a:pt x="5433" y="770"/>
                    <a:pt x="5415" y="764"/>
                    <a:pt x="5397" y="764"/>
                  </a:cubicBezTo>
                  <a:cubicBezTo>
                    <a:pt x="5385" y="770"/>
                    <a:pt x="5373" y="782"/>
                    <a:pt x="5366" y="800"/>
                  </a:cubicBezTo>
                  <a:cubicBezTo>
                    <a:pt x="5366" y="836"/>
                    <a:pt x="5354" y="879"/>
                    <a:pt x="5342" y="915"/>
                  </a:cubicBezTo>
                  <a:cubicBezTo>
                    <a:pt x="5324" y="945"/>
                    <a:pt x="5300" y="963"/>
                    <a:pt x="5264" y="969"/>
                  </a:cubicBezTo>
                  <a:cubicBezTo>
                    <a:pt x="5234" y="963"/>
                    <a:pt x="5209" y="945"/>
                    <a:pt x="5197" y="921"/>
                  </a:cubicBezTo>
                  <a:cubicBezTo>
                    <a:pt x="5185" y="909"/>
                    <a:pt x="5179" y="897"/>
                    <a:pt x="5173" y="885"/>
                  </a:cubicBezTo>
                  <a:cubicBezTo>
                    <a:pt x="5161" y="873"/>
                    <a:pt x="5149" y="854"/>
                    <a:pt x="5149" y="836"/>
                  </a:cubicBezTo>
                  <a:cubicBezTo>
                    <a:pt x="5143" y="818"/>
                    <a:pt x="5131" y="806"/>
                    <a:pt x="5113" y="806"/>
                  </a:cubicBezTo>
                  <a:cubicBezTo>
                    <a:pt x="5095" y="806"/>
                    <a:pt x="5076" y="818"/>
                    <a:pt x="5076" y="836"/>
                  </a:cubicBezTo>
                  <a:lnTo>
                    <a:pt x="4998" y="1072"/>
                  </a:lnTo>
                  <a:cubicBezTo>
                    <a:pt x="4992" y="1066"/>
                    <a:pt x="4992" y="1054"/>
                    <a:pt x="4986" y="1042"/>
                  </a:cubicBezTo>
                  <a:lnTo>
                    <a:pt x="4980" y="1024"/>
                  </a:lnTo>
                  <a:cubicBezTo>
                    <a:pt x="4956" y="939"/>
                    <a:pt x="4877" y="885"/>
                    <a:pt x="4792" y="885"/>
                  </a:cubicBezTo>
                  <a:cubicBezTo>
                    <a:pt x="4714" y="897"/>
                    <a:pt x="4660" y="963"/>
                    <a:pt x="4660" y="1042"/>
                  </a:cubicBezTo>
                  <a:cubicBezTo>
                    <a:pt x="4635" y="1187"/>
                    <a:pt x="4702" y="1332"/>
                    <a:pt x="4823" y="1416"/>
                  </a:cubicBezTo>
                  <a:cubicBezTo>
                    <a:pt x="4862" y="1438"/>
                    <a:pt x="4899" y="1447"/>
                    <a:pt x="4934" y="1447"/>
                  </a:cubicBezTo>
                  <a:cubicBezTo>
                    <a:pt x="5037" y="1447"/>
                    <a:pt x="5119" y="1368"/>
                    <a:pt x="5191" y="1296"/>
                  </a:cubicBezTo>
                  <a:lnTo>
                    <a:pt x="5221" y="1265"/>
                  </a:lnTo>
                  <a:lnTo>
                    <a:pt x="5282" y="1483"/>
                  </a:lnTo>
                  <a:cubicBezTo>
                    <a:pt x="5282" y="1501"/>
                    <a:pt x="5294" y="1507"/>
                    <a:pt x="5306" y="1513"/>
                  </a:cubicBezTo>
                  <a:cubicBezTo>
                    <a:pt x="5324" y="1513"/>
                    <a:pt x="5336" y="1507"/>
                    <a:pt x="5348" y="1501"/>
                  </a:cubicBezTo>
                  <a:lnTo>
                    <a:pt x="5499" y="1326"/>
                  </a:lnTo>
                  <a:lnTo>
                    <a:pt x="5511" y="1428"/>
                  </a:lnTo>
                  <a:cubicBezTo>
                    <a:pt x="5511" y="1447"/>
                    <a:pt x="5524" y="1459"/>
                    <a:pt x="5536" y="1459"/>
                  </a:cubicBezTo>
                  <a:cubicBezTo>
                    <a:pt x="5539" y="1460"/>
                    <a:pt x="5543" y="1461"/>
                    <a:pt x="5546" y="1461"/>
                  </a:cubicBezTo>
                  <a:cubicBezTo>
                    <a:pt x="5557" y="1461"/>
                    <a:pt x="5569" y="1455"/>
                    <a:pt x="5578" y="1447"/>
                  </a:cubicBezTo>
                  <a:lnTo>
                    <a:pt x="5759" y="1241"/>
                  </a:lnTo>
                  <a:cubicBezTo>
                    <a:pt x="5783" y="1332"/>
                    <a:pt x="5783" y="1428"/>
                    <a:pt x="5759" y="1525"/>
                  </a:cubicBezTo>
                  <a:cubicBezTo>
                    <a:pt x="5741" y="1628"/>
                    <a:pt x="5675" y="1725"/>
                    <a:pt x="5584" y="1773"/>
                  </a:cubicBezTo>
                  <a:cubicBezTo>
                    <a:pt x="5433" y="1863"/>
                    <a:pt x="5270" y="1870"/>
                    <a:pt x="5101" y="1882"/>
                  </a:cubicBezTo>
                  <a:cubicBezTo>
                    <a:pt x="4968" y="1882"/>
                    <a:pt x="4835" y="1906"/>
                    <a:pt x="4708" y="1942"/>
                  </a:cubicBezTo>
                  <a:cubicBezTo>
                    <a:pt x="4563" y="1990"/>
                    <a:pt x="4460" y="2129"/>
                    <a:pt x="4466" y="2286"/>
                  </a:cubicBezTo>
                  <a:cubicBezTo>
                    <a:pt x="4472" y="2401"/>
                    <a:pt x="4557" y="2480"/>
                    <a:pt x="4696" y="2498"/>
                  </a:cubicBezTo>
                  <a:cubicBezTo>
                    <a:pt x="4721" y="2502"/>
                    <a:pt x="4747" y="2505"/>
                    <a:pt x="4773" y="2505"/>
                  </a:cubicBezTo>
                  <a:cubicBezTo>
                    <a:pt x="4849" y="2505"/>
                    <a:pt x="4924" y="2484"/>
                    <a:pt x="4992" y="2444"/>
                  </a:cubicBezTo>
                  <a:cubicBezTo>
                    <a:pt x="5046" y="2419"/>
                    <a:pt x="5101" y="2383"/>
                    <a:pt x="5155" y="2347"/>
                  </a:cubicBezTo>
                  <a:cubicBezTo>
                    <a:pt x="5179" y="2329"/>
                    <a:pt x="5203" y="2317"/>
                    <a:pt x="5234" y="2299"/>
                  </a:cubicBezTo>
                  <a:cubicBezTo>
                    <a:pt x="5427" y="2178"/>
                    <a:pt x="5650" y="2105"/>
                    <a:pt x="5880" y="2081"/>
                  </a:cubicBezTo>
                  <a:cubicBezTo>
                    <a:pt x="5983" y="2081"/>
                    <a:pt x="6073" y="2141"/>
                    <a:pt x="6110" y="2244"/>
                  </a:cubicBezTo>
                  <a:cubicBezTo>
                    <a:pt x="6073" y="2244"/>
                    <a:pt x="6031" y="2244"/>
                    <a:pt x="5995" y="2250"/>
                  </a:cubicBezTo>
                  <a:cubicBezTo>
                    <a:pt x="5953" y="2256"/>
                    <a:pt x="5910" y="2256"/>
                    <a:pt x="5868" y="2256"/>
                  </a:cubicBezTo>
                  <a:lnTo>
                    <a:pt x="5838" y="2256"/>
                  </a:lnTo>
                  <a:cubicBezTo>
                    <a:pt x="5836" y="2256"/>
                    <a:pt x="5834" y="2256"/>
                    <a:pt x="5832" y="2256"/>
                  </a:cubicBezTo>
                  <a:cubicBezTo>
                    <a:pt x="5789" y="2256"/>
                    <a:pt x="5785" y="2323"/>
                    <a:pt x="5832" y="2329"/>
                  </a:cubicBezTo>
                  <a:lnTo>
                    <a:pt x="5862" y="2329"/>
                  </a:lnTo>
                  <a:cubicBezTo>
                    <a:pt x="5922" y="2347"/>
                    <a:pt x="5977" y="2377"/>
                    <a:pt x="6019" y="2419"/>
                  </a:cubicBezTo>
                  <a:cubicBezTo>
                    <a:pt x="5995" y="2413"/>
                    <a:pt x="5971" y="2410"/>
                    <a:pt x="5946" y="2410"/>
                  </a:cubicBezTo>
                  <a:cubicBezTo>
                    <a:pt x="5876" y="2410"/>
                    <a:pt x="5807" y="2434"/>
                    <a:pt x="5753" y="2474"/>
                  </a:cubicBezTo>
                  <a:cubicBezTo>
                    <a:pt x="5669" y="2534"/>
                    <a:pt x="5578" y="2583"/>
                    <a:pt x="5481" y="2619"/>
                  </a:cubicBezTo>
                  <a:cubicBezTo>
                    <a:pt x="5433" y="2637"/>
                    <a:pt x="5385" y="2661"/>
                    <a:pt x="5336" y="2685"/>
                  </a:cubicBezTo>
                  <a:cubicBezTo>
                    <a:pt x="5173" y="2758"/>
                    <a:pt x="5040" y="2885"/>
                    <a:pt x="4950" y="3036"/>
                  </a:cubicBezTo>
                  <a:cubicBezTo>
                    <a:pt x="4913" y="3114"/>
                    <a:pt x="4889" y="3193"/>
                    <a:pt x="4871" y="3277"/>
                  </a:cubicBezTo>
                  <a:cubicBezTo>
                    <a:pt x="4859" y="3314"/>
                    <a:pt x="4847" y="3356"/>
                    <a:pt x="4835" y="3392"/>
                  </a:cubicBezTo>
                  <a:cubicBezTo>
                    <a:pt x="4732" y="3712"/>
                    <a:pt x="4502" y="3978"/>
                    <a:pt x="4194" y="4123"/>
                  </a:cubicBezTo>
                  <a:cubicBezTo>
                    <a:pt x="4176" y="4129"/>
                    <a:pt x="4164" y="4153"/>
                    <a:pt x="4176" y="4172"/>
                  </a:cubicBezTo>
                  <a:cubicBezTo>
                    <a:pt x="4181" y="4185"/>
                    <a:pt x="4194" y="4195"/>
                    <a:pt x="4208" y="4195"/>
                  </a:cubicBezTo>
                  <a:cubicBezTo>
                    <a:pt x="4214" y="4195"/>
                    <a:pt x="4219" y="4193"/>
                    <a:pt x="4224" y="4190"/>
                  </a:cubicBezTo>
                  <a:cubicBezTo>
                    <a:pt x="4551" y="4033"/>
                    <a:pt x="4799" y="3755"/>
                    <a:pt x="4907" y="3410"/>
                  </a:cubicBezTo>
                  <a:cubicBezTo>
                    <a:pt x="4919" y="3374"/>
                    <a:pt x="4931" y="3338"/>
                    <a:pt x="4937" y="3295"/>
                  </a:cubicBezTo>
                  <a:cubicBezTo>
                    <a:pt x="4956" y="3217"/>
                    <a:pt x="4980" y="3144"/>
                    <a:pt x="5016" y="3072"/>
                  </a:cubicBezTo>
                  <a:cubicBezTo>
                    <a:pt x="5095" y="2933"/>
                    <a:pt x="5215" y="2818"/>
                    <a:pt x="5360" y="2752"/>
                  </a:cubicBezTo>
                  <a:cubicBezTo>
                    <a:pt x="5415" y="2728"/>
                    <a:pt x="5457" y="2709"/>
                    <a:pt x="5505" y="2685"/>
                  </a:cubicBezTo>
                  <a:cubicBezTo>
                    <a:pt x="5608" y="2649"/>
                    <a:pt x="5705" y="2601"/>
                    <a:pt x="5789" y="2534"/>
                  </a:cubicBezTo>
                  <a:cubicBezTo>
                    <a:pt x="5838" y="2501"/>
                    <a:pt x="5894" y="2484"/>
                    <a:pt x="5950" y="2484"/>
                  </a:cubicBezTo>
                  <a:cubicBezTo>
                    <a:pt x="6005" y="2484"/>
                    <a:pt x="6061" y="2501"/>
                    <a:pt x="6110" y="2534"/>
                  </a:cubicBezTo>
                  <a:cubicBezTo>
                    <a:pt x="6116" y="2540"/>
                    <a:pt x="6123" y="2543"/>
                    <a:pt x="6131" y="2543"/>
                  </a:cubicBezTo>
                  <a:cubicBezTo>
                    <a:pt x="6138" y="2543"/>
                    <a:pt x="6146" y="2540"/>
                    <a:pt x="6152" y="2534"/>
                  </a:cubicBezTo>
                  <a:cubicBezTo>
                    <a:pt x="6164" y="2528"/>
                    <a:pt x="6170" y="2510"/>
                    <a:pt x="6164" y="2492"/>
                  </a:cubicBezTo>
                  <a:cubicBezTo>
                    <a:pt x="6134" y="2425"/>
                    <a:pt x="6086" y="2365"/>
                    <a:pt x="6019" y="2323"/>
                  </a:cubicBezTo>
                  <a:cubicBezTo>
                    <a:pt x="6040" y="2320"/>
                    <a:pt x="6063" y="2318"/>
                    <a:pt x="6086" y="2318"/>
                  </a:cubicBezTo>
                  <a:cubicBezTo>
                    <a:pt x="6108" y="2318"/>
                    <a:pt x="6131" y="2320"/>
                    <a:pt x="6152" y="2323"/>
                  </a:cubicBezTo>
                  <a:cubicBezTo>
                    <a:pt x="6155" y="2324"/>
                    <a:pt x="6158" y="2325"/>
                    <a:pt x="6162" y="2325"/>
                  </a:cubicBezTo>
                  <a:cubicBezTo>
                    <a:pt x="6170" y="2325"/>
                    <a:pt x="6178" y="2319"/>
                    <a:pt x="6182" y="2311"/>
                  </a:cubicBezTo>
                  <a:cubicBezTo>
                    <a:pt x="6194" y="2305"/>
                    <a:pt x="6194" y="2292"/>
                    <a:pt x="6194" y="2280"/>
                  </a:cubicBezTo>
                  <a:cubicBezTo>
                    <a:pt x="6171" y="2127"/>
                    <a:pt x="6038" y="2008"/>
                    <a:pt x="5880" y="2008"/>
                  </a:cubicBezTo>
                  <a:cubicBezTo>
                    <a:pt x="5876" y="2008"/>
                    <a:pt x="5872" y="2008"/>
                    <a:pt x="5868" y="2008"/>
                  </a:cubicBezTo>
                  <a:cubicBezTo>
                    <a:pt x="5626" y="2033"/>
                    <a:pt x="5397" y="2111"/>
                    <a:pt x="5185" y="2238"/>
                  </a:cubicBezTo>
                  <a:lnTo>
                    <a:pt x="5107" y="2286"/>
                  </a:lnTo>
                  <a:cubicBezTo>
                    <a:pt x="5058" y="2323"/>
                    <a:pt x="5004" y="2353"/>
                    <a:pt x="4950" y="2383"/>
                  </a:cubicBezTo>
                  <a:cubicBezTo>
                    <a:pt x="4892" y="2417"/>
                    <a:pt x="4823" y="2435"/>
                    <a:pt x="4754" y="2435"/>
                  </a:cubicBezTo>
                  <a:cubicBezTo>
                    <a:pt x="4737" y="2435"/>
                    <a:pt x="4719" y="2434"/>
                    <a:pt x="4702" y="2431"/>
                  </a:cubicBezTo>
                  <a:cubicBezTo>
                    <a:pt x="4599" y="2407"/>
                    <a:pt x="4539" y="2353"/>
                    <a:pt x="4533" y="2280"/>
                  </a:cubicBezTo>
                  <a:cubicBezTo>
                    <a:pt x="4533" y="2160"/>
                    <a:pt x="4611" y="2051"/>
                    <a:pt x="4726" y="2015"/>
                  </a:cubicBezTo>
                  <a:cubicBezTo>
                    <a:pt x="4847" y="1978"/>
                    <a:pt x="4974" y="1960"/>
                    <a:pt x="5095" y="1960"/>
                  </a:cubicBezTo>
                  <a:cubicBezTo>
                    <a:pt x="5270" y="1948"/>
                    <a:pt x="5451" y="1936"/>
                    <a:pt x="5614" y="1839"/>
                  </a:cubicBezTo>
                  <a:cubicBezTo>
                    <a:pt x="5723" y="1779"/>
                    <a:pt x="5802" y="1670"/>
                    <a:pt x="5826" y="1543"/>
                  </a:cubicBezTo>
                  <a:cubicBezTo>
                    <a:pt x="5856" y="1416"/>
                    <a:pt x="5850" y="1277"/>
                    <a:pt x="5802" y="1151"/>
                  </a:cubicBezTo>
                  <a:cubicBezTo>
                    <a:pt x="5795" y="1138"/>
                    <a:pt x="5783" y="1126"/>
                    <a:pt x="5771" y="1126"/>
                  </a:cubicBezTo>
                  <a:cubicBezTo>
                    <a:pt x="5759" y="1126"/>
                    <a:pt x="5747" y="1126"/>
                    <a:pt x="5735" y="1138"/>
                  </a:cubicBezTo>
                  <a:lnTo>
                    <a:pt x="5566" y="1338"/>
                  </a:lnTo>
                  <a:lnTo>
                    <a:pt x="5554" y="1229"/>
                  </a:lnTo>
                  <a:cubicBezTo>
                    <a:pt x="5550" y="1210"/>
                    <a:pt x="5534" y="1198"/>
                    <a:pt x="5517" y="1198"/>
                  </a:cubicBezTo>
                  <a:cubicBezTo>
                    <a:pt x="5507" y="1198"/>
                    <a:pt x="5496" y="1202"/>
                    <a:pt x="5487" y="1211"/>
                  </a:cubicBezTo>
                  <a:lnTo>
                    <a:pt x="5330" y="1398"/>
                  </a:lnTo>
                  <a:lnTo>
                    <a:pt x="5276" y="1187"/>
                  </a:lnTo>
                  <a:cubicBezTo>
                    <a:pt x="5270" y="1175"/>
                    <a:pt x="5258" y="1163"/>
                    <a:pt x="5252" y="1163"/>
                  </a:cubicBezTo>
                  <a:cubicBezTo>
                    <a:pt x="5246" y="1161"/>
                    <a:pt x="5242" y="1160"/>
                    <a:pt x="5237" y="1160"/>
                  </a:cubicBezTo>
                  <a:cubicBezTo>
                    <a:pt x="5227" y="1160"/>
                    <a:pt x="5220" y="1164"/>
                    <a:pt x="5215" y="1169"/>
                  </a:cubicBezTo>
                  <a:cubicBezTo>
                    <a:pt x="5185" y="1193"/>
                    <a:pt x="5161" y="1217"/>
                    <a:pt x="5137" y="1241"/>
                  </a:cubicBezTo>
                  <a:cubicBezTo>
                    <a:pt x="5056" y="1317"/>
                    <a:pt x="4999" y="1370"/>
                    <a:pt x="4932" y="1370"/>
                  </a:cubicBezTo>
                  <a:cubicBezTo>
                    <a:pt x="4909" y="1370"/>
                    <a:pt x="4885" y="1364"/>
                    <a:pt x="4859" y="1350"/>
                  </a:cubicBezTo>
                  <a:cubicBezTo>
                    <a:pt x="4762" y="1283"/>
                    <a:pt x="4714" y="1169"/>
                    <a:pt x="4732" y="1054"/>
                  </a:cubicBezTo>
                  <a:cubicBezTo>
                    <a:pt x="4738" y="993"/>
                    <a:pt x="4762" y="963"/>
                    <a:pt x="4792" y="957"/>
                  </a:cubicBezTo>
                  <a:cubicBezTo>
                    <a:pt x="4795" y="957"/>
                    <a:pt x="4799" y="956"/>
                    <a:pt x="4802" y="956"/>
                  </a:cubicBezTo>
                  <a:cubicBezTo>
                    <a:pt x="4837" y="956"/>
                    <a:pt x="4880" y="987"/>
                    <a:pt x="4907" y="1054"/>
                  </a:cubicBezTo>
                  <a:lnTo>
                    <a:pt x="4913" y="1072"/>
                  </a:lnTo>
                  <a:cubicBezTo>
                    <a:pt x="4925" y="1114"/>
                    <a:pt x="4950" y="1157"/>
                    <a:pt x="4980" y="1193"/>
                  </a:cubicBezTo>
                  <a:cubicBezTo>
                    <a:pt x="4986" y="1199"/>
                    <a:pt x="4998" y="1205"/>
                    <a:pt x="5016" y="1205"/>
                  </a:cubicBezTo>
                  <a:cubicBezTo>
                    <a:pt x="5028" y="1199"/>
                    <a:pt x="5040" y="1187"/>
                    <a:pt x="5040" y="1175"/>
                  </a:cubicBezTo>
                  <a:lnTo>
                    <a:pt x="5119" y="939"/>
                  </a:lnTo>
                  <a:cubicBezTo>
                    <a:pt x="5119" y="945"/>
                    <a:pt x="5125" y="951"/>
                    <a:pt x="5131" y="957"/>
                  </a:cubicBezTo>
                  <a:cubicBezTo>
                    <a:pt x="5155" y="1005"/>
                    <a:pt x="5203" y="1042"/>
                    <a:pt x="5264" y="1042"/>
                  </a:cubicBezTo>
                  <a:cubicBezTo>
                    <a:pt x="5324" y="1042"/>
                    <a:pt x="5379" y="1005"/>
                    <a:pt x="5403" y="951"/>
                  </a:cubicBezTo>
                  <a:cubicBezTo>
                    <a:pt x="5409" y="939"/>
                    <a:pt x="5415" y="921"/>
                    <a:pt x="5421" y="909"/>
                  </a:cubicBezTo>
                  <a:lnTo>
                    <a:pt x="5542" y="1126"/>
                  </a:lnTo>
                  <a:cubicBezTo>
                    <a:pt x="5548" y="1132"/>
                    <a:pt x="5560" y="1138"/>
                    <a:pt x="5572" y="1144"/>
                  </a:cubicBezTo>
                  <a:cubicBezTo>
                    <a:pt x="5584" y="1144"/>
                    <a:pt x="5602" y="1138"/>
                    <a:pt x="5608" y="1126"/>
                  </a:cubicBezTo>
                  <a:lnTo>
                    <a:pt x="5753" y="927"/>
                  </a:lnTo>
                  <a:cubicBezTo>
                    <a:pt x="5759" y="945"/>
                    <a:pt x="5765" y="963"/>
                    <a:pt x="5777" y="975"/>
                  </a:cubicBezTo>
                  <a:cubicBezTo>
                    <a:pt x="5803" y="1013"/>
                    <a:pt x="5843" y="1037"/>
                    <a:pt x="5886" y="1037"/>
                  </a:cubicBezTo>
                  <a:cubicBezTo>
                    <a:pt x="5904" y="1037"/>
                    <a:pt x="5923" y="1033"/>
                    <a:pt x="5940" y="1024"/>
                  </a:cubicBezTo>
                  <a:cubicBezTo>
                    <a:pt x="5989" y="987"/>
                    <a:pt x="6013" y="933"/>
                    <a:pt x="6007" y="873"/>
                  </a:cubicBezTo>
                  <a:cubicBezTo>
                    <a:pt x="6007" y="625"/>
                    <a:pt x="5916" y="383"/>
                    <a:pt x="5759" y="196"/>
                  </a:cubicBezTo>
                  <a:cubicBezTo>
                    <a:pt x="5619" y="25"/>
                    <a:pt x="5478" y="0"/>
                    <a:pt x="5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-586642" y="2845438"/>
              <a:ext cx="61997" cy="56580"/>
            </a:xfrm>
            <a:custGeom>
              <a:avLst/>
              <a:gdLst/>
              <a:ahLst/>
              <a:cxnLst/>
              <a:rect l="l" t="t" r="r" b="b"/>
              <a:pathLst>
                <a:path w="309" h="282" extrusionOk="0">
                  <a:moveTo>
                    <a:pt x="140" y="0"/>
                  </a:moveTo>
                  <a:cubicBezTo>
                    <a:pt x="70" y="0"/>
                    <a:pt x="4" y="54"/>
                    <a:pt x="0" y="133"/>
                  </a:cubicBezTo>
                  <a:cubicBezTo>
                    <a:pt x="4" y="222"/>
                    <a:pt x="80" y="281"/>
                    <a:pt x="161" y="281"/>
                  </a:cubicBezTo>
                  <a:cubicBezTo>
                    <a:pt x="195" y="281"/>
                    <a:pt x="229" y="271"/>
                    <a:pt x="260" y="248"/>
                  </a:cubicBezTo>
                  <a:cubicBezTo>
                    <a:pt x="308" y="175"/>
                    <a:pt x="290" y="72"/>
                    <a:pt x="218" y="24"/>
                  </a:cubicBezTo>
                  <a:cubicBezTo>
                    <a:pt x="193" y="8"/>
                    <a:pt x="16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-968653" y="2704993"/>
              <a:ext cx="544731" cy="351517"/>
            </a:xfrm>
            <a:custGeom>
              <a:avLst/>
              <a:gdLst/>
              <a:ahLst/>
              <a:cxnLst/>
              <a:rect l="l" t="t" r="r" b="b"/>
              <a:pathLst>
                <a:path w="2715" h="1752" extrusionOk="0">
                  <a:moveTo>
                    <a:pt x="2557" y="0"/>
                  </a:moveTo>
                  <a:cubicBezTo>
                    <a:pt x="2551" y="0"/>
                    <a:pt x="2545" y="2"/>
                    <a:pt x="2538" y="5"/>
                  </a:cubicBezTo>
                  <a:cubicBezTo>
                    <a:pt x="2466" y="53"/>
                    <a:pt x="2406" y="120"/>
                    <a:pt x="2357" y="192"/>
                  </a:cubicBezTo>
                  <a:cubicBezTo>
                    <a:pt x="2321" y="241"/>
                    <a:pt x="2279" y="289"/>
                    <a:pt x="2242" y="325"/>
                  </a:cubicBezTo>
                  <a:cubicBezTo>
                    <a:pt x="2230" y="259"/>
                    <a:pt x="2200" y="198"/>
                    <a:pt x="2158" y="156"/>
                  </a:cubicBezTo>
                  <a:cubicBezTo>
                    <a:pt x="2097" y="90"/>
                    <a:pt x="2007" y="47"/>
                    <a:pt x="1916" y="47"/>
                  </a:cubicBezTo>
                  <a:cubicBezTo>
                    <a:pt x="1826" y="47"/>
                    <a:pt x="1741" y="90"/>
                    <a:pt x="1680" y="156"/>
                  </a:cubicBezTo>
                  <a:cubicBezTo>
                    <a:pt x="1638" y="198"/>
                    <a:pt x="1614" y="253"/>
                    <a:pt x="1596" y="307"/>
                  </a:cubicBezTo>
                  <a:cubicBezTo>
                    <a:pt x="1524" y="239"/>
                    <a:pt x="1438" y="208"/>
                    <a:pt x="1353" y="208"/>
                  </a:cubicBezTo>
                  <a:cubicBezTo>
                    <a:pt x="1154" y="208"/>
                    <a:pt x="964" y="376"/>
                    <a:pt x="986" y="609"/>
                  </a:cubicBezTo>
                  <a:cubicBezTo>
                    <a:pt x="949" y="579"/>
                    <a:pt x="913" y="549"/>
                    <a:pt x="883" y="519"/>
                  </a:cubicBezTo>
                  <a:cubicBezTo>
                    <a:pt x="822" y="458"/>
                    <a:pt x="756" y="404"/>
                    <a:pt x="690" y="349"/>
                  </a:cubicBezTo>
                  <a:cubicBezTo>
                    <a:pt x="677" y="343"/>
                    <a:pt x="671" y="343"/>
                    <a:pt x="659" y="343"/>
                  </a:cubicBezTo>
                  <a:cubicBezTo>
                    <a:pt x="647" y="343"/>
                    <a:pt x="641" y="349"/>
                    <a:pt x="635" y="361"/>
                  </a:cubicBezTo>
                  <a:cubicBezTo>
                    <a:pt x="496" y="573"/>
                    <a:pt x="448" y="833"/>
                    <a:pt x="490" y="1087"/>
                  </a:cubicBezTo>
                  <a:cubicBezTo>
                    <a:pt x="436" y="1068"/>
                    <a:pt x="363" y="1050"/>
                    <a:pt x="303" y="1026"/>
                  </a:cubicBezTo>
                  <a:cubicBezTo>
                    <a:pt x="212" y="1002"/>
                    <a:pt x="122" y="972"/>
                    <a:pt x="49" y="954"/>
                  </a:cubicBezTo>
                  <a:cubicBezTo>
                    <a:pt x="46" y="952"/>
                    <a:pt x="42" y="951"/>
                    <a:pt x="39" y="951"/>
                  </a:cubicBezTo>
                  <a:cubicBezTo>
                    <a:pt x="30" y="951"/>
                    <a:pt x="23" y="955"/>
                    <a:pt x="19" y="960"/>
                  </a:cubicBezTo>
                  <a:cubicBezTo>
                    <a:pt x="7" y="972"/>
                    <a:pt x="1" y="984"/>
                    <a:pt x="7" y="996"/>
                  </a:cubicBezTo>
                  <a:cubicBezTo>
                    <a:pt x="19" y="1111"/>
                    <a:pt x="25" y="1232"/>
                    <a:pt x="31" y="1352"/>
                  </a:cubicBezTo>
                  <a:cubicBezTo>
                    <a:pt x="31" y="1473"/>
                    <a:pt x="37" y="1594"/>
                    <a:pt x="55" y="1721"/>
                  </a:cubicBezTo>
                  <a:cubicBezTo>
                    <a:pt x="55" y="1739"/>
                    <a:pt x="73" y="1751"/>
                    <a:pt x="91" y="1751"/>
                  </a:cubicBezTo>
                  <a:lnTo>
                    <a:pt x="97" y="1751"/>
                  </a:lnTo>
                  <a:cubicBezTo>
                    <a:pt x="116" y="1745"/>
                    <a:pt x="134" y="1727"/>
                    <a:pt x="128" y="1709"/>
                  </a:cubicBezTo>
                  <a:cubicBezTo>
                    <a:pt x="116" y="1588"/>
                    <a:pt x="103" y="1467"/>
                    <a:pt x="103" y="1346"/>
                  </a:cubicBezTo>
                  <a:cubicBezTo>
                    <a:pt x="103" y="1244"/>
                    <a:pt x="97" y="1141"/>
                    <a:pt x="85" y="1038"/>
                  </a:cubicBezTo>
                  <a:lnTo>
                    <a:pt x="85" y="1038"/>
                  </a:lnTo>
                  <a:cubicBezTo>
                    <a:pt x="146" y="1056"/>
                    <a:pt x="212" y="1074"/>
                    <a:pt x="279" y="1099"/>
                  </a:cubicBezTo>
                  <a:cubicBezTo>
                    <a:pt x="363" y="1129"/>
                    <a:pt x="460" y="1159"/>
                    <a:pt x="526" y="1171"/>
                  </a:cubicBezTo>
                  <a:cubicBezTo>
                    <a:pt x="530" y="1173"/>
                    <a:pt x="533" y="1174"/>
                    <a:pt x="537" y="1174"/>
                  </a:cubicBezTo>
                  <a:cubicBezTo>
                    <a:pt x="546" y="1174"/>
                    <a:pt x="554" y="1169"/>
                    <a:pt x="563" y="1165"/>
                  </a:cubicBezTo>
                  <a:cubicBezTo>
                    <a:pt x="569" y="1159"/>
                    <a:pt x="575" y="1141"/>
                    <a:pt x="575" y="1129"/>
                  </a:cubicBezTo>
                  <a:cubicBezTo>
                    <a:pt x="539" y="887"/>
                    <a:pt x="539" y="670"/>
                    <a:pt x="677" y="434"/>
                  </a:cubicBezTo>
                  <a:cubicBezTo>
                    <a:pt x="726" y="470"/>
                    <a:pt x="774" y="525"/>
                    <a:pt x="829" y="573"/>
                  </a:cubicBezTo>
                  <a:cubicBezTo>
                    <a:pt x="889" y="627"/>
                    <a:pt x="949" y="688"/>
                    <a:pt x="1022" y="736"/>
                  </a:cubicBezTo>
                  <a:cubicBezTo>
                    <a:pt x="1028" y="742"/>
                    <a:pt x="1035" y="745"/>
                    <a:pt x="1043" y="745"/>
                  </a:cubicBezTo>
                  <a:cubicBezTo>
                    <a:pt x="1051" y="745"/>
                    <a:pt x="1058" y="742"/>
                    <a:pt x="1064" y="736"/>
                  </a:cubicBezTo>
                  <a:cubicBezTo>
                    <a:pt x="1076" y="724"/>
                    <a:pt x="1082" y="706"/>
                    <a:pt x="1076" y="694"/>
                  </a:cubicBezTo>
                  <a:cubicBezTo>
                    <a:pt x="986" y="471"/>
                    <a:pt x="1168" y="288"/>
                    <a:pt x="1356" y="288"/>
                  </a:cubicBezTo>
                  <a:cubicBezTo>
                    <a:pt x="1444" y="288"/>
                    <a:pt x="1533" y="328"/>
                    <a:pt x="1596" y="422"/>
                  </a:cubicBezTo>
                  <a:cubicBezTo>
                    <a:pt x="1600" y="435"/>
                    <a:pt x="1612" y="442"/>
                    <a:pt x="1625" y="442"/>
                  </a:cubicBezTo>
                  <a:cubicBezTo>
                    <a:pt x="1629" y="442"/>
                    <a:pt x="1634" y="442"/>
                    <a:pt x="1638" y="440"/>
                  </a:cubicBezTo>
                  <a:cubicBezTo>
                    <a:pt x="1656" y="434"/>
                    <a:pt x="1662" y="416"/>
                    <a:pt x="1662" y="398"/>
                  </a:cubicBezTo>
                  <a:cubicBezTo>
                    <a:pt x="1656" y="331"/>
                    <a:pt x="1687" y="259"/>
                    <a:pt x="1735" y="210"/>
                  </a:cubicBezTo>
                  <a:cubicBezTo>
                    <a:pt x="1777" y="156"/>
                    <a:pt x="1844" y="126"/>
                    <a:pt x="1916" y="120"/>
                  </a:cubicBezTo>
                  <a:cubicBezTo>
                    <a:pt x="1989" y="126"/>
                    <a:pt x="2055" y="156"/>
                    <a:pt x="2097" y="210"/>
                  </a:cubicBezTo>
                  <a:cubicBezTo>
                    <a:pt x="2146" y="259"/>
                    <a:pt x="2176" y="325"/>
                    <a:pt x="2170" y="398"/>
                  </a:cubicBezTo>
                  <a:cubicBezTo>
                    <a:pt x="2170" y="421"/>
                    <a:pt x="2189" y="438"/>
                    <a:pt x="2208" y="438"/>
                  </a:cubicBezTo>
                  <a:cubicBezTo>
                    <a:pt x="2214" y="438"/>
                    <a:pt x="2219" y="437"/>
                    <a:pt x="2224" y="434"/>
                  </a:cubicBezTo>
                  <a:cubicBezTo>
                    <a:pt x="2297" y="380"/>
                    <a:pt x="2357" y="313"/>
                    <a:pt x="2412" y="241"/>
                  </a:cubicBezTo>
                  <a:cubicBezTo>
                    <a:pt x="2448" y="192"/>
                    <a:pt x="2490" y="144"/>
                    <a:pt x="2532" y="102"/>
                  </a:cubicBezTo>
                  <a:cubicBezTo>
                    <a:pt x="2545" y="138"/>
                    <a:pt x="2563" y="186"/>
                    <a:pt x="2575" y="241"/>
                  </a:cubicBezTo>
                  <a:cubicBezTo>
                    <a:pt x="2599" y="313"/>
                    <a:pt x="2623" y="392"/>
                    <a:pt x="2635" y="422"/>
                  </a:cubicBezTo>
                  <a:cubicBezTo>
                    <a:pt x="2638" y="445"/>
                    <a:pt x="2654" y="455"/>
                    <a:pt x="2670" y="455"/>
                  </a:cubicBezTo>
                  <a:cubicBezTo>
                    <a:pt x="2692" y="455"/>
                    <a:pt x="2715" y="437"/>
                    <a:pt x="2708" y="410"/>
                  </a:cubicBezTo>
                  <a:cubicBezTo>
                    <a:pt x="2702" y="367"/>
                    <a:pt x="2677" y="289"/>
                    <a:pt x="2653" y="216"/>
                  </a:cubicBezTo>
                  <a:cubicBezTo>
                    <a:pt x="2629" y="138"/>
                    <a:pt x="2599" y="65"/>
                    <a:pt x="2593" y="29"/>
                  </a:cubicBezTo>
                  <a:cubicBezTo>
                    <a:pt x="2593" y="17"/>
                    <a:pt x="2581" y="5"/>
                    <a:pt x="2575" y="5"/>
                  </a:cubicBezTo>
                  <a:cubicBezTo>
                    <a:pt x="2569" y="2"/>
                    <a:pt x="2563" y="0"/>
                    <a:pt x="2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-1363905" y="3490281"/>
              <a:ext cx="963461" cy="199032"/>
            </a:xfrm>
            <a:custGeom>
              <a:avLst/>
              <a:gdLst/>
              <a:ahLst/>
              <a:cxnLst/>
              <a:rect l="l" t="t" r="r" b="b"/>
              <a:pathLst>
                <a:path w="4802" h="992" extrusionOk="0">
                  <a:moveTo>
                    <a:pt x="1348" y="0"/>
                  </a:moveTo>
                  <a:cubicBezTo>
                    <a:pt x="750" y="6"/>
                    <a:pt x="218" y="381"/>
                    <a:pt x="13" y="943"/>
                  </a:cubicBezTo>
                  <a:cubicBezTo>
                    <a:pt x="1" y="961"/>
                    <a:pt x="13" y="979"/>
                    <a:pt x="31" y="991"/>
                  </a:cubicBezTo>
                  <a:lnTo>
                    <a:pt x="43" y="991"/>
                  </a:lnTo>
                  <a:cubicBezTo>
                    <a:pt x="61" y="985"/>
                    <a:pt x="73" y="979"/>
                    <a:pt x="80" y="961"/>
                  </a:cubicBezTo>
                  <a:cubicBezTo>
                    <a:pt x="249" y="502"/>
                    <a:pt x="654" y="169"/>
                    <a:pt x="1137" y="97"/>
                  </a:cubicBezTo>
                  <a:lnTo>
                    <a:pt x="1137" y="97"/>
                  </a:lnTo>
                  <a:cubicBezTo>
                    <a:pt x="1089" y="121"/>
                    <a:pt x="1040" y="157"/>
                    <a:pt x="1004" y="200"/>
                  </a:cubicBezTo>
                  <a:cubicBezTo>
                    <a:pt x="913" y="302"/>
                    <a:pt x="877" y="472"/>
                    <a:pt x="974" y="586"/>
                  </a:cubicBezTo>
                  <a:cubicBezTo>
                    <a:pt x="1023" y="642"/>
                    <a:pt x="1090" y="669"/>
                    <a:pt x="1176" y="669"/>
                  </a:cubicBezTo>
                  <a:cubicBezTo>
                    <a:pt x="1259" y="669"/>
                    <a:pt x="1359" y="643"/>
                    <a:pt x="1475" y="592"/>
                  </a:cubicBezTo>
                  <a:lnTo>
                    <a:pt x="2073" y="320"/>
                  </a:lnTo>
                  <a:lnTo>
                    <a:pt x="2073" y="320"/>
                  </a:lnTo>
                  <a:cubicBezTo>
                    <a:pt x="2043" y="351"/>
                    <a:pt x="2019" y="381"/>
                    <a:pt x="2001" y="417"/>
                  </a:cubicBezTo>
                  <a:cubicBezTo>
                    <a:pt x="1953" y="508"/>
                    <a:pt x="1947" y="617"/>
                    <a:pt x="1977" y="719"/>
                  </a:cubicBezTo>
                  <a:cubicBezTo>
                    <a:pt x="2001" y="786"/>
                    <a:pt x="2049" y="846"/>
                    <a:pt x="2122" y="876"/>
                  </a:cubicBezTo>
                  <a:cubicBezTo>
                    <a:pt x="2156" y="891"/>
                    <a:pt x="2189" y="897"/>
                    <a:pt x="2222" y="897"/>
                  </a:cubicBezTo>
                  <a:cubicBezTo>
                    <a:pt x="2367" y="897"/>
                    <a:pt x="2504" y="774"/>
                    <a:pt x="2617" y="671"/>
                  </a:cubicBezTo>
                  <a:lnTo>
                    <a:pt x="2666" y="635"/>
                  </a:lnTo>
                  <a:cubicBezTo>
                    <a:pt x="2841" y="478"/>
                    <a:pt x="3064" y="387"/>
                    <a:pt x="3300" y="363"/>
                  </a:cubicBezTo>
                  <a:lnTo>
                    <a:pt x="3300" y="363"/>
                  </a:lnTo>
                  <a:lnTo>
                    <a:pt x="3282" y="375"/>
                  </a:lnTo>
                  <a:cubicBezTo>
                    <a:pt x="2986" y="472"/>
                    <a:pt x="3046" y="901"/>
                    <a:pt x="3354" y="919"/>
                  </a:cubicBezTo>
                  <a:cubicBezTo>
                    <a:pt x="3389" y="922"/>
                    <a:pt x="3424" y="924"/>
                    <a:pt x="3460" y="924"/>
                  </a:cubicBezTo>
                  <a:cubicBezTo>
                    <a:pt x="3541" y="924"/>
                    <a:pt x="3623" y="914"/>
                    <a:pt x="3699" y="888"/>
                  </a:cubicBezTo>
                  <a:lnTo>
                    <a:pt x="4756" y="647"/>
                  </a:lnTo>
                  <a:cubicBezTo>
                    <a:pt x="4801" y="636"/>
                    <a:pt x="4794" y="567"/>
                    <a:pt x="4749" y="567"/>
                  </a:cubicBezTo>
                  <a:cubicBezTo>
                    <a:pt x="4746" y="567"/>
                    <a:pt x="4742" y="567"/>
                    <a:pt x="4738" y="568"/>
                  </a:cubicBezTo>
                  <a:lnTo>
                    <a:pt x="3681" y="816"/>
                  </a:lnTo>
                  <a:cubicBezTo>
                    <a:pt x="3605" y="838"/>
                    <a:pt x="3525" y="851"/>
                    <a:pt x="3447" y="851"/>
                  </a:cubicBezTo>
                  <a:cubicBezTo>
                    <a:pt x="3420" y="851"/>
                    <a:pt x="3393" y="849"/>
                    <a:pt x="3367" y="846"/>
                  </a:cubicBezTo>
                  <a:cubicBezTo>
                    <a:pt x="3131" y="840"/>
                    <a:pt x="3089" y="508"/>
                    <a:pt x="3312" y="441"/>
                  </a:cubicBezTo>
                  <a:cubicBezTo>
                    <a:pt x="3409" y="399"/>
                    <a:pt x="3518" y="381"/>
                    <a:pt x="3620" y="381"/>
                  </a:cubicBezTo>
                  <a:cubicBezTo>
                    <a:pt x="3638" y="381"/>
                    <a:pt x="3657" y="369"/>
                    <a:pt x="3657" y="351"/>
                  </a:cubicBezTo>
                  <a:cubicBezTo>
                    <a:pt x="3663" y="327"/>
                    <a:pt x="3644" y="314"/>
                    <a:pt x="3626" y="308"/>
                  </a:cubicBezTo>
                  <a:cubicBezTo>
                    <a:pt x="3547" y="293"/>
                    <a:pt x="3468" y="285"/>
                    <a:pt x="3389" y="285"/>
                  </a:cubicBezTo>
                  <a:cubicBezTo>
                    <a:pt x="3105" y="285"/>
                    <a:pt x="2829" y="385"/>
                    <a:pt x="2611" y="574"/>
                  </a:cubicBezTo>
                  <a:lnTo>
                    <a:pt x="2563" y="617"/>
                  </a:lnTo>
                  <a:cubicBezTo>
                    <a:pt x="2458" y="712"/>
                    <a:pt x="2336" y="819"/>
                    <a:pt x="2219" y="819"/>
                  </a:cubicBezTo>
                  <a:cubicBezTo>
                    <a:pt x="2194" y="819"/>
                    <a:pt x="2170" y="814"/>
                    <a:pt x="2146" y="804"/>
                  </a:cubicBezTo>
                  <a:cubicBezTo>
                    <a:pt x="2098" y="786"/>
                    <a:pt x="2061" y="743"/>
                    <a:pt x="2043" y="689"/>
                  </a:cubicBezTo>
                  <a:cubicBezTo>
                    <a:pt x="2019" y="611"/>
                    <a:pt x="2025" y="526"/>
                    <a:pt x="2067" y="447"/>
                  </a:cubicBezTo>
                  <a:cubicBezTo>
                    <a:pt x="2140" y="314"/>
                    <a:pt x="2291" y="230"/>
                    <a:pt x="2412" y="163"/>
                  </a:cubicBezTo>
                  <a:cubicBezTo>
                    <a:pt x="2424" y="151"/>
                    <a:pt x="2430" y="133"/>
                    <a:pt x="2424" y="115"/>
                  </a:cubicBezTo>
                  <a:cubicBezTo>
                    <a:pt x="2415" y="101"/>
                    <a:pt x="2402" y="95"/>
                    <a:pt x="2389" y="95"/>
                  </a:cubicBezTo>
                  <a:cubicBezTo>
                    <a:pt x="2385" y="95"/>
                    <a:pt x="2380" y="95"/>
                    <a:pt x="2376" y="97"/>
                  </a:cubicBezTo>
                  <a:lnTo>
                    <a:pt x="1439" y="520"/>
                  </a:lnTo>
                  <a:cubicBezTo>
                    <a:pt x="1336" y="567"/>
                    <a:pt x="1249" y="589"/>
                    <a:pt x="1179" y="589"/>
                  </a:cubicBezTo>
                  <a:cubicBezTo>
                    <a:pt x="1114" y="589"/>
                    <a:pt x="1063" y="570"/>
                    <a:pt x="1028" y="532"/>
                  </a:cubicBezTo>
                  <a:cubicBezTo>
                    <a:pt x="962" y="453"/>
                    <a:pt x="992" y="320"/>
                    <a:pt x="1058" y="248"/>
                  </a:cubicBezTo>
                  <a:cubicBezTo>
                    <a:pt x="1143" y="163"/>
                    <a:pt x="1246" y="109"/>
                    <a:pt x="1360" y="79"/>
                  </a:cubicBezTo>
                  <a:cubicBezTo>
                    <a:pt x="1379" y="67"/>
                    <a:pt x="1391" y="55"/>
                    <a:pt x="1385" y="37"/>
                  </a:cubicBezTo>
                  <a:cubicBezTo>
                    <a:pt x="1385" y="18"/>
                    <a:pt x="1367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9" name="Google Shape;449;p24"/>
          <p:cNvSpPr/>
          <p:nvPr/>
        </p:nvSpPr>
        <p:spPr>
          <a:xfrm>
            <a:off x="961387" y="2454820"/>
            <a:ext cx="525671" cy="497313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24"/>
          <p:cNvSpPr/>
          <p:nvPr/>
        </p:nvSpPr>
        <p:spPr>
          <a:xfrm>
            <a:off x="9910997" y="3055197"/>
            <a:ext cx="525403" cy="497313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4"/>
          <p:cNvSpPr/>
          <p:nvPr/>
        </p:nvSpPr>
        <p:spPr>
          <a:xfrm>
            <a:off x="11018767" y="4190220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4"/>
          <p:cNvGrpSpPr/>
          <p:nvPr/>
        </p:nvGrpSpPr>
        <p:grpSpPr>
          <a:xfrm>
            <a:off x="11018751" y="2028948"/>
            <a:ext cx="423684" cy="396083"/>
            <a:chOff x="2043976" y="3775410"/>
            <a:chExt cx="317763" cy="297062"/>
          </a:xfrm>
        </p:grpSpPr>
        <p:sp>
          <p:nvSpPr>
            <p:cNvPr id="453" name="Google Shape;453;p24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244332" y="160011"/>
            <a:ext cx="11778384" cy="1724672"/>
            <a:chOff x="126822" y="120008"/>
            <a:chExt cx="8833788" cy="1293504"/>
          </a:xfrm>
        </p:grpSpPr>
        <p:sp>
          <p:nvSpPr>
            <p:cNvPr id="458" name="Google Shape;458;p24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736635" y="12000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199453" y="2593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852303" y="136085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4"/>
            <p:cNvSpPr/>
            <p:nvPr/>
          </p:nvSpPr>
          <p:spPr>
            <a:xfrm flipH="1">
              <a:off x="8551936" y="707523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4"/>
            <p:cNvSpPr/>
            <p:nvPr/>
          </p:nvSpPr>
          <p:spPr>
            <a:xfrm flipH="1">
              <a:off x="8199457" y="1188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17399" y="1148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6" name="Google Shape;466;p24"/>
          <p:cNvSpPr/>
          <p:nvPr/>
        </p:nvSpPr>
        <p:spPr>
          <a:xfrm>
            <a:off x="11105955" y="7233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815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5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subTitle" idx="1"/>
          </p:nvPr>
        </p:nvSpPr>
        <p:spPr>
          <a:xfrm>
            <a:off x="2281100" y="2130533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subTitle" idx="2"/>
          </p:nvPr>
        </p:nvSpPr>
        <p:spPr>
          <a:xfrm>
            <a:off x="4363167" y="2976333"/>
            <a:ext cx="34656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subTitle" idx="3"/>
          </p:nvPr>
        </p:nvSpPr>
        <p:spPr>
          <a:xfrm>
            <a:off x="2281000" y="3846733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137" y="5439253"/>
            <a:ext cx="12191943" cy="144136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3" name="Google Shape;473;p25"/>
          <p:cNvGrpSpPr/>
          <p:nvPr/>
        </p:nvGrpSpPr>
        <p:grpSpPr>
          <a:xfrm>
            <a:off x="169097" y="-68205"/>
            <a:ext cx="11853619" cy="3144689"/>
            <a:chOff x="126822" y="-51155"/>
            <a:chExt cx="8890214" cy="2358517"/>
          </a:xfrm>
        </p:grpSpPr>
        <p:sp>
          <p:nvSpPr>
            <p:cNvPr id="474" name="Google Shape;474;p25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822534" y="14455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8558428" y="21223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318211" y="19363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1273344" y="22547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6121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/>
          <p:nvPr/>
        </p:nvSpPr>
        <p:spPr>
          <a:xfrm rot="10800000">
            <a:off x="-15923" y="-560697"/>
            <a:ext cx="12223856" cy="230260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6"/>
          <p:cNvSpPr txBox="1">
            <a:spLocks noGrp="1"/>
          </p:cNvSpPr>
          <p:nvPr>
            <p:ph type="subTitle" idx="1"/>
          </p:nvPr>
        </p:nvSpPr>
        <p:spPr>
          <a:xfrm>
            <a:off x="3171767" y="2301633"/>
            <a:ext cx="5848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7" name="Google Shape;497;p26"/>
          <p:cNvSpPr txBox="1">
            <a:spLocks noGrp="1"/>
          </p:cNvSpPr>
          <p:nvPr>
            <p:ph type="subTitle" idx="2"/>
          </p:nvPr>
        </p:nvSpPr>
        <p:spPr>
          <a:xfrm>
            <a:off x="3780633" y="3364367"/>
            <a:ext cx="46308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3"/>
          </p:nvPr>
        </p:nvSpPr>
        <p:spPr>
          <a:xfrm>
            <a:off x="2160683" y="5679467"/>
            <a:ext cx="20172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4"/>
          </p:nvPr>
        </p:nvSpPr>
        <p:spPr>
          <a:xfrm>
            <a:off x="6856167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00" name="Google Shape;500;p26"/>
          <p:cNvGrpSpPr/>
          <p:nvPr/>
        </p:nvGrpSpPr>
        <p:grpSpPr>
          <a:xfrm rot="10800000" flipH="1">
            <a:off x="169029" y="2851736"/>
            <a:ext cx="11853619" cy="3886289"/>
            <a:chOff x="126822" y="35516"/>
            <a:chExt cx="8890214" cy="2914717"/>
          </a:xfrm>
        </p:grpSpPr>
        <p:sp>
          <p:nvSpPr>
            <p:cNvPr id="501" name="Google Shape;501;p26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6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6"/>
            <p:cNvSpPr/>
            <p:nvPr/>
          </p:nvSpPr>
          <p:spPr>
            <a:xfrm flipH="1">
              <a:off x="7536598" y="2419385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6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6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6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7608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7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1"/>
          </p:nvPr>
        </p:nvSpPr>
        <p:spPr>
          <a:xfrm>
            <a:off x="2424633" y="3007700"/>
            <a:ext cx="346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2"/>
          </p:nvPr>
        </p:nvSpPr>
        <p:spPr>
          <a:xfrm>
            <a:off x="2750800" y="3972039"/>
            <a:ext cx="31436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1300800" y="876167"/>
            <a:ext cx="4594000" cy="15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7"/>
          <p:cNvSpPr txBox="1">
            <a:spLocks noGrp="1"/>
          </p:cNvSpPr>
          <p:nvPr>
            <p:ph type="subTitle" idx="3"/>
          </p:nvPr>
        </p:nvSpPr>
        <p:spPr>
          <a:xfrm>
            <a:off x="2719600" y="5169633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27"/>
          <p:cNvSpPr/>
          <p:nvPr/>
        </p:nvSpPr>
        <p:spPr>
          <a:xfrm rot="10800000">
            <a:off x="7089705" y="-133462"/>
            <a:ext cx="5345563" cy="401039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27"/>
          <p:cNvSpPr/>
          <p:nvPr/>
        </p:nvSpPr>
        <p:spPr>
          <a:xfrm rot="-10277315">
            <a:off x="10718796" y="2286261"/>
            <a:ext cx="1302283" cy="936723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 rot="10800000" flipH="1">
            <a:off x="9991439" y="122513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 rot="10800000" flipH="1">
            <a:off x="10960498" y="5318283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 rot="10800000" flipH="1">
            <a:off x="6797617" y="323199"/>
            <a:ext cx="132633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 rot="10800000" flipH="1">
            <a:off x="8618372" y="53434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 rot="10800000" flipH="1">
            <a:off x="10518033" y="4496263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 rot="10800000" flipH="1">
            <a:off x="7871634" y="1172329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/>
          <p:nvPr/>
        </p:nvSpPr>
        <p:spPr>
          <a:xfrm rot="10800000" flipH="1">
            <a:off x="11500820" y="46504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7"/>
          <p:cNvSpPr/>
          <p:nvPr/>
        </p:nvSpPr>
        <p:spPr>
          <a:xfrm rot="10800000" flipH="1">
            <a:off x="11230588" y="3791714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7"/>
          <p:cNvSpPr/>
          <p:nvPr/>
        </p:nvSpPr>
        <p:spPr>
          <a:xfrm rot="10800000" flipH="1">
            <a:off x="11025504" y="811503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 rot="10800000" flipH="1">
            <a:off x="310169" y="2865803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 rot="10800000" flipH="1">
            <a:off x="926420" y="25235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 rot="10800000" flipH="1">
            <a:off x="1133772" y="372147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 rot="10800000" flipH="1">
            <a:off x="413934" y="1513364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 rot="10800000" flipH="1">
            <a:off x="450181" y="4128299"/>
            <a:ext cx="132632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19931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 userDrawn="1">
  <p:cSld name="Title and text 10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"/>
          <p:cNvSpPr/>
          <p:nvPr/>
        </p:nvSpPr>
        <p:spPr>
          <a:xfrm rot="4448121" flipH="1">
            <a:off x="747959" y="-3643496"/>
            <a:ext cx="11908632" cy="11164735"/>
          </a:xfrm>
          <a:custGeom>
            <a:avLst/>
            <a:gdLst/>
            <a:ahLst/>
            <a:cxnLst/>
            <a:rect l="l" t="t" r="r" b="b"/>
            <a:pathLst>
              <a:path w="11366" h="10656" extrusionOk="0">
                <a:moveTo>
                  <a:pt x="7425" y="0"/>
                </a:moveTo>
                <a:cubicBezTo>
                  <a:pt x="6333" y="0"/>
                  <a:pt x="5674" y="1324"/>
                  <a:pt x="4689" y="2084"/>
                </a:cubicBezTo>
                <a:cubicBezTo>
                  <a:pt x="3741" y="2815"/>
                  <a:pt x="2768" y="2259"/>
                  <a:pt x="1837" y="2743"/>
                </a:cubicBezTo>
                <a:cubicBezTo>
                  <a:pt x="0" y="3709"/>
                  <a:pt x="1982" y="5111"/>
                  <a:pt x="2429" y="6090"/>
                </a:cubicBezTo>
                <a:cubicBezTo>
                  <a:pt x="2931" y="7178"/>
                  <a:pt x="1904" y="8477"/>
                  <a:pt x="2272" y="9619"/>
                </a:cubicBezTo>
                <a:cubicBezTo>
                  <a:pt x="2441" y="10132"/>
                  <a:pt x="2876" y="10519"/>
                  <a:pt x="3408" y="10634"/>
                </a:cubicBezTo>
                <a:cubicBezTo>
                  <a:pt x="3494" y="10648"/>
                  <a:pt x="3580" y="10655"/>
                  <a:pt x="3665" y="10655"/>
                </a:cubicBezTo>
                <a:cubicBezTo>
                  <a:pt x="4114" y="10655"/>
                  <a:pt x="4544" y="10458"/>
                  <a:pt x="4828" y="10102"/>
                </a:cubicBezTo>
                <a:cubicBezTo>
                  <a:pt x="5021" y="9866"/>
                  <a:pt x="5154" y="9558"/>
                  <a:pt x="5426" y="9431"/>
                </a:cubicBezTo>
                <a:cubicBezTo>
                  <a:pt x="5513" y="9392"/>
                  <a:pt x="5602" y="9376"/>
                  <a:pt x="5691" y="9376"/>
                </a:cubicBezTo>
                <a:cubicBezTo>
                  <a:pt x="6030" y="9376"/>
                  <a:pt x="6381" y="9617"/>
                  <a:pt x="6701" y="9794"/>
                </a:cubicBezTo>
                <a:cubicBezTo>
                  <a:pt x="7103" y="10018"/>
                  <a:pt x="7555" y="10124"/>
                  <a:pt x="8011" y="10124"/>
                </a:cubicBezTo>
                <a:cubicBezTo>
                  <a:pt x="9074" y="10124"/>
                  <a:pt x="10154" y="9550"/>
                  <a:pt x="10653" y="8585"/>
                </a:cubicBezTo>
                <a:cubicBezTo>
                  <a:pt x="11366" y="7214"/>
                  <a:pt x="10762" y="5304"/>
                  <a:pt x="9396" y="4604"/>
                </a:cubicBezTo>
                <a:lnTo>
                  <a:pt x="9396" y="4604"/>
                </a:lnTo>
                <a:cubicBezTo>
                  <a:pt x="9405" y="4608"/>
                  <a:pt x="9415" y="4611"/>
                  <a:pt x="9424" y="4611"/>
                </a:cubicBezTo>
                <a:cubicBezTo>
                  <a:pt x="9690" y="4611"/>
                  <a:pt x="9836" y="2622"/>
                  <a:pt x="9807" y="2447"/>
                </a:cubicBezTo>
                <a:cubicBezTo>
                  <a:pt x="9692" y="1643"/>
                  <a:pt x="9257" y="918"/>
                  <a:pt x="8599" y="447"/>
                </a:cubicBezTo>
                <a:cubicBezTo>
                  <a:pt x="8149" y="130"/>
                  <a:pt x="7766" y="0"/>
                  <a:pt x="7425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8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8"/>
          <p:cNvSpPr txBox="1">
            <a:spLocks noGrp="1"/>
          </p:cNvSpPr>
          <p:nvPr>
            <p:ph type="subTitle" idx="1"/>
          </p:nvPr>
        </p:nvSpPr>
        <p:spPr>
          <a:xfrm>
            <a:off x="2281000" y="1962647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6D49D8E8-C369-3843-813A-C7E97385F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9714" y="1"/>
            <a:ext cx="902287" cy="9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8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"/>
          <p:cNvSpPr/>
          <p:nvPr/>
        </p:nvSpPr>
        <p:spPr>
          <a:xfrm>
            <a:off x="-52200" y="3575061"/>
            <a:ext cx="12370427" cy="3949215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9"/>
          <p:cNvSpPr txBox="1">
            <a:spLocks noGrp="1"/>
          </p:cNvSpPr>
          <p:nvPr>
            <p:ph type="title"/>
          </p:nvPr>
        </p:nvSpPr>
        <p:spPr>
          <a:xfrm>
            <a:off x="3283400" y="704500"/>
            <a:ext cx="562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574" name="Google Shape;574;p29"/>
          <p:cNvSpPr txBox="1">
            <a:spLocks noGrp="1"/>
          </p:cNvSpPr>
          <p:nvPr>
            <p:ph type="subTitle" idx="1"/>
          </p:nvPr>
        </p:nvSpPr>
        <p:spPr>
          <a:xfrm>
            <a:off x="2281067" y="2391451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2"/>
          </p:nvPr>
        </p:nvSpPr>
        <p:spPr>
          <a:xfrm>
            <a:off x="3911667" y="3187033"/>
            <a:ext cx="43688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subTitle" idx="3"/>
          </p:nvPr>
        </p:nvSpPr>
        <p:spPr>
          <a:xfrm>
            <a:off x="2281067" y="4143533"/>
            <a:ext cx="7630000" cy="8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4"/>
          </p:nvPr>
        </p:nvSpPr>
        <p:spPr>
          <a:xfrm>
            <a:off x="961400" y="5681472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subTitle" idx="5"/>
          </p:nvPr>
        </p:nvSpPr>
        <p:spPr>
          <a:xfrm>
            <a:off x="4508700" y="5681472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6"/>
          </p:nvPr>
        </p:nvSpPr>
        <p:spPr>
          <a:xfrm>
            <a:off x="8055800" y="5681472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80" name="Google Shape;580;p29"/>
          <p:cNvGrpSpPr/>
          <p:nvPr/>
        </p:nvGrpSpPr>
        <p:grpSpPr>
          <a:xfrm>
            <a:off x="169097" y="-68207"/>
            <a:ext cx="11853619" cy="2720205"/>
            <a:chOff x="126822" y="-51155"/>
            <a:chExt cx="8890214" cy="2040154"/>
          </a:xfrm>
        </p:grpSpPr>
        <p:sp>
          <p:nvSpPr>
            <p:cNvPr id="581" name="Google Shape;581;p29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9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9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9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9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29"/>
          <p:cNvSpPr/>
          <p:nvPr/>
        </p:nvSpPr>
        <p:spPr>
          <a:xfrm>
            <a:off x="9590600" y="1737169"/>
            <a:ext cx="194800" cy="425367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 rot="3938655">
            <a:off x="1811440" y="3314755"/>
            <a:ext cx="194800" cy="425365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10156768" y="4518333"/>
            <a:ext cx="193933" cy="450400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10517267" y="2652000"/>
            <a:ext cx="664212" cy="587469"/>
          </a:xfrm>
          <a:custGeom>
            <a:avLst/>
            <a:gdLst/>
            <a:ahLst/>
            <a:cxnLst/>
            <a:rect l="l" t="t" r="r" b="b"/>
            <a:pathLst>
              <a:path w="17215" h="15226" extrusionOk="0">
                <a:moveTo>
                  <a:pt x="8862" y="497"/>
                </a:moveTo>
                <a:cubicBezTo>
                  <a:pt x="9208" y="1644"/>
                  <a:pt x="11004" y="2683"/>
                  <a:pt x="11934" y="3224"/>
                </a:cubicBezTo>
                <a:cubicBezTo>
                  <a:pt x="13276" y="4003"/>
                  <a:pt x="14791" y="4501"/>
                  <a:pt x="16349" y="4695"/>
                </a:cubicBezTo>
                <a:cubicBezTo>
                  <a:pt x="15938" y="5453"/>
                  <a:pt x="15570" y="6232"/>
                  <a:pt x="15223" y="7032"/>
                </a:cubicBezTo>
                <a:cubicBezTo>
                  <a:pt x="15027" y="7046"/>
                  <a:pt x="14830" y="7053"/>
                  <a:pt x="14633" y="7053"/>
                </a:cubicBezTo>
                <a:cubicBezTo>
                  <a:pt x="13253" y="7053"/>
                  <a:pt x="11892" y="6719"/>
                  <a:pt x="10679" y="6037"/>
                </a:cubicBezTo>
                <a:cubicBezTo>
                  <a:pt x="10009" y="5647"/>
                  <a:pt x="9381" y="5171"/>
                  <a:pt x="8818" y="4609"/>
                </a:cubicBezTo>
                <a:cubicBezTo>
                  <a:pt x="8386" y="4176"/>
                  <a:pt x="8083" y="3635"/>
                  <a:pt x="7650" y="3202"/>
                </a:cubicBezTo>
                <a:cubicBezTo>
                  <a:pt x="7650" y="3202"/>
                  <a:pt x="7650" y="3181"/>
                  <a:pt x="7650" y="3159"/>
                </a:cubicBezTo>
                <a:cubicBezTo>
                  <a:pt x="8061" y="2272"/>
                  <a:pt x="8472" y="1385"/>
                  <a:pt x="8862" y="497"/>
                </a:cubicBezTo>
                <a:close/>
                <a:moveTo>
                  <a:pt x="2027" y="7378"/>
                </a:moveTo>
                <a:cubicBezTo>
                  <a:pt x="3030" y="7378"/>
                  <a:pt x="3649" y="8663"/>
                  <a:pt x="3906" y="9564"/>
                </a:cubicBezTo>
                <a:lnTo>
                  <a:pt x="3820" y="9780"/>
                </a:lnTo>
                <a:cubicBezTo>
                  <a:pt x="3746" y="9707"/>
                  <a:pt x="3643" y="9663"/>
                  <a:pt x="3537" y="9663"/>
                </a:cubicBezTo>
                <a:cubicBezTo>
                  <a:pt x="3486" y="9663"/>
                  <a:pt x="3436" y="9673"/>
                  <a:pt x="3387" y="9694"/>
                </a:cubicBezTo>
                <a:cubicBezTo>
                  <a:pt x="3199" y="9791"/>
                  <a:pt x="3017" y="9834"/>
                  <a:pt x="2844" y="9834"/>
                </a:cubicBezTo>
                <a:cubicBezTo>
                  <a:pt x="2325" y="9834"/>
                  <a:pt x="1894" y="9440"/>
                  <a:pt x="1634" y="8937"/>
                </a:cubicBezTo>
                <a:cubicBezTo>
                  <a:pt x="1353" y="8439"/>
                  <a:pt x="1093" y="7400"/>
                  <a:pt x="2002" y="7379"/>
                </a:cubicBezTo>
                <a:cubicBezTo>
                  <a:pt x="2011" y="7378"/>
                  <a:pt x="2019" y="7378"/>
                  <a:pt x="2027" y="7378"/>
                </a:cubicBezTo>
                <a:close/>
                <a:moveTo>
                  <a:pt x="9746" y="12491"/>
                </a:moveTo>
                <a:cubicBezTo>
                  <a:pt x="10098" y="12491"/>
                  <a:pt x="10485" y="12599"/>
                  <a:pt x="10744" y="12723"/>
                </a:cubicBezTo>
                <a:cubicBezTo>
                  <a:pt x="11026" y="12875"/>
                  <a:pt x="11285" y="13091"/>
                  <a:pt x="11480" y="13329"/>
                </a:cubicBezTo>
                <a:cubicBezTo>
                  <a:pt x="11588" y="13437"/>
                  <a:pt x="11675" y="13567"/>
                  <a:pt x="11761" y="13697"/>
                </a:cubicBezTo>
                <a:cubicBezTo>
                  <a:pt x="11761" y="13697"/>
                  <a:pt x="11826" y="13827"/>
                  <a:pt x="11869" y="13957"/>
                </a:cubicBezTo>
                <a:cubicBezTo>
                  <a:pt x="11848" y="14065"/>
                  <a:pt x="11805" y="14151"/>
                  <a:pt x="11761" y="14260"/>
                </a:cubicBezTo>
                <a:cubicBezTo>
                  <a:pt x="11740" y="14281"/>
                  <a:pt x="11740" y="14325"/>
                  <a:pt x="11740" y="14368"/>
                </a:cubicBezTo>
                <a:cubicBezTo>
                  <a:pt x="11426" y="14407"/>
                  <a:pt x="11039" y="14450"/>
                  <a:pt x="10653" y="14450"/>
                </a:cubicBezTo>
                <a:cubicBezTo>
                  <a:pt x="9762" y="14450"/>
                  <a:pt x="8875" y="14220"/>
                  <a:pt x="8905" y="13178"/>
                </a:cubicBezTo>
                <a:cubicBezTo>
                  <a:pt x="8917" y="12660"/>
                  <a:pt x="9304" y="12491"/>
                  <a:pt x="9746" y="12491"/>
                </a:cubicBezTo>
                <a:close/>
                <a:moveTo>
                  <a:pt x="8749" y="0"/>
                </a:moveTo>
                <a:cubicBezTo>
                  <a:pt x="8680" y="0"/>
                  <a:pt x="8610" y="34"/>
                  <a:pt x="8580" y="108"/>
                </a:cubicBezTo>
                <a:cubicBezTo>
                  <a:pt x="7563" y="1731"/>
                  <a:pt x="6676" y="3440"/>
                  <a:pt x="5876" y="5171"/>
                </a:cubicBezTo>
                <a:cubicBezTo>
                  <a:pt x="5335" y="6340"/>
                  <a:pt x="4729" y="7508"/>
                  <a:pt x="4231" y="8699"/>
                </a:cubicBezTo>
                <a:cubicBezTo>
                  <a:pt x="4036" y="8006"/>
                  <a:pt x="3603" y="7422"/>
                  <a:pt x="3019" y="6989"/>
                </a:cubicBezTo>
                <a:cubicBezTo>
                  <a:pt x="2696" y="6770"/>
                  <a:pt x="2297" y="6631"/>
                  <a:pt x="1915" y="6631"/>
                </a:cubicBezTo>
                <a:cubicBezTo>
                  <a:pt x="1505" y="6631"/>
                  <a:pt x="1113" y="6791"/>
                  <a:pt x="855" y="7184"/>
                </a:cubicBezTo>
                <a:cubicBezTo>
                  <a:pt x="0" y="8448"/>
                  <a:pt x="1418" y="10607"/>
                  <a:pt x="2839" y="10607"/>
                </a:cubicBezTo>
                <a:cubicBezTo>
                  <a:pt x="3145" y="10607"/>
                  <a:pt x="3450" y="10508"/>
                  <a:pt x="3733" y="10278"/>
                </a:cubicBezTo>
                <a:cubicBezTo>
                  <a:pt x="3798" y="10386"/>
                  <a:pt x="3912" y="10440"/>
                  <a:pt x="4025" y="10440"/>
                </a:cubicBezTo>
                <a:cubicBezTo>
                  <a:pt x="4139" y="10440"/>
                  <a:pt x="4253" y="10386"/>
                  <a:pt x="4318" y="10278"/>
                </a:cubicBezTo>
                <a:cubicBezTo>
                  <a:pt x="5183" y="8677"/>
                  <a:pt x="5832" y="6924"/>
                  <a:pt x="6611" y="5280"/>
                </a:cubicBezTo>
                <a:cubicBezTo>
                  <a:pt x="6871" y="4760"/>
                  <a:pt x="7109" y="4219"/>
                  <a:pt x="7369" y="3700"/>
                </a:cubicBezTo>
                <a:cubicBezTo>
                  <a:pt x="7823" y="4933"/>
                  <a:pt x="9186" y="5994"/>
                  <a:pt x="10203" y="6600"/>
                </a:cubicBezTo>
                <a:cubicBezTo>
                  <a:pt x="11482" y="7367"/>
                  <a:pt x="12939" y="7758"/>
                  <a:pt x="14429" y="7758"/>
                </a:cubicBezTo>
                <a:cubicBezTo>
                  <a:pt x="14578" y="7758"/>
                  <a:pt x="14727" y="7754"/>
                  <a:pt x="14877" y="7746"/>
                </a:cubicBezTo>
                <a:lnTo>
                  <a:pt x="14877" y="7746"/>
                </a:lnTo>
                <a:cubicBezTo>
                  <a:pt x="14661" y="8222"/>
                  <a:pt x="14444" y="8720"/>
                  <a:pt x="14206" y="9196"/>
                </a:cubicBezTo>
                <a:cubicBezTo>
                  <a:pt x="13579" y="10516"/>
                  <a:pt x="12822" y="11836"/>
                  <a:pt x="12216" y="13178"/>
                </a:cubicBezTo>
                <a:cubicBezTo>
                  <a:pt x="12194" y="13156"/>
                  <a:pt x="12172" y="13113"/>
                  <a:pt x="12151" y="13091"/>
                </a:cubicBezTo>
                <a:cubicBezTo>
                  <a:pt x="11679" y="12333"/>
                  <a:pt x="10709" y="11719"/>
                  <a:pt x="9772" y="11719"/>
                </a:cubicBezTo>
                <a:cubicBezTo>
                  <a:pt x="9505" y="11719"/>
                  <a:pt x="9241" y="11769"/>
                  <a:pt x="8992" y="11879"/>
                </a:cubicBezTo>
                <a:cubicBezTo>
                  <a:pt x="7953" y="12334"/>
                  <a:pt x="7975" y="13654"/>
                  <a:pt x="8602" y="14433"/>
                </a:cubicBezTo>
                <a:cubicBezTo>
                  <a:pt x="9087" y="15033"/>
                  <a:pt x="9813" y="15226"/>
                  <a:pt x="10558" y="15226"/>
                </a:cubicBezTo>
                <a:cubicBezTo>
                  <a:pt x="11076" y="15226"/>
                  <a:pt x="11603" y="15132"/>
                  <a:pt x="12064" y="15017"/>
                </a:cubicBezTo>
                <a:cubicBezTo>
                  <a:pt x="12237" y="14952"/>
                  <a:pt x="12346" y="14736"/>
                  <a:pt x="12259" y="14563"/>
                </a:cubicBezTo>
                <a:cubicBezTo>
                  <a:pt x="13341" y="13070"/>
                  <a:pt x="14098" y="11209"/>
                  <a:pt x="14877" y="9542"/>
                </a:cubicBezTo>
                <a:cubicBezTo>
                  <a:pt x="15635" y="7984"/>
                  <a:pt x="16305" y="6383"/>
                  <a:pt x="16846" y="4739"/>
                </a:cubicBezTo>
                <a:cubicBezTo>
                  <a:pt x="17193" y="4652"/>
                  <a:pt x="17214" y="4176"/>
                  <a:pt x="16911" y="4046"/>
                </a:cubicBezTo>
                <a:cubicBezTo>
                  <a:pt x="16868" y="4025"/>
                  <a:pt x="16846" y="4025"/>
                  <a:pt x="16803" y="4025"/>
                </a:cubicBezTo>
                <a:cubicBezTo>
                  <a:pt x="15202" y="3808"/>
                  <a:pt x="13665" y="3310"/>
                  <a:pt x="12259" y="2531"/>
                </a:cubicBezTo>
                <a:cubicBezTo>
                  <a:pt x="11545" y="2120"/>
                  <a:pt x="10874" y="1623"/>
                  <a:pt x="10268" y="1082"/>
                </a:cubicBezTo>
                <a:cubicBezTo>
                  <a:pt x="9814" y="671"/>
                  <a:pt x="9511" y="173"/>
                  <a:pt x="8927" y="21"/>
                </a:cubicBezTo>
                <a:lnTo>
                  <a:pt x="8840" y="21"/>
                </a:lnTo>
                <a:cubicBezTo>
                  <a:pt x="8813" y="8"/>
                  <a:pt x="8781" y="0"/>
                  <a:pt x="8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632201" y="4215750"/>
            <a:ext cx="293131" cy="680780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812535" y="2014555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4289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 rot="5400000">
            <a:off x="8698133" y="3299852"/>
            <a:ext cx="3230136" cy="4225105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 rot="10800000" flipH="1">
            <a:off x="-461767" y="-203100"/>
            <a:ext cx="5369845" cy="319733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 txBox="1">
            <a:spLocks noGrp="1"/>
          </p:cNvSpPr>
          <p:nvPr>
            <p:ph type="title"/>
          </p:nvPr>
        </p:nvSpPr>
        <p:spPr>
          <a:xfrm>
            <a:off x="3142400" y="709324"/>
            <a:ext cx="5907200" cy="763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3142433" y="4205617"/>
            <a:ext cx="59072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3142367" y="4825704"/>
            <a:ext cx="5907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8" name="Google Shape;608;p30"/>
          <p:cNvGrpSpPr/>
          <p:nvPr/>
        </p:nvGrpSpPr>
        <p:grpSpPr>
          <a:xfrm>
            <a:off x="169029" y="269802"/>
            <a:ext cx="11853619" cy="3480089"/>
            <a:chOff x="126822" y="35516"/>
            <a:chExt cx="8890214" cy="2610067"/>
          </a:xfrm>
        </p:grpSpPr>
        <p:sp>
          <p:nvSpPr>
            <p:cNvPr id="609" name="Google Shape;609;p30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0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0"/>
            <p:cNvSpPr/>
            <p:nvPr/>
          </p:nvSpPr>
          <p:spPr>
            <a:xfrm flipH="1">
              <a:off x="8672398" y="236227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0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30"/>
            <p:cNvSpPr/>
            <p:nvPr/>
          </p:nvSpPr>
          <p:spPr>
            <a:xfrm flipH="1">
              <a:off x="990236" y="19228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0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30"/>
          <p:cNvSpPr/>
          <p:nvPr/>
        </p:nvSpPr>
        <p:spPr>
          <a:xfrm>
            <a:off x="1582921" y="3393020"/>
            <a:ext cx="525671" cy="497313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833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961400" y="1536633"/>
            <a:ext cx="10269200" cy="4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2331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 sz="1467"/>
            </a:lvl1pPr>
            <a:lvl2pPr marL="1219140" lvl="1" indent="-42331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418" lvl="5" indent="-42331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 rot="-1697183">
            <a:off x="378831" y="4757687"/>
            <a:ext cx="531783" cy="50337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-1697182">
            <a:off x="944324" y="4254774"/>
            <a:ext cx="360731" cy="341905"/>
          </a:xfrm>
          <a:custGeom>
            <a:avLst/>
            <a:gdLst/>
            <a:ahLst/>
            <a:cxnLst/>
            <a:rect l="l" t="t" r="r" b="b"/>
            <a:pathLst>
              <a:path w="1475" h="1398" extrusionOk="0">
                <a:moveTo>
                  <a:pt x="807" y="77"/>
                </a:moveTo>
                <a:cubicBezTo>
                  <a:pt x="991" y="77"/>
                  <a:pt x="1130" y="276"/>
                  <a:pt x="1046" y="455"/>
                </a:cubicBezTo>
                <a:lnTo>
                  <a:pt x="1004" y="534"/>
                </a:lnTo>
                <a:lnTo>
                  <a:pt x="1088" y="504"/>
                </a:lnTo>
                <a:cubicBezTo>
                  <a:pt x="1120" y="489"/>
                  <a:pt x="1153" y="482"/>
                  <a:pt x="1186" y="482"/>
                </a:cubicBezTo>
                <a:cubicBezTo>
                  <a:pt x="1221" y="482"/>
                  <a:pt x="1256" y="491"/>
                  <a:pt x="1288" y="510"/>
                </a:cubicBezTo>
                <a:cubicBezTo>
                  <a:pt x="1354" y="546"/>
                  <a:pt x="1396" y="625"/>
                  <a:pt x="1378" y="703"/>
                </a:cubicBezTo>
                <a:cubicBezTo>
                  <a:pt x="1372" y="739"/>
                  <a:pt x="1342" y="776"/>
                  <a:pt x="1312" y="794"/>
                </a:cubicBezTo>
                <a:cubicBezTo>
                  <a:pt x="1293" y="801"/>
                  <a:pt x="1272" y="806"/>
                  <a:pt x="1252" y="806"/>
                </a:cubicBezTo>
                <a:cubicBezTo>
                  <a:pt x="1239" y="806"/>
                  <a:pt x="1227" y="804"/>
                  <a:pt x="1215" y="800"/>
                </a:cubicBezTo>
                <a:lnTo>
                  <a:pt x="1185" y="866"/>
                </a:lnTo>
                <a:cubicBezTo>
                  <a:pt x="1215" y="884"/>
                  <a:pt x="1306" y="927"/>
                  <a:pt x="1251" y="1138"/>
                </a:cubicBezTo>
                <a:cubicBezTo>
                  <a:pt x="1216" y="1243"/>
                  <a:pt x="1120" y="1320"/>
                  <a:pt x="1010" y="1320"/>
                </a:cubicBezTo>
                <a:cubicBezTo>
                  <a:pt x="1006" y="1320"/>
                  <a:pt x="1002" y="1320"/>
                  <a:pt x="998" y="1319"/>
                </a:cubicBezTo>
                <a:cubicBezTo>
                  <a:pt x="865" y="1313"/>
                  <a:pt x="786" y="1265"/>
                  <a:pt x="774" y="1174"/>
                </a:cubicBezTo>
                <a:lnTo>
                  <a:pt x="762" y="1090"/>
                </a:lnTo>
                <a:lnTo>
                  <a:pt x="708" y="1156"/>
                </a:lnTo>
                <a:cubicBezTo>
                  <a:pt x="658" y="1213"/>
                  <a:pt x="587" y="1244"/>
                  <a:pt x="516" y="1244"/>
                </a:cubicBezTo>
                <a:cubicBezTo>
                  <a:pt x="474" y="1244"/>
                  <a:pt x="432" y="1233"/>
                  <a:pt x="393" y="1211"/>
                </a:cubicBezTo>
                <a:cubicBezTo>
                  <a:pt x="297" y="1144"/>
                  <a:pt x="309" y="1023"/>
                  <a:pt x="357" y="927"/>
                </a:cubicBezTo>
                <a:lnTo>
                  <a:pt x="399" y="854"/>
                </a:lnTo>
                <a:lnTo>
                  <a:pt x="315" y="872"/>
                </a:lnTo>
                <a:cubicBezTo>
                  <a:pt x="300" y="876"/>
                  <a:pt x="284" y="878"/>
                  <a:pt x="269" y="878"/>
                </a:cubicBezTo>
                <a:cubicBezTo>
                  <a:pt x="237" y="878"/>
                  <a:pt x="207" y="869"/>
                  <a:pt x="182" y="848"/>
                </a:cubicBezTo>
                <a:cubicBezTo>
                  <a:pt x="134" y="824"/>
                  <a:pt x="103" y="776"/>
                  <a:pt x="91" y="721"/>
                </a:cubicBezTo>
                <a:cubicBezTo>
                  <a:pt x="79" y="612"/>
                  <a:pt x="140" y="510"/>
                  <a:pt x="242" y="473"/>
                </a:cubicBezTo>
                <a:cubicBezTo>
                  <a:pt x="257" y="467"/>
                  <a:pt x="274" y="464"/>
                  <a:pt x="293" y="464"/>
                </a:cubicBezTo>
                <a:cubicBezTo>
                  <a:pt x="382" y="464"/>
                  <a:pt x="507" y="528"/>
                  <a:pt x="587" y="588"/>
                </a:cubicBezTo>
                <a:cubicBezTo>
                  <a:pt x="593" y="600"/>
                  <a:pt x="605" y="606"/>
                  <a:pt x="617" y="612"/>
                </a:cubicBezTo>
                <a:lnTo>
                  <a:pt x="659" y="558"/>
                </a:lnTo>
                <a:cubicBezTo>
                  <a:pt x="653" y="546"/>
                  <a:pt x="641" y="540"/>
                  <a:pt x="635" y="534"/>
                </a:cubicBezTo>
                <a:cubicBezTo>
                  <a:pt x="472" y="389"/>
                  <a:pt x="550" y="123"/>
                  <a:pt x="762" y="81"/>
                </a:cubicBezTo>
                <a:cubicBezTo>
                  <a:pt x="777" y="78"/>
                  <a:pt x="792" y="77"/>
                  <a:pt x="807" y="77"/>
                </a:cubicBezTo>
                <a:close/>
                <a:moveTo>
                  <a:pt x="803" y="1"/>
                </a:moveTo>
                <a:cubicBezTo>
                  <a:pt x="700" y="1"/>
                  <a:pt x="595" y="49"/>
                  <a:pt x="526" y="159"/>
                </a:cubicBezTo>
                <a:cubicBezTo>
                  <a:pt x="472" y="250"/>
                  <a:pt x="460" y="353"/>
                  <a:pt x="496" y="449"/>
                </a:cubicBezTo>
                <a:cubicBezTo>
                  <a:pt x="436" y="410"/>
                  <a:pt x="369" y="393"/>
                  <a:pt x="300" y="393"/>
                </a:cubicBezTo>
                <a:cubicBezTo>
                  <a:pt x="273" y="393"/>
                  <a:pt x="246" y="396"/>
                  <a:pt x="218" y="401"/>
                </a:cubicBezTo>
                <a:cubicBezTo>
                  <a:pt x="79" y="455"/>
                  <a:pt x="1" y="594"/>
                  <a:pt x="19" y="739"/>
                </a:cubicBezTo>
                <a:cubicBezTo>
                  <a:pt x="31" y="812"/>
                  <a:pt x="79" y="872"/>
                  <a:pt x="140" y="915"/>
                </a:cubicBezTo>
                <a:cubicBezTo>
                  <a:pt x="182" y="939"/>
                  <a:pt x="224" y="951"/>
                  <a:pt x="266" y="957"/>
                </a:cubicBezTo>
                <a:cubicBezTo>
                  <a:pt x="224" y="1090"/>
                  <a:pt x="254" y="1211"/>
                  <a:pt x="357" y="1277"/>
                </a:cubicBezTo>
                <a:cubicBezTo>
                  <a:pt x="405" y="1306"/>
                  <a:pt x="459" y="1320"/>
                  <a:pt x="515" y="1320"/>
                </a:cubicBezTo>
                <a:cubicBezTo>
                  <a:pt x="586" y="1320"/>
                  <a:pt x="659" y="1297"/>
                  <a:pt x="720" y="1253"/>
                </a:cubicBezTo>
                <a:cubicBezTo>
                  <a:pt x="750" y="1319"/>
                  <a:pt x="828" y="1386"/>
                  <a:pt x="998" y="1398"/>
                </a:cubicBezTo>
                <a:lnTo>
                  <a:pt x="1016" y="1398"/>
                </a:lnTo>
                <a:cubicBezTo>
                  <a:pt x="1161" y="1392"/>
                  <a:pt x="1282" y="1295"/>
                  <a:pt x="1324" y="1156"/>
                </a:cubicBezTo>
                <a:cubicBezTo>
                  <a:pt x="1360" y="1066"/>
                  <a:pt x="1354" y="963"/>
                  <a:pt x="1306" y="878"/>
                </a:cubicBezTo>
                <a:cubicBezTo>
                  <a:pt x="1318" y="872"/>
                  <a:pt x="1330" y="866"/>
                  <a:pt x="1348" y="860"/>
                </a:cubicBezTo>
                <a:cubicBezTo>
                  <a:pt x="1402" y="830"/>
                  <a:pt x="1439" y="782"/>
                  <a:pt x="1457" y="721"/>
                </a:cubicBezTo>
                <a:cubicBezTo>
                  <a:pt x="1475" y="612"/>
                  <a:pt x="1427" y="498"/>
                  <a:pt x="1324" y="443"/>
                </a:cubicBezTo>
                <a:cubicBezTo>
                  <a:pt x="1286" y="418"/>
                  <a:pt x="1242" y="407"/>
                  <a:pt x="1197" y="407"/>
                </a:cubicBezTo>
                <a:cubicBezTo>
                  <a:pt x="1177" y="407"/>
                  <a:pt x="1157" y="409"/>
                  <a:pt x="1137" y="413"/>
                </a:cubicBezTo>
                <a:cubicBezTo>
                  <a:pt x="1192" y="172"/>
                  <a:pt x="999" y="1"/>
                  <a:pt x="8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 rot="-6158353" flipH="1">
            <a:off x="9416328" y="251243"/>
            <a:ext cx="3789789" cy="2399968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4"/>
          <p:cNvSpPr/>
          <p:nvPr/>
        </p:nvSpPr>
        <p:spPr>
          <a:xfrm>
            <a:off x="10071488" y="2430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4"/>
          <p:cNvSpPr/>
          <p:nvPr/>
        </p:nvSpPr>
        <p:spPr>
          <a:xfrm>
            <a:off x="11081282" y="8885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4"/>
          <p:cNvSpPr/>
          <p:nvPr/>
        </p:nvSpPr>
        <p:spPr>
          <a:xfrm>
            <a:off x="9789020" y="908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4"/>
          <p:cNvSpPr/>
          <p:nvPr/>
        </p:nvSpPr>
        <p:spPr>
          <a:xfrm>
            <a:off x="11676488" y="20028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4"/>
          <p:cNvSpPr/>
          <p:nvPr/>
        </p:nvSpPr>
        <p:spPr>
          <a:xfrm>
            <a:off x="9092336" y="313268"/>
            <a:ext cx="205097" cy="17583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4"/>
          <p:cNvSpPr/>
          <p:nvPr/>
        </p:nvSpPr>
        <p:spPr>
          <a:xfrm>
            <a:off x="2027453" y="2048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2484320" y="-5914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1364536" y="275001"/>
            <a:ext cx="205097" cy="17583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>
            <a:off x="-2338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-2338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5816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Title and text 13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 txBox="1">
            <a:spLocks noGrp="1"/>
          </p:cNvSpPr>
          <p:nvPr>
            <p:ph type="title"/>
          </p:nvPr>
        </p:nvSpPr>
        <p:spPr>
          <a:xfrm>
            <a:off x="3498333" y="707136"/>
            <a:ext cx="5195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subTitle" idx="1"/>
          </p:nvPr>
        </p:nvSpPr>
        <p:spPr>
          <a:xfrm>
            <a:off x="2391600" y="2885633"/>
            <a:ext cx="74088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2"/>
          </p:nvPr>
        </p:nvSpPr>
        <p:spPr>
          <a:xfrm>
            <a:off x="961400" y="56763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subTitle" idx="3"/>
          </p:nvPr>
        </p:nvSpPr>
        <p:spPr>
          <a:xfrm>
            <a:off x="4508700" y="56763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4"/>
          </p:nvPr>
        </p:nvSpPr>
        <p:spPr>
          <a:xfrm>
            <a:off x="8055800" y="56763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5"/>
          </p:nvPr>
        </p:nvSpPr>
        <p:spPr>
          <a:xfrm>
            <a:off x="2391683" y="2155355"/>
            <a:ext cx="740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2" name="Google Shape;632;p31"/>
          <p:cNvSpPr txBox="1">
            <a:spLocks noGrp="1"/>
          </p:cNvSpPr>
          <p:nvPr>
            <p:ph type="subTitle" idx="6"/>
          </p:nvPr>
        </p:nvSpPr>
        <p:spPr>
          <a:xfrm>
            <a:off x="2391633" y="3678165"/>
            <a:ext cx="74088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3" name="Google Shape;633;p31"/>
          <p:cNvSpPr/>
          <p:nvPr/>
        </p:nvSpPr>
        <p:spPr>
          <a:xfrm rot="10800000">
            <a:off x="-15923" y="-560697"/>
            <a:ext cx="12223856" cy="230260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4" name="Google Shape;634;p31"/>
          <p:cNvGrpSpPr/>
          <p:nvPr/>
        </p:nvGrpSpPr>
        <p:grpSpPr>
          <a:xfrm rot="10800000" flipH="1">
            <a:off x="318729" y="310385"/>
            <a:ext cx="11733995" cy="2794129"/>
            <a:chOff x="239097" y="854636"/>
            <a:chExt cx="8800496" cy="2095597"/>
          </a:xfrm>
        </p:grpSpPr>
        <p:sp>
          <p:nvSpPr>
            <p:cNvPr id="635" name="Google Shape;635;p31"/>
            <p:cNvSpPr/>
            <p:nvPr/>
          </p:nvSpPr>
          <p:spPr>
            <a:xfrm>
              <a:off x="239097" y="854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8934653" y="920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408640" y="15658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61090" y="2713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31"/>
            <p:cNvSpPr/>
            <p:nvPr/>
          </p:nvSpPr>
          <p:spPr>
            <a:xfrm flipH="1">
              <a:off x="8580761" y="150008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1"/>
            <p:cNvSpPr/>
            <p:nvPr/>
          </p:nvSpPr>
          <p:spPr>
            <a:xfrm flipH="1">
              <a:off x="8987132" y="2174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1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8490501" y="26040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721098" y="12395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5859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2"/>
          <p:cNvSpPr/>
          <p:nvPr/>
        </p:nvSpPr>
        <p:spPr>
          <a:xfrm rot="10800000" flipH="1">
            <a:off x="-335848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2"/>
          <p:cNvSpPr/>
          <p:nvPr/>
        </p:nvSpPr>
        <p:spPr>
          <a:xfrm>
            <a:off x="9297709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32"/>
          <p:cNvSpPr txBox="1">
            <a:spLocks noGrp="1"/>
          </p:cNvSpPr>
          <p:nvPr>
            <p:ph type="subTitle" idx="1"/>
          </p:nvPr>
        </p:nvSpPr>
        <p:spPr>
          <a:xfrm>
            <a:off x="4986133" y="3554467"/>
            <a:ext cx="49092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1" name="Google Shape;651;p32"/>
          <p:cNvSpPr txBox="1">
            <a:spLocks noGrp="1"/>
          </p:cNvSpPr>
          <p:nvPr>
            <p:ph type="subTitle" idx="2"/>
          </p:nvPr>
        </p:nvSpPr>
        <p:spPr>
          <a:xfrm>
            <a:off x="4986133" y="4665681"/>
            <a:ext cx="4909200" cy="6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2" name="Google Shape;652;p32"/>
          <p:cNvSpPr txBox="1">
            <a:spLocks noGrp="1"/>
          </p:cNvSpPr>
          <p:nvPr>
            <p:ph type="title"/>
          </p:nvPr>
        </p:nvSpPr>
        <p:spPr>
          <a:xfrm>
            <a:off x="3147233" y="707136"/>
            <a:ext cx="5897600" cy="768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653" name="Google Shape;653;p32"/>
          <p:cNvSpPr txBox="1">
            <a:spLocks noGrp="1"/>
          </p:cNvSpPr>
          <p:nvPr>
            <p:ph type="subTitle" idx="3"/>
          </p:nvPr>
        </p:nvSpPr>
        <p:spPr>
          <a:xfrm>
            <a:off x="4986133" y="2683075"/>
            <a:ext cx="4909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654" name="Google Shape;654;p32"/>
          <p:cNvGrpSpPr/>
          <p:nvPr/>
        </p:nvGrpSpPr>
        <p:grpSpPr>
          <a:xfrm rot="10800000" flipH="1">
            <a:off x="169097" y="3329246"/>
            <a:ext cx="11853619" cy="3413639"/>
            <a:chOff x="126822" y="-51155"/>
            <a:chExt cx="8890214" cy="2560229"/>
          </a:xfrm>
        </p:grpSpPr>
        <p:sp>
          <p:nvSpPr>
            <p:cNvPr id="655" name="Google Shape;655;p32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8179034" y="16651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8558428" y="24564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948340" y="1497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32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32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32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2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2"/>
            <p:cNvSpPr/>
            <p:nvPr/>
          </p:nvSpPr>
          <p:spPr>
            <a:xfrm flipH="1">
              <a:off x="126836" y="17160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32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32"/>
            <p:cNvSpPr/>
            <p:nvPr/>
          </p:nvSpPr>
          <p:spPr>
            <a:xfrm flipH="1">
              <a:off x="574482" y="220722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" name="Google Shape;674;p32"/>
          <p:cNvSpPr/>
          <p:nvPr/>
        </p:nvSpPr>
        <p:spPr>
          <a:xfrm rot="-2211924" flipH="1">
            <a:off x="500137" y="1931101"/>
            <a:ext cx="1750359" cy="926959"/>
          </a:xfrm>
          <a:custGeom>
            <a:avLst/>
            <a:gdLst/>
            <a:ahLst/>
            <a:cxnLst/>
            <a:rect l="l" t="t" r="r" b="b"/>
            <a:pathLst>
              <a:path w="8975" h="4753" extrusionOk="0">
                <a:moveTo>
                  <a:pt x="4334" y="1496"/>
                </a:moveTo>
                <a:cubicBezTo>
                  <a:pt x="4612" y="2100"/>
                  <a:pt x="4660" y="2807"/>
                  <a:pt x="4394" y="3418"/>
                </a:cubicBezTo>
                <a:cubicBezTo>
                  <a:pt x="4261" y="3732"/>
                  <a:pt x="4008" y="3992"/>
                  <a:pt x="3742" y="4094"/>
                </a:cubicBezTo>
                <a:cubicBezTo>
                  <a:pt x="3672" y="4124"/>
                  <a:pt x="3599" y="4138"/>
                  <a:pt x="3529" y="4138"/>
                </a:cubicBezTo>
                <a:cubicBezTo>
                  <a:pt x="3294" y="4138"/>
                  <a:pt x="3074" y="3985"/>
                  <a:pt x="3005" y="3744"/>
                </a:cubicBezTo>
                <a:cubicBezTo>
                  <a:pt x="2908" y="3460"/>
                  <a:pt x="2968" y="3049"/>
                  <a:pt x="3143" y="2717"/>
                </a:cubicBezTo>
                <a:cubicBezTo>
                  <a:pt x="3421" y="2203"/>
                  <a:pt x="3832" y="1780"/>
                  <a:pt x="4334" y="1496"/>
                </a:cubicBezTo>
                <a:close/>
                <a:moveTo>
                  <a:pt x="7772" y="2239"/>
                </a:moveTo>
                <a:cubicBezTo>
                  <a:pt x="8014" y="2602"/>
                  <a:pt x="8146" y="3031"/>
                  <a:pt x="8140" y="3466"/>
                </a:cubicBezTo>
                <a:cubicBezTo>
                  <a:pt x="8134" y="3828"/>
                  <a:pt x="7965" y="4209"/>
                  <a:pt x="7724" y="4421"/>
                </a:cubicBezTo>
                <a:cubicBezTo>
                  <a:pt x="7600" y="4542"/>
                  <a:pt x="7442" y="4600"/>
                  <a:pt x="7285" y="4600"/>
                </a:cubicBezTo>
                <a:cubicBezTo>
                  <a:pt x="7065" y="4600"/>
                  <a:pt x="6849" y="4487"/>
                  <a:pt x="6733" y="4276"/>
                </a:cubicBezTo>
                <a:cubicBezTo>
                  <a:pt x="6575" y="4022"/>
                  <a:pt x="6533" y="3714"/>
                  <a:pt x="6618" y="3430"/>
                </a:cubicBezTo>
                <a:cubicBezTo>
                  <a:pt x="6787" y="2928"/>
                  <a:pt x="7246" y="2578"/>
                  <a:pt x="7675" y="2300"/>
                </a:cubicBezTo>
                <a:lnTo>
                  <a:pt x="7772" y="2239"/>
                </a:lnTo>
                <a:close/>
                <a:moveTo>
                  <a:pt x="2295" y="0"/>
                </a:moveTo>
                <a:cubicBezTo>
                  <a:pt x="1390" y="0"/>
                  <a:pt x="476" y="481"/>
                  <a:pt x="38" y="1279"/>
                </a:cubicBezTo>
                <a:cubicBezTo>
                  <a:pt x="0" y="1341"/>
                  <a:pt x="52" y="1395"/>
                  <a:pt x="105" y="1395"/>
                </a:cubicBezTo>
                <a:cubicBezTo>
                  <a:pt x="129" y="1395"/>
                  <a:pt x="154" y="1384"/>
                  <a:pt x="171" y="1357"/>
                </a:cubicBezTo>
                <a:cubicBezTo>
                  <a:pt x="583" y="601"/>
                  <a:pt x="1446" y="152"/>
                  <a:pt x="2298" y="152"/>
                </a:cubicBezTo>
                <a:cubicBezTo>
                  <a:pt x="2631" y="152"/>
                  <a:pt x="2962" y="220"/>
                  <a:pt x="3264" y="366"/>
                </a:cubicBezTo>
                <a:cubicBezTo>
                  <a:pt x="3693" y="584"/>
                  <a:pt x="4044" y="928"/>
                  <a:pt x="4267" y="1357"/>
                </a:cubicBezTo>
                <a:cubicBezTo>
                  <a:pt x="3736" y="1659"/>
                  <a:pt x="3301" y="2106"/>
                  <a:pt x="3011" y="2644"/>
                </a:cubicBezTo>
                <a:cubicBezTo>
                  <a:pt x="2811" y="3019"/>
                  <a:pt x="2751" y="3466"/>
                  <a:pt x="2860" y="3786"/>
                </a:cubicBezTo>
                <a:cubicBezTo>
                  <a:pt x="2948" y="4094"/>
                  <a:pt x="3231" y="4286"/>
                  <a:pt x="3530" y="4286"/>
                </a:cubicBezTo>
                <a:cubicBezTo>
                  <a:pt x="3619" y="4286"/>
                  <a:pt x="3709" y="4269"/>
                  <a:pt x="3796" y="4233"/>
                </a:cubicBezTo>
                <a:cubicBezTo>
                  <a:pt x="4098" y="4118"/>
                  <a:pt x="4382" y="3822"/>
                  <a:pt x="4533" y="3478"/>
                </a:cubicBezTo>
                <a:cubicBezTo>
                  <a:pt x="4817" y="2825"/>
                  <a:pt x="4769" y="2064"/>
                  <a:pt x="4467" y="1424"/>
                </a:cubicBezTo>
                <a:cubicBezTo>
                  <a:pt x="4855" y="1222"/>
                  <a:pt x="5283" y="1117"/>
                  <a:pt x="5715" y="1117"/>
                </a:cubicBezTo>
                <a:cubicBezTo>
                  <a:pt x="5814" y="1117"/>
                  <a:pt x="5914" y="1122"/>
                  <a:pt x="6014" y="1134"/>
                </a:cubicBezTo>
                <a:cubicBezTo>
                  <a:pt x="6684" y="1224"/>
                  <a:pt x="7282" y="1575"/>
                  <a:pt x="7687" y="2119"/>
                </a:cubicBezTo>
                <a:cubicBezTo>
                  <a:pt x="7657" y="2137"/>
                  <a:pt x="7627" y="2155"/>
                  <a:pt x="7597" y="2173"/>
                </a:cubicBezTo>
                <a:cubicBezTo>
                  <a:pt x="7143" y="2469"/>
                  <a:pt x="6660" y="2838"/>
                  <a:pt x="6479" y="3381"/>
                </a:cubicBezTo>
                <a:cubicBezTo>
                  <a:pt x="6382" y="3714"/>
                  <a:pt x="6424" y="4070"/>
                  <a:pt x="6606" y="4360"/>
                </a:cubicBezTo>
                <a:cubicBezTo>
                  <a:pt x="6733" y="4572"/>
                  <a:pt x="6944" y="4711"/>
                  <a:pt x="7192" y="4747"/>
                </a:cubicBezTo>
                <a:cubicBezTo>
                  <a:pt x="7222" y="4753"/>
                  <a:pt x="7252" y="4753"/>
                  <a:pt x="7282" y="4753"/>
                </a:cubicBezTo>
                <a:cubicBezTo>
                  <a:pt x="7482" y="4747"/>
                  <a:pt x="7675" y="4668"/>
                  <a:pt x="7826" y="4529"/>
                </a:cubicBezTo>
                <a:cubicBezTo>
                  <a:pt x="8116" y="4251"/>
                  <a:pt x="8285" y="3865"/>
                  <a:pt x="8298" y="3460"/>
                </a:cubicBezTo>
                <a:cubicBezTo>
                  <a:pt x="8298" y="2995"/>
                  <a:pt x="8159" y="2541"/>
                  <a:pt x="7899" y="2155"/>
                </a:cubicBezTo>
                <a:cubicBezTo>
                  <a:pt x="8291" y="1907"/>
                  <a:pt x="8684" y="1647"/>
                  <a:pt x="8950" y="1254"/>
                </a:cubicBezTo>
                <a:cubicBezTo>
                  <a:pt x="8974" y="1224"/>
                  <a:pt x="8962" y="1176"/>
                  <a:pt x="8932" y="1152"/>
                </a:cubicBezTo>
                <a:cubicBezTo>
                  <a:pt x="8919" y="1143"/>
                  <a:pt x="8904" y="1139"/>
                  <a:pt x="8889" y="1139"/>
                </a:cubicBezTo>
                <a:cubicBezTo>
                  <a:pt x="8863" y="1139"/>
                  <a:pt x="8839" y="1151"/>
                  <a:pt x="8823" y="1170"/>
                </a:cubicBezTo>
                <a:cubicBezTo>
                  <a:pt x="8575" y="1538"/>
                  <a:pt x="8189" y="1792"/>
                  <a:pt x="7814" y="2034"/>
                </a:cubicBezTo>
                <a:cubicBezTo>
                  <a:pt x="7385" y="1454"/>
                  <a:pt x="6745" y="1073"/>
                  <a:pt x="6032" y="977"/>
                </a:cubicBezTo>
                <a:cubicBezTo>
                  <a:pt x="5928" y="965"/>
                  <a:pt x="5823" y="960"/>
                  <a:pt x="5719" y="960"/>
                </a:cubicBezTo>
                <a:cubicBezTo>
                  <a:pt x="5262" y="960"/>
                  <a:pt x="4809" y="1068"/>
                  <a:pt x="4400" y="1285"/>
                </a:cubicBezTo>
                <a:cubicBezTo>
                  <a:pt x="4159" y="832"/>
                  <a:pt x="3784" y="463"/>
                  <a:pt x="3331" y="233"/>
                </a:cubicBezTo>
                <a:cubicBezTo>
                  <a:pt x="3007" y="75"/>
                  <a:pt x="2652" y="0"/>
                  <a:pt x="2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060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Title and text 15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3"/>
          <p:cNvSpPr/>
          <p:nvPr/>
        </p:nvSpPr>
        <p:spPr>
          <a:xfrm flipH="1">
            <a:off x="-15923" y="4989736"/>
            <a:ext cx="12223856" cy="245016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33"/>
          <p:cNvSpPr txBox="1">
            <a:spLocks noGrp="1"/>
          </p:cNvSpPr>
          <p:nvPr>
            <p:ph type="subTitle" idx="1"/>
          </p:nvPr>
        </p:nvSpPr>
        <p:spPr>
          <a:xfrm>
            <a:off x="3231433" y="2882733"/>
            <a:ext cx="57292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8" name="Google Shape;678;p33"/>
          <p:cNvSpPr txBox="1">
            <a:spLocks noGrp="1"/>
          </p:cNvSpPr>
          <p:nvPr>
            <p:ph type="subTitle" idx="2"/>
          </p:nvPr>
        </p:nvSpPr>
        <p:spPr>
          <a:xfrm>
            <a:off x="3231467" y="3507933"/>
            <a:ext cx="5729200" cy="8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9" name="Google Shape;679;p33"/>
          <p:cNvSpPr txBox="1">
            <a:spLocks noGrp="1"/>
          </p:cNvSpPr>
          <p:nvPr>
            <p:ph type="subTitle" idx="3"/>
          </p:nvPr>
        </p:nvSpPr>
        <p:spPr>
          <a:xfrm>
            <a:off x="961467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0" name="Google Shape;680;p33"/>
          <p:cNvSpPr txBox="1">
            <a:spLocks noGrp="1"/>
          </p:cNvSpPr>
          <p:nvPr>
            <p:ph type="subTitle" idx="4"/>
          </p:nvPr>
        </p:nvSpPr>
        <p:spPr>
          <a:xfrm>
            <a:off x="8055800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1" name="Google Shape;681;p33"/>
          <p:cNvSpPr txBox="1">
            <a:spLocks noGrp="1"/>
          </p:cNvSpPr>
          <p:nvPr>
            <p:ph type="title"/>
          </p:nvPr>
        </p:nvSpPr>
        <p:spPr>
          <a:xfrm>
            <a:off x="3325333" y="707133"/>
            <a:ext cx="5541600" cy="768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682" name="Google Shape;682;p33"/>
          <p:cNvSpPr txBox="1">
            <a:spLocks noGrp="1"/>
          </p:cNvSpPr>
          <p:nvPr>
            <p:ph type="subTitle" idx="5"/>
          </p:nvPr>
        </p:nvSpPr>
        <p:spPr>
          <a:xfrm>
            <a:off x="3231400" y="2190767"/>
            <a:ext cx="57292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33"/>
          <p:cNvSpPr/>
          <p:nvPr/>
        </p:nvSpPr>
        <p:spPr>
          <a:xfrm>
            <a:off x="988604" y="14139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33"/>
          <p:cNvSpPr/>
          <p:nvPr/>
        </p:nvSpPr>
        <p:spPr>
          <a:xfrm>
            <a:off x="2175555" y="796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33"/>
          <p:cNvSpPr/>
          <p:nvPr/>
        </p:nvSpPr>
        <p:spPr>
          <a:xfrm>
            <a:off x="874266" y="2100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33"/>
          <p:cNvSpPr/>
          <p:nvPr/>
        </p:nvSpPr>
        <p:spPr>
          <a:xfrm>
            <a:off x="358968" y="28003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33"/>
          <p:cNvSpPr/>
          <p:nvPr/>
        </p:nvSpPr>
        <p:spPr>
          <a:xfrm>
            <a:off x="10119633" y="7766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33"/>
          <p:cNvSpPr/>
          <p:nvPr/>
        </p:nvSpPr>
        <p:spPr>
          <a:xfrm>
            <a:off x="10909470" y="333991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33"/>
          <p:cNvSpPr/>
          <p:nvPr/>
        </p:nvSpPr>
        <p:spPr>
          <a:xfrm>
            <a:off x="10090198" y="2044278"/>
            <a:ext cx="350743" cy="37006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33"/>
          <p:cNvSpPr/>
          <p:nvPr/>
        </p:nvSpPr>
        <p:spPr>
          <a:xfrm>
            <a:off x="11861388" y="23441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33"/>
          <p:cNvSpPr/>
          <p:nvPr/>
        </p:nvSpPr>
        <p:spPr>
          <a:xfrm>
            <a:off x="2194153" y="15417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33"/>
          <p:cNvSpPr/>
          <p:nvPr/>
        </p:nvSpPr>
        <p:spPr>
          <a:xfrm>
            <a:off x="11195620" y="16148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33"/>
          <p:cNvSpPr/>
          <p:nvPr/>
        </p:nvSpPr>
        <p:spPr>
          <a:xfrm>
            <a:off x="9284687" y="3340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33"/>
          <p:cNvSpPr/>
          <p:nvPr/>
        </p:nvSpPr>
        <p:spPr>
          <a:xfrm>
            <a:off x="3363870" y="260891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33"/>
          <p:cNvSpPr/>
          <p:nvPr/>
        </p:nvSpPr>
        <p:spPr>
          <a:xfrm>
            <a:off x="11861388" y="2101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33"/>
          <p:cNvSpPr/>
          <p:nvPr/>
        </p:nvSpPr>
        <p:spPr>
          <a:xfrm>
            <a:off x="9910997" y="3055197"/>
            <a:ext cx="525403" cy="497313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33"/>
          <p:cNvSpPr/>
          <p:nvPr/>
        </p:nvSpPr>
        <p:spPr>
          <a:xfrm>
            <a:off x="2002335" y="3965420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9" name="Google Shape;699;p33"/>
          <p:cNvGrpSpPr/>
          <p:nvPr/>
        </p:nvGrpSpPr>
        <p:grpSpPr>
          <a:xfrm>
            <a:off x="10909451" y="3915281"/>
            <a:ext cx="423684" cy="396083"/>
            <a:chOff x="2043976" y="3775410"/>
            <a:chExt cx="317763" cy="297062"/>
          </a:xfrm>
        </p:grpSpPr>
        <p:sp>
          <p:nvSpPr>
            <p:cNvPr id="700" name="Google Shape;700;p33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4" name="Google Shape;704;p33"/>
          <p:cNvSpPr/>
          <p:nvPr/>
        </p:nvSpPr>
        <p:spPr>
          <a:xfrm rot="6078089">
            <a:off x="998664" y="2123934"/>
            <a:ext cx="917088" cy="1131532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6999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Title and text 16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4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34"/>
          <p:cNvSpPr/>
          <p:nvPr/>
        </p:nvSpPr>
        <p:spPr>
          <a:xfrm rot="10800000" flipH="1">
            <a:off x="9130625" y="5178371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34"/>
          <p:cNvSpPr txBox="1">
            <a:spLocks noGrp="1"/>
          </p:cNvSpPr>
          <p:nvPr>
            <p:ph type="subTitle" idx="1"/>
          </p:nvPr>
        </p:nvSpPr>
        <p:spPr>
          <a:xfrm>
            <a:off x="3911600" y="3956287"/>
            <a:ext cx="4368800" cy="6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9" name="Google Shape;709;p34"/>
          <p:cNvSpPr txBox="1">
            <a:spLocks noGrp="1"/>
          </p:cNvSpPr>
          <p:nvPr>
            <p:ph type="subTitle" idx="2"/>
          </p:nvPr>
        </p:nvSpPr>
        <p:spPr>
          <a:xfrm>
            <a:off x="2444867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0" name="Google Shape;710;p34"/>
          <p:cNvSpPr txBox="1">
            <a:spLocks noGrp="1"/>
          </p:cNvSpPr>
          <p:nvPr>
            <p:ph type="title"/>
          </p:nvPr>
        </p:nvSpPr>
        <p:spPr>
          <a:xfrm>
            <a:off x="3498333" y="707136"/>
            <a:ext cx="5195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711" name="Google Shape;711;p34"/>
          <p:cNvSpPr txBox="1">
            <a:spLocks noGrp="1"/>
          </p:cNvSpPr>
          <p:nvPr>
            <p:ph type="subTitle" idx="3"/>
          </p:nvPr>
        </p:nvSpPr>
        <p:spPr>
          <a:xfrm>
            <a:off x="3911700" y="3247867"/>
            <a:ext cx="436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2" name="Google Shape;712;p34"/>
          <p:cNvSpPr txBox="1">
            <a:spLocks noGrp="1"/>
          </p:cNvSpPr>
          <p:nvPr>
            <p:ph type="subTitle" idx="4"/>
          </p:nvPr>
        </p:nvSpPr>
        <p:spPr>
          <a:xfrm>
            <a:off x="6572700" y="5679467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13" name="Google Shape;713;p34"/>
          <p:cNvSpPr/>
          <p:nvPr/>
        </p:nvSpPr>
        <p:spPr>
          <a:xfrm rot="10800000">
            <a:off x="388704" y="294656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34"/>
          <p:cNvSpPr/>
          <p:nvPr/>
        </p:nvSpPr>
        <p:spPr>
          <a:xfrm rot="10800000">
            <a:off x="1680671" y="166226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34"/>
          <p:cNvSpPr/>
          <p:nvPr/>
        </p:nvSpPr>
        <p:spPr>
          <a:xfrm rot="10800000">
            <a:off x="10423387" y="117156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34"/>
          <p:cNvSpPr/>
          <p:nvPr/>
        </p:nvSpPr>
        <p:spPr>
          <a:xfrm rot="10800000">
            <a:off x="10759852" y="4538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34"/>
          <p:cNvSpPr/>
          <p:nvPr/>
        </p:nvSpPr>
        <p:spPr>
          <a:xfrm rot="10800000">
            <a:off x="11847609" y="31038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34"/>
          <p:cNvSpPr/>
          <p:nvPr/>
        </p:nvSpPr>
        <p:spPr>
          <a:xfrm rot="10800000" flipH="1">
            <a:off x="780807" y="2085967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34"/>
          <p:cNvSpPr/>
          <p:nvPr/>
        </p:nvSpPr>
        <p:spPr>
          <a:xfrm rot="10800000" flipH="1">
            <a:off x="318731" y="1273827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34"/>
          <p:cNvSpPr/>
          <p:nvPr/>
        </p:nvSpPr>
        <p:spPr>
          <a:xfrm rot="10800000">
            <a:off x="11636904" y="17324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34"/>
          <p:cNvSpPr/>
          <p:nvPr/>
        </p:nvSpPr>
        <p:spPr>
          <a:xfrm rot="10800000" flipH="1">
            <a:off x="10901507" y="1115899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34"/>
          <p:cNvSpPr/>
          <p:nvPr/>
        </p:nvSpPr>
        <p:spPr>
          <a:xfrm rot="10800000">
            <a:off x="845741" y="555516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34"/>
          <p:cNvSpPr/>
          <p:nvPr/>
        </p:nvSpPr>
        <p:spPr>
          <a:xfrm rot="10800000">
            <a:off x="11522560" y="24196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34"/>
          <p:cNvSpPr/>
          <p:nvPr/>
        </p:nvSpPr>
        <p:spPr>
          <a:xfrm rot="10800000">
            <a:off x="1680660" y="7142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5" name="Google Shape;725;p34"/>
          <p:cNvGrpSpPr/>
          <p:nvPr/>
        </p:nvGrpSpPr>
        <p:grpSpPr>
          <a:xfrm>
            <a:off x="11230587" y="4580816"/>
            <a:ext cx="372548" cy="803369"/>
            <a:chOff x="-1118986" y="3729104"/>
            <a:chExt cx="251926" cy="543306"/>
          </a:xfrm>
        </p:grpSpPr>
        <p:sp>
          <p:nvSpPr>
            <p:cNvPr id="726" name="Google Shape;726;p34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0" name="Google Shape;730;p34"/>
          <p:cNvSpPr/>
          <p:nvPr/>
        </p:nvSpPr>
        <p:spPr>
          <a:xfrm rot="10800000" flipH="1">
            <a:off x="739091" y="4159499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34"/>
          <p:cNvSpPr/>
          <p:nvPr/>
        </p:nvSpPr>
        <p:spPr>
          <a:xfrm rot="10800000" flipH="1">
            <a:off x="1979315" y="3755962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34"/>
          <p:cNvSpPr/>
          <p:nvPr/>
        </p:nvSpPr>
        <p:spPr>
          <a:xfrm rot="10800000">
            <a:off x="2374904" y="191419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34"/>
          <p:cNvSpPr/>
          <p:nvPr/>
        </p:nvSpPr>
        <p:spPr>
          <a:xfrm>
            <a:off x="9130635" y="2473655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4" name="Google Shape;734;p34"/>
          <p:cNvGrpSpPr/>
          <p:nvPr/>
        </p:nvGrpSpPr>
        <p:grpSpPr>
          <a:xfrm>
            <a:off x="1050870" y="4580813"/>
            <a:ext cx="423684" cy="396083"/>
            <a:chOff x="2043976" y="3775410"/>
            <a:chExt cx="317763" cy="297062"/>
          </a:xfrm>
        </p:grpSpPr>
        <p:sp>
          <p:nvSpPr>
            <p:cNvPr id="735" name="Google Shape;735;p34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19049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5"/>
          <p:cNvSpPr txBox="1">
            <a:spLocks noGrp="1"/>
          </p:cNvSpPr>
          <p:nvPr>
            <p:ph type="body" idx="1"/>
          </p:nvPr>
        </p:nvSpPr>
        <p:spPr>
          <a:xfrm>
            <a:off x="961400" y="2304000"/>
            <a:ext cx="4877200" cy="3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35"/>
          <p:cNvSpPr txBox="1">
            <a:spLocks noGrp="1"/>
          </p:cNvSpPr>
          <p:nvPr>
            <p:ph type="body" idx="2"/>
          </p:nvPr>
        </p:nvSpPr>
        <p:spPr>
          <a:xfrm>
            <a:off x="6353467" y="2304000"/>
            <a:ext cx="4877200" cy="3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</a:defRPr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2" name="Google Shape;742;p35"/>
          <p:cNvSpPr/>
          <p:nvPr/>
        </p:nvSpPr>
        <p:spPr>
          <a:xfrm>
            <a:off x="-46733" y="6440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35"/>
          <p:cNvSpPr/>
          <p:nvPr/>
        </p:nvSpPr>
        <p:spPr>
          <a:xfrm rot="10800000" flipH="1">
            <a:off x="-1461433" y="-203100"/>
            <a:ext cx="5369845" cy="319733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35"/>
          <p:cNvSpPr/>
          <p:nvPr/>
        </p:nvSpPr>
        <p:spPr>
          <a:xfrm rot="5400000" flipH="1">
            <a:off x="9009167" y="-716982"/>
            <a:ext cx="3230136" cy="4225105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35"/>
          <p:cNvSpPr/>
          <p:nvPr/>
        </p:nvSpPr>
        <p:spPr>
          <a:xfrm>
            <a:off x="-46733" y="61355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35"/>
          <p:cNvSpPr/>
          <p:nvPr/>
        </p:nvSpPr>
        <p:spPr>
          <a:xfrm>
            <a:off x="-46733" y="62581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7" name="Google Shape;747;p35"/>
          <p:cNvGrpSpPr/>
          <p:nvPr/>
        </p:nvGrpSpPr>
        <p:grpSpPr>
          <a:xfrm>
            <a:off x="169029" y="248061"/>
            <a:ext cx="11853619" cy="3501831"/>
            <a:chOff x="126822" y="19210"/>
            <a:chExt cx="8890214" cy="2626373"/>
          </a:xfrm>
        </p:grpSpPr>
        <p:sp>
          <p:nvSpPr>
            <p:cNvPr id="748" name="Google Shape;748;p35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5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5"/>
            <p:cNvSpPr/>
            <p:nvPr/>
          </p:nvSpPr>
          <p:spPr>
            <a:xfrm flipH="1">
              <a:off x="7064598" y="192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5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5"/>
            <p:cNvSpPr/>
            <p:nvPr/>
          </p:nvSpPr>
          <p:spPr>
            <a:xfrm flipH="1">
              <a:off x="1296386" y="6649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5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2" name="Google Shape;762;p35"/>
          <p:cNvSpPr txBox="1">
            <a:spLocks noGrp="1"/>
          </p:cNvSpPr>
          <p:nvPr>
            <p:ph type="subTitle" idx="3"/>
          </p:nvPr>
        </p:nvSpPr>
        <p:spPr>
          <a:xfrm>
            <a:off x="2688400" y="1603333"/>
            <a:ext cx="68152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3" name="Google Shape;763;p35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704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6"/>
          <p:cNvSpPr txBox="1">
            <a:spLocks noGrp="1"/>
          </p:cNvSpPr>
          <p:nvPr>
            <p:ph type="ctrTitle"/>
          </p:nvPr>
        </p:nvSpPr>
        <p:spPr>
          <a:xfrm>
            <a:off x="6394167" y="723333"/>
            <a:ext cx="4298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subTitle" idx="1"/>
          </p:nvPr>
        </p:nvSpPr>
        <p:spPr>
          <a:xfrm>
            <a:off x="6394167" y="2717351"/>
            <a:ext cx="4298000" cy="9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67" name="Google Shape;767;p36"/>
          <p:cNvSpPr txBox="1">
            <a:spLocks noGrp="1"/>
          </p:cNvSpPr>
          <p:nvPr>
            <p:ph type="subTitle" idx="2"/>
          </p:nvPr>
        </p:nvSpPr>
        <p:spPr>
          <a:xfrm>
            <a:off x="6394167" y="2102451"/>
            <a:ext cx="4298000" cy="454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68" name="Google Shape;768;p36"/>
          <p:cNvSpPr/>
          <p:nvPr/>
        </p:nvSpPr>
        <p:spPr>
          <a:xfrm>
            <a:off x="-46733" y="59323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6"/>
          <p:cNvSpPr/>
          <p:nvPr/>
        </p:nvSpPr>
        <p:spPr>
          <a:xfrm>
            <a:off x="-46733" y="60549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6"/>
          <p:cNvSpPr/>
          <p:nvPr/>
        </p:nvSpPr>
        <p:spPr>
          <a:xfrm rot="10800000" flipH="1">
            <a:off x="-11018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36"/>
          <p:cNvSpPr/>
          <p:nvPr/>
        </p:nvSpPr>
        <p:spPr>
          <a:xfrm>
            <a:off x="9884792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36"/>
          <p:cNvSpPr/>
          <p:nvPr/>
        </p:nvSpPr>
        <p:spPr>
          <a:xfrm>
            <a:off x="10882788" y="40834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36"/>
          <p:cNvSpPr/>
          <p:nvPr/>
        </p:nvSpPr>
        <p:spPr>
          <a:xfrm>
            <a:off x="11495866" y="29739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6"/>
          <p:cNvSpPr/>
          <p:nvPr/>
        </p:nvSpPr>
        <p:spPr>
          <a:xfrm>
            <a:off x="5081317" y="2993724"/>
            <a:ext cx="205115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6"/>
          <p:cNvSpPr/>
          <p:nvPr/>
        </p:nvSpPr>
        <p:spPr>
          <a:xfrm>
            <a:off x="729398" y="45534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6"/>
          <p:cNvSpPr/>
          <p:nvPr/>
        </p:nvSpPr>
        <p:spPr>
          <a:xfrm>
            <a:off x="5720220" y="3347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6"/>
          <p:cNvSpPr/>
          <p:nvPr/>
        </p:nvSpPr>
        <p:spPr>
          <a:xfrm>
            <a:off x="1874263" y="644366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6"/>
          <p:cNvSpPr/>
          <p:nvPr/>
        </p:nvSpPr>
        <p:spPr>
          <a:xfrm>
            <a:off x="8594647" y="4009304"/>
            <a:ext cx="39700" cy="39840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6"/>
          <p:cNvSpPr txBox="1"/>
          <p:nvPr/>
        </p:nvSpPr>
        <p:spPr>
          <a:xfrm>
            <a:off x="5974967" y="4515033"/>
            <a:ext cx="5136400" cy="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CREDITS: This presentation template was created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, including icons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rPr>
              <a:t>, and infographics &amp; images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Allerta"/>
                <a:ea typeface="Allerta"/>
                <a:cs typeface="Allerta"/>
                <a:sym typeface="Aller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u="sng">
              <a:solidFill>
                <a:schemeClr val="accent2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780" name="Google Shape;780;p36"/>
          <p:cNvSpPr/>
          <p:nvPr/>
        </p:nvSpPr>
        <p:spPr>
          <a:xfrm rot="9614910">
            <a:off x="-387924" y="2127679"/>
            <a:ext cx="1248371" cy="897944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1" name="Google Shape;781;p36"/>
          <p:cNvGrpSpPr/>
          <p:nvPr/>
        </p:nvGrpSpPr>
        <p:grpSpPr>
          <a:xfrm>
            <a:off x="4915738" y="4754716"/>
            <a:ext cx="372548" cy="803369"/>
            <a:chOff x="-1118986" y="3729104"/>
            <a:chExt cx="251926" cy="543306"/>
          </a:xfrm>
        </p:grpSpPr>
        <p:sp>
          <p:nvSpPr>
            <p:cNvPr id="782" name="Google Shape;782;p36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6" name="Google Shape;786;p36"/>
          <p:cNvGrpSpPr/>
          <p:nvPr/>
        </p:nvGrpSpPr>
        <p:grpSpPr>
          <a:xfrm>
            <a:off x="3476706" y="592455"/>
            <a:ext cx="884281" cy="898581"/>
            <a:chOff x="3065928" y="799802"/>
            <a:chExt cx="663211" cy="673936"/>
          </a:xfrm>
        </p:grpSpPr>
        <p:sp>
          <p:nvSpPr>
            <p:cNvPr id="787" name="Google Shape;787;p36"/>
            <p:cNvSpPr/>
            <p:nvPr/>
          </p:nvSpPr>
          <p:spPr>
            <a:xfrm rot="1593493">
              <a:off x="3246394" y="999120"/>
              <a:ext cx="337232" cy="290748"/>
            </a:xfrm>
            <a:custGeom>
              <a:avLst/>
              <a:gdLst/>
              <a:ahLst/>
              <a:cxnLst/>
              <a:rect l="l" t="t" r="r" b="b"/>
              <a:pathLst>
                <a:path w="2249" h="1939" extrusionOk="0">
                  <a:moveTo>
                    <a:pt x="630" y="1"/>
                  </a:moveTo>
                  <a:cubicBezTo>
                    <a:pt x="587" y="1"/>
                    <a:pt x="543" y="10"/>
                    <a:pt x="502" y="28"/>
                  </a:cubicBezTo>
                  <a:cubicBezTo>
                    <a:pt x="399" y="58"/>
                    <a:pt x="321" y="143"/>
                    <a:pt x="309" y="245"/>
                  </a:cubicBezTo>
                  <a:cubicBezTo>
                    <a:pt x="224" y="300"/>
                    <a:pt x="152" y="366"/>
                    <a:pt x="85" y="451"/>
                  </a:cubicBezTo>
                  <a:cubicBezTo>
                    <a:pt x="25" y="529"/>
                    <a:pt x="1" y="632"/>
                    <a:pt x="31" y="729"/>
                  </a:cubicBezTo>
                  <a:cubicBezTo>
                    <a:pt x="61" y="789"/>
                    <a:pt x="85" y="850"/>
                    <a:pt x="103" y="916"/>
                  </a:cubicBezTo>
                  <a:cubicBezTo>
                    <a:pt x="103" y="970"/>
                    <a:pt x="91" y="1019"/>
                    <a:pt x="79" y="1073"/>
                  </a:cubicBezTo>
                  <a:cubicBezTo>
                    <a:pt x="49" y="1236"/>
                    <a:pt x="146" y="1399"/>
                    <a:pt x="309" y="1448"/>
                  </a:cubicBezTo>
                  <a:cubicBezTo>
                    <a:pt x="339" y="1538"/>
                    <a:pt x="315" y="1563"/>
                    <a:pt x="381" y="1623"/>
                  </a:cubicBezTo>
                  <a:cubicBezTo>
                    <a:pt x="484" y="1708"/>
                    <a:pt x="593" y="1768"/>
                    <a:pt x="714" y="1816"/>
                  </a:cubicBezTo>
                  <a:cubicBezTo>
                    <a:pt x="822" y="1865"/>
                    <a:pt x="931" y="1901"/>
                    <a:pt x="1046" y="1925"/>
                  </a:cubicBezTo>
                  <a:cubicBezTo>
                    <a:pt x="1097" y="1934"/>
                    <a:pt x="1150" y="1939"/>
                    <a:pt x="1203" y="1939"/>
                  </a:cubicBezTo>
                  <a:cubicBezTo>
                    <a:pt x="1256" y="1939"/>
                    <a:pt x="1309" y="1934"/>
                    <a:pt x="1360" y="1925"/>
                  </a:cubicBezTo>
                  <a:cubicBezTo>
                    <a:pt x="1451" y="1919"/>
                    <a:pt x="1541" y="1889"/>
                    <a:pt x="1626" y="1840"/>
                  </a:cubicBezTo>
                  <a:cubicBezTo>
                    <a:pt x="1705" y="1792"/>
                    <a:pt x="1765" y="1714"/>
                    <a:pt x="1783" y="1623"/>
                  </a:cubicBezTo>
                  <a:cubicBezTo>
                    <a:pt x="1822" y="1639"/>
                    <a:pt x="1863" y="1646"/>
                    <a:pt x="1903" y="1646"/>
                  </a:cubicBezTo>
                  <a:cubicBezTo>
                    <a:pt x="2002" y="1646"/>
                    <a:pt x="2098" y="1602"/>
                    <a:pt x="2158" y="1520"/>
                  </a:cubicBezTo>
                  <a:cubicBezTo>
                    <a:pt x="2236" y="1393"/>
                    <a:pt x="2248" y="1242"/>
                    <a:pt x="2206" y="1103"/>
                  </a:cubicBezTo>
                  <a:cubicBezTo>
                    <a:pt x="2158" y="964"/>
                    <a:pt x="2079" y="837"/>
                    <a:pt x="1976" y="735"/>
                  </a:cubicBezTo>
                  <a:cubicBezTo>
                    <a:pt x="1837" y="584"/>
                    <a:pt x="1771" y="372"/>
                    <a:pt x="1566" y="372"/>
                  </a:cubicBezTo>
                  <a:cubicBezTo>
                    <a:pt x="1490" y="153"/>
                    <a:pt x="1282" y="17"/>
                    <a:pt x="1063" y="17"/>
                  </a:cubicBezTo>
                  <a:cubicBezTo>
                    <a:pt x="987" y="17"/>
                    <a:pt x="908" y="34"/>
                    <a:pt x="834" y="70"/>
                  </a:cubicBezTo>
                  <a:cubicBezTo>
                    <a:pt x="774" y="25"/>
                    <a:pt x="702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 rot="1593493">
              <a:off x="3317323" y="1121910"/>
              <a:ext cx="136902" cy="70925"/>
            </a:xfrm>
            <a:custGeom>
              <a:avLst/>
              <a:gdLst/>
              <a:ahLst/>
              <a:cxnLst/>
              <a:rect l="l" t="t" r="r" b="b"/>
              <a:pathLst>
                <a:path w="913" h="473" extrusionOk="0">
                  <a:moveTo>
                    <a:pt x="840" y="1"/>
                  </a:moveTo>
                  <a:cubicBezTo>
                    <a:pt x="822" y="140"/>
                    <a:pt x="744" y="261"/>
                    <a:pt x="635" y="339"/>
                  </a:cubicBezTo>
                  <a:cubicBezTo>
                    <a:pt x="562" y="378"/>
                    <a:pt x="481" y="397"/>
                    <a:pt x="402" y="397"/>
                  </a:cubicBezTo>
                  <a:cubicBezTo>
                    <a:pt x="271" y="397"/>
                    <a:pt x="143" y="346"/>
                    <a:pt x="49" y="249"/>
                  </a:cubicBezTo>
                  <a:lnTo>
                    <a:pt x="0" y="303"/>
                  </a:lnTo>
                  <a:cubicBezTo>
                    <a:pt x="109" y="412"/>
                    <a:pt x="254" y="472"/>
                    <a:pt x="411" y="472"/>
                  </a:cubicBezTo>
                  <a:cubicBezTo>
                    <a:pt x="502" y="472"/>
                    <a:pt x="593" y="448"/>
                    <a:pt x="671" y="406"/>
                  </a:cubicBezTo>
                  <a:cubicBezTo>
                    <a:pt x="804" y="315"/>
                    <a:pt x="895" y="170"/>
                    <a:pt x="913" y="13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6"/>
            <p:cNvSpPr/>
            <p:nvPr/>
          </p:nvSpPr>
          <p:spPr>
            <a:xfrm rot="1593493">
              <a:off x="3267829" y="1062513"/>
              <a:ext cx="62528" cy="54281"/>
            </a:xfrm>
            <a:custGeom>
              <a:avLst/>
              <a:gdLst/>
              <a:ahLst/>
              <a:cxnLst/>
              <a:rect l="l" t="t" r="r" b="b"/>
              <a:pathLst>
                <a:path w="417" h="362" extrusionOk="0">
                  <a:moveTo>
                    <a:pt x="242" y="0"/>
                  </a:moveTo>
                  <a:cubicBezTo>
                    <a:pt x="79" y="0"/>
                    <a:pt x="0" y="194"/>
                    <a:pt x="115" y="308"/>
                  </a:cubicBezTo>
                  <a:cubicBezTo>
                    <a:pt x="152" y="345"/>
                    <a:pt x="196" y="362"/>
                    <a:pt x="239" y="362"/>
                  </a:cubicBezTo>
                  <a:cubicBezTo>
                    <a:pt x="331" y="362"/>
                    <a:pt x="417" y="288"/>
                    <a:pt x="417" y="182"/>
                  </a:cubicBezTo>
                  <a:cubicBezTo>
                    <a:pt x="417" y="85"/>
                    <a:pt x="338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6"/>
            <p:cNvSpPr/>
            <p:nvPr/>
          </p:nvSpPr>
          <p:spPr>
            <a:xfrm rot="1593493">
              <a:off x="3469820" y="1099337"/>
              <a:ext cx="53531" cy="53681"/>
            </a:xfrm>
            <a:custGeom>
              <a:avLst/>
              <a:gdLst/>
              <a:ahLst/>
              <a:cxnLst/>
              <a:rect l="l" t="t" r="r" b="b"/>
              <a:pathLst>
                <a:path w="357" h="358" extrusionOk="0">
                  <a:moveTo>
                    <a:pt x="176" y="1"/>
                  </a:moveTo>
                  <a:cubicBezTo>
                    <a:pt x="79" y="1"/>
                    <a:pt x="0" y="79"/>
                    <a:pt x="0" y="176"/>
                  </a:cubicBezTo>
                  <a:cubicBezTo>
                    <a:pt x="0" y="273"/>
                    <a:pt x="79" y="357"/>
                    <a:pt x="176" y="357"/>
                  </a:cubicBezTo>
                  <a:cubicBezTo>
                    <a:pt x="278" y="357"/>
                    <a:pt x="357" y="273"/>
                    <a:pt x="357" y="176"/>
                  </a:cubicBezTo>
                  <a:cubicBezTo>
                    <a:pt x="357" y="79"/>
                    <a:pt x="278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6"/>
            <p:cNvSpPr/>
            <p:nvPr/>
          </p:nvSpPr>
          <p:spPr>
            <a:xfrm rot="1593493">
              <a:off x="3215328" y="960982"/>
              <a:ext cx="385215" cy="369170"/>
            </a:xfrm>
            <a:custGeom>
              <a:avLst/>
              <a:gdLst/>
              <a:ahLst/>
              <a:cxnLst/>
              <a:rect l="l" t="t" r="r" b="b"/>
              <a:pathLst>
                <a:path w="2569" h="2462" extrusionOk="0">
                  <a:moveTo>
                    <a:pt x="1263" y="75"/>
                  </a:moveTo>
                  <a:cubicBezTo>
                    <a:pt x="1487" y="75"/>
                    <a:pt x="1704" y="135"/>
                    <a:pt x="1891" y="256"/>
                  </a:cubicBezTo>
                  <a:cubicBezTo>
                    <a:pt x="2242" y="491"/>
                    <a:pt x="2459" y="884"/>
                    <a:pt x="2478" y="1307"/>
                  </a:cubicBezTo>
                  <a:cubicBezTo>
                    <a:pt x="2490" y="1482"/>
                    <a:pt x="2459" y="1652"/>
                    <a:pt x="2387" y="1809"/>
                  </a:cubicBezTo>
                  <a:cubicBezTo>
                    <a:pt x="2278" y="2008"/>
                    <a:pt x="2109" y="2171"/>
                    <a:pt x="1904" y="2262"/>
                  </a:cubicBezTo>
                  <a:cubicBezTo>
                    <a:pt x="1727" y="2344"/>
                    <a:pt x="1537" y="2385"/>
                    <a:pt x="1348" y="2385"/>
                  </a:cubicBezTo>
                  <a:cubicBezTo>
                    <a:pt x="1135" y="2385"/>
                    <a:pt x="923" y="2334"/>
                    <a:pt x="731" y="2232"/>
                  </a:cubicBezTo>
                  <a:cubicBezTo>
                    <a:pt x="369" y="2032"/>
                    <a:pt x="133" y="1658"/>
                    <a:pt x="109" y="1247"/>
                  </a:cubicBezTo>
                  <a:cubicBezTo>
                    <a:pt x="85" y="836"/>
                    <a:pt x="296" y="443"/>
                    <a:pt x="659" y="244"/>
                  </a:cubicBezTo>
                  <a:cubicBezTo>
                    <a:pt x="840" y="135"/>
                    <a:pt x="1052" y="81"/>
                    <a:pt x="1263" y="75"/>
                  </a:cubicBezTo>
                  <a:close/>
                  <a:moveTo>
                    <a:pt x="1258" y="0"/>
                  </a:moveTo>
                  <a:cubicBezTo>
                    <a:pt x="1036" y="0"/>
                    <a:pt x="814" y="59"/>
                    <a:pt x="617" y="177"/>
                  </a:cubicBezTo>
                  <a:cubicBezTo>
                    <a:pt x="230" y="395"/>
                    <a:pt x="0" y="812"/>
                    <a:pt x="24" y="1253"/>
                  </a:cubicBezTo>
                  <a:cubicBezTo>
                    <a:pt x="55" y="1688"/>
                    <a:pt x="308" y="2087"/>
                    <a:pt x="689" y="2298"/>
                  </a:cubicBezTo>
                  <a:cubicBezTo>
                    <a:pt x="888" y="2407"/>
                    <a:pt x="1112" y="2461"/>
                    <a:pt x="1342" y="2461"/>
                  </a:cubicBezTo>
                  <a:cubicBezTo>
                    <a:pt x="1547" y="2461"/>
                    <a:pt x="1746" y="2419"/>
                    <a:pt x="1934" y="2328"/>
                  </a:cubicBezTo>
                  <a:cubicBezTo>
                    <a:pt x="2157" y="2232"/>
                    <a:pt x="2339" y="2062"/>
                    <a:pt x="2453" y="1845"/>
                  </a:cubicBezTo>
                  <a:cubicBezTo>
                    <a:pt x="2532" y="1676"/>
                    <a:pt x="2568" y="1488"/>
                    <a:pt x="2556" y="1307"/>
                  </a:cubicBezTo>
                  <a:cubicBezTo>
                    <a:pt x="2532" y="854"/>
                    <a:pt x="2302" y="443"/>
                    <a:pt x="1928" y="195"/>
                  </a:cubicBezTo>
                  <a:cubicBezTo>
                    <a:pt x="1723" y="65"/>
                    <a:pt x="1491" y="0"/>
                    <a:pt x="1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6"/>
            <p:cNvSpPr/>
            <p:nvPr/>
          </p:nvSpPr>
          <p:spPr>
            <a:xfrm rot="1593493">
              <a:off x="3398337" y="817158"/>
              <a:ext cx="50982" cy="92518"/>
            </a:xfrm>
            <a:custGeom>
              <a:avLst/>
              <a:gdLst/>
              <a:ahLst/>
              <a:cxnLst/>
              <a:rect l="l" t="t" r="r" b="b"/>
              <a:pathLst>
                <a:path w="340" h="617" extrusionOk="0">
                  <a:moveTo>
                    <a:pt x="73" y="0"/>
                  </a:moveTo>
                  <a:lnTo>
                    <a:pt x="1" y="6"/>
                  </a:lnTo>
                  <a:cubicBezTo>
                    <a:pt x="13" y="236"/>
                    <a:pt x="122" y="460"/>
                    <a:pt x="291" y="617"/>
                  </a:cubicBezTo>
                  <a:lnTo>
                    <a:pt x="339" y="562"/>
                  </a:lnTo>
                  <a:cubicBezTo>
                    <a:pt x="182" y="417"/>
                    <a:pt x="91" y="212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6"/>
            <p:cNvSpPr/>
            <p:nvPr/>
          </p:nvSpPr>
          <p:spPr>
            <a:xfrm rot="1593493">
              <a:off x="3532914" y="835326"/>
              <a:ext cx="24591" cy="127905"/>
            </a:xfrm>
            <a:custGeom>
              <a:avLst/>
              <a:gdLst/>
              <a:ahLst/>
              <a:cxnLst/>
              <a:rect l="l" t="t" r="r" b="b"/>
              <a:pathLst>
                <a:path w="164" h="853" extrusionOk="0">
                  <a:moveTo>
                    <a:pt x="73" y="0"/>
                  </a:moveTo>
                  <a:lnTo>
                    <a:pt x="0" y="7"/>
                  </a:lnTo>
                  <a:lnTo>
                    <a:pt x="85" y="852"/>
                  </a:lnTo>
                  <a:lnTo>
                    <a:pt x="163" y="84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6"/>
            <p:cNvSpPr/>
            <p:nvPr/>
          </p:nvSpPr>
          <p:spPr>
            <a:xfrm rot="1593493">
              <a:off x="3584374" y="927300"/>
              <a:ext cx="38237" cy="93417"/>
            </a:xfrm>
            <a:custGeom>
              <a:avLst/>
              <a:gdLst/>
              <a:ahLst/>
              <a:cxnLst/>
              <a:rect l="l" t="t" r="r" b="b"/>
              <a:pathLst>
                <a:path w="255" h="623" extrusionOk="0">
                  <a:moveTo>
                    <a:pt x="182" y="0"/>
                  </a:moveTo>
                  <a:lnTo>
                    <a:pt x="1" y="604"/>
                  </a:lnTo>
                  <a:lnTo>
                    <a:pt x="73" y="623"/>
                  </a:lnTo>
                  <a:lnTo>
                    <a:pt x="255" y="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6"/>
            <p:cNvSpPr/>
            <p:nvPr/>
          </p:nvSpPr>
          <p:spPr>
            <a:xfrm rot="1593493">
              <a:off x="3639876" y="1050531"/>
              <a:ext cx="74524" cy="83521"/>
            </a:xfrm>
            <a:custGeom>
              <a:avLst/>
              <a:gdLst/>
              <a:ahLst/>
              <a:cxnLst/>
              <a:rect l="l" t="t" r="r" b="b"/>
              <a:pathLst>
                <a:path w="497" h="557" extrusionOk="0">
                  <a:moveTo>
                    <a:pt x="436" y="1"/>
                  </a:moveTo>
                  <a:lnTo>
                    <a:pt x="1" y="508"/>
                  </a:lnTo>
                  <a:lnTo>
                    <a:pt x="55" y="557"/>
                  </a:lnTo>
                  <a:lnTo>
                    <a:pt x="496" y="5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6"/>
            <p:cNvSpPr/>
            <p:nvPr/>
          </p:nvSpPr>
          <p:spPr>
            <a:xfrm rot="1593493">
              <a:off x="3194761" y="820321"/>
              <a:ext cx="109761" cy="76173"/>
            </a:xfrm>
            <a:custGeom>
              <a:avLst/>
              <a:gdLst/>
              <a:ahLst/>
              <a:cxnLst/>
              <a:rect l="l" t="t" r="r" b="b"/>
              <a:pathLst>
                <a:path w="732" h="508" extrusionOk="0">
                  <a:moveTo>
                    <a:pt x="42" y="0"/>
                  </a:moveTo>
                  <a:lnTo>
                    <a:pt x="0" y="61"/>
                  </a:lnTo>
                  <a:lnTo>
                    <a:pt x="695" y="508"/>
                  </a:lnTo>
                  <a:lnTo>
                    <a:pt x="731" y="4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6"/>
            <p:cNvSpPr/>
            <p:nvPr/>
          </p:nvSpPr>
          <p:spPr>
            <a:xfrm rot="1593493">
              <a:off x="3144425" y="938162"/>
              <a:ext cx="98066" cy="26391"/>
            </a:xfrm>
            <a:custGeom>
              <a:avLst/>
              <a:gdLst/>
              <a:ahLst/>
              <a:cxnLst/>
              <a:rect l="l" t="t" r="r" b="b"/>
              <a:pathLst>
                <a:path w="654" h="176" extrusionOk="0">
                  <a:moveTo>
                    <a:pt x="13" y="0"/>
                  </a:moveTo>
                  <a:lnTo>
                    <a:pt x="1" y="73"/>
                  </a:lnTo>
                  <a:lnTo>
                    <a:pt x="641" y="176"/>
                  </a:lnTo>
                  <a:lnTo>
                    <a:pt x="654" y="9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6"/>
            <p:cNvSpPr/>
            <p:nvPr/>
          </p:nvSpPr>
          <p:spPr>
            <a:xfrm rot="1593493">
              <a:off x="3074895" y="1044747"/>
              <a:ext cx="107062" cy="65377"/>
            </a:xfrm>
            <a:custGeom>
              <a:avLst/>
              <a:gdLst/>
              <a:ahLst/>
              <a:cxnLst/>
              <a:rect l="l" t="t" r="r" b="b"/>
              <a:pathLst>
                <a:path w="714" h="436" extrusionOk="0">
                  <a:moveTo>
                    <a:pt x="677" y="0"/>
                  </a:moveTo>
                  <a:lnTo>
                    <a:pt x="1" y="369"/>
                  </a:lnTo>
                  <a:lnTo>
                    <a:pt x="37" y="435"/>
                  </a:lnTo>
                  <a:lnTo>
                    <a:pt x="714" y="6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6"/>
            <p:cNvSpPr/>
            <p:nvPr/>
          </p:nvSpPr>
          <p:spPr>
            <a:xfrm rot="1593493">
              <a:off x="3124309" y="1149367"/>
              <a:ext cx="59829" cy="77223"/>
            </a:xfrm>
            <a:custGeom>
              <a:avLst/>
              <a:gdLst/>
              <a:ahLst/>
              <a:cxnLst/>
              <a:rect l="l" t="t" r="r" b="b"/>
              <a:pathLst>
                <a:path w="399" h="515" extrusionOk="0">
                  <a:moveTo>
                    <a:pt x="339" y="1"/>
                  </a:moveTo>
                  <a:lnTo>
                    <a:pt x="0" y="472"/>
                  </a:lnTo>
                  <a:lnTo>
                    <a:pt x="61" y="514"/>
                  </a:lnTo>
                  <a:lnTo>
                    <a:pt x="399" y="43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6"/>
            <p:cNvSpPr/>
            <p:nvPr/>
          </p:nvSpPr>
          <p:spPr>
            <a:xfrm rot="1593493">
              <a:off x="3141594" y="1270073"/>
              <a:ext cx="76323" cy="102564"/>
            </a:xfrm>
            <a:custGeom>
              <a:avLst/>
              <a:gdLst/>
              <a:ahLst/>
              <a:cxnLst/>
              <a:rect l="l" t="t" r="r" b="b"/>
              <a:pathLst>
                <a:path w="509" h="684" extrusionOk="0">
                  <a:moveTo>
                    <a:pt x="448" y="0"/>
                  </a:moveTo>
                  <a:lnTo>
                    <a:pt x="1" y="635"/>
                  </a:lnTo>
                  <a:lnTo>
                    <a:pt x="61" y="683"/>
                  </a:lnTo>
                  <a:lnTo>
                    <a:pt x="508" y="43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6"/>
            <p:cNvSpPr/>
            <p:nvPr/>
          </p:nvSpPr>
          <p:spPr>
            <a:xfrm rot="1593493">
              <a:off x="3249987" y="1337710"/>
              <a:ext cx="24591" cy="137802"/>
            </a:xfrm>
            <a:custGeom>
              <a:avLst/>
              <a:gdLst/>
              <a:ahLst/>
              <a:cxnLst/>
              <a:rect l="l" t="t" r="r" b="b"/>
              <a:pathLst>
                <a:path w="164" h="919" extrusionOk="0">
                  <a:moveTo>
                    <a:pt x="73" y="0"/>
                  </a:moveTo>
                  <a:lnTo>
                    <a:pt x="0" y="6"/>
                  </a:lnTo>
                  <a:lnTo>
                    <a:pt x="91" y="919"/>
                  </a:lnTo>
                  <a:lnTo>
                    <a:pt x="163" y="9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6"/>
            <p:cNvSpPr/>
            <p:nvPr/>
          </p:nvSpPr>
          <p:spPr>
            <a:xfrm rot="1593493">
              <a:off x="3340743" y="1396532"/>
              <a:ext cx="40036" cy="61778"/>
            </a:xfrm>
            <a:custGeom>
              <a:avLst/>
              <a:gdLst/>
              <a:ahLst/>
              <a:cxnLst/>
              <a:rect l="l" t="t" r="r" b="b"/>
              <a:pathLst>
                <a:path w="267" h="412" extrusionOk="0">
                  <a:moveTo>
                    <a:pt x="67" y="1"/>
                  </a:moveTo>
                  <a:lnTo>
                    <a:pt x="0" y="37"/>
                  </a:lnTo>
                  <a:lnTo>
                    <a:pt x="200" y="412"/>
                  </a:lnTo>
                  <a:lnTo>
                    <a:pt x="266" y="37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6"/>
            <p:cNvSpPr/>
            <p:nvPr/>
          </p:nvSpPr>
          <p:spPr>
            <a:xfrm rot="1593493">
              <a:off x="3455141" y="1409888"/>
              <a:ext cx="49033" cy="53681"/>
            </a:xfrm>
            <a:custGeom>
              <a:avLst/>
              <a:gdLst/>
              <a:ahLst/>
              <a:cxnLst/>
              <a:rect l="l" t="t" r="r" b="b"/>
              <a:pathLst>
                <a:path w="327" h="358" extrusionOk="0">
                  <a:moveTo>
                    <a:pt x="61" y="1"/>
                  </a:moveTo>
                  <a:lnTo>
                    <a:pt x="0" y="55"/>
                  </a:lnTo>
                  <a:lnTo>
                    <a:pt x="272" y="357"/>
                  </a:lnTo>
                  <a:lnTo>
                    <a:pt x="326" y="30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6"/>
            <p:cNvSpPr/>
            <p:nvPr/>
          </p:nvSpPr>
          <p:spPr>
            <a:xfrm rot="1593493">
              <a:off x="3541489" y="1388047"/>
              <a:ext cx="90718" cy="45434"/>
            </a:xfrm>
            <a:custGeom>
              <a:avLst/>
              <a:gdLst/>
              <a:ahLst/>
              <a:cxnLst/>
              <a:rect l="l" t="t" r="r" b="b"/>
              <a:pathLst>
                <a:path w="605" h="303" extrusionOk="0">
                  <a:moveTo>
                    <a:pt x="30" y="1"/>
                  </a:moveTo>
                  <a:lnTo>
                    <a:pt x="0" y="67"/>
                  </a:lnTo>
                  <a:lnTo>
                    <a:pt x="574" y="303"/>
                  </a:lnTo>
                  <a:lnTo>
                    <a:pt x="604" y="23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6"/>
            <p:cNvSpPr/>
            <p:nvPr/>
          </p:nvSpPr>
          <p:spPr>
            <a:xfrm rot="1593493">
              <a:off x="3637273" y="1281943"/>
              <a:ext cx="81721" cy="13795"/>
            </a:xfrm>
            <a:custGeom>
              <a:avLst/>
              <a:gdLst/>
              <a:ahLst/>
              <a:cxnLst/>
              <a:rect l="l" t="t" r="r" b="b"/>
              <a:pathLst>
                <a:path w="545" h="92" extrusionOk="0">
                  <a:moveTo>
                    <a:pt x="538" y="1"/>
                  </a:moveTo>
                  <a:lnTo>
                    <a:pt x="1" y="19"/>
                  </a:lnTo>
                  <a:lnTo>
                    <a:pt x="7" y="91"/>
                  </a:lnTo>
                  <a:lnTo>
                    <a:pt x="544" y="73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59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7"/>
          <p:cNvSpPr/>
          <p:nvPr/>
        </p:nvSpPr>
        <p:spPr>
          <a:xfrm flipH="1">
            <a:off x="-15923" y="4989736"/>
            <a:ext cx="12223856" cy="245016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8" name="Google Shape;808;p37"/>
          <p:cNvSpPr/>
          <p:nvPr/>
        </p:nvSpPr>
        <p:spPr>
          <a:xfrm>
            <a:off x="358953" y="7964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9" name="Google Shape;809;p37"/>
          <p:cNvSpPr/>
          <p:nvPr/>
        </p:nvSpPr>
        <p:spPr>
          <a:xfrm>
            <a:off x="988604" y="14139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37"/>
          <p:cNvSpPr/>
          <p:nvPr/>
        </p:nvSpPr>
        <p:spPr>
          <a:xfrm>
            <a:off x="2175555" y="796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1" name="Google Shape;811;p37"/>
          <p:cNvSpPr/>
          <p:nvPr/>
        </p:nvSpPr>
        <p:spPr>
          <a:xfrm>
            <a:off x="874266" y="2100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2" name="Google Shape;812;p37"/>
          <p:cNvSpPr/>
          <p:nvPr/>
        </p:nvSpPr>
        <p:spPr>
          <a:xfrm>
            <a:off x="358968" y="28003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3" name="Google Shape;813;p37"/>
          <p:cNvSpPr/>
          <p:nvPr/>
        </p:nvSpPr>
        <p:spPr>
          <a:xfrm>
            <a:off x="10119633" y="7766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37"/>
          <p:cNvSpPr/>
          <p:nvPr/>
        </p:nvSpPr>
        <p:spPr>
          <a:xfrm>
            <a:off x="10909470" y="333991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37"/>
          <p:cNvSpPr/>
          <p:nvPr/>
        </p:nvSpPr>
        <p:spPr>
          <a:xfrm>
            <a:off x="10090198" y="2044278"/>
            <a:ext cx="350743" cy="37006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37"/>
          <p:cNvSpPr/>
          <p:nvPr/>
        </p:nvSpPr>
        <p:spPr>
          <a:xfrm>
            <a:off x="11861388" y="23441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37"/>
          <p:cNvSpPr/>
          <p:nvPr/>
        </p:nvSpPr>
        <p:spPr>
          <a:xfrm>
            <a:off x="2194153" y="1541756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37"/>
          <p:cNvSpPr/>
          <p:nvPr/>
        </p:nvSpPr>
        <p:spPr>
          <a:xfrm>
            <a:off x="11195620" y="16148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37"/>
          <p:cNvSpPr/>
          <p:nvPr/>
        </p:nvSpPr>
        <p:spPr>
          <a:xfrm>
            <a:off x="9284687" y="3340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37"/>
          <p:cNvSpPr/>
          <p:nvPr/>
        </p:nvSpPr>
        <p:spPr>
          <a:xfrm>
            <a:off x="3363870" y="260891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7"/>
          <p:cNvSpPr/>
          <p:nvPr/>
        </p:nvSpPr>
        <p:spPr>
          <a:xfrm>
            <a:off x="11861388" y="2101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7"/>
          <p:cNvSpPr/>
          <p:nvPr/>
        </p:nvSpPr>
        <p:spPr>
          <a:xfrm>
            <a:off x="9910997" y="3055197"/>
            <a:ext cx="525403" cy="497313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37"/>
          <p:cNvSpPr/>
          <p:nvPr/>
        </p:nvSpPr>
        <p:spPr>
          <a:xfrm>
            <a:off x="2002335" y="3965420"/>
            <a:ext cx="588748" cy="543101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37"/>
          <p:cNvGrpSpPr/>
          <p:nvPr/>
        </p:nvGrpSpPr>
        <p:grpSpPr>
          <a:xfrm>
            <a:off x="10909451" y="3915281"/>
            <a:ext cx="423684" cy="396083"/>
            <a:chOff x="2043976" y="3775410"/>
            <a:chExt cx="317763" cy="297062"/>
          </a:xfrm>
        </p:grpSpPr>
        <p:sp>
          <p:nvSpPr>
            <p:cNvPr id="825" name="Google Shape;825;p37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9" name="Google Shape;829;p37"/>
          <p:cNvSpPr/>
          <p:nvPr/>
        </p:nvSpPr>
        <p:spPr>
          <a:xfrm rot="6078089">
            <a:off x="998664" y="2123934"/>
            <a:ext cx="917088" cy="1131532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4348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8"/>
          <p:cNvSpPr/>
          <p:nvPr/>
        </p:nvSpPr>
        <p:spPr>
          <a:xfrm>
            <a:off x="10064292" y="-79646"/>
            <a:ext cx="3230136" cy="210483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8"/>
          <p:cNvSpPr/>
          <p:nvPr/>
        </p:nvSpPr>
        <p:spPr>
          <a:xfrm rot="10800000" flipH="1">
            <a:off x="-502932" y="-79627"/>
            <a:ext cx="4484391" cy="2822427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8"/>
          <p:cNvSpPr/>
          <p:nvPr/>
        </p:nvSpPr>
        <p:spPr>
          <a:xfrm flipH="1">
            <a:off x="146113" y="5835802"/>
            <a:ext cx="11331895" cy="166476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4" name="Google Shape;834;p38"/>
          <p:cNvGrpSpPr/>
          <p:nvPr/>
        </p:nvGrpSpPr>
        <p:grpSpPr>
          <a:xfrm flipH="1">
            <a:off x="7882326" y="3903901"/>
            <a:ext cx="4745175" cy="3345683"/>
            <a:chOff x="-212950" y="2797175"/>
            <a:chExt cx="3558881" cy="2509262"/>
          </a:xfrm>
        </p:grpSpPr>
        <p:sp>
          <p:nvSpPr>
            <p:cNvPr id="835" name="Google Shape;835;p38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6" name="Google Shape;846;p38"/>
          <p:cNvSpPr/>
          <p:nvPr/>
        </p:nvSpPr>
        <p:spPr>
          <a:xfrm flipH="1">
            <a:off x="7499663" y="6134669"/>
            <a:ext cx="592704" cy="2644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38"/>
          <p:cNvSpPr/>
          <p:nvPr/>
        </p:nvSpPr>
        <p:spPr>
          <a:xfrm flipH="1">
            <a:off x="3894066" y="6600433"/>
            <a:ext cx="813503" cy="362865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38"/>
          <p:cNvSpPr/>
          <p:nvPr/>
        </p:nvSpPr>
        <p:spPr>
          <a:xfrm>
            <a:off x="10662185" y="374316"/>
            <a:ext cx="2302169" cy="698065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38"/>
          <p:cNvSpPr/>
          <p:nvPr/>
        </p:nvSpPr>
        <p:spPr>
          <a:xfrm flipH="1">
            <a:off x="785685" y="1232704"/>
            <a:ext cx="1196777" cy="36289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38"/>
          <p:cNvSpPr/>
          <p:nvPr/>
        </p:nvSpPr>
        <p:spPr>
          <a:xfrm>
            <a:off x="2378555" y="8097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38"/>
          <p:cNvSpPr/>
          <p:nvPr/>
        </p:nvSpPr>
        <p:spPr>
          <a:xfrm>
            <a:off x="2761900" y="302828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38"/>
          <p:cNvSpPr/>
          <p:nvPr/>
        </p:nvSpPr>
        <p:spPr>
          <a:xfrm>
            <a:off x="1698320" y="3226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38"/>
          <p:cNvSpPr/>
          <p:nvPr/>
        </p:nvSpPr>
        <p:spPr>
          <a:xfrm>
            <a:off x="10901186" y="4966407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38"/>
          <p:cNvSpPr/>
          <p:nvPr/>
        </p:nvSpPr>
        <p:spPr>
          <a:xfrm>
            <a:off x="5569020" y="5588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38"/>
          <p:cNvSpPr/>
          <p:nvPr/>
        </p:nvSpPr>
        <p:spPr>
          <a:xfrm>
            <a:off x="3981455" y="12964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38"/>
          <p:cNvSpPr/>
          <p:nvPr/>
        </p:nvSpPr>
        <p:spPr>
          <a:xfrm>
            <a:off x="11081282" y="332607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38"/>
          <p:cNvSpPr/>
          <p:nvPr/>
        </p:nvSpPr>
        <p:spPr>
          <a:xfrm>
            <a:off x="4766368" y="11206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38"/>
          <p:cNvSpPr/>
          <p:nvPr/>
        </p:nvSpPr>
        <p:spPr>
          <a:xfrm>
            <a:off x="9994339" y="53614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38"/>
          <p:cNvSpPr/>
          <p:nvPr/>
        </p:nvSpPr>
        <p:spPr>
          <a:xfrm>
            <a:off x="11195620" y="24530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38"/>
          <p:cNvSpPr/>
          <p:nvPr/>
        </p:nvSpPr>
        <p:spPr>
          <a:xfrm>
            <a:off x="11778288" y="29024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06156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1124084"/>
            <a:ext cx="6165200" cy="38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5142317"/>
            <a:ext cx="6165200" cy="5916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213633" y="368067"/>
            <a:ext cx="702467" cy="702500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549067" y="-376000"/>
            <a:ext cx="1158800" cy="11588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5400000">
            <a:off x="68833" y="6130867"/>
            <a:ext cx="580800" cy="5808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765200" y="5662067"/>
            <a:ext cx="1518400" cy="15184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577068" y="6138667"/>
            <a:ext cx="439393" cy="439413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" name="Google Shape;16;p2"/>
          <p:cNvGrpSpPr/>
          <p:nvPr/>
        </p:nvGrpSpPr>
        <p:grpSpPr>
          <a:xfrm>
            <a:off x="8829975" y="6270183"/>
            <a:ext cx="2088623" cy="511980"/>
            <a:chOff x="868550" y="361950"/>
            <a:chExt cx="1167350" cy="286150"/>
          </a:xfrm>
        </p:grpSpPr>
        <p:sp>
          <p:nvSpPr>
            <p:cNvPr id="17" name="Google Shape;17;p2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97310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609619"/>
            <a:ext cx="102720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48401" y="1356961"/>
            <a:ext cx="465524" cy="465617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>
            <a:off x="-780967" y="1576067"/>
            <a:ext cx="1567200" cy="1567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>
            <a:off x="11119267" y="5814568"/>
            <a:ext cx="763581" cy="763617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4"/>
          <p:cNvGrpSpPr/>
          <p:nvPr/>
        </p:nvGrpSpPr>
        <p:grpSpPr>
          <a:xfrm rot="5400000">
            <a:off x="10683509" y="5052183"/>
            <a:ext cx="2088623" cy="511980"/>
            <a:chOff x="868550" y="361950"/>
            <a:chExt cx="1167350" cy="286150"/>
          </a:xfrm>
        </p:grpSpPr>
        <p:sp>
          <p:nvSpPr>
            <p:cNvPr id="34" name="Google Shape;34;p4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2957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3324500" y="723333"/>
            <a:ext cx="5543200" cy="13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960867" y="4146800"/>
            <a:ext cx="3289200" cy="1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2"/>
          </p:nvPr>
        </p:nvSpPr>
        <p:spPr>
          <a:xfrm>
            <a:off x="1961267" y="3535200"/>
            <a:ext cx="32884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>
            <a:off x="6942733" y="4146800"/>
            <a:ext cx="3288400" cy="1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>
            <a:off x="6943133" y="3535200"/>
            <a:ext cx="3287600" cy="51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/>
          <p:nvPr/>
        </p:nvSpPr>
        <p:spPr>
          <a:xfrm rot="10800000">
            <a:off x="8396936" y="-203100"/>
            <a:ext cx="4028829" cy="319733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 rot="-5400000" flipH="1">
            <a:off x="140863" y="3194705"/>
            <a:ext cx="3230136" cy="4435395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602387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 flipH="1">
            <a:off x="11118593" y="5548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 flipH="1">
            <a:off x="9594026" y="3491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 flipH="1">
            <a:off x="1219526" y="57907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 flipH="1">
            <a:off x="1733042" y="64583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 flipH="1">
            <a:off x="-689" y="51604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 flipH="1">
            <a:off x="618852" y="54823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 flipH="1">
            <a:off x="10397294" y="17418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 flipH="1">
            <a:off x="11417236" y="22215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 flipH="1">
            <a:off x="413761" y="64583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5"/>
          <p:cNvSpPr/>
          <p:nvPr/>
        </p:nvSpPr>
        <p:spPr>
          <a:xfrm flipH="1">
            <a:off x="11808745" y="35031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5"/>
          <p:cNvSpPr/>
          <p:nvPr/>
        </p:nvSpPr>
        <p:spPr>
          <a:xfrm flipH="1">
            <a:off x="961391" y="45700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5"/>
          <p:cNvSpPr/>
          <p:nvPr/>
        </p:nvSpPr>
        <p:spPr>
          <a:xfrm flipH="1">
            <a:off x="343803" y="35380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8124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/>
          <p:nvPr/>
        </p:nvSpPr>
        <p:spPr>
          <a:xfrm flipH="1">
            <a:off x="3354897" y="164867"/>
            <a:ext cx="702467" cy="702500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8"/>
          <p:cNvSpPr/>
          <p:nvPr/>
        </p:nvSpPr>
        <p:spPr>
          <a:xfrm flipH="1">
            <a:off x="2563131" y="-579200"/>
            <a:ext cx="1158800" cy="11588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8"/>
          <p:cNvSpPr/>
          <p:nvPr/>
        </p:nvSpPr>
        <p:spPr>
          <a:xfrm rot="-5400000" flipH="1">
            <a:off x="10621364" y="5927667"/>
            <a:ext cx="580800" cy="5808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8"/>
          <p:cNvSpPr/>
          <p:nvPr/>
        </p:nvSpPr>
        <p:spPr>
          <a:xfrm flipH="1">
            <a:off x="10517797" y="5458867"/>
            <a:ext cx="1518400" cy="15184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2254540" y="5935467"/>
            <a:ext cx="439393" cy="439413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" name="Google Shape;74;p8"/>
          <p:cNvGrpSpPr/>
          <p:nvPr/>
        </p:nvGrpSpPr>
        <p:grpSpPr>
          <a:xfrm flipH="1">
            <a:off x="352401" y="6066983"/>
            <a:ext cx="2088623" cy="511980"/>
            <a:chOff x="868550" y="361950"/>
            <a:chExt cx="1167350" cy="286150"/>
          </a:xfrm>
        </p:grpSpPr>
        <p:sp>
          <p:nvSpPr>
            <p:cNvPr id="75" name="Google Shape;75;p8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25049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/>
          <p:nvPr/>
        </p:nvSpPr>
        <p:spPr>
          <a:xfrm rot="10800000" flipH="1">
            <a:off x="-230333" y="1732922"/>
            <a:ext cx="850757" cy="850797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9"/>
          <p:cNvSpPr/>
          <p:nvPr/>
        </p:nvSpPr>
        <p:spPr>
          <a:xfrm rot="5400000" flipH="1">
            <a:off x="4674033" y="-350016"/>
            <a:ext cx="952400" cy="952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9"/>
          <p:cNvGrpSpPr/>
          <p:nvPr/>
        </p:nvGrpSpPr>
        <p:grpSpPr>
          <a:xfrm rot="10800000" flipH="1">
            <a:off x="4991199" y="-16954"/>
            <a:ext cx="2526768" cy="619343"/>
            <a:chOff x="868550" y="361950"/>
            <a:chExt cx="1167350" cy="286150"/>
          </a:xfrm>
        </p:grpSpPr>
        <p:sp>
          <p:nvSpPr>
            <p:cNvPr id="83" name="Google Shape;83;p9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9"/>
          <p:cNvSpPr/>
          <p:nvPr/>
        </p:nvSpPr>
        <p:spPr>
          <a:xfrm rot="5400000" flipH="1">
            <a:off x="11444267" y="5274584"/>
            <a:ext cx="1334400" cy="13344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flipH="1">
            <a:off x="-884333" y="5614633"/>
            <a:ext cx="1743600" cy="1743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10800000" flipH="1">
            <a:off x="11183256" y="6167849"/>
            <a:ext cx="637208" cy="637168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8926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717667"/>
            <a:ext cx="8768000" cy="2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1712000" y="4345433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/>
          <p:nvPr/>
        </p:nvSpPr>
        <p:spPr>
          <a:xfrm rot="-5400000" flipH="1">
            <a:off x="-731933" y="297867"/>
            <a:ext cx="1735600" cy="17356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/>
          <p:nvPr/>
        </p:nvSpPr>
        <p:spPr>
          <a:xfrm flipH="1">
            <a:off x="11879636" y="3859283"/>
            <a:ext cx="637208" cy="637168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1"/>
          <p:cNvSpPr/>
          <p:nvPr/>
        </p:nvSpPr>
        <p:spPr>
          <a:xfrm flipH="1">
            <a:off x="802445" y="6218068"/>
            <a:ext cx="969755" cy="969801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11"/>
          <p:cNvGrpSpPr/>
          <p:nvPr/>
        </p:nvGrpSpPr>
        <p:grpSpPr>
          <a:xfrm flipH="1">
            <a:off x="10060865" y="56429"/>
            <a:ext cx="2526768" cy="619343"/>
            <a:chOff x="868550" y="361950"/>
            <a:chExt cx="1167350" cy="286150"/>
          </a:xfrm>
        </p:grpSpPr>
        <p:sp>
          <p:nvSpPr>
            <p:cNvPr id="98" name="Google Shape;98;p11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" name="Google Shape;100;p11"/>
          <p:cNvSpPr/>
          <p:nvPr/>
        </p:nvSpPr>
        <p:spPr>
          <a:xfrm rot="5400000" flipH="1">
            <a:off x="-368167" y="1494829"/>
            <a:ext cx="1314800" cy="13148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87162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72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3318369" y="5892052"/>
            <a:ext cx="493132" cy="493225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4"/>
          <p:cNvSpPr/>
          <p:nvPr/>
        </p:nvSpPr>
        <p:spPr>
          <a:xfrm rot="5400000">
            <a:off x="11006833" y="82433"/>
            <a:ext cx="746400" cy="746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 rot="5400000">
            <a:off x="7008117" y="5799567"/>
            <a:ext cx="1710000" cy="1710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" name="Google Shape;226;p24"/>
          <p:cNvGrpSpPr/>
          <p:nvPr/>
        </p:nvGrpSpPr>
        <p:grpSpPr>
          <a:xfrm>
            <a:off x="1127300" y="6138662"/>
            <a:ext cx="2526768" cy="619343"/>
            <a:chOff x="868550" y="361950"/>
            <a:chExt cx="1167350" cy="286150"/>
          </a:xfrm>
        </p:grpSpPr>
        <p:sp>
          <p:nvSpPr>
            <p:cNvPr id="227" name="Google Shape;227;p24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" name="Google Shape;229;p24"/>
          <p:cNvSpPr/>
          <p:nvPr/>
        </p:nvSpPr>
        <p:spPr>
          <a:xfrm rot="-5400000">
            <a:off x="11454867" y="178229"/>
            <a:ext cx="1301600" cy="1301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4"/>
          <p:cNvSpPr/>
          <p:nvPr/>
        </p:nvSpPr>
        <p:spPr>
          <a:xfrm>
            <a:off x="8084967" y="5892064"/>
            <a:ext cx="850757" cy="850797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4"/>
          <p:cNvSpPr/>
          <p:nvPr/>
        </p:nvSpPr>
        <p:spPr>
          <a:xfrm rot="-5400000">
            <a:off x="112767" y="828829"/>
            <a:ext cx="1301600" cy="1301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4"/>
          <p:cNvSpPr/>
          <p:nvPr/>
        </p:nvSpPr>
        <p:spPr>
          <a:xfrm>
            <a:off x="-302468" y="-145443"/>
            <a:ext cx="1253411" cy="1253611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4"/>
          <p:cNvSpPr/>
          <p:nvPr/>
        </p:nvSpPr>
        <p:spPr>
          <a:xfrm>
            <a:off x="7465667" y="-204967"/>
            <a:ext cx="619295" cy="619324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4"/>
          <p:cNvSpPr/>
          <p:nvPr/>
        </p:nvSpPr>
        <p:spPr>
          <a:xfrm rot="5400000">
            <a:off x="11241033" y="2913400"/>
            <a:ext cx="515600" cy="5156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7415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/>
          <p:nvPr/>
        </p:nvSpPr>
        <p:spPr>
          <a:xfrm>
            <a:off x="11095199" y="3479354"/>
            <a:ext cx="1199040" cy="1199237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5"/>
          <p:cNvSpPr/>
          <p:nvPr/>
        </p:nvSpPr>
        <p:spPr>
          <a:xfrm rot="5400000">
            <a:off x="697700" y="-788433"/>
            <a:ext cx="1710000" cy="17100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5"/>
          <p:cNvSpPr/>
          <p:nvPr/>
        </p:nvSpPr>
        <p:spPr>
          <a:xfrm rot="10800000">
            <a:off x="1856967" y="-685037"/>
            <a:ext cx="1301600" cy="1301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5"/>
          <p:cNvSpPr/>
          <p:nvPr/>
        </p:nvSpPr>
        <p:spPr>
          <a:xfrm rot="5400000">
            <a:off x="11644367" y="2767200"/>
            <a:ext cx="1132000" cy="11320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5"/>
          <p:cNvSpPr/>
          <p:nvPr/>
        </p:nvSpPr>
        <p:spPr>
          <a:xfrm>
            <a:off x="240267" y="3637631"/>
            <a:ext cx="457447" cy="457468"/>
          </a:xfrm>
          <a:custGeom>
            <a:avLst/>
            <a:gdLst/>
            <a:ahLst/>
            <a:cxnLst/>
            <a:rect l="l" t="t" r="r" b="b"/>
            <a:pathLst>
              <a:path w="21074" h="21075" extrusionOk="0">
                <a:moveTo>
                  <a:pt x="19576" y="1255"/>
                </a:moveTo>
                <a:cubicBezTo>
                  <a:pt x="18286" y="1"/>
                  <a:pt x="14516" y="1691"/>
                  <a:pt x="10465" y="5128"/>
                </a:cubicBezTo>
                <a:cubicBezTo>
                  <a:pt x="6326" y="1801"/>
                  <a:pt x="2511" y="210"/>
                  <a:pt x="1255" y="1500"/>
                </a:cubicBezTo>
                <a:cubicBezTo>
                  <a:pt x="1" y="2788"/>
                  <a:pt x="1691" y="6560"/>
                  <a:pt x="5128" y="10609"/>
                </a:cubicBezTo>
                <a:cubicBezTo>
                  <a:pt x="1801" y="14750"/>
                  <a:pt x="210" y="18563"/>
                  <a:pt x="1500" y="19819"/>
                </a:cubicBezTo>
                <a:cubicBezTo>
                  <a:pt x="2788" y="21075"/>
                  <a:pt x="6560" y="19383"/>
                  <a:pt x="10609" y="15946"/>
                </a:cubicBezTo>
                <a:cubicBezTo>
                  <a:pt x="14750" y="19274"/>
                  <a:pt x="18563" y="20864"/>
                  <a:pt x="19819" y="19576"/>
                </a:cubicBezTo>
                <a:cubicBezTo>
                  <a:pt x="21073" y="18286"/>
                  <a:pt x="19383" y="14516"/>
                  <a:pt x="15946" y="10465"/>
                </a:cubicBezTo>
                <a:cubicBezTo>
                  <a:pt x="19274" y="6326"/>
                  <a:pt x="20864" y="2511"/>
                  <a:pt x="19576" y="1255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5"/>
          <p:cNvSpPr/>
          <p:nvPr/>
        </p:nvSpPr>
        <p:spPr>
          <a:xfrm rot="5400000">
            <a:off x="4112900" y="6317000"/>
            <a:ext cx="746400" cy="746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25"/>
          <p:cNvGrpSpPr/>
          <p:nvPr/>
        </p:nvGrpSpPr>
        <p:grpSpPr>
          <a:xfrm>
            <a:off x="4489567" y="6058662"/>
            <a:ext cx="2526768" cy="619343"/>
            <a:chOff x="868550" y="361950"/>
            <a:chExt cx="1167350" cy="286150"/>
          </a:xfrm>
        </p:grpSpPr>
        <p:sp>
          <p:nvSpPr>
            <p:cNvPr id="243" name="Google Shape;243;p25"/>
            <p:cNvSpPr/>
            <p:nvPr/>
          </p:nvSpPr>
          <p:spPr>
            <a:xfrm>
              <a:off x="868550" y="361950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9"/>
                  </a:lnTo>
                  <a:lnTo>
                    <a:pt x="10764" y="6080"/>
                  </a:lnTo>
                  <a:lnTo>
                    <a:pt x="16364" y="480"/>
                  </a:lnTo>
                  <a:lnTo>
                    <a:pt x="22051" y="6168"/>
                  </a:lnTo>
                  <a:lnTo>
                    <a:pt x="27723" y="496"/>
                  </a:lnTo>
                  <a:lnTo>
                    <a:pt x="33817" y="6590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68550" y="483325"/>
              <a:ext cx="1167350" cy="164775"/>
            </a:xfrm>
            <a:custGeom>
              <a:avLst/>
              <a:gdLst/>
              <a:ahLst/>
              <a:cxnLst/>
              <a:rect l="l" t="t" r="r" b="b"/>
              <a:pathLst>
                <a:path w="46694" h="6591" fill="none" extrusionOk="0">
                  <a:moveTo>
                    <a:pt x="1" y="6061"/>
                  </a:moveTo>
                  <a:lnTo>
                    <a:pt x="5373" y="688"/>
                  </a:lnTo>
                  <a:lnTo>
                    <a:pt x="10764" y="6078"/>
                  </a:lnTo>
                  <a:lnTo>
                    <a:pt x="16364" y="480"/>
                  </a:lnTo>
                  <a:lnTo>
                    <a:pt x="22051" y="6167"/>
                  </a:lnTo>
                  <a:lnTo>
                    <a:pt x="27723" y="495"/>
                  </a:lnTo>
                  <a:lnTo>
                    <a:pt x="33817" y="6591"/>
                  </a:lnTo>
                  <a:lnTo>
                    <a:pt x="40407" y="1"/>
                  </a:lnTo>
                  <a:lnTo>
                    <a:pt x="46694" y="6288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52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91658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961400" y="723333"/>
            <a:ext cx="1026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-46733" y="6135520"/>
            <a:ext cx="12238773" cy="339728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-46733" y="6258198"/>
            <a:ext cx="12238773" cy="848169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/>
          <p:nvPr/>
        </p:nvSpPr>
        <p:spPr>
          <a:xfrm rot="10800000">
            <a:off x="-15940" y="-411610"/>
            <a:ext cx="12223856" cy="1831545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6"/>
          <p:cNvSpPr/>
          <p:nvPr/>
        </p:nvSpPr>
        <p:spPr>
          <a:xfrm>
            <a:off x="1291655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546766" y="5548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2220263" y="3491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481381" y="14199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11128068" y="36217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11668348" y="28598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11800955" y="47305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10956986" y="6151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300664" y="39437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11598388" y="393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10313233" y="-14380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926420" y="33588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66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/>
          <p:nvPr/>
        </p:nvSpPr>
        <p:spPr>
          <a:xfrm rot="10800000" flipH="1">
            <a:off x="-461767" y="-203100"/>
            <a:ext cx="5369845" cy="3197335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7"/>
          <p:cNvSpPr/>
          <p:nvPr/>
        </p:nvSpPr>
        <p:spPr>
          <a:xfrm rot="5400000">
            <a:off x="8698133" y="3299852"/>
            <a:ext cx="3230136" cy="4225105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7"/>
          <p:cNvSpPr/>
          <p:nvPr/>
        </p:nvSpPr>
        <p:spPr>
          <a:xfrm>
            <a:off x="1291655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546766" y="554895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2220263" y="3491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10445833" y="5790762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024170" y="10087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5254614" y="5070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11275188" y="54823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6375068" y="173330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>
            <a:off x="4231520" y="11549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11345134" y="6458332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712781" y="5570498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11550231" y="3639383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7848304" y="12409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2015168" y="6169765"/>
            <a:ext cx="205097" cy="175819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1195033" y="1921933"/>
            <a:ext cx="5691200" cy="856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subTitle" idx="1"/>
          </p:nvPr>
        </p:nvSpPr>
        <p:spPr>
          <a:xfrm>
            <a:off x="1040833" y="3039651"/>
            <a:ext cx="5999600" cy="18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2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09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9"/>
          <p:cNvGrpSpPr/>
          <p:nvPr/>
        </p:nvGrpSpPr>
        <p:grpSpPr>
          <a:xfrm>
            <a:off x="-46733" y="5932320"/>
            <a:ext cx="12238773" cy="970845"/>
            <a:chOff x="-35050" y="4449240"/>
            <a:chExt cx="9179080" cy="728134"/>
          </a:xfrm>
        </p:grpSpPr>
        <p:sp>
          <p:nvSpPr>
            <p:cNvPr id="134" name="Google Shape;134;p9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" name="Google Shape;136;p9"/>
          <p:cNvSpPr/>
          <p:nvPr/>
        </p:nvSpPr>
        <p:spPr>
          <a:xfrm>
            <a:off x="2" y="1716936"/>
            <a:ext cx="12191993" cy="5428849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2280933" y="723333"/>
            <a:ext cx="7630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2281100" y="1959417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subTitle" idx="2"/>
          </p:nvPr>
        </p:nvSpPr>
        <p:spPr>
          <a:xfrm>
            <a:off x="3911600" y="2769017"/>
            <a:ext cx="4368800" cy="680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3"/>
          </p:nvPr>
        </p:nvSpPr>
        <p:spPr>
          <a:xfrm>
            <a:off x="2281000" y="3664584"/>
            <a:ext cx="7630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subTitle" idx="4"/>
          </p:nvPr>
        </p:nvSpPr>
        <p:spPr>
          <a:xfrm>
            <a:off x="8055951" y="4588000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5"/>
          </p:nvPr>
        </p:nvSpPr>
        <p:spPr>
          <a:xfrm>
            <a:off x="961384" y="4588000"/>
            <a:ext cx="3174800" cy="4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43" name="Google Shape;143;p9"/>
          <p:cNvGrpSpPr/>
          <p:nvPr/>
        </p:nvGrpSpPr>
        <p:grpSpPr>
          <a:xfrm>
            <a:off x="169097" y="364590"/>
            <a:ext cx="11853619" cy="3439729"/>
            <a:chOff x="126822" y="273441"/>
            <a:chExt cx="8890214" cy="2579797"/>
          </a:xfrm>
        </p:grpSpPr>
        <p:sp>
          <p:nvSpPr>
            <p:cNvPr id="144" name="Google Shape;144;p9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8501323" y="140588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6990878" y="273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88865" y="1172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721048" y="597320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317399" y="1529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196488" y="17593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156728" y="28005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8373211" y="39536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7592932" y="791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8725307" y="2382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" name="Google Shape;157;p9"/>
          <p:cNvSpPr/>
          <p:nvPr/>
        </p:nvSpPr>
        <p:spPr>
          <a:xfrm>
            <a:off x="9540820" y="399497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/>
          <p:nvPr/>
        </p:nvSpPr>
        <p:spPr>
          <a:xfrm>
            <a:off x="1969748" y="3705815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238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6096000" y="732087"/>
            <a:ext cx="5134400" cy="31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80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rio"/>
              <a:buNone/>
              <a:defRPr sz="2800">
                <a:solidFill>
                  <a:schemeClr val="accen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2095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dk2"/>
            </a:gs>
            <a:gs pos="53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7BA9D23D-1453-5D87-7E5F-C6D05588813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36680" y="0"/>
            <a:ext cx="65532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486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1" r:id="rId7"/>
    <p:sldLayoutId id="2147483782" r:id="rId8"/>
    <p:sldLayoutId id="214748378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15;p33">
            <a:extLst>
              <a:ext uri="{FF2B5EF4-FFF2-40B4-BE49-F238E27FC236}">
                <a16:creationId xmlns:a16="http://schemas.microsoft.com/office/drawing/2014/main" id="{2D986338-79A8-F4D0-FCC8-5440E831A1AF}"/>
              </a:ext>
            </a:extLst>
          </p:cNvPr>
          <p:cNvSpPr/>
          <p:nvPr/>
        </p:nvSpPr>
        <p:spPr>
          <a:xfrm rot="4861195">
            <a:off x="1552148" y="23551"/>
            <a:ext cx="2438752" cy="445188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4AC492-96A2-4049-0F89-0DEF669C8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02698">
            <a:off x="860524" y="1528246"/>
            <a:ext cx="3882803" cy="164090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3</a:t>
            </a:r>
          </a:p>
        </p:txBody>
      </p:sp>
      <p:sp>
        <p:nvSpPr>
          <p:cNvPr id="6" name="Google Shape;444;p44">
            <a:extLst>
              <a:ext uri="{FF2B5EF4-FFF2-40B4-BE49-F238E27FC236}">
                <a16:creationId xmlns:a16="http://schemas.microsoft.com/office/drawing/2014/main" id="{719CC62F-C8C2-CDF1-216B-40221646783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260">
            <a:off x="1237260" y="4924755"/>
            <a:ext cx="5748048" cy="5926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lang="vi-V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A404FE6-7AB0-71D3-B885-A7C3864C00B1}"/>
              </a:ext>
            </a:extLst>
          </p:cNvPr>
          <p:cNvSpPr txBox="1">
            <a:spLocks/>
          </p:cNvSpPr>
          <p:nvPr/>
        </p:nvSpPr>
        <p:spPr>
          <a:xfrm>
            <a:off x="1135355" y="3350111"/>
            <a:ext cx="5890899" cy="1509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7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oppins"/>
              <a:buNone/>
              <a:defRPr sz="5200" b="1" i="0" u="none" strike="noStrike" cap="none">
                <a:solidFill>
                  <a:srgbClr val="191919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defTabSz="1219170"/>
            <a:r>
              <a:rPr lang="en-US" kern="0" dirty="0">
                <a:solidFill>
                  <a:srgbClr val="3F07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FRIENDS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4FD693-2451-5642-6CF0-590421E7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917" r="98333">
                        <a14:foregroundMark x1="14250" y1="38917" x2="12333" y2="78833"/>
                        <a14:foregroundMark x1="52917" y1="38917" x2="53750" y2="66500"/>
                        <a14:foregroundMark x1="77583" y1="38083" x2="74083" y2="78667"/>
                        <a14:foregroundMark x1="73833" y1="79500" x2="73667" y2="81167"/>
                        <a14:foregroundMark x1="93500" y1="48500" x2="95167" y2="48500"/>
                        <a14:foregroundMark x1="61333" y1="51833" x2="63167" y2="51667"/>
                        <a14:foregroundMark x1="75917" y1="38917" x2="77417" y2="41583"/>
                        <a14:foregroundMark x1="75750" y1="38500" x2="76583" y2="41833"/>
                        <a14:foregroundMark x1="77833" y1="38917" x2="78000" y2="40750"/>
                        <a14:foregroundMark x1="75500" y1="38083" x2="77583" y2="41167"/>
                        <a14:foregroundMark x1="75083" y1="38500" x2="77583" y2="43083"/>
                        <a14:foregroundMark x1="36250" y1="43167" x2="36917" y2="55667"/>
                        <a14:backgroundMark x1="15250" y1="65083" x2="16167" y2="65083"/>
                        <a14:backgroundMark x1="32583" y1="36750" x2="33500" y2="36750"/>
                        <a14:backgroundMark x1="34167" y1="37667" x2="35083" y2="37667"/>
                        <a14:backgroundMark x1="39583" y1="38000" x2="39583" y2="38000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92" y="111241"/>
            <a:ext cx="5002137" cy="50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F70A38-B650-FB89-B0DB-AE7B4A0A3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456" y="3668289"/>
            <a:ext cx="139720" cy="228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5BE1F3-035B-C6A9-9633-11EABE811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978" y="3388019"/>
            <a:ext cx="152495" cy="2495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BC6C48-4EA9-482E-8973-6CC05E575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2956559"/>
            <a:ext cx="273177" cy="308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B95C4-8B22-4578-9241-7A44BD6BA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4F72DA-39F9-991B-75D9-30D1F2E0795B}"/>
              </a:ext>
            </a:extLst>
          </p:cNvPr>
          <p:cNvSpPr/>
          <p:nvPr/>
        </p:nvSpPr>
        <p:spPr>
          <a:xfrm>
            <a:off x="3897439" y="758253"/>
            <a:ext cx="419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present continuous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9ABD7B0-BE04-7B7C-0FDD-0BB871AE348B}"/>
              </a:ext>
            </a:extLst>
          </p:cNvPr>
          <p:cNvSpPr/>
          <p:nvPr/>
        </p:nvSpPr>
        <p:spPr>
          <a:xfrm>
            <a:off x="1647360" y="727081"/>
            <a:ext cx="2031732" cy="631071"/>
          </a:xfrm>
          <a:prstGeom prst="roundRect">
            <a:avLst/>
          </a:prstGeom>
          <a:solidFill>
            <a:srgbClr val="009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DF0C8A-176A-37A3-E697-696A2A41E279}"/>
              </a:ext>
            </a:extLst>
          </p:cNvPr>
          <p:cNvSpPr/>
          <p:nvPr/>
        </p:nvSpPr>
        <p:spPr>
          <a:xfrm>
            <a:off x="1953958" y="2770726"/>
            <a:ext cx="8552732" cy="24917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BB511-8041-70ED-0CEE-445074271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9" y="2253551"/>
            <a:ext cx="3400323" cy="870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50B91B-46D7-BEFC-0226-405865DE64C7}"/>
              </a:ext>
            </a:extLst>
          </p:cNvPr>
          <p:cNvSpPr/>
          <p:nvPr/>
        </p:nvSpPr>
        <p:spPr>
          <a:xfrm>
            <a:off x="2205695" y="3277456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something is happening now, we use the present continuous.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68310-0589-44B1-AD72-5B2ADC77D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92215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3846027" y="3528636"/>
            <a:ext cx="7437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friends (study) _____________ in the library every afternoon?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0972" y="1485710"/>
            <a:ext cx="7219947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best friend (not walk) ___________________ to school every day. </a:t>
            </a:r>
          </a:p>
          <a:p>
            <a:pPr>
              <a:lnSpc>
                <a:spcPct val="130000"/>
              </a:lnSpc>
            </a:pPr>
            <a:r>
              <a:rPr lang="en-US" sz="2000" spc="-7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Sometimes she (cycle) _____________.</a:t>
            </a:r>
            <a:endParaRPr lang="en-US" sz="2000" b="1" spc="-7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5079135" y="1539569"/>
            <a:ext cx="2426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7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not / doesn’t walk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8020" y="563095"/>
            <a:ext cx="1046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6139" y="4442761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0972" y="4434108"/>
            <a:ext cx="8230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(write) _________________ an email to my friend now.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6139" y="5364116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0968" y="5306479"/>
            <a:ext cx="7934971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(not do) _____________________ his homework now.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(read) ______________________.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6139" y="1567406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6139" y="2645438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0969" y="2652233"/>
            <a:ext cx="79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Look! What ______ he (play) __________?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6139" y="3508603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793026" y="384711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5149534" y="1939070"/>
            <a:ext cx="803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4088751" y="2650005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3072277" y="3508276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6563135" y="3514083"/>
            <a:ext cx="754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3782690" y="4414937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/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4078551" y="5766604"/>
            <a:ext cx="211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/ isn‘t doing.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4430198" y="5364116"/>
            <a:ext cx="1563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/ ‘s reading</a:t>
            </a:r>
          </a:p>
        </p:txBody>
      </p:sp>
      <p:pic>
        <p:nvPicPr>
          <p:cNvPr id="5" name="Picture 4" descr="A picture containing text, first-aid kit, sign&#10;&#10;Description automatically generated">
            <a:extLst>
              <a:ext uri="{FF2B5EF4-FFF2-40B4-BE49-F238E27FC236}">
                <a16:creationId xmlns:a16="http://schemas.microsoft.com/office/drawing/2014/main" id="{021F9508-77AB-9A3E-2E72-90D5B9FB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31" y="484600"/>
            <a:ext cx="560451" cy="5604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4CD59E-F538-9124-8BA7-A0FCCCEF8008}"/>
              </a:ext>
            </a:extLst>
          </p:cNvPr>
          <p:cNvSpPr txBox="1"/>
          <p:nvPr/>
        </p:nvSpPr>
        <p:spPr>
          <a:xfrm>
            <a:off x="5914946" y="2643074"/>
            <a:ext cx="92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1E4305-E252-40E8-B3F3-235F7E905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7" name="Google Shape;2607;p70"/>
          <p:cNvGrpSpPr/>
          <p:nvPr/>
        </p:nvGrpSpPr>
        <p:grpSpPr>
          <a:xfrm>
            <a:off x="2242146" y="1579889"/>
            <a:ext cx="7691181" cy="1223835"/>
            <a:chOff x="2278817" y="2178625"/>
            <a:chExt cx="4586516" cy="457200"/>
          </a:xfrm>
        </p:grpSpPr>
        <p:grpSp>
          <p:nvGrpSpPr>
            <p:cNvPr id="2608" name="Google Shape;2608;p70"/>
            <p:cNvGrpSpPr/>
            <p:nvPr/>
          </p:nvGrpSpPr>
          <p:grpSpPr>
            <a:xfrm flipH="1">
              <a:off x="6133087" y="2178625"/>
              <a:ext cx="732246" cy="457200"/>
              <a:chOff x="1500950" y="2328850"/>
              <a:chExt cx="708100" cy="457200"/>
            </a:xfrm>
          </p:grpSpPr>
          <p:sp>
            <p:nvSpPr>
              <p:cNvPr id="2609" name="Google Shape;2609;p70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11" name="Google Shape;2611;p70"/>
            <p:cNvGrpSpPr/>
            <p:nvPr/>
          </p:nvGrpSpPr>
          <p:grpSpPr>
            <a:xfrm>
              <a:off x="2278817" y="2178625"/>
              <a:ext cx="732246" cy="457200"/>
              <a:chOff x="1500950" y="2328850"/>
              <a:chExt cx="708100" cy="457200"/>
            </a:xfrm>
          </p:grpSpPr>
          <p:sp>
            <p:nvSpPr>
              <p:cNvPr id="2612" name="Google Shape;2612;p70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7" name="Google Shape;2617;p70"/>
          <p:cNvGrpSpPr/>
          <p:nvPr/>
        </p:nvGrpSpPr>
        <p:grpSpPr>
          <a:xfrm>
            <a:off x="4205715" y="2959770"/>
            <a:ext cx="4156232" cy="4130983"/>
            <a:chOff x="-1868300" y="-180638"/>
            <a:chExt cx="2548988" cy="2587942"/>
          </a:xfrm>
        </p:grpSpPr>
        <p:sp>
          <p:nvSpPr>
            <p:cNvPr id="2618" name="Google Shape;2618;p70"/>
            <p:cNvSpPr/>
            <p:nvPr/>
          </p:nvSpPr>
          <p:spPr>
            <a:xfrm>
              <a:off x="-600150" y="1469047"/>
              <a:ext cx="74348" cy="63441"/>
            </a:xfrm>
            <a:custGeom>
              <a:avLst/>
              <a:gdLst/>
              <a:ahLst/>
              <a:cxnLst/>
              <a:rect l="l" t="t" r="r" b="b"/>
              <a:pathLst>
                <a:path w="334" h="285" extrusionOk="0">
                  <a:moveTo>
                    <a:pt x="188" y="1"/>
                  </a:moveTo>
                  <a:cubicBezTo>
                    <a:pt x="67" y="1"/>
                    <a:pt x="1" y="152"/>
                    <a:pt x="92" y="242"/>
                  </a:cubicBezTo>
                  <a:cubicBezTo>
                    <a:pt x="121" y="271"/>
                    <a:pt x="156" y="284"/>
                    <a:pt x="190" y="284"/>
                  </a:cubicBezTo>
                  <a:cubicBezTo>
                    <a:pt x="263" y="284"/>
                    <a:pt x="333" y="226"/>
                    <a:pt x="333" y="140"/>
                  </a:cubicBezTo>
                  <a:cubicBezTo>
                    <a:pt x="333" y="61"/>
                    <a:pt x="267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9" name="Google Shape;2619;p70"/>
            <p:cNvSpPr/>
            <p:nvPr/>
          </p:nvSpPr>
          <p:spPr>
            <a:xfrm>
              <a:off x="-1502124" y="672141"/>
              <a:ext cx="346811" cy="412033"/>
            </a:xfrm>
            <a:custGeom>
              <a:avLst/>
              <a:gdLst/>
              <a:ahLst/>
              <a:cxnLst/>
              <a:rect l="l" t="t" r="r" b="b"/>
              <a:pathLst>
                <a:path w="1558" h="1851" extrusionOk="0">
                  <a:moveTo>
                    <a:pt x="997" y="0"/>
                  </a:moveTo>
                  <a:cubicBezTo>
                    <a:pt x="877" y="0"/>
                    <a:pt x="735" y="85"/>
                    <a:pt x="573" y="306"/>
                  </a:cubicBezTo>
                  <a:cubicBezTo>
                    <a:pt x="0" y="1089"/>
                    <a:pt x="575" y="1851"/>
                    <a:pt x="1153" y="1851"/>
                  </a:cubicBezTo>
                  <a:cubicBezTo>
                    <a:pt x="1271" y="1851"/>
                    <a:pt x="1389" y="1819"/>
                    <a:pt x="1497" y="1750"/>
                  </a:cubicBezTo>
                  <a:lnTo>
                    <a:pt x="1533" y="1182"/>
                  </a:lnTo>
                  <a:cubicBezTo>
                    <a:pt x="1557" y="892"/>
                    <a:pt x="1503" y="602"/>
                    <a:pt x="1376" y="342"/>
                  </a:cubicBezTo>
                  <a:cubicBezTo>
                    <a:pt x="1289" y="160"/>
                    <a:pt x="1163" y="0"/>
                    <a:pt x="997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0" name="Google Shape;2620;p70"/>
            <p:cNvSpPr/>
            <p:nvPr/>
          </p:nvSpPr>
          <p:spPr>
            <a:xfrm>
              <a:off x="-1350088" y="795684"/>
              <a:ext cx="146248" cy="154707"/>
            </a:xfrm>
            <a:custGeom>
              <a:avLst/>
              <a:gdLst/>
              <a:ahLst/>
              <a:cxnLst/>
              <a:rect l="l" t="t" r="r" b="b"/>
              <a:pathLst>
                <a:path w="657" h="695" extrusionOk="0">
                  <a:moveTo>
                    <a:pt x="236" y="0"/>
                  </a:moveTo>
                  <a:cubicBezTo>
                    <a:pt x="176" y="0"/>
                    <a:pt x="116" y="13"/>
                    <a:pt x="59" y="41"/>
                  </a:cubicBezTo>
                  <a:cubicBezTo>
                    <a:pt x="1" y="67"/>
                    <a:pt x="30" y="149"/>
                    <a:pt x="83" y="149"/>
                  </a:cubicBezTo>
                  <a:cubicBezTo>
                    <a:pt x="91" y="149"/>
                    <a:pt x="99" y="147"/>
                    <a:pt x="107" y="143"/>
                  </a:cubicBezTo>
                  <a:cubicBezTo>
                    <a:pt x="147" y="124"/>
                    <a:pt x="189" y="114"/>
                    <a:pt x="232" y="114"/>
                  </a:cubicBezTo>
                  <a:cubicBezTo>
                    <a:pt x="294" y="114"/>
                    <a:pt x="356" y="134"/>
                    <a:pt x="409" y="174"/>
                  </a:cubicBezTo>
                  <a:cubicBezTo>
                    <a:pt x="270" y="204"/>
                    <a:pt x="161" y="301"/>
                    <a:pt x="107" y="427"/>
                  </a:cubicBezTo>
                  <a:cubicBezTo>
                    <a:pt x="101" y="458"/>
                    <a:pt x="113" y="488"/>
                    <a:pt x="143" y="500"/>
                  </a:cubicBezTo>
                  <a:cubicBezTo>
                    <a:pt x="150" y="502"/>
                    <a:pt x="156" y="504"/>
                    <a:pt x="163" y="504"/>
                  </a:cubicBezTo>
                  <a:cubicBezTo>
                    <a:pt x="186" y="504"/>
                    <a:pt x="206" y="487"/>
                    <a:pt x="216" y="464"/>
                  </a:cubicBezTo>
                  <a:cubicBezTo>
                    <a:pt x="216" y="458"/>
                    <a:pt x="222" y="452"/>
                    <a:pt x="222" y="439"/>
                  </a:cubicBezTo>
                  <a:cubicBezTo>
                    <a:pt x="222" y="433"/>
                    <a:pt x="228" y="433"/>
                    <a:pt x="228" y="427"/>
                  </a:cubicBezTo>
                  <a:cubicBezTo>
                    <a:pt x="234" y="415"/>
                    <a:pt x="246" y="403"/>
                    <a:pt x="252" y="391"/>
                  </a:cubicBezTo>
                  <a:cubicBezTo>
                    <a:pt x="258" y="385"/>
                    <a:pt x="264" y="379"/>
                    <a:pt x="264" y="373"/>
                  </a:cubicBezTo>
                  <a:cubicBezTo>
                    <a:pt x="270" y="373"/>
                    <a:pt x="270" y="373"/>
                    <a:pt x="270" y="367"/>
                  </a:cubicBezTo>
                  <a:lnTo>
                    <a:pt x="282" y="361"/>
                  </a:lnTo>
                  <a:cubicBezTo>
                    <a:pt x="294" y="349"/>
                    <a:pt x="307" y="337"/>
                    <a:pt x="319" y="331"/>
                  </a:cubicBezTo>
                  <a:lnTo>
                    <a:pt x="325" y="325"/>
                  </a:lnTo>
                  <a:lnTo>
                    <a:pt x="331" y="325"/>
                  </a:lnTo>
                  <a:lnTo>
                    <a:pt x="349" y="313"/>
                  </a:lnTo>
                  <a:cubicBezTo>
                    <a:pt x="367" y="301"/>
                    <a:pt x="379" y="294"/>
                    <a:pt x="391" y="288"/>
                  </a:cubicBezTo>
                  <a:lnTo>
                    <a:pt x="409" y="288"/>
                  </a:lnTo>
                  <a:lnTo>
                    <a:pt x="433" y="282"/>
                  </a:lnTo>
                  <a:cubicBezTo>
                    <a:pt x="445" y="276"/>
                    <a:pt x="464" y="276"/>
                    <a:pt x="482" y="276"/>
                  </a:cubicBezTo>
                  <a:cubicBezTo>
                    <a:pt x="488" y="270"/>
                    <a:pt x="494" y="270"/>
                    <a:pt x="500" y="270"/>
                  </a:cubicBezTo>
                  <a:cubicBezTo>
                    <a:pt x="554" y="379"/>
                    <a:pt x="530" y="512"/>
                    <a:pt x="445" y="603"/>
                  </a:cubicBezTo>
                  <a:cubicBezTo>
                    <a:pt x="427" y="621"/>
                    <a:pt x="427" y="657"/>
                    <a:pt x="439" y="675"/>
                  </a:cubicBezTo>
                  <a:cubicBezTo>
                    <a:pt x="452" y="688"/>
                    <a:pt x="467" y="694"/>
                    <a:pt x="482" y="694"/>
                  </a:cubicBezTo>
                  <a:cubicBezTo>
                    <a:pt x="494" y="694"/>
                    <a:pt x="507" y="690"/>
                    <a:pt x="518" y="681"/>
                  </a:cubicBezTo>
                  <a:cubicBezTo>
                    <a:pt x="578" y="627"/>
                    <a:pt x="615" y="548"/>
                    <a:pt x="633" y="464"/>
                  </a:cubicBezTo>
                  <a:cubicBezTo>
                    <a:pt x="657" y="319"/>
                    <a:pt x="597" y="168"/>
                    <a:pt x="482" y="77"/>
                  </a:cubicBezTo>
                  <a:cubicBezTo>
                    <a:pt x="407" y="27"/>
                    <a:pt x="322" y="0"/>
                    <a:pt x="236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1" name="Google Shape;2621;p70"/>
            <p:cNvSpPr/>
            <p:nvPr/>
          </p:nvSpPr>
          <p:spPr>
            <a:xfrm>
              <a:off x="-990145" y="1553633"/>
              <a:ext cx="707645" cy="853671"/>
            </a:xfrm>
            <a:custGeom>
              <a:avLst/>
              <a:gdLst/>
              <a:ahLst/>
              <a:cxnLst/>
              <a:rect l="l" t="t" r="r" b="b"/>
              <a:pathLst>
                <a:path w="3179" h="3835" extrusionOk="0">
                  <a:moveTo>
                    <a:pt x="3179" y="0"/>
                  </a:moveTo>
                  <a:lnTo>
                    <a:pt x="3010" y="12"/>
                  </a:lnTo>
                  <a:lnTo>
                    <a:pt x="2702" y="12"/>
                  </a:lnTo>
                  <a:lnTo>
                    <a:pt x="653" y="55"/>
                  </a:lnTo>
                  <a:lnTo>
                    <a:pt x="212" y="55"/>
                  </a:lnTo>
                  <a:cubicBezTo>
                    <a:pt x="200" y="151"/>
                    <a:pt x="188" y="242"/>
                    <a:pt x="182" y="339"/>
                  </a:cubicBezTo>
                  <a:cubicBezTo>
                    <a:pt x="176" y="369"/>
                    <a:pt x="170" y="399"/>
                    <a:pt x="170" y="429"/>
                  </a:cubicBezTo>
                  <a:cubicBezTo>
                    <a:pt x="158" y="520"/>
                    <a:pt x="152" y="617"/>
                    <a:pt x="140" y="707"/>
                  </a:cubicBezTo>
                  <a:cubicBezTo>
                    <a:pt x="134" y="749"/>
                    <a:pt x="134" y="774"/>
                    <a:pt x="128" y="828"/>
                  </a:cubicBezTo>
                  <a:cubicBezTo>
                    <a:pt x="122" y="876"/>
                    <a:pt x="122" y="925"/>
                    <a:pt x="115" y="979"/>
                  </a:cubicBezTo>
                  <a:cubicBezTo>
                    <a:pt x="115" y="997"/>
                    <a:pt x="109" y="1021"/>
                    <a:pt x="109" y="1039"/>
                  </a:cubicBezTo>
                  <a:cubicBezTo>
                    <a:pt x="103" y="1124"/>
                    <a:pt x="91" y="1209"/>
                    <a:pt x="85" y="1293"/>
                  </a:cubicBezTo>
                  <a:cubicBezTo>
                    <a:pt x="79" y="1402"/>
                    <a:pt x="67" y="1511"/>
                    <a:pt x="61" y="1626"/>
                  </a:cubicBezTo>
                  <a:cubicBezTo>
                    <a:pt x="61" y="1650"/>
                    <a:pt x="55" y="1674"/>
                    <a:pt x="55" y="1698"/>
                  </a:cubicBezTo>
                  <a:lnTo>
                    <a:pt x="55" y="1710"/>
                  </a:lnTo>
                  <a:lnTo>
                    <a:pt x="49" y="1807"/>
                  </a:lnTo>
                  <a:cubicBezTo>
                    <a:pt x="43" y="1897"/>
                    <a:pt x="37" y="1994"/>
                    <a:pt x="31" y="2085"/>
                  </a:cubicBezTo>
                  <a:cubicBezTo>
                    <a:pt x="31" y="2103"/>
                    <a:pt x="31" y="2133"/>
                    <a:pt x="31" y="2157"/>
                  </a:cubicBezTo>
                  <a:lnTo>
                    <a:pt x="19" y="2399"/>
                  </a:lnTo>
                  <a:lnTo>
                    <a:pt x="19" y="2478"/>
                  </a:lnTo>
                  <a:cubicBezTo>
                    <a:pt x="13" y="2598"/>
                    <a:pt x="7" y="2725"/>
                    <a:pt x="1" y="2846"/>
                  </a:cubicBezTo>
                  <a:lnTo>
                    <a:pt x="1" y="3009"/>
                  </a:lnTo>
                  <a:lnTo>
                    <a:pt x="1" y="3045"/>
                  </a:lnTo>
                  <a:lnTo>
                    <a:pt x="1" y="3184"/>
                  </a:lnTo>
                  <a:lnTo>
                    <a:pt x="1" y="3251"/>
                  </a:lnTo>
                  <a:lnTo>
                    <a:pt x="1" y="3329"/>
                  </a:lnTo>
                  <a:lnTo>
                    <a:pt x="1" y="3535"/>
                  </a:lnTo>
                  <a:cubicBezTo>
                    <a:pt x="242" y="3632"/>
                    <a:pt x="490" y="3704"/>
                    <a:pt x="738" y="3752"/>
                  </a:cubicBezTo>
                  <a:lnTo>
                    <a:pt x="810" y="3765"/>
                  </a:lnTo>
                  <a:lnTo>
                    <a:pt x="907" y="3783"/>
                  </a:lnTo>
                  <a:lnTo>
                    <a:pt x="1004" y="3795"/>
                  </a:lnTo>
                  <a:cubicBezTo>
                    <a:pt x="1194" y="3822"/>
                    <a:pt x="1381" y="3835"/>
                    <a:pt x="1569" y="3835"/>
                  </a:cubicBezTo>
                  <a:cubicBezTo>
                    <a:pt x="1668" y="3835"/>
                    <a:pt x="1768" y="3831"/>
                    <a:pt x="1868" y="3825"/>
                  </a:cubicBezTo>
                  <a:cubicBezTo>
                    <a:pt x="2182" y="3801"/>
                    <a:pt x="2496" y="3740"/>
                    <a:pt x="2798" y="3644"/>
                  </a:cubicBezTo>
                  <a:lnTo>
                    <a:pt x="2865" y="3626"/>
                  </a:lnTo>
                  <a:cubicBezTo>
                    <a:pt x="2871" y="3619"/>
                    <a:pt x="2883" y="3619"/>
                    <a:pt x="2889" y="3613"/>
                  </a:cubicBezTo>
                  <a:lnTo>
                    <a:pt x="2961" y="3589"/>
                  </a:lnTo>
                  <a:lnTo>
                    <a:pt x="3016" y="3571"/>
                  </a:lnTo>
                  <a:lnTo>
                    <a:pt x="3016" y="3420"/>
                  </a:lnTo>
                  <a:lnTo>
                    <a:pt x="3016" y="3342"/>
                  </a:lnTo>
                  <a:lnTo>
                    <a:pt x="3016" y="3160"/>
                  </a:lnTo>
                  <a:lnTo>
                    <a:pt x="3016" y="3039"/>
                  </a:lnTo>
                  <a:cubicBezTo>
                    <a:pt x="3022" y="2961"/>
                    <a:pt x="3022" y="2882"/>
                    <a:pt x="3022" y="2804"/>
                  </a:cubicBezTo>
                  <a:cubicBezTo>
                    <a:pt x="3028" y="2768"/>
                    <a:pt x="3022" y="2737"/>
                    <a:pt x="3028" y="2695"/>
                  </a:cubicBezTo>
                  <a:cubicBezTo>
                    <a:pt x="3034" y="2647"/>
                    <a:pt x="3034" y="2604"/>
                    <a:pt x="3034" y="2556"/>
                  </a:cubicBezTo>
                  <a:lnTo>
                    <a:pt x="3034" y="2484"/>
                  </a:lnTo>
                  <a:cubicBezTo>
                    <a:pt x="3034" y="2326"/>
                    <a:pt x="3040" y="2175"/>
                    <a:pt x="3052" y="2018"/>
                  </a:cubicBezTo>
                  <a:lnTo>
                    <a:pt x="3052" y="1922"/>
                  </a:lnTo>
                  <a:cubicBezTo>
                    <a:pt x="3058" y="1873"/>
                    <a:pt x="3064" y="1825"/>
                    <a:pt x="3064" y="1777"/>
                  </a:cubicBezTo>
                  <a:cubicBezTo>
                    <a:pt x="3064" y="1752"/>
                    <a:pt x="3064" y="1722"/>
                    <a:pt x="3064" y="1698"/>
                  </a:cubicBezTo>
                  <a:cubicBezTo>
                    <a:pt x="3064" y="1662"/>
                    <a:pt x="3070" y="1620"/>
                    <a:pt x="3070" y="1583"/>
                  </a:cubicBezTo>
                  <a:lnTo>
                    <a:pt x="3070" y="1517"/>
                  </a:lnTo>
                  <a:lnTo>
                    <a:pt x="3070" y="1493"/>
                  </a:lnTo>
                  <a:cubicBezTo>
                    <a:pt x="3076" y="1420"/>
                    <a:pt x="3076" y="1348"/>
                    <a:pt x="3082" y="1281"/>
                  </a:cubicBezTo>
                  <a:lnTo>
                    <a:pt x="3094" y="1136"/>
                  </a:lnTo>
                  <a:cubicBezTo>
                    <a:pt x="3094" y="1112"/>
                    <a:pt x="3094" y="1088"/>
                    <a:pt x="3094" y="1064"/>
                  </a:cubicBezTo>
                  <a:cubicBezTo>
                    <a:pt x="3100" y="961"/>
                    <a:pt x="3112" y="864"/>
                    <a:pt x="3118" y="768"/>
                  </a:cubicBezTo>
                  <a:cubicBezTo>
                    <a:pt x="3118" y="725"/>
                    <a:pt x="3125" y="683"/>
                    <a:pt x="3125" y="641"/>
                  </a:cubicBezTo>
                  <a:cubicBezTo>
                    <a:pt x="3143" y="423"/>
                    <a:pt x="3161" y="212"/>
                    <a:pt x="3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2" name="Google Shape;2622;p70"/>
            <p:cNvSpPr/>
            <p:nvPr/>
          </p:nvSpPr>
          <p:spPr>
            <a:xfrm>
              <a:off x="-754625" y="1339950"/>
              <a:ext cx="368800" cy="266562"/>
            </a:xfrm>
            <a:custGeom>
              <a:avLst/>
              <a:gdLst/>
              <a:ahLst/>
              <a:cxnLst/>
              <a:rect l="l" t="t" r="r" b="b"/>
              <a:pathLst>
                <a:path w="1602" h="1409" extrusionOk="0">
                  <a:moveTo>
                    <a:pt x="18" y="1"/>
                  </a:moveTo>
                  <a:cubicBezTo>
                    <a:pt x="0" y="43"/>
                    <a:pt x="48" y="768"/>
                    <a:pt x="79" y="1209"/>
                  </a:cubicBezTo>
                  <a:lnTo>
                    <a:pt x="73" y="1209"/>
                  </a:lnTo>
                  <a:lnTo>
                    <a:pt x="127" y="1408"/>
                  </a:lnTo>
                  <a:lnTo>
                    <a:pt x="1529" y="1390"/>
                  </a:lnTo>
                  <a:lnTo>
                    <a:pt x="1565" y="508"/>
                  </a:lnTo>
                  <a:lnTo>
                    <a:pt x="1601" y="6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3" name="Google Shape;2623;p70"/>
            <p:cNvSpPr/>
            <p:nvPr/>
          </p:nvSpPr>
          <p:spPr>
            <a:xfrm>
              <a:off x="-1300894" y="9017"/>
              <a:ext cx="1474502" cy="1458030"/>
            </a:xfrm>
            <a:custGeom>
              <a:avLst/>
              <a:gdLst/>
              <a:ahLst/>
              <a:cxnLst/>
              <a:rect l="l" t="t" r="r" b="b"/>
              <a:pathLst>
                <a:path w="6624" h="6550" extrusionOk="0">
                  <a:moveTo>
                    <a:pt x="3448" y="0"/>
                  </a:moveTo>
                  <a:cubicBezTo>
                    <a:pt x="3215" y="0"/>
                    <a:pt x="2967" y="17"/>
                    <a:pt x="2702" y="52"/>
                  </a:cubicBezTo>
                  <a:cubicBezTo>
                    <a:pt x="2569" y="64"/>
                    <a:pt x="2442" y="94"/>
                    <a:pt x="2321" y="143"/>
                  </a:cubicBezTo>
                  <a:cubicBezTo>
                    <a:pt x="1959" y="264"/>
                    <a:pt x="1620" y="451"/>
                    <a:pt x="1324" y="693"/>
                  </a:cubicBezTo>
                  <a:cubicBezTo>
                    <a:pt x="1246" y="765"/>
                    <a:pt x="1179" y="838"/>
                    <a:pt x="1113" y="916"/>
                  </a:cubicBezTo>
                  <a:cubicBezTo>
                    <a:pt x="968" y="1091"/>
                    <a:pt x="847" y="1273"/>
                    <a:pt x="732" y="1472"/>
                  </a:cubicBezTo>
                  <a:cubicBezTo>
                    <a:pt x="545" y="1810"/>
                    <a:pt x="400" y="2173"/>
                    <a:pt x="285" y="2548"/>
                  </a:cubicBezTo>
                  <a:cubicBezTo>
                    <a:pt x="237" y="2717"/>
                    <a:pt x="188" y="2898"/>
                    <a:pt x="146" y="3091"/>
                  </a:cubicBezTo>
                  <a:cubicBezTo>
                    <a:pt x="110" y="3261"/>
                    <a:pt x="79" y="3442"/>
                    <a:pt x="55" y="3629"/>
                  </a:cubicBezTo>
                  <a:cubicBezTo>
                    <a:pt x="49" y="3665"/>
                    <a:pt x="43" y="3702"/>
                    <a:pt x="43" y="3738"/>
                  </a:cubicBezTo>
                  <a:cubicBezTo>
                    <a:pt x="13" y="3986"/>
                    <a:pt x="1" y="4239"/>
                    <a:pt x="7" y="4493"/>
                  </a:cubicBezTo>
                  <a:cubicBezTo>
                    <a:pt x="13" y="4674"/>
                    <a:pt x="31" y="4850"/>
                    <a:pt x="67" y="5031"/>
                  </a:cubicBezTo>
                  <a:cubicBezTo>
                    <a:pt x="98" y="5170"/>
                    <a:pt x="140" y="5309"/>
                    <a:pt x="200" y="5442"/>
                  </a:cubicBezTo>
                  <a:cubicBezTo>
                    <a:pt x="224" y="5496"/>
                    <a:pt x="249" y="5544"/>
                    <a:pt x="279" y="5599"/>
                  </a:cubicBezTo>
                  <a:cubicBezTo>
                    <a:pt x="738" y="6390"/>
                    <a:pt x="1989" y="6487"/>
                    <a:pt x="2394" y="6517"/>
                  </a:cubicBezTo>
                  <a:cubicBezTo>
                    <a:pt x="2586" y="6532"/>
                    <a:pt x="2818" y="6549"/>
                    <a:pt x="3074" y="6549"/>
                  </a:cubicBezTo>
                  <a:cubicBezTo>
                    <a:pt x="3775" y="6549"/>
                    <a:pt x="4658" y="6418"/>
                    <a:pt x="5415" y="5732"/>
                  </a:cubicBezTo>
                  <a:cubicBezTo>
                    <a:pt x="6623" y="4632"/>
                    <a:pt x="6496" y="3025"/>
                    <a:pt x="6454" y="2668"/>
                  </a:cubicBezTo>
                  <a:cubicBezTo>
                    <a:pt x="6454" y="2650"/>
                    <a:pt x="6448" y="2632"/>
                    <a:pt x="6448" y="2620"/>
                  </a:cubicBezTo>
                  <a:cubicBezTo>
                    <a:pt x="6406" y="2318"/>
                    <a:pt x="6327" y="2016"/>
                    <a:pt x="6218" y="1732"/>
                  </a:cubicBezTo>
                  <a:cubicBezTo>
                    <a:pt x="5825" y="729"/>
                    <a:pt x="4984" y="0"/>
                    <a:pt x="3448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4" name="Google Shape;2624;p70"/>
            <p:cNvSpPr/>
            <p:nvPr/>
          </p:nvSpPr>
          <p:spPr>
            <a:xfrm>
              <a:off x="-1378804" y="-180638"/>
              <a:ext cx="1631658" cy="1091853"/>
            </a:xfrm>
            <a:custGeom>
              <a:avLst/>
              <a:gdLst/>
              <a:ahLst/>
              <a:cxnLst/>
              <a:rect l="l" t="t" r="r" b="b"/>
              <a:pathLst>
                <a:path w="7330" h="4905" extrusionOk="0">
                  <a:moveTo>
                    <a:pt x="4329" y="0"/>
                  </a:moveTo>
                  <a:cubicBezTo>
                    <a:pt x="3797" y="0"/>
                    <a:pt x="3258" y="210"/>
                    <a:pt x="2846" y="668"/>
                  </a:cubicBezTo>
                  <a:cubicBezTo>
                    <a:pt x="2654" y="607"/>
                    <a:pt x="2457" y="577"/>
                    <a:pt x="2266" y="577"/>
                  </a:cubicBezTo>
                  <a:cubicBezTo>
                    <a:pt x="1835" y="577"/>
                    <a:pt x="1429" y="730"/>
                    <a:pt x="1148" y="1019"/>
                  </a:cubicBezTo>
                  <a:cubicBezTo>
                    <a:pt x="1142" y="1025"/>
                    <a:pt x="1130" y="1031"/>
                    <a:pt x="1124" y="1037"/>
                  </a:cubicBezTo>
                  <a:cubicBezTo>
                    <a:pt x="1003" y="1176"/>
                    <a:pt x="901" y="1333"/>
                    <a:pt x="834" y="1502"/>
                  </a:cubicBezTo>
                  <a:cubicBezTo>
                    <a:pt x="756" y="1714"/>
                    <a:pt x="713" y="1937"/>
                    <a:pt x="713" y="2161"/>
                  </a:cubicBezTo>
                  <a:cubicBezTo>
                    <a:pt x="713" y="2360"/>
                    <a:pt x="750" y="2560"/>
                    <a:pt x="816" y="2747"/>
                  </a:cubicBezTo>
                  <a:cubicBezTo>
                    <a:pt x="775" y="2739"/>
                    <a:pt x="734" y="2736"/>
                    <a:pt x="693" y="2736"/>
                  </a:cubicBezTo>
                  <a:cubicBezTo>
                    <a:pt x="572" y="2736"/>
                    <a:pt x="455" y="2768"/>
                    <a:pt x="351" y="2832"/>
                  </a:cubicBezTo>
                  <a:cubicBezTo>
                    <a:pt x="37" y="3037"/>
                    <a:pt x="0" y="3532"/>
                    <a:pt x="176" y="3865"/>
                  </a:cubicBezTo>
                  <a:cubicBezTo>
                    <a:pt x="272" y="4040"/>
                    <a:pt x="429" y="4179"/>
                    <a:pt x="617" y="4258"/>
                  </a:cubicBezTo>
                  <a:cubicBezTo>
                    <a:pt x="1010" y="3955"/>
                    <a:pt x="1312" y="3430"/>
                    <a:pt x="1342" y="2940"/>
                  </a:cubicBezTo>
                  <a:cubicBezTo>
                    <a:pt x="1445" y="2990"/>
                    <a:pt x="1504" y="3030"/>
                    <a:pt x="1572" y="3030"/>
                  </a:cubicBezTo>
                  <a:cubicBezTo>
                    <a:pt x="1612" y="3030"/>
                    <a:pt x="1655" y="3016"/>
                    <a:pt x="1710" y="2983"/>
                  </a:cubicBezTo>
                  <a:cubicBezTo>
                    <a:pt x="1861" y="2886"/>
                    <a:pt x="1952" y="2656"/>
                    <a:pt x="1940" y="2475"/>
                  </a:cubicBezTo>
                  <a:lnTo>
                    <a:pt x="1940" y="2475"/>
                  </a:lnTo>
                  <a:cubicBezTo>
                    <a:pt x="2363" y="2874"/>
                    <a:pt x="2919" y="3103"/>
                    <a:pt x="3493" y="3110"/>
                  </a:cubicBezTo>
                  <a:cubicBezTo>
                    <a:pt x="3500" y="3110"/>
                    <a:pt x="3508" y="3110"/>
                    <a:pt x="3516" y="3110"/>
                  </a:cubicBezTo>
                  <a:cubicBezTo>
                    <a:pt x="4079" y="3110"/>
                    <a:pt x="4520" y="2887"/>
                    <a:pt x="4937" y="2505"/>
                  </a:cubicBezTo>
                  <a:cubicBezTo>
                    <a:pt x="4937" y="3025"/>
                    <a:pt x="5016" y="3617"/>
                    <a:pt x="5366" y="4010"/>
                  </a:cubicBezTo>
                  <a:cubicBezTo>
                    <a:pt x="5710" y="4390"/>
                    <a:pt x="6133" y="4699"/>
                    <a:pt x="6605" y="4904"/>
                  </a:cubicBezTo>
                  <a:cubicBezTo>
                    <a:pt x="7082" y="4475"/>
                    <a:pt x="7330" y="3841"/>
                    <a:pt x="7275" y="3200"/>
                  </a:cubicBezTo>
                  <a:cubicBezTo>
                    <a:pt x="7263" y="3061"/>
                    <a:pt x="7239" y="2922"/>
                    <a:pt x="7197" y="2795"/>
                  </a:cubicBezTo>
                  <a:cubicBezTo>
                    <a:pt x="7100" y="2493"/>
                    <a:pt x="6943" y="2221"/>
                    <a:pt x="6732" y="1992"/>
                  </a:cubicBezTo>
                  <a:cubicBezTo>
                    <a:pt x="6605" y="1853"/>
                    <a:pt x="6466" y="1738"/>
                    <a:pt x="6309" y="1641"/>
                  </a:cubicBezTo>
                  <a:cubicBezTo>
                    <a:pt x="6118" y="610"/>
                    <a:pt x="5235" y="0"/>
                    <a:pt x="4329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5" name="Google Shape;2625;p70"/>
            <p:cNvSpPr/>
            <p:nvPr/>
          </p:nvSpPr>
          <p:spPr>
            <a:xfrm>
              <a:off x="-832150" y="1561275"/>
              <a:ext cx="419201" cy="148850"/>
            </a:xfrm>
            <a:custGeom>
              <a:avLst/>
              <a:gdLst/>
              <a:ahLst/>
              <a:cxnLst/>
              <a:rect l="l" t="t" r="r" b="b"/>
              <a:pathLst>
                <a:path w="1844" h="654" extrusionOk="0">
                  <a:moveTo>
                    <a:pt x="1844" y="1"/>
                  </a:moveTo>
                  <a:lnTo>
                    <a:pt x="1844" y="1"/>
                  </a:lnTo>
                  <a:cubicBezTo>
                    <a:pt x="1490" y="9"/>
                    <a:pt x="1133" y="15"/>
                    <a:pt x="770" y="15"/>
                  </a:cubicBezTo>
                  <a:cubicBezTo>
                    <a:pt x="637" y="15"/>
                    <a:pt x="504" y="14"/>
                    <a:pt x="369" y="13"/>
                  </a:cubicBezTo>
                  <a:lnTo>
                    <a:pt x="1" y="13"/>
                  </a:lnTo>
                  <a:cubicBezTo>
                    <a:pt x="31" y="369"/>
                    <a:pt x="424" y="653"/>
                    <a:pt x="919" y="653"/>
                  </a:cubicBezTo>
                  <a:cubicBezTo>
                    <a:pt x="1415" y="653"/>
                    <a:pt x="1820" y="363"/>
                    <a:pt x="1844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6" name="Google Shape;2626;p70"/>
            <p:cNvSpPr/>
            <p:nvPr/>
          </p:nvSpPr>
          <p:spPr>
            <a:xfrm>
              <a:off x="-746625" y="1444775"/>
              <a:ext cx="352351" cy="169625"/>
            </a:xfrm>
            <a:custGeom>
              <a:avLst/>
              <a:gdLst/>
              <a:ahLst/>
              <a:cxnLst/>
              <a:rect l="l" t="t" r="r" b="b"/>
              <a:pathLst>
                <a:path w="1536" h="762" extrusionOk="0">
                  <a:moveTo>
                    <a:pt x="1535" y="1"/>
                  </a:moveTo>
                  <a:cubicBezTo>
                    <a:pt x="1208" y="77"/>
                    <a:pt x="889" y="99"/>
                    <a:pt x="599" y="99"/>
                  </a:cubicBezTo>
                  <a:cubicBezTo>
                    <a:pt x="380" y="99"/>
                    <a:pt x="177" y="86"/>
                    <a:pt x="0" y="73"/>
                  </a:cubicBezTo>
                  <a:lnTo>
                    <a:pt x="0" y="73"/>
                  </a:lnTo>
                  <a:cubicBezTo>
                    <a:pt x="12" y="297"/>
                    <a:pt x="31" y="545"/>
                    <a:pt x="43" y="738"/>
                  </a:cubicBezTo>
                  <a:cubicBezTo>
                    <a:pt x="121" y="752"/>
                    <a:pt x="210" y="762"/>
                    <a:pt x="308" y="762"/>
                  </a:cubicBezTo>
                  <a:cubicBezTo>
                    <a:pt x="673" y="762"/>
                    <a:pt x="1149" y="623"/>
                    <a:pt x="1535" y="37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7" name="Google Shape;2627;p70"/>
            <p:cNvSpPr/>
            <p:nvPr/>
          </p:nvSpPr>
          <p:spPr>
            <a:xfrm>
              <a:off x="-858366" y="683048"/>
              <a:ext cx="103954" cy="199450"/>
            </a:xfrm>
            <a:custGeom>
              <a:avLst/>
              <a:gdLst/>
              <a:ahLst/>
              <a:cxnLst/>
              <a:rect l="l" t="t" r="r" b="b"/>
              <a:pathLst>
                <a:path w="467" h="896" extrusionOk="0">
                  <a:moveTo>
                    <a:pt x="261" y="1"/>
                  </a:moveTo>
                  <a:cubicBezTo>
                    <a:pt x="247" y="1"/>
                    <a:pt x="233" y="9"/>
                    <a:pt x="230" y="27"/>
                  </a:cubicBezTo>
                  <a:cubicBezTo>
                    <a:pt x="212" y="148"/>
                    <a:pt x="291" y="263"/>
                    <a:pt x="279" y="384"/>
                  </a:cubicBezTo>
                  <a:cubicBezTo>
                    <a:pt x="279" y="438"/>
                    <a:pt x="236" y="492"/>
                    <a:pt x="182" y="504"/>
                  </a:cubicBezTo>
                  <a:cubicBezTo>
                    <a:pt x="134" y="510"/>
                    <a:pt x="85" y="535"/>
                    <a:pt x="49" y="571"/>
                  </a:cubicBezTo>
                  <a:cubicBezTo>
                    <a:pt x="1" y="649"/>
                    <a:pt x="7" y="746"/>
                    <a:pt x="73" y="813"/>
                  </a:cubicBezTo>
                  <a:cubicBezTo>
                    <a:pt x="134" y="881"/>
                    <a:pt x="224" y="895"/>
                    <a:pt x="313" y="895"/>
                  </a:cubicBezTo>
                  <a:cubicBezTo>
                    <a:pt x="349" y="895"/>
                    <a:pt x="385" y="893"/>
                    <a:pt x="418" y="891"/>
                  </a:cubicBezTo>
                  <a:cubicBezTo>
                    <a:pt x="466" y="885"/>
                    <a:pt x="460" y="819"/>
                    <a:pt x="412" y="819"/>
                  </a:cubicBezTo>
                  <a:cubicBezTo>
                    <a:pt x="380" y="823"/>
                    <a:pt x="343" y="826"/>
                    <a:pt x="305" y="826"/>
                  </a:cubicBezTo>
                  <a:cubicBezTo>
                    <a:pt x="227" y="826"/>
                    <a:pt x="144" y="809"/>
                    <a:pt x="104" y="740"/>
                  </a:cubicBezTo>
                  <a:cubicBezTo>
                    <a:pt x="79" y="704"/>
                    <a:pt x="79" y="662"/>
                    <a:pt x="91" y="625"/>
                  </a:cubicBezTo>
                  <a:cubicBezTo>
                    <a:pt x="116" y="583"/>
                    <a:pt x="170" y="583"/>
                    <a:pt x="212" y="571"/>
                  </a:cubicBezTo>
                  <a:cubicBezTo>
                    <a:pt x="297" y="535"/>
                    <a:pt x="351" y="456"/>
                    <a:pt x="345" y="365"/>
                  </a:cubicBezTo>
                  <a:cubicBezTo>
                    <a:pt x="345" y="251"/>
                    <a:pt x="285" y="148"/>
                    <a:pt x="297" y="39"/>
                  </a:cubicBezTo>
                  <a:cubicBezTo>
                    <a:pt x="300" y="15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8" name="Google Shape;2628;p70"/>
            <p:cNvSpPr/>
            <p:nvPr/>
          </p:nvSpPr>
          <p:spPr>
            <a:xfrm>
              <a:off x="-1115023" y="657895"/>
              <a:ext cx="217925" cy="109964"/>
            </a:xfrm>
            <a:custGeom>
              <a:avLst/>
              <a:gdLst/>
              <a:ahLst/>
              <a:cxnLst/>
              <a:rect l="l" t="t" r="r" b="b"/>
              <a:pathLst>
                <a:path w="979" h="494" extrusionOk="0">
                  <a:moveTo>
                    <a:pt x="493" y="0"/>
                  </a:moveTo>
                  <a:cubicBezTo>
                    <a:pt x="194" y="0"/>
                    <a:pt x="1" y="389"/>
                    <a:pt x="30" y="424"/>
                  </a:cubicBezTo>
                  <a:cubicBezTo>
                    <a:pt x="32" y="426"/>
                    <a:pt x="34" y="427"/>
                    <a:pt x="38" y="427"/>
                  </a:cubicBezTo>
                  <a:cubicBezTo>
                    <a:pt x="78" y="427"/>
                    <a:pt x="226" y="278"/>
                    <a:pt x="447" y="278"/>
                  </a:cubicBezTo>
                  <a:cubicBezTo>
                    <a:pt x="455" y="278"/>
                    <a:pt x="463" y="279"/>
                    <a:pt x="471" y="279"/>
                  </a:cubicBezTo>
                  <a:cubicBezTo>
                    <a:pt x="732" y="290"/>
                    <a:pt x="886" y="493"/>
                    <a:pt x="934" y="493"/>
                  </a:cubicBezTo>
                  <a:cubicBezTo>
                    <a:pt x="937" y="493"/>
                    <a:pt x="940" y="492"/>
                    <a:pt x="942" y="491"/>
                  </a:cubicBezTo>
                  <a:cubicBezTo>
                    <a:pt x="979" y="454"/>
                    <a:pt x="828" y="19"/>
                    <a:pt x="519" y="1"/>
                  </a:cubicBezTo>
                  <a:cubicBezTo>
                    <a:pt x="510" y="0"/>
                    <a:pt x="502" y="0"/>
                    <a:pt x="493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9" name="Google Shape;2629;p70"/>
            <p:cNvSpPr/>
            <p:nvPr/>
          </p:nvSpPr>
          <p:spPr>
            <a:xfrm>
              <a:off x="-552737" y="660566"/>
              <a:ext cx="219261" cy="109964"/>
            </a:xfrm>
            <a:custGeom>
              <a:avLst/>
              <a:gdLst/>
              <a:ahLst/>
              <a:cxnLst/>
              <a:rect l="l" t="t" r="r" b="b"/>
              <a:pathLst>
                <a:path w="985" h="494" extrusionOk="0">
                  <a:moveTo>
                    <a:pt x="487" y="0"/>
                  </a:moveTo>
                  <a:cubicBezTo>
                    <a:pt x="193" y="0"/>
                    <a:pt x="0" y="395"/>
                    <a:pt x="30" y="424"/>
                  </a:cubicBezTo>
                  <a:cubicBezTo>
                    <a:pt x="31" y="426"/>
                    <a:pt x="34" y="428"/>
                    <a:pt x="38" y="428"/>
                  </a:cubicBezTo>
                  <a:cubicBezTo>
                    <a:pt x="79" y="428"/>
                    <a:pt x="231" y="279"/>
                    <a:pt x="458" y="279"/>
                  </a:cubicBezTo>
                  <a:cubicBezTo>
                    <a:pt x="462" y="279"/>
                    <a:pt x="467" y="279"/>
                    <a:pt x="471" y="279"/>
                  </a:cubicBezTo>
                  <a:cubicBezTo>
                    <a:pt x="726" y="290"/>
                    <a:pt x="885" y="493"/>
                    <a:pt x="929" y="493"/>
                  </a:cubicBezTo>
                  <a:cubicBezTo>
                    <a:pt x="932" y="493"/>
                    <a:pt x="934" y="492"/>
                    <a:pt x="936" y="491"/>
                  </a:cubicBezTo>
                  <a:cubicBezTo>
                    <a:pt x="984" y="448"/>
                    <a:pt x="827" y="25"/>
                    <a:pt x="513" y="1"/>
                  </a:cubicBezTo>
                  <a:cubicBezTo>
                    <a:pt x="504" y="1"/>
                    <a:pt x="496" y="0"/>
                    <a:pt x="487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0" name="Google Shape;2630;p70"/>
            <p:cNvSpPr/>
            <p:nvPr/>
          </p:nvSpPr>
          <p:spPr>
            <a:xfrm>
              <a:off x="-1022422" y="924346"/>
              <a:ext cx="561175" cy="255990"/>
            </a:xfrm>
            <a:custGeom>
              <a:avLst/>
              <a:gdLst/>
              <a:ahLst/>
              <a:cxnLst/>
              <a:rect l="l" t="t" r="r" b="b"/>
              <a:pathLst>
                <a:path w="2521" h="1150" extrusionOk="0">
                  <a:moveTo>
                    <a:pt x="285" y="1"/>
                  </a:moveTo>
                  <a:cubicBezTo>
                    <a:pt x="203" y="1"/>
                    <a:pt x="129" y="35"/>
                    <a:pt x="73" y="133"/>
                  </a:cubicBezTo>
                  <a:cubicBezTo>
                    <a:pt x="13" y="254"/>
                    <a:pt x="1" y="393"/>
                    <a:pt x="55" y="520"/>
                  </a:cubicBezTo>
                  <a:cubicBezTo>
                    <a:pt x="85" y="611"/>
                    <a:pt x="134" y="695"/>
                    <a:pt x="194" y="774"/>
                  </a:cubicBezTo>
                  <a:cubicBezTo>
                    <a:pt x="206" y="780"/>
                    <a:pt x="212" y="792"/>
                    <a:pt x="224" y="804"/>
                  </a:cubicBezTo>
                  <a:cubicBezTo>
                    <a:pt x="436" y="1028"/>
                    <a:pt x="768" y="1130"/>
                    <a:pt x="1094" y="1148"/>
                  </a:cubicBezTo>
                  <a:lnTo>
                    <a:pt x="1137" y="1148"/>
                  </a:lnTo>
                  <a:cubicBezTo>
                    <a:pt x="1157" y="1149"/>
                    <a:pt x="1178" y="1149"/>
                    <a:pt x="1198" y="1149"/>
                  </a:cubicBezTo>
                  <a:cubicBezTo>
                    <a:pt x="1382" y="1149"/>
                    <a:pt x="1561" y="1125"/>
                    <a:pt x="1735" y="1076"/>
                  </a:cubicBezTo>
                  <a:cubicBezTo>
                    <a:pt x="1831" y="1046"/>
                    <a:pt x="1934" y="1010"/>
                    <a:pt x="2031" y="961"/>
                  </a:cubicBezTo>
                  <a:lnTo>
                    <a:pt x="2067" y="943"/>
                  </a:lnTo>
                  <a:cubicBezTo>
                    <a:pt x="2291" y="834"/>
                    <a:pt x="2454" y="629"/>
                    <a:pt x="2508" y="381"/>
                  </a:cubicBezTo>
                  <a:cubicBezTo>
                    <a:pt x="2520" y="333"/>
                    <a:pt x="2520" y="284"/>
                    <a:pt x="2514" y="236"/>
                  </a:cubicBezTo>
                  <a:cubicBezTo>
                    <a:pt x="2502" y="182"/>
                    <a:pt x="2472" y="127"/>
                    <a:pt x="2424" y="97"/>
                  </a:cubicBezTo>
                  <a:cubicBezTo>
                    <a:pt x="2384" y="71"/>
                    <a:pt x="2338" y="61"/>
                    <a:pt x="2288" y="61"/>
                  </a:cubicBezTo>
                  <a:cubicBezTo>
                    <a:pt x="2155" y="61"/>
                    <a:pt x="1998" y="134"/>
                    <a:pt x="1892" y="170"/>
                  </a:cubicBezTo>
                  <a:lnTo>
                    <a:pt x="1868" y="176"/>
                  </a:lnTo>
                  <a:lnTo>
                    <a:pt x="1831" y="188"/>
                  </a:lnTo>
                  <a:cubicBezTo>
                    <a:pt x="1672" y="235"/>
                    <a:pt x="1506" y="261"/>
                    <a:pt x="1339" y="261"/>
                  </a:cubicBezTo>
                  <a:cubicBezTo>
                    <a:pt x="1272" y="261"/>
                    <a:pt x="1204" y="257"/>
                    <a:pt x="1137" y="248"/>
                  </a:cubicBezTo>
                  <a:cubicBezTo>
                    <a:pt x="1125" y="242"/>
                    <a:pt x="1112" y="242"/>
                    <a:pt x="1094" y="242"/>
                  </a:cubicBezTo>
                  <a:cubicBezTo>
                    <a:pt x="949" y="224"/>
                    <a:pt x="804" y="188"/>
                    <a:pt x="671" y="127"/>
                  </a:cubicBezTo>
                  <a:cubicBezTo>
                    <a:pt x="629" y="109"/>
                    <a:pt x="581" y="91"/>
                    <a:pt x="538" y="73"/>
                  </a:cubicBezTo>
                  <a:lnTo>
                    <a:pt x="502" y="55"/>
                  </a:lnTo>
                  <a:cubicBezTo>
                    <a:pt x="428" y="25"/>
                    <a:pt x="353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1" name="Google Shape;2631;p70"/>
            <p:cNvSpPr/>
            <p:nvPr/>
          </p:nvSpPr>
          <p:spPr>
            <a:xfrm>
              <a:off x="-778898" y="978215"/>
              <a:ext cx="9572" cy="201898"/>
            </a:xfrm>
            <a:custGeom>
              <a:avLst/>
              <a:gdLst/>
              <a:ahLst/>
              <a:cxnLst/>
              <a:rect l="l" t="t" r="r" b="b"/>
              <a:pathLst>
                <a:path w="43" h="907" extrusionOk="0">
                  <a:moveTo>
                    <a:pt x="0" y="0"/>
                  </a:moveTo>
                  <a:lnTo>
                    <a:pt x="0" y="906"/>
                  </a:lnTo>
                  <a:lnTo>
                    <a:pt x="43" y="906"/>
                  </a:lnTo>
                  <a:cubicBezTo>
                    <a:pt x="43" y="755"/>
                    <a:pt x="43" y="345"/>
                    <a:pt x="43" y="6"/>
                  </a:cubicBezTo>
                  <a:cubicBezTo>
                    <a:pt x="31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2" name="Google Shape;2632;p70"/>
            <p:cNvSpPr/>
            <p:nvPr/>
          </p:nvSpPr>
          <p:spPr>
            <a:xfrm>
              <a:off x="-614842" y="961966"/>
              <a:ext cx="52756" cy="176522"/>
            </a:xfrm>
            <a:custGeom>
              <a:avLst/>
              <a:gdLst/>
              <a:ahLst/>
              <a:cxnLst/>
              <a:rect l="l" t="t" r="r" b="b"/>
              <a:pathLst>
                <a:path w="237" h="793" extrusionOk="0">
                  <a:moveTo>
                    <a:pt x="37" y="1"/>
                  </a:moveTo>
                  <a:lnTo>
                    <a:pt x="0" y="13"/>
                  </a:lnTo>
                  <a:lnTo>
                    <a:pt x="200" y="792"/>
                  </a:lnTo>
                  <a:lnTo>
                    <a:pt x="236" y="77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70"/>
            <p:cNvSpPr/>
            <p:nvPr/>
          </p:nvSpPr>
          <p:spPr>
            <a:xfrm>
              <a:off x="-979237" y="935031"/>
              <a:ext cx="76797" cy="168508"/>
            </a:xfrm>
            <a:custGeom>
              <a:avLst/>
              <a:gdLst/>
              <a:ahLst/>
              <a:cxnLst/>
              <a:rect l="l" t="t" r="r" b="b"/>
              <a:pathLst>
                <a:path w="345" h="757" extrusionOk="0">
                  <a:moveTo>
                    <a:pt x="308" y="1"/>
                  </a:moveTo>
                  <a:lnTo>
                    <a:pt x="0" y="720"/>
                  </a:lnTo>
                  <a:cubicBezTo>
                    <a:pt x="12" y="732"/>
                    <a:pt x="18" y="744"/>
                    <a:pt x="30" y="756"/>
                  </a:cubicBezTo>
                  <a:lnTo>
                    <a:pt x="344" y="19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70"/>
            <p:cNvSpPr/>
            <p:nvPr/>
          </p:nvSpPr>
          <p:spPr>
            <a:xfrm>
              <a:off x="-89062" y="891402"/>
              <a:ext cx="350372" cy="400903"/>
            </a:xfrm>
            <a:custGeom>
              <a:avLst/>
              <a:gdLst/>
              <a:ahLst/>
              <a:cxnLst/>
              <a:rect l="l" t="t" r="r" b="b"/>
              <a:pathLst>
                <a:path w="1574" h="1801" extrusionOk="0">
                  <a:moveTo>
                    <a:pt x="808" y="1"/>
                  </a:moveTo>
                  <a:cubicBezTo>
                    <a:pt x="666" y="1"/>
                    <a:pt x="530" y="120"/>
                    <a:pt x="418" y="263"/>
                  </a:cubicBezTo>
                  <a:cubicBezTo>
                    <a:pt x="243" y="493"/>
                    <a:pt x="128" y="759"/>
                    <a:pt x="92" y="1049"/>
                  </a:cubicBezTo>
                  <a:lnTo>
                    <a:pt x="1" y="1617"/>
                  </a:lnTo>
                  <a:cubicBezTo>
                    <a:pt x="130" y="1743"/>
                    <a:pt x="293" y="1800"/>
                    <a:pt x="460" y="1800"/>
                  </a:cubicBezTo>
                  <a:cubicBezTo>
                    <a:pt x="996" y="1800"/>
                    <a:pt x="1573" y="1207"/>
                    <a:pt x="1209" y="396"/>
                  </a:cubicBezTo>
                  <a:cubicBezTo>
                    <a:pt x="1081" y="106"/>
                    <a:pt x="942" y="1"/>
                    <a:pt x="808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70"/>
            <p:cNvSpPr/>
            <p:nvPr/>
          </p:nvSpPr>
          <p:spPr>
            <a:xfrm>
              <a:off x="-13601" y="1015167"/>
              <a:ext cx="151813" cy="142464"/>
            </a:xfrm>
            <a:custGeom>
              <a:avLst/>
              <a:gdLst/>
              <a:ahLst/>
              <a:cxnLst/>
              <a:rect l="l" t="t" r="r" b="b"/>
              <a:pathLst>
                <a:path w="682" h="640" extrusionOk="0">
                  <a:moveTo>
                    <a:pt x="399" y="0"/>
                  </a:moveTo>
                  <a:cubicBezTo>
                    <a:pt x="341" y="0"/>
                    <a:pt x="283" y="13"/>
                    <a:pt x="230" y="40"/>
                  </a:cubicBezTo>
                  <a:cubicBezTo>
                    <a:pt x="91" y="100"/>
                    <a:pt x="6" y="233"/>
                    <a:pt x="0" y="378"/>
                  </a:cubicBezTo>
                  <a:cubicBezTo>
                    <a:pt x="0" y="463"/>
                    <a:pt x="25" y="547"/>
                    <a:pt x="73" y="620"/>
                  </a:cubicBezTo>
                  <a:cubicBezTo>
                    <a:pt x="83" y="634"/>
                    <a:pt x="98" y="640"/>
                    <a:pt x="114" y="640"/>
                  </a:cubicBezTo>
                  <a:cubicBezTo>
                    <a:pt x="124" y="640"/>
                    <a:pt x="135" y="637"/>
                    <a:pt x="145" y="632"/>
                  </a:cubicBezTo>
                  <a:cubicBezTo>
                    <a:pt x="170" y="614"/>
                    <a:pt x="170" y="577"/>
                    <a:pt x="157" y="553"/>
                  </a:cubicBezTo>
                  <a:cubicBezTo>
                    <a:pt x="91" y="450"/>
                    <a:pt x="97" y="311"/>
                    <a:pt x="176" y="215"/>
                  </a:cubicBezTo>
                  <a:cubicBezTo>
                    <a:pt x="182" y="221"/>
                    <a:pt x="188" y="227"/>
                    <a:pt x="194" y="227"/>
                  </a:cubicBezTo>
                  <a:cubicBezTo>
                    <a:pt x="206" y="233"/>
                    <a:pt x="224" y="239"/>
                    <a:pt x="236" y="245"/>
                  </a:cubicBezTo>
                  <a:cubicBezTo>
                    <a:pt x="248" y="245"/>
                    <a:pt x="254" y="251"/>
                    <a:pt x="260" y="257"/>
                  </a:cubicBezTo>
                  <a:lnTo>
                    <a:pt x="272" y="257"/>
                  </a:lnTo>
                  <a:cubicBezTo>
                    <a:pt x="284" y="269"/>
                    <a:pt x="302" y="281"/>
                    <a:pt x="315" y="287"/>
                  </a:cubicBezTo>
                  <a:cubicBezTo>
                    <a:pt x="321" y="293"/>
                    <a:pt x="321" y="299"/>
                    <a:pt x="327" y="305"/>
                  </a:cubicBezTo>
                  <a:lnTo>
                    <a:pt x="339" y="311"/>
                  </a:lnTo>
                  <a:cubicBezTo>
                    <a:pt x="345" y="324"/>
                    <a:pt x="357" y="336"/>
                    <a:pt x="363" y="348"/>
                  </a:cubicBezTo>
                  <a:lnTo>
                    <a:pt x="375" y="360"/>
                  </a:lnTo>
                  <a:lnTo>
                    <a:pt x="375" y="366"/>
                  </a:lnTo>
                  <a:cubicBezTo>
                    <a:pt x="381" y="372"/>
                    <a:pt x="381" y="378"/>
                    <a:pt x="387" y="384"/>
                  </a:cubicBezTo>
                  <a:cubicBezTo>
                    <a:pt x="393" y="402"/>
                    <a:pt x="399" y="414"/>
                    <a:pt x="405" y="426"/>
                  </a:cubicBezTo>
                  <a:lnTo>
                    <a:pt x="405" y="438"/>
                  </a:lnTo>
                  <a:cubicBezTo>
                    <a:pt x="405" y="438"/>
                    <a:pt x="405" y="444"/>
                    <a:pt x="405" y="444"/>
                  </a:cubicBezTo>
                  <a:cubicBezTo>
                    <a:pt x="411" y="450"/>
                    <a:pt x="411" y="463"/>
                    <a:pt x="411" y="469"/>
                  </a:cubicBezTo>
                  <a:cubicBezTo>
                    <a:pt x="414" y="502"/>
                    <a:pt x="440" y="517"/>
                    <a:pt x="465" y="517"/>
                  </a:cubicBezTo>
                  <a:cubicBezTo>
                    <a:pt x="496" y="517"/>
                    <a:pt x="527" y="496"/>
                    <a:pt x="520" y="456"/>
                  </a:cubicBezTo>
                  <a:cubicBezTo>
                    <a:pt x="496" y="311"/>
                    <a:pt x="405" y="191"/>
                    <a:pt x="272" y="136"/>
                  </a:cubicBezTo>
                  <a:cubicBezTo>
                    <a:pt x="312" y="118"/>
                    <a:pt x="353" y="109"/>
                    <a:pt x="393" y="109"/>
                  </a:cubicBezTo>
                  <a:cubicBezTo>
                    <a:pt x="459" y="109"/>
                    <a:pt x="522" y="132"/>
                    <a:pt x="574" y="173"/>
                  </a:cubicBezTo>
                  <a:cubicBezTo>
                    <a:pt x="585" y="179"/>
                    <a:pt x="595" y="182"/>
                    <a:pt x="605" y="182"/>
                  </a:cubicBezTo>
                  <a:cubicBezTo>
                    <a:pt x="648" y="182"/>
                    <a:pt x="681" y="127"/>
                    <a:pt x="647" y="88"/>
                  </a:cubicBezTo>
                  <a:cubicBezTo>
                    <a:pt x="574" y="30"/>
                    <a:pt x="486" y="0"/>
                    <a:pt x="3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70"/>
            <p:cNvSpPr/>
            <p:nvPr/>
          </p:nvSpPr>
          <p:spPr>
            <a:xfrm>
              <a:off x="-1231443" y="742037"/>
              <a:ext cx="14914" cy="1246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31" y="1"/>
                  </a:moveTo>
                  <a:cubicBezTo>
                    <a:pt x="17" y="1"/>
                    <a:pt x="3" y="10"/>
                    <a:pt x="3" y="28"/>
                  </a:cubicBezTo>
                  <a:cubicBezTo>
                    <a:pt x="0" y="46"/>
                    <a:pt x="17" y="55"/>
                    <a:pt x="33" y="55"/>
                  </a:cubicBezTo>
                  <a:cubicBezTo>
                    <a:pt x="50" y="55"/>
                    <a:pt x="67" y="46"/>
                    <a:pt x="64" y="28"/>
                  </a:cubicBezTo>
                  <a:cubicBezTo>
                    <a:pt x="61" y="10"/>
                    <a:pt x="45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70"/>
            <p:cNvSpPr/>
            <p:nvPr/>
          </p:nvSpPr>
          <p:spPr>
            <a:xfrm>
              <a:off x="-768436" y="769417"/>
              <a:ext cx="15582" cy="10685"/>
            </a:xfrm>
            <a:custGeom>
              <a:avLst/>
              <a:gdLst/>
              <a:ahLst/>
              <a:cxnLst/>
              <a:rect l="l" t="t" r="r" b="b"/>
              <a:pathLst>
                <a:path w="70" h="48" extrusionOk="0">
                  <a:moveTo>
                    <a:pt x="45" y="0"/>
                  </a:moveTo>
                  <a:cubicBezTo>
                    <a:pt x="43" y="0"/>
                    <a:pt x="40" y="1"/>
                    <a:pt x="38" y="2"/>
                  </a:cubicBezTo>
                  <a:cubicBezTo>
                    <a:pt x="1" y="2"/>
                    <a:pt x="42" y="48"/>
                    <a:pt x="60" y="48"/>
                  </a:cubicBezTo>
                  <a:cubicBezTo>
                    <a:pt x="66" y="48"/>
                    <a:pt x="70" y="43"/>
                    <a:pt x="68" y="32"/>
                  </a:cubicBezTo>
                  <a:cubicBezTo>
                    <a:pt x="68" y="16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70"/>
            <p:cNvSpPr/>
            <p:nvPr/>
          </p:nvSpPr>
          <p:spPr>
            <a:xfrm>
              <a:off x="-979460" y="834193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7" y="42"/>
                    <a:pt x="67" y="31"/>
                  </a:cubicBezTo>
                  <a:cubicBezTo>
                    <a:pt x="67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70"/>
            <p:cNvSpPr/>
            <p:nvPr/>
          </p:nvSpPr>
          <p:spPr>
            <a:xfrm>
              <a:off x="-1061377" y="812601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1" y="1"/>
                  </a:moveTo>
                  <a:cubicBezTo>
                    <a:pt x="13" y="1"/>
                    <a:pt x="0" y="13"/>
                    <a:pt x="0" y="31"/>
                  </a:cubicBezTo>
                  <a:cubicBezTo>
                    <a:pt x="0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70"/>
            <p:cNvSpPr/>
            <p:nvPr/>
          </p:nvSpPr>
          <p:spPr>
            <a:xfrm>
              <a:off x="-986138" y="774982"/>
              <a:ext cx="13801" cy="13801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13" y="1"/>
                    <a:pt x="1" y="13"/>
                    <a:pt x="1" y="31"/>
                  </a:cubicBezTo>
                  <a:cubicBezTo>
                    <a:pt x="1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70"/>
            <p:cNvSpPr/>
            <p:nvPr/>
          </p:nvSpPr>
          <p:spPr>
            <a:xfrm>
              <a:off x="-1144851" y="780324"/>
              <a:ext cx="16472" cy="13801"/>
            </a:xfrm>
            <a:custGeom>
              <a:avLst/>
              <a:gdLst/>
              <a:ahLst/>
              <a:cxnLst/>
              <a:rect l="l" t="t" r="r" b="b"/>
              <a:pathLst>
                <a:path w="74" h="62" extrusionOk="0">
                  <a:moveTo>
                    <a:pt x="43" y="1"/>
                  </a:moveTo>
                  <a:cubicBezTo>
                    <a:pt x="1" y="1"/>
                    <a:pt x="1" y="61"/>
                    <a:pt x="43" y="61"/>
                  </a:cubicBezTo>
                  <a:cubicBezTo>
                    <a:pt x="61" y="61"/>
                    <a:pt x="73" y="49"/>
                    <a:pt x="73" y="31"/>
                  </a:cubicBezTo>
                  <a:cubicBezTo>
                    <a:pt x="73" y="13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70"/>
            <p:cNvSpPr/>
            <p:nvPr/>
          </p:nvSpPr>
          <p:spPr>
            <a:xfrm>
              <a:off x="-682067" y="819502"/>
              <a:ext cx="15359" cy="10907"/>
            </a:xfrm>
            <a:custGeom>
              <a:avLst/>
              <a:gdLst/>
              <a:ahLst/>
              <a:cxnLst/>
              <a:rect l="l" t="t" r="r" b="b"/>
              <a:pathLst>
                <a:path w="69" h="49" extrusionOk="0">
                  <a:moveTo>
                    <a:pt x="37" y="0"/>
                  </a:moveTo>
                  <a:cubicBezTo>
                    <a:pt x="0" y="0"/>
                    <a:pt x="40" y="49"/>
                    <a:pt x="58" y="49"/>
                  </a:cubicBezTo>
                  <a:cubicBezTo>
                    <a:pt x="64" y="49"/>
                    <a:pt x="68" y="44"/>
                    <a:pt x="67" y="30"/>
                  </a:cubicBezTo>
                  <a:cubicBezTo>
                    <a:pt x="67" y="18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3" name="Google Shape;2643;p70"/>
            <p:cNvSpPr/>
            <p:nvPr/>
          </p:nvSpPr>
          <p:spPr>
            <a:xfrm>
              <a:off x="-339486" y="859792"/>
              <a:ext cx="15359" cy="11575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38" y="0"/>
                  </a:moveTo>
                  <a:cubicBezTo>
                    <a:pt x="1" y="0"/>
                    <a:pt x="40" y="52"/>
                    <a:pt x="59" y="52"/>
                  </a:cubicBezTo>
                  <a:cubicBezTo>
                    <a:pt x="65" y="52"/>
                    <a:pt x="69" y="47"/>
                    <a:pt x="69" y="37"/>
                  </a:cubicBezTo>
                  <a:cubicBezTo>
                    <a:pt x="69" y="19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4" name="Google Shape;2644;p70"/>
            <p:cNvSpPr/>
            <p:nvPr/>
          </p:nvSpPr>
          <p:spPr>
            <a:xfrm>
              <a:off x="-369760" y="784331"/>
              <a:ext cx="14692" cy="13801"/>
            </a:xfrm>
            <a:custGeom>
              <a:avLst/>
              <a:gdLst/>
              <a:ahLst/>
              <a:cxnLst/>
              <a:rect l="l" t="t" r="r" b="b"/>
              <a:pathLst>
                <a:path w="66" h="62" extrusionOk="0">
                  <a:moveTo>
                    <a:pt x="31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33" y="62"/>
                    <a:pt x="34" y="62"/>
                    <a:pt x="35" y="61"/>
                  </a:cubicBezTo>
                  <a:cubicBezTo>
                    <a:pt x="54" y="61"/>
                    <a:pt x="66" y="49"/>
                    <a:pt x="66" y="31"/>
                  </a:cubicBezTo>
                  <a:cubicBezTo>
                    <a:pt x="66" y="13"/>
                    <a:pt x="47" y="1"/>
                    <a:pt x="35" y="1"/>
                  </a:cubicBezTo>
                  <a:cubicBezTo>
                    <a:pt x="34" y="1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5" name="Google Shape;2645;p70"/>
            <p:cNvSpPr/>
            <p:nvPr/>
          </p:nvSpPr>
          <p:spPr>
            <a:xfrm>
              <a:off x="-692752" y="754948"/>
              <a:ext cx="16250" cy="10462"/>
            </a:xfrm>
            <a:custGeom>
              <a:avLst/>
              <a:gdLst/>
              <a:ahLst/>
              <a:cxnLst/>
              <a:rect l="l" t="t" r="r" b="b"/>
              <a:pathLst>
                <a:path w="73" h="47" extrusionOk="0">
                  <a:moveTo>
                    <a:pt x="42" y="0"/>
                  </a:moveTo>
                  <a:cubicBezTo>
                    <a:pt x="1" y="0"/>
                    <a:pt x="40" y="46"/>
                    <a:pt x="61" y="46"/>
                  </a:cubicBezTo>
                  <a:cubicBezTo>
                    <a:pt x="68" y="46"/>
                    <a:pt x="73" y="42"/>
                    <a:pt x="73" y="30"/>
                  </a:cubicBezTo>
                  <a:cubicBezTo>
                    <a:pt x="73" y="12"/>
                    <a:pt x="54" y="0"/>
                    <a:pt x="42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6" name="Google Shape;2646;p70"/>
            <p:cNvSpPr/>
            <p:nvPr/>
          </p:nvSpPr>
          <p:spPr>
            <a:xfrm>
              <a:off x="-436094" y="867806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8" y="42"/>
                    <a:pt x="68" y="31"/>
                  </a:cubicBezTo>
                  <a:cubicBezTo>
                    <a:pt x="68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7" name="Google Shape;2647;p70"/>
            <p:cNvSpPr/>
            <p:nvPr/>
          </p:nvSpPr>
          <p:spPr>
            <a:xfrm>
              <a:off x="-597257" y="842207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0" y="1"/>
                  </a:moveTo>
                  <a:cubicBezTo>
                    <a:pt x="12" y="1"/>
                    <a:pt x="0" y="13"/>
                    <a:pt x="0" y="31"/>
                  </a:cubicBezTo>
                  <a:cubicBezTo>
                    <a:pt x="0" y="49"/>
                    <a:pt x="12" y="61"/>
                    <a:pt x="30" y="61"/>
                  </a:cubicBezTo>
                  <a:cubicBezTo>
                    <a:pt x="48" y="61"/>
                    <a:pt x="60" y="49"/>
                    <a:pt x="60" y="31"/>
                  </a:cubicBezTo>
                  <a:cubicBezTo>
                    <a:pt x="60" y="13"/>
                    <a:pt x="48" y="1"/>
                    <a:pt x="30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8" name="Google Shape;2648;p70"/>
            <p:cNvSpPr/>
            <p:nvPr/>
          </p:nvSpPr>
          <p:spPr>
            <a:xfrm>
              <a:off x="-921584" y="732020"/>
              <a:ext cx="16472" cy="10462"/>
            </a:xfrm>
            <a:custGeom>
              <a:avLst/>
              <a:gdLst/>
              <a:ahLst/>
              <a:cxnLst/>
              <a:rect l="l" t="t" r="r" b="b"/>
              <a:pathLst>
                <a:path w="74" h="47" extrusionOk="0">
                  <a:moveTo>
                    <a:pt x="37" y="0"/>
                  </a:moveTo>
                  <a:cubicBezTo>
                    <a:pt x="0" y="0"/>
                    <a:pt x="41" y="46"/>
                    <a:pt x="62" y="46"/>
                  </a:cubicBezTo>
                  <a:cubicBezTo>
                    <a:pt x="69" y="46"/>
                    <a:pt x="73" y="42"/>
                    <a:pt x="73" y="31"/>
                  </a:cubicBezTo>
                  <a:cubicBezTo>
                    <a:pt x="73" y="13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9" name="Google Shape;2649;p70"/>
            <p:cNvSpPr/>
            <p:nvPr/>
          </p:nvSpPr>
          <p:spPr>
            <a:xfrm>
              <a:off x="-986138" y="2089210"/>
              <a:ext cx="670026" cy="66112"/>
            </a:xfrm>
            <a:custGeom>
              <a:avLst/>
              <a:gdLst/>
              <a:ahLst/>
              <a:cxnLst/>
              <a:rect l="l" t="t" r="r" b="b"/>
              <a:pathLst>
                <a:path w="3010" h="297" extrusionOk="0">
                  <a:moveTo>
                    <a:pt x="1" y="0"/>
                  </a:moveTo>
                  <a:lnTo>
                    <a:pt x="1" y="73"/>
                  </a:lnTo>
                  <a:cubicBezTo>
                    <a:pt x="549" y="221"/>
                    <a:pt x="1114" y="296"/>
                    <a:pt x="1681" y="296"/>
                  </a:cubicBezTo>
                  <a:cubicBezTo>
                    <a:pt x="2126" y="296"/>
                    <a:pt x="2571" y="250"/>
                    <a:pt x="3010" y="157"/>
                  </a:cubicBezTo>
                  <a:lnTo>
                    <a:pt x="3010" y="79"/>
                  </a:lnTo>
                  <a:cubicBezTo>
                    <a:pt x="2567" y="175"/>
                    <a:pt x="2118" y="223"/>
                    <a:pt x="1669" y="223"/>
                  </a:cubicBezTo>
                  <a:cubicBezTo>
                    <a:pt x="1106" y="223"/>
                    <a:pt x="545" y="148"/>
                    <a:pt x="1" y="0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0" name="Google Shape;2650;p70"/>
            <p:cNvSpPr/>
            <p:nvPr/>
          </p:nvSpPr>
          <p:spPr>
            <a:xfrm>
              <a:off x="-992816" y="2278642"/>
              <a:ext cx="671362" cy="67893"/>
            </a:xfrm>
            <a:custGeom>
              <a:avLst/>
              <a:gdLst/>
              <a:ahLst/>
              <a:cxnLst/>
              <a:rect l="l" t="t" r="r" b="b"/>
              <a:pathLst>
                <a:path w="3016" h="305" extrusionOk="0">
                  <a:moveTo>
                    <a:pt x="1" y="1"/>
                  </a:moveTo>
                  <a:lnTo>
                    <a:pt x="1" y="80"/>
                  </a:lnTo>
                  <a:cubicBezTo>
                    <a:pt x="556" y="229"/>
                    <a:pt x="1127" y="304"/>
                    <a:pt x="1698" y="304"/>
                  </a:cubicBezTo>
                  <a:cubicBezTo>
                    <a:pt x="2140" y="304"/>
                    <a:pt x="2581" y="260"/>
                    <a:pt x="3016" y="170"/>
                  </a:cubicBezTo>
                  <a:lnTo>
                    <a:pt x="3016" y="92"/>
                  </a:lnTo>
                  <a:cubicBezTo>
                    <a:pt x="2582" y="186"/>
                    <a:pt x="2141" y="233"/>
                    <a:pt x="1700" y="233"/>
                  </a:cubicBezTo>
                  <a:cubicBezTo>
                    <a:pt x="1128" y="233"/>
                    <a:pt x="557" y="154"/>
                    <a:pt x="1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1" name="Google Shape;2651;p70"/>
            <p:cNvSpPr/>
            <p:nvPr/>
          </p:nvSpPr>
          <p:spPr>
            <a:xfrm>
              <a:off x="-977902" y="1914246"/>
              <a:ext cx="668690" cy="66780"/>
            </a:xfrm>
            <a:custGeom>
              <a:avLst/>
              <a:gdLst/>
              <a:ahLst/>
              <a:cxnLst/>
              <a:rect l="l" t="t" r="r" b="b"/>
              <a:pathLst>
                <a:path w="3004" h="300" extrusionOk="0">
                  <a:moveTo>
                    <a:pt x="6" y="1"/>
                  </a:moveTo>
                  <a:cubicBezTo>
                    <a:pt x="6" y="25"/>
                    <a:pt x="0" y="55"/>
                    <a:pt x="0" y="79"/>
                  </a:cubicBezTo>
                  <a:cubicBezTo>
                    <a:pt x="435" y="194"/>
                    <a:pt x="882" y="266"/>
                    <a:pt x="1329" y="291"/>
                  </a:cubicBezTo>
                  <a:cubicBezTo>
                    <a:pt x="1446" y="297"/>
                    <a:pt x="1563" y="300"/>
                    <a:pt x="1680" y="300"/>
                  </a:cubicBezTo>
                  <a:cubicBezTo>
                    <a:pt x="2125" y="300"/>
                    <a:pt x="2568" y="255"/>
                    <a:pt x="3003" y="164"/>
                  </a:cubicBezTo>
                  <a:cubicBezTo>
                    <a:pt x="3003" y="133"/>
                    <a:pt x="3003" y="109"/>
                    <a:pt x="3003" y="85"/>
                  </a:cubicBezTo>
                  <a:cubicBezTo>
                    <a:pt x="2567" y="178"/>
                    <a:pt x="2124" y="224"/>
                    <a:pt x="1681" y="224"/>
                  </a:cubicBezTo>
                  <a:cubicBezTo>
                    <a:pt x="1118" y="224"/>
                    <a:pt x="554" y="149"/>
                    <a:pt x="6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70"/>
            <p:cNvSpPr/>
            <p:nvPr/>
          </p:nvSpPr>
          <p:spPr>
            <a:xfrm>
              <a:off x="-1868300" y="974209"/>
              <a:ext cx="398231" cy="395560"/>
            </a:xfrm>
            <a:custGeom>
              <a:avLst/>
              <a:gdLst/>
              <a:ahLst/>
              <a:cxnLst/>
              <a:rect l="l" t="t" r="r" b="b"/>
              <a:pathLst>
                <a:path w="1789" h="1777" extrusionOk="0">
                  <a:moveTo>
                    <a:pt x="822" y="0"/>
                  </a:moveTo>
                  <a:cubicBezTo>
                    <a:pt x="761" y="0"/>
                    <a:pt x="707" y="42"/>
                    <a:pt x="695" y="97"/>
                  </a:cubicBezTo>
                  <a:cubicBezTo>
                    <a:pt x="642" y="290"/>
                    <a:pt x="723" y="473"/>
                    <a:pt x="846" y="628"/>
                  </a:cubicBezTo>
                  <a:lnTo>
                    <a:pt x="846" y="628"/>
                  </a:lnTo>
                  <a:cubicBezTo>
                    <a:pt x="744" y="526"/>
                    <a:pt x="634" y="420"/>
                    <a:pt x="556" y="326"/>
                  </a:cubicBezTo>
                  <a:cubicBezTo>
                    <a:pt x="538" y="302"/>
                    <a:pt x="508" y="278"/>
                    <a:pt x="477" y="266"/>
                  </a:cubicBezTo>
                  <a:cubicBezTo>
                    <a:pt x="473" y="265"/>
                    <a:pt x="470" y="265"/>
                    <a:pt x="466" y="265"/>
                  </a:cubicBezTo>
                  <a:cubicBezTo>
                    <a:pt x="416" y="265"/>
                    <a:pt x="374" y="300"/>
                    <a:pt x="369" y="350"/>
                  </a:cubicBezTo>
                  <a:cubicBezTo>
                    <a:pt x="357" y="399"/>
                    <a:pt x="363" y="453"/>
                    <a:pt x="381" y="502"/>
                  </a:cubicBezTo>
                  <a:cubicBezTo>
                    <a:pt x="430" y="649"/>
                    <a:pt x="503" y="785"/>
                    <a:pt x="597" y="908"/>
                  </a:cubicBezTo>
                  <a:lnTo>
                    <a:pt x="597" y="908"/>
                  </a:lnTo>
                  <a:cubicBezTo>
                    <a:pt x="491" y="809"/>
                    <a:pt x="371" y="712"/>
                    <a:pt x="290" y="653"/>
                  </a:cubicBezTo>
                  <a:cubicBezTo>
                    <a:pt x="243" y="616"/>
                    <a:pt x="177" y="586"/>
                    <a:pt x="120" y="586"/>
                  </a:cubicBezTo>
                  <a:cubicBezTo>
                    <a:pt x="76" y="586"/>
                    <a:pt x="37" y="605"/>
                    <a:pt x="18" y="653"/>
                  </a:cubicBezTo>
                  <a:cubicBezTo>
                    <a:pt x="0" y="695"/>
                    <a:pt x="6" y="749"/>
                    <a:pt x="36" y="786"/>
                  </a:cubicBezTo>
                  <a:cubicBezTo>
                    <a:pt x="296" y="1136"/>
                    <a:pt x="604" y="1450"/>
                    <a:pt x="949" y="1716"/>
                  </a:cubicBezTo>
                  <a:cubicBezTo>
                    <a:pt x="985" y="1746"/>
                    <a:pt x="1064" y="1746"/>
                    <a:pt x="1094" y="1776"/>
                  </a:cubicBezTo>
                  <a:cubicBezTo>
                    <a:pt x="1281" y="1764"/>
                    <a:pt x="1462" y="1680"/>
                    <a:pt x="1595" y="1547"/>
                  </a:cubicBezTo>
                  <a:cubicBezTo>
                    <a:pt x="1740" y="1408"/>
                    <a:pt x="1789" y="1118"/>
                    <a:pt x="1650" y="979"/>
                  </a:cubicBezTo>
                  <a:cubicBezTo>
                    <a:pt x="1625" y="749"/>
                    <a:pt x="1625" y="520"/>
                    <a:pt x="1650" y="290"/>
                  </a:cubicBezTo>
                  <a:cubicBezTo>
                    <a:pt x="1654" y="242"/>
                    <a:pt x="1615" y="204"/>
                    <a:pt x="1572" y="204"/>
                  </a:cubicBezTo>
                  <a:cubicBezTo>
                    <a:pt x="1555" y="204"/>
                    <a:pt x="1538" y="210"/>
                    <a:pt x="1523" y="224"/>
                  </a:cubicBezTo>
                  <a:cubicBezTo>
                    <a:pt x="1396" y="320"/>
                    <a:pt x="1317" y="477"/>
                    <a:pt x="1311" y="647"/>
                  </a:cubicBezTo>
                  <a:cubicBezTo>
                    <a:pt x="1154" y="477"/>
                    <a:pt x="1021" y="296"/>
                    <a:pt x="919" y="91"/>
                  </a:cubicBezTo>
                  <a:cubicBezTo>
                    <a:pt x="900" y="48"/>
                    <a:pt x="876" y="6"/>
                    <a:pt x="822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3" name="Google Shape;2653;p70"/>
            <p:cNvSpPr/>
            <p:nvPr/>
          </p:nvSpPr>
          <p:spPr>
            <a:xfrm>
              <a:off x="-1713816" y="1074824"/>
              <a:ext cx="73013" cy="83030"/>
            </a:xfrm>
            <a:custGeom>
              <a:avLst/>
              <a:gdLst/>
              <a:ahLst/>
              <a:cxnLst/>
              <a:rect l="l" t="t" r="r" b="b"/>
              <a:pathLst>
                <a:path w="328" h="373" extrusionOk="0">
                  <a:moveTo>
                    <a:pt x="29" y="1"/>
                  </a:moveTo>
                  <a:cubicBezTo>
                    <a:pt x="23" y="1"/>
                    <a:pt x="18" y="3"/>
                    <a:pt x="13" y="7"/>
                  </a:cubicBezTo>
                  <a:cubicBezTo>
                    <a:pt x="7" y="13"/>
                    <a:pt x="1" y="19"/>
                    <a:pt x="7" y="31"/>
                  </a:cubicBezTo>
                  <a:cubicBezTo>
                    <a:pt x="1" y="31"/>
                    <a:pt x="7" y="37"/>
                    <a:pt x="7" y="43"/>
                  </a:cubicBezTo>
                  <a:cubicBezTo>
                    <a:pt x="86" y="158"/>
                    <a:pt x="176" y="267"/>
                    <a:pt x="279" y="364"/>
                  </a:cubicBezTo>
                  <a:cubicBezTo>
                    <a:pt x="282" y="370"/>
                    <a:pt x="288" y="373"/>
                    <a:pt x="295" y="373"/>
                  </a:cubicBezTo>
                  <a:cubicBezTo>
                    <a:pt x="302" y="373"/>
                    <a:pt x="309" y="370"/>
                    <a:pt x="315" y="364"/>
                  </a:cubicBezTo>
                  <a:cubicBezTo>
                    <a:pt x="327" y="352"/>
                    <a:pt x="327" y="334"/>
                    <a:pt x="315" y="327"/>
                  </a:cubicBezTo>
                  <a:cubicBezTo>
                    <a:pt x="218" y="231"/>
                    <a:pt x="128" y="122"/>
                    <a:pt x="55" y="13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4" name="Google Shape;2654;p70"/>
            <p:cNvSpPr/>
            <p:nvPr/>
          </p:nvSpPr>
          <p:spPr>
            <a:xfrm>
              <a:off x="-1762120" y="1150730"/>
              <a:ext cx="70119" cy="74794"/>
            </a:xfrm>
            <a:custGeom>
              <a:avLst/>
              <a:gdLst/>
              <a:ahLst/>
              <a:cxnLst/>
              <a:rect l="l" t="t" r="r" b="b"/>
              <a:pathLst>
                <a:path w="315" h="336" extrusionOk="0">
                  <a:moveTo>
                    <a:pt x="25" y="1"/>
                  </a:moveTo>
                  <a:cubicBezTo>
                    <a:pt x="20" y="1"/>
                    <a:pt x="15" y="2"/>
                    <a:pt x="13" y="5"/>
                  </a:cubicBezTo>
                  <a:cubicBezTo>
                    <a:pt x="6" y="11"/>
                    <a:pt x="0" y="17"/>
                    <a:pt x="0" y="29"/>
                  </a:cubicBezTo>
                  <a:cubicBezTo>
                    <a:pt x="0" y="35"/>
                    <a:pt x="0" y="41"/>
                    <a:pt x="6" y="41"/>
                  </a:cubicBezTo>
                  <a:cubicBezTo>
                    <a:pt x="85" y="144"/>
                    <a:pt x="176" y="240"/>
                    <a:pt x="266" y="331"/>
                  </a:cubicBezTo>
                  <a:cubicBezTo>
                    <a:pt x="272" y="334"/>
                    <a:pt x="278" y="335"/>
                    <a:pt x="284" y="335"/>
                  </a:cubicBezTo>
                  <a:cubicBezTo>
                    <a:pt x="290" y="335"/>
                    <a:pt x="296" y="334"/>
                    <a:pt x="303" y="331"/>
                  </a:cubicBezTo>
                  <a:cubicBezTo>
                    <a:pt x="315" y="319"/>
                    <a:pt x="315" y="301"/>
                    <a:pt x="303" y="289"/>
                  </a:cubicBezTo>
                  <a:cubicBezTo>
                    <a:pt x="212" y="204"/>
                    <a:pt x="127" y="107"/>
                    <a:pt x="49" y="11"/>
                  </a:cubicBezTo>
                  <a:cubicBezTo>
                    <a:pt x="42" y="4"/>
                    <a:pt x="33" y="1"/>
                    <a:pt x="25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5" name="Google Shape;2655;p70"/>
            <p:cNvSpPr/>
            <p:nvPr/>
          </p:nvSpPr>
          <p:spPr>
            <a:xfrm>
              <a:off x="-1657276" y="1191911"/>
              <a:ext cx="735916" cy="788449"/>
            </a:xfrm>
            <a:custGeom>
              <a:avLst/>
              <a:gdLst/>
              <a:ahLst/>
              <a:cxnLst/>
              <a:rect l="l" t="t" r="r" b="b"/>
              <a:pathLst>
                <a:path w="3306" h="3542" extrusionOk="0">
                  <a:moveTo>
                    <a:pt x="702" y="1"/>
                  </a:moveTo>
                  <a:lnTo>
                    <a:pt x="1" y="738"/>
                  </a:lnTo>
                  <a:lnTo>
                    <a:pt x="1004" y="3542"/>
                  </a:lnTo>
                  <a:lnTo>
                    <a:pt x="3306" y="3173"/>
                  </a:lnTo>
                  <a:lnTo>
                    <a:pt x="3125" y="1965"/>
                  </a:lnTo>
                  <a:lnTo>
                    <a:pt x="1662" y="225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6" name="Google Shape;2656;p70"/>
            <p:cNvSpPr/>
            <p:nvPr/>
          </p:nvSpPr>
          <p:spPr>
            <a:xfrm>
              <a:off x="-1239011" y="1561649"/>
              <a:ext cx="421382" cy="409361"/>
            </a:xfrm>
            <a:custGeom>
              <a:avLst/>
              <a:gdLst/>
              <a:ahLst/>
              <a:cxnLst/>
              <a:rect l="l" t="t" r="r" b="b"/>
              <a:pathLst>
                <a:path w="1893" h="1839" extrusionOk="0">
                  <a:moveTo>
                    <a:pt x="1308" y="1"/>
                  </a:moveTo>
                  <a:cubicBezTo>
                    <a:pt x="1265" y="1"/>
                    <a:pt x="1222" y="7"/>
                    <a:pt x="1179" y="20"/>
                  </a:cubicBezTo>
                  <a:lnTo>
                    <a:pt x="1" y="340"/>
                  </a:lnTo>
                  <a:lnTo>
                    <a:pt x="508" y="1838"/>
                  </a:lnTo>
                  <a:lnTo>
                    <a:pt x="1892" y="1385"/>
                  </a:lnTo>
                  <a:lnTo>
                    <a:pt x="1723" y="279"/>
                  </a:lnTo>
                  <a:cubicBezTo>
                    <a:pt x="1655" y="109"/>
                    <a:pt x="1488" y="1"/>
                    <a:pt x="1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7" name="Google Shape;2657;p70"/>
            <p:cNvSpPr/>
            <p:nvPr/>
          </p:nvSpPr>
          <p:spPr>
            <a:xfrm>
              <a:off x="280899" y="965972"/>
              <a:ext cx="399790" cy="395783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973" y="1"/>
                  </a:moveTo>
                  <a:cubicBezTo>
                    <a:pt x="913" y="7"/>
                    <a:pt x="895" y="49"/>
                    <a:pt x="877" y="91"/>
                  </a:cubicBezTo>
                  <a:cubicBezTo>
                    <a:pt x="768" y="297"/>
                    <a:pt x="635" y="478"/>
                    <a:pt x="484" y="647"/>
                  </a:cubicBezTo>
                  <a:cubicBezTo>
                    <a:pt x="478" y="478"/>
                    <a:pt x="399" y="321"/>
                    <a:pt x="266" y="218"/>
                  </a:cubicBezTo>
                  <a:cubicBezTo>
                    <a:pt x="252" y="207"/>
                    <a:pt x="236" y="202"/>
                    <a:pt x="221" y="202"/>
                  </a:cubicBezTo>
                  <a:cubicBezTo>
                    <a:pt x="177" y="202"/>
                    <a:pt x="137" y="242"/>
                    <a:pt x="146" y="291"/>
                  </a:cubicBezTo>
                  <a:cubicBezTo>
                    <a:pt x="170" y="520"/>
                    <a:pt x="170" y="750"/>
                    <a:pt x="146" y="980"/>
                  </a:cubicBezTo>
                  <a:cubicBezTo>
                    <a:pt x="1" y="1119"/>
                    <a:pt x="55" y="1409"/>
                    <a:pt x="194" y="1548"/>
                  </a:cubicBezTo>
                  <a:cubicBezTo>
                    <a:pt x="333" y="1681"/>
                    <a:pt x="508" y="1765"/>
                    <a:pt x="702" y="1777"/>
                  </a:cubicBezTo>
                  <a:cubicBezTo>
                    <a:pt x="732" y="1747"/>
                    <a:pt x="810" y="1747"/>
                    <a:pt x="847" y="1717"/>
                  </a:cubicBezTo>
                  <a:cubicBezTo>
                    <a:pt x="1185" y="1451"/>
                    <a:pt x="1493" y="1137"/>
                    <a:pt x="1753" y="786"/>
                  </a:cubicBezTo>
                  <a:cubicBezTo>
                    <a:pt x="1783" y="750"/>
                    <a:pt x="1795" y="696"/>
                    <a:pt x="1777" y="653"/>
                  </a:cubicBezTo>
                  <a:cubicBezTo>
                    <a:pt x="1756" y="605"/>
                    <a:pt x="1717" y="587"/>
                    <a:pt x="1672" y="587"/>
                  </a:cubicBezTo>
                  <a:cubicBezTo>
                    <a:pt x="1616" y="587"/>
                    <a:pt x="1552" y="616"/>
                    <a:pt x="1505" y="653"/>
                  </a:cubicBezTo>
                  <a:cubicBezTo>
                    <a:pt x="1418" y="715"/>
                    <a:pt x="1294" y="816"/>
                    <a:pt x="1187" y="918"/>
                  </a:cubicBezTo>
                  <a:lnTo>
                    <a:pt x="1187" y="918"/>
                  </a:lnTo>
                  <a:cubicBezTo>
                    <a:pt x="1283" y="793"/>
                    <a:pt x="1358" y="654"/>
                    <a:pt x="1408" y="502"/>
                  </a:cubicBezTo>
                  <a:cubicBezTo>
                    <a:pt x="1433" y="454"/>
                    <a:pt x="1439" y="400"/>
                    <a:pt x="1427" y="351"/>
                  </a:cubicBezTo>
                  <a:cubicBezTo>
                    <a:pt x="1415" y="301"/>
                    <a:pt x="1373" y="266"/>
                    <a:pt x="1328" y="266"/>
                  </a:cubicBezTo>
                  <a:cubicBezTo>
                    <a:pt x="1325" y="266"/>
                    <a:pt x="1321" y="266"/>
                    <a:pt x="1318" y="267"/>
                  </a:cubicBezTo>
                  <a:cubicBezTo>
                    <a:pt x="1282" y="279"/>
                    <a:pt x="1257" y="297"/>
                    <a:pt x="1233" y="327"/>
                  </a:cubicBezTo>
                  <a:cubicBezTo>
                    <a:pt x="1158" y="418"/>
                    <a:pt x="1054" y="520"/>
                    <a:pt x="957" y="620"/>
                  </a:cubicBezTo>
                  <a:lnTo>
                    <a:pt x="957" y="620"/>
                  </a:lnTo>
                  <a:cubicBezTo>
                    <a:pt x="1075" y="467"/>
                    <a:pt x="1152" y="287"/>
                    <a:pt x="1100" y="97"/>
                  </a:cubicBezTo>
                  <a:cubicBezTo>
                    <a:pt x="1082" y="43"/>
                    <a:pt x="1034" y="1"/>
                    <a:pt x="973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8" name="Google Shape;2658;p70"/>
            <p:cNvSpPr/>
            <p:nvPr/>
          </p:nvSpPr>
          <p:spPr>
            <a:xfrm>
              <a:off x="453191" y="1066810"/>
              <a:ext cx="72790" cy="83030"/>
            </a:xfrm>
            <a:custGeom>
              <a:avLst/>
              <a:gdLst/>
              <a:ahLst/>
              <a:cxnLst/>
              <a:rect l="l" t="t" r="r" b="b"/>
              <a:pathLst>
                <a:path w="327" h="373" extrusionOk="0">
                  <a:moveTo>
                    <a:pt x="299" y="0"/>
                  </a:moveTo>
                  <a:cubicBezTo>
                    <a:pt x="290" y="0"/>
                    <a:pt x="282" y="6"/>
                    <a:pt x="278" y="13"/>
                  </a:cubicBezTo>
                  <a:cubicBezTo>
                    <a:pt x="199" y="122"/>
                    <a:pt x="109" y="231"/>
                    <a:pt x="12" y="327"/>
                  </a:cubicBezTo>
                  <a:cubicBezTo>
                    <a:pt x="0" y="333"/>
                    <a:pt x="0" y="351"/>
                    <a:pt x="12" y="363"/>
                  </a:cubicBezTo>
                  <a:cubicBezTo>
                    <a:pt x="18" y="370"/>
                    <a:pt x="26" y="373"/>
                    <a:pt x="32" y="373"/>
                  </a:cubicBezTo>
                  <a:cubicBezTo>
                    <a:pt x="39" y="373"/>
                    <a:pt x="45" y="370"/>
                    <a:pt x="48" y="363"/>
                  </a:cubicBezTo>
                  <a:cubicBezTo>
                    <a:pt x="151" y="267"/>
                    <a:pt x="242" y="158"/>
                    <a:pt x="320" y="43"/>
                  </a:cubicBezTo>
                  <a:cubicBezTo>
                    <a:pt x="320" y="37"/>
                    <a:pt x="326" y="31"/>
                    <a:pt x="326" y="31"/>
                  </a:cubicBezTo>
                  <a:cubicBezTo>
                    <a:pt x="326" y="19"/>
                    <a:pt x="320" y="13"/>
                    <a:pt x="314" y="7"/>
                  </a:cubicBezTo>
                  <a:cubicBezTo>
                    <a:pt x="310" y="2"/>
                    <a:pt x="304" y="0"/>
                    <a:pt x="2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70"/>
            <p:cNvSpPr/>
            <p:nvPr/>
          </p:nvSpPr>
          <p:spPr>
            <a:xfrm>
              <a:off x="502830" y="1142716"/>
              <a:ext cx="71455" cy="74794"/>
            </a:xfrm>
            <a:custGeom>
              <a:avLst/>
              <a:gdLst/>
              <a:ahLst/>
              <a:cxnLst/>
              <a:rect l="l" t="t" r="r" b="b"/>
              <a:pathLst>
                <a:path w="321" h="336" extrusionOk="0">
                  <a:moveTo>
                    <a:pt x="292" y="0"/>
                  </a:moveTo>
                  <a:cubicBezTo>
                    <a:pt x="284" y="0"/>
                    <a:pt x="276" y="3"/>
                    <a:pt x="272" y="10"/>
                  </a:cubicBezTo>
                  <a:cubicBezTo>
                    <a:pt x="188" y="107"/>
                    <a:pt x="103" y="198"/>
                    <a:pt x="13" y="288"/>
                  </a:cubicBezTo>
                  <a:cubicBezTo>
                    <a:pt x="1" y="300"/>
                    <a:pt x="1" y="319"/>
                    <a:pt x="13" y="331"/>
                  </a:cubicBezTo>
                  <a:cubicBezTo>
                    <a:pt x="19" y="334"/>
                    <a:pt x="26" y="335"/>
                    <a:pt x="34" y="335"/>
                  </a:cubicBezTo>
                  <a:cubicBezTo>
                    <a:pt x="41" y="335"/>
                    <a:pt x="49" y="334"/>
                    <a:pt x="55" y="331"/>
                  </a:cubicBezTo>
                  <a:cubicBezTo>
                    <a:pt x="140" y="240"/>
                    <a:pt x="230" y="143"/>
                    <a:pt x="315" y="41"/>
                  </a:cubicBezTo>
                  <a:cubicBezTo>
                    <a:pt x="315" y="41"/>
                    <a:pt x="315" y="35"/>
                    <a:pt x="321" y="29"/>
                  </a:cubicBezTo>
                  <a:cubicBezTo>
                    <a:pt x="321" y="16"/>
                    <a:pt x="315" y="10"/>
                    <a:pt x="309" y="4"/>
                  </a:cubicBezTo>
                  <a:cubicBezTo>
                    <a:pt x="304" y="2"/>
                    <a:pt x="298" y="0"/>
                    <a:pt x="292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70"/>
            <p:cNvSpPr/>
            <p:nvPr/>
          </p:nvSpPr>
          <p:spPr>
            <a:xfrm>
              <a:off x="-267809" y="1183897"/>
              <a:ext cx="737251" cy="788449"/>
            </a:xfrm>
            <a:custGeom>
              <a:avLst/>
              <a:gdLst/>
              <a:ahLst/>
              <a:cxnLst/>
              <a:rect l="l" t="t" r="r" b="b"/>
              <a:pathLst>
                <a:path w="3312" h="3542" extrusionOk="0">
                  <a:moveTo>
                    <a:pt x="2611" y="1"/>
                  </a:moveTo>
                  <a:lnTo>
                    <a:pt x="1644" y="2254"/>
                  </a:lnTo>
                  <a:lnTo>
                    <a:pt x="188" y="1964"/>
                  </a:lnTo>
                  <a:lnTo>
                    <a:pt x="0" y="3173"/>
                  </a:lnTo>
                  <a:lnTo>
                    <a:pt x="2302" y="3541"/>
                  </a:lnTo>
                  <a:lnTo>
                    <a:pt x="3312" y="738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70"/>
            <p:cNvSpPr/>
            <p:nvPr/>
          </p:nvSpPr>
          <p:spPr>
            <a:xfrm>
              <a:off x="-371318" y="1553635"/>
              <a:ext cx="422495" cy="409361"/>
            </a:xfrm>
            <a:custGeom>
              <a:avLst/>
              <a:gdLst/>
              <a:ahLst/>
              <a:cxnLst/>
              <a:rect l="l" t="t" r="r" b="b"/>
              <a:pathLst>
                <a:path w="1898" h="1839" extrusionOk="0">
                  <a:moveTo>
                    <a:pt x="585" y="1"/>
                  </a:moveTo>
                  <a:cubicBezTo>
                    <a:pt x="407" y="1"/>
                    <a:pt x="243" y="108"/>
                    <a:pt x="169" y="279"/>
                  </a:cubicBezTo>
                  <a:lnTo>
                    <a:pt x="0" y="1385"/>
                  </a:lnTo>
                  <a:lnTo>
                    <a:pt x="1390" y="1838"/>
                  </a:lnTo>
                  <a:lnTo>
                    <a:pt x="1897" y="340"/>
                  </a:lnTo>
                  <a:lnTo>
                    <a:pt x="713" y="19"/>
                  </a:lnTo>
                  <a:cubicBezTo>
                    <a:pt x="670" y="7"/>
                    <a:pt x="627" y="1"/>
                    <a:pt x="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70"/>
            <p:cNvSpPr/>
            <p:nvPr/>
          </p:nvSpPr>
          <p:spPr>
            <a:xfrm>
              <a:off x="-851465" y="1547180"/>
              <a:ext cx="472135" cy="177635"/>
            </a:xfrm>
            <a:custGeom>
              <a:avLst/>
              <a:gdLst/>
              <a:ahLst/>
              <a:cxnLst/>
              <a:rect l="l" t="t" r="r" b="b"/>
              <a:pathLst>
                <a:path w="2121" h="798" extrusionOk="0">
                  <a:moveTo>
                    <a:pt x="2048" y="0"/>
                  </a:moveTo>
                  <a:cubicBezTo>
                    <a:pt x="1892" y="479"/>
                    <a:pt x="1472" y="721"/>
                    <a:pt x="1052" y="721"/>
                  </a:cubicBezTo>
                  <a:cubicBezTo>
                    <a:pt x="645" y="721"/>
                    <a:pt x="239" y="494"/>
                    <a:pt x="73" y="36"/>
                  </a:cubicBezTo>
                  <a:lnTo>
                    <a:pt x="0" y="60"/>
                  </a:lnTo>
                  <a:cubicBezTo>
                    <a:pt x="169" y="502"/>
                    <a:pt x="586" y="792"/>
                    <a:pt x="1057" y="798"/>
                  </a:cubicBezTo>
                  <a:lnTo>
                    <a:pt x="1076" y="798"/>
                  </a:lnTo>
                  <a:cubicBezTo>
                    <a:pt x="1553" y="779"/>
                    <a:pt x="1970" y="471"/>
                    <a:pt x="2121" y="2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70"/>
            <p:cNvSpPr/>
            <p:nvPr/>
          </p:nvSpPr>
          <p:spPr>
            <a:xfrm>
              <a:off x="-1000830" y="1551187"/>
              <a:ext cx="86369" cy="377975"/>
            </a:xfrm>
            <a:custGeom>
              <a:avLst/>
              <a:gdLst/>
              <a:ahLst/>
              <a:cxnLst/>
              <a:rect l="l" t="t" r="r" b="b"/>
              <a:pathLst>
                <a:path w="388" h="1698" extrusionOk="0">
                  <a:moveTo>
                    <a:pt x="272" y="0"/>
                  </a:moveTo>
                  <a:lnTo>
                    <a:pt x="194" y="24"/>
                  </a:lnTo>
                  <a:cubicBezTo>
                    <a:pt x="290" y="338"/>
                    <a:pt x="308" y="671"/>
                    <a:pt x="254" y="997"/>
                  </a:cubicBezTo>
                  <a:cubicBezTo>
                    <a:pt x="248" y="1021"/>
                    <a:pt x="242" y="1045"/>
                    <a:pt x="236" y="1070"/>
                  </a:cubicBezTo>
                  <a:cubicBezTo>
                    <a:pt x="200" y="1257"/>
                    <a:pt x="133" y="1438"/>
                    <a:pt x="43" y="1607"/>
                  </a:cubicBezTo>
                  <a:cubicBezTo>
                    <a:pt x="31" y="1632"/>
                    <a:pt x="18" y="1650"/>
                    <a:pt x="0" y="1674"/>
                  </a:cubicBezTo>
                  <a:lnTo>
                    <a:pt x="79" y="1698"/>
                  </a:lnTo>
                  <a:cubicBezTo>
                    <a:pt x="91" y="1674"/>
                    <a:pt x="103" y="1650"/>
                    <a:pt x="115" y="1625"/>
                  </a:cubicBezTo>
                  <a:cubicBezTo>
                    <a:pt x="206" y="1456"/>
                    <a:pt x="272" y="1275"/>
                    <a:pt x="308" y="1088"/>
                  </a:cubicBezTo>
                  <a:cubicBezTo>
                    <a:pt x="315" y="1064"/>
                    <a:pt x="321" y="1033"/>
                    <a:pt x="327" y="1009"/>
                  </a:cubicBezTo>
                  <a:cubicBezTo>
                    <a:pt x="387" y="677"/>
                    <a:pt x="369" y="326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70"/>
            <p:cNvSpPr/>
            <p:nvPr/>
          </p:nvSpPr>
          <p:spPr>
            <a:xfrm>
              <a:off x="-339041" y="1547180"/>
              <a:ext cx="72790" cy="352598"/>
            </a:xfrm>
            <a:custGeom>
              <a:avLst/>
              <a:gdLst/>
              <a:ahLst/>
              <a:cxnLst/>
              <a:rect l="l" t="t" r="r" b="b"/>
              <a:pathLst>
                <a:path w="327" h="1584" extrusionOk="0">
                  <a:moveTo>
                    <a:pt x="242" y="0"/>
                  </a:moveTo>
                  <a:cubicBezTo>
                    <a:pt x="73" y="284"/>
                    <a:pt x="0" y="610"/>
                    <a:pt x="42" y="937"/>
                  </a:cubicBezTo>
                  <a:cubicBezTo>
                    <a:pt x="42" y="967"/>
                    <a:pt x="42" y="991"/>
                    <a:pt x="48" y="1015"/>
                  </a:cubicBezTo>
                  <a:cubicBezTo>
                    <a:pt x="73" y="1190"/>
                    <a:pt x="127" y="1359"/>
                    <a:pt x="212" y="1511"/>
                  </a:cubicBezTo>
                  <a:cubicBezTo>
                    <a:pt x="224" y="1535"/>
                    <a:pt x="236" y="1559"/>
                    <a:pt x="248" y="1583"/>
                  </a:cubicBezTo>
                  <a:cubicBezTo>
                    <a:pt x="272" y="1571"/>
                    <a:pt x="296" y="1565"/>
                    <a:pt x="326" y="1553"/>
                  </a:cubicBezTo>
                  <a:cubicBezTo>
                    <a:pt x="314" y="1535"/>
                    <a:pt x="302" y="1511"/>
                    <a:pt x="284" y="1486"/>
                  </a:cubicBezTo>
                  <a:cubicBezTo>
                    <a:pt x="200" y="1335"/>
                    <a:pt x="145" y="1166"/>
                    <a:pt x="121" y="997"/>
                  </a:cubicBezTo>
                  <a:cubicBezTo>
                    <a:pt x="121" y="973"/>
                    <a:pt x="115" y="943"/>
                    <a:pt x="115" y="918"/>
                  </a:cubicBezTo>
                  <a:cubicBezTo>
                    <a:pt x="79" y="616"/>
                    <a:pt x="145" y="308"/>
                    <a:pt x="302" y="42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66" name="Google Shape;2666;p70"/>
          <p:cNvSpPr/>
          <p:nvPr/>
        </p:nvSpPr>
        <p:spPr>
          <a:xfrm>
            <a:off x="905958" y="1230012"/>
            <a:ext cx="464860" cy="498597"/>
          </a:xfrm>
          <a:custGeom>
            <a:avLst/>
            <a:gdLst/>
            <a:ahLst/>
            <a:cxnLst/>
            <a:rect l="l" t="t" r="r" b="b"/>
            <a:pathLst>
              <a:path w="1185" h="1271" extrusionOk="0">
                <a:moveTo>
                  <a:pt x="478" y="153"/>
                </a:moveTo>
                <a:cubicBezTo>
                  <a:pt x="538" y="153"/>
                  <a:pt x="598" y="171"/>
                  <a:pt x="653" y="207"/>
                </a:cubicBezTo>
                <a:cubicBezTo>
                  <a:pt x="762" y="274"/>
                  <a:pt x="846" y="377"/>
                  <a:pt x="900" y="497"/>
                </a:cubicBezTo>
                <a:cubicBezTo>
                  <a:pt x="1009" y="751"/>
                  <a:pt x="967" y="1023"/>
                  <a:pt x="804" y="1096"/>
                </a:cubicBezTo>
                <a:cubicBezTo>
                  <a:pt x="769" y="1109"/>
                  <a:pt x="733" y="1116"/>
                  <a:pt x="698" y="1116"/>
                </a:cubicBezTo>
                <a:cubicBezTo>
                  <a:pt x="642" y="1116"/>
                  <a:pt x="586" y="1099"/>
                  <a:pt x="538" y="1065"/>
                </a:cubicBezTo>
                <a:cubicBezTo>
                  <a:pt x="429" y="993"/>
                  <a:pt x="339" y="890"/>
                  <a:pt x="290" y="769"/>
                </a:cubicBezTo>
                <a:cubicBezTo>
                  <a:pt x="175" y="522"/>
                  <a:pt x="224" y="244"/>
                  <a:pt x="387" y="171"/>
                </a:cubicBezTo>
                <a:cubicBezTo>
                  <a:pt x="417" y="159"/>
                  <a:pt x="447" y="153"/>
                  <a:pt x="478" y="153"/>
                </a:cubicBezTo>
                <a:close/>
                <a:moveTo>
                  <a:pt x="480" y="1"/>
                </a:moveTo>
                <a:cubicBezTo>
                  <a:pt x="426" y="1"/>
                  <a:pt x="372" y="11"/>
                  <a:pt x="320" y="32"/>
                </a:cubicBezTo>
                <a:cubicBezTo>
                  <a:pt x="79" y="141"/>
                  <a:pt x="0" y="497"/>
                  <a:pt x="151" y="830"/>
                </a:cubicBezTo>
                <a:cubicBezTo>
                  <a:pt x="212" y="981"/>
                  <a:pt x="320" y="1108"/>
                  <a:pt x="459" y="1192"/>
                </a:cubicBezTo>
                <a:cubicBezTo>
                  <a:pt x="532" y="1241"/>
                  <a:pt x="617" y="1265"/>
                  <a:pt x="707" y="1271"/>
                </a:cubicBezTo>
                <a:cubicBezTo>
                  <a:pt x="762" y="1265"/>
                  <a:pt x="810" y="1259"/>
                  <a:pt x="858" y="1234"/>
                </a:cubicBezTo>
                <a:cubicBezTo>
                  <a:pt x="1106" y="1126"/>
                  <a:pt x="1184" y="769"/>
                  <a:pt x="1033" y="437"/>
                </a:cubicBezTo>
                <a:cubicBezTo>
                  <a:pt x="967" y="286"/>
                  <a:pt x="864" y="159"/>
                  <a:pt x="725" y="74"/>
                </a:cubicBezTo>
                <a:cubicBezTo>
                  <a:pt x="651" y="26"/>
                  <a:pt x="566" y="1"/>
                  <a:pt x="4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7" name="Google Shape;2667;p70"/>
          <p:cNvSpPr/>
          <p:nvPr/>
        </p:nvSpPr>
        <p:spPr>
          <a:xfrm>
            <a:off x="1200958" y="1648975"/>
            <a:ext cx="304807" cy="575093"/>
          </a:xfrm>
          <a:custGeom>
            <a:avLst/>
            <a:gdLst/>
            <a:ahLst/>
            <a:cxnLst/>
            <a:rect l="l" t="t" r="r" b="b"/>
            <a:pathLst>
              <a:path w="777" h="1466" extrusionOk="0">
                <a:moveTo>
                  <a:pt x="99" y="1"/>
                </a:moveTo>
                <a:cubicBezTo>
                  <a:pt x="49" y="1"/>
                  <a:pt x="0" y="47"/>
                  <a:pt x="28" y="106"/>
                </a:cubicBezTo>
                <a:lnTo>
                  <a:pt x="626" y="1417"/>
                </a:lnTo>
                <a:cubicBezTo>
                  <a:pt x="638" y="1447"/>
                  <a:pt x="662" y="1466"/>
                  <a:pt x="692" y="1466"/>
                </a:cubicBezTo>
                <a:cubicBezTo>
                  <a:pt x="704" y="1466"/>
                  <a:pt x="716" y="1460"/>
                  <a:pt x="723" y="1460"/>
                </a:cubicBezTo>
                <a:cubicBezTo>
                  <a:pt x="759" y="1441"/>
                  <a:pt x="777" y="1393"/>
                  <a:pt x="759" y="1357"/>
                </a:cubicBezTo>
                <a:lnTo>
                  <a:pt x="167" y="46"/>
                </a:lnTo>
                <a:cubicBezTo>
                  <a:pt x="152" y="14"/>
                  <a:pt x="125" y="1"/>
                  <a:pt x="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8" name="Google Shape;2668;p70"/>
          <p:cNvSpPr/>
          <p:nvPr/>
        </p:nvSpPr>
        <p:spPr>
          <a:xfrm>
            <a:off x="1125049" y="777475"/>
            <a:ext cx="789675" cy="737500"/>
          </a:xfrm>
          <a:custGeom>
            <a:avLst/>
            <a:gdLst/>
            <a:ahLst/>
            <a:cxnLst/>
            <a:rect l="l" t="t" r="r" b="b"/>
            <a:pathLst>
              <a:path w="2013" h="1880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rgbClr val="F8FD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9" name="Google Shape;2669;p70"/>
          <p:cNvSpPr/>
          <p:nvPr/>
        </p:nvSpPr>
        <p:spPr>
          <a:xfrm>
            <a:off x="1125049" y="777475"/>
            <a:ext cx="789675" cy="737500"/>
          </a:xfrm>
          <a:custGeom>
            <a:avLst/>
            <a:gdLst/>
            <a:ahLst/>
            <a:cxnLst/>
            <a:rect l="l" t="t" r="r" b="b"/>
            <a:pathLst>
              <a:path w="2013" h="1880" fill="none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chemeClr val="dk1"/>
          </a:solidFill>
          <a:ln w="1350" cap="flat" cmpd="sng">
            <a:solidFill>
              <a:srgbClr val="FFFFFF"/>
            </a:solidFill>
            <a:prstDash val="solid"/>
            <a:miter lim="604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70" name="Google Shape;2670;p70"/>
          <p:cNvSpPr/>
          <p:nvPr/>
        </p:nvSpPr>
        <p:spPr>
          <a:xfrm>
            <a:off x="1293342" y="921444"/>
            <a:ext cx="424847" cy="414648"/>
          </a:xfrm>
          <a:custGeom>
            <a:avLst/>
            <a:gdLst/>
            <a:ahLst/>
            <a:cxnLst/>
            <a:rect l="l" t="t" r="r" b="b"/>
            <a:pathLst>
              <a:path w="1083" h="1057" extrusionOk="0">
                <a:moveTo>
                  <a:pt x="623" y="1"/>
                </a:moveTo>
                <a:cubicBezTo>
                  <a:pt x="564" y="1"/>
                  <a:pt x="504" y="15"/>
                  <a:pt x="448" y="45"/>
                </a:cubicBezTo>
                <a:cubicBezTo>
                  <a:pt x="321" y="117"/>
                  <a:pt x="249" y="256"/>
                  <a:pt x="261" y="401"/>
                </a:cubicBezTo>
                <a:cubicBezTo>
                  <a:pt x="267" y="474"/>
                  <a:pt x="231" y="540"/>
                  <a:pt x="170" y="576"/>
                </a:cubicBezTo>
                <a:cubicBezTo>
                  <a:pt x="158" y="582"/>
                  <a:pt x="146" y="594"/>
                  <a:pt x="128" y="607"/>
                </a:cubicBezTo>
                <a:cubicBezTo>
                  <a:pt x="1" y="721"/>
                  <a:pt x="25" y="927"/>
                  <a:pt x="170" y="1017"/>
                </a:cubicBezTo>
                <a:cubicBezTo>
                  <a:pt x="213" y="1044"/>
                  <a:pt x="261" y="1057"/>
                  <a:pt x="307" y="1057"/>
                </a:cubicBezTo>
                <a:cubicBezTo>
                  <a:pt x="417" y="1057"/>
                  <a:pt x="523" y="987"/>
                  <a:pt x="557" y="872"/>
                </a:cubicBezTo>
                <a:cubicBezTo>
                  <a:pt x="581" y="800"/>
                  <a:pt x="635" y="752"/>
                  <a:pt x="708" y="733"/>
                </a:cubicBezTo>
                <a:cubicBezTo>
                  <a:pt x="968" y="679"/>
                  <a:pt x="1082" y="377"/>
                  <a:pt x="931" y="159"/>
                </a:cubicBezTo>
                <a:cubicBezTo>
                  <a:pt x="859" y="58"/>
                  <a:pt x="743" y="1"/>
                  <a:pt x="6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71" name="Google Shape;2671;p70"/>
          <p:cNvGrpSpPr/>
          <p:nvPr/>
        </p:nvGrpSpPr>
        <p:grpSpPr>
          <a:xfrm flipH="1">
            <a:off x="10210823" y="1336092"/>
            <a:ext cx="1019780" cy="830693"/>
            <a:chOff x="682613" y="478406"/>
            <a:chExt cx="860525" cy="700889"/>
          </a:xfrm>
        </p:grpSpPr>
        <p:sp>
          <p:nvSpPr>
            <p:cNvPr id="2672" name="Google Shape;2672;p70"/>
            <p:cNvSpPr/>
            <p:nvPr/>
          </p:nvSpPr>
          <p:spPr>
            <a:xfrm>
              <a:off x="996464" y="478406"/>
              <a:ext cx="124542" cy="106424"/>
            </a:xfrm>
            <a:custGeom>
              <a:avLst/>
              <a:gdLst/>
              <a:ahLst/>
              <a:cxnLst/>
              <a:rect l="l" t="t" r="r" b="b"/>
              <a:pathLst>
                <a:path w="873" h="746" extrusionOk="0">
                  <a:moveTo>
                    <a:pt x="489" y="0"/>
                  </a:moveTo>
                  <a:cubicBezTo>
                    <a:pt x="485" y="0"/>
                    <a:pt x="481" y="0"/>
                    <a:pt x="478" y="0"/>
                  </a:cubicBezTo>
                  <a:cubicBezTo>
                    <a:pt x="151" y="19"/>
                    <a:pt x="0" y="423"/>
                    <a:pt x="242" y="647"/>
                  </a:cubicBezTo>
                  <a:cubicBezTo>
                    <a:pt x="318" y="715"/>
                    <a:pt x="406" y="746"/>
                    <a:pt x="492" y="746"/>
                  </a:cubicBezTo>
                  <a:cubicBezTo>
                    <a:pt x="689" y="746"/>
                    <a:pt x="873" y="588"/>
                    <a:pt x="864" y="357"/>
                  </a:cubicBezTo>
                  <a:cubicBezTo>
                    <a:pt x="858" y="155"/>
                    <a:pt x="690" y="0"/>
                    <a:pt x="489" y="0"/>
                  </a:cubicBezTo>
                  <a:close/>
                </a:path>
              </a:pathLst>
            </a:custGeom>
            <a:solidFill>
              <a:srgbClr val="000000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3" name="Google Shape;2673;p70"/>
            <p:cNvSpPr/>
            <p:nvPr/>
          </p:nvSpPr>
          <p:spPr>
            <a:xfrm>
              <a:off x="682613" y="567140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200"/>
                  </a:lnTo>
                  <a:cubicBezTo>
                    <a:pt x="1" y="829"/>
                    <a:pt x="1" y="1463"/>
                    <a:pt x="31" y="2097"/>
                  </a:cubicBezTo>
                  <a:cubicBezTo>
                    <a:pt x="73" y="2955"/>
                    <a:pt x="152" y="3366"/>
                    <a:pt x="388" y="3771"/>
                  </a:cubicBezTo>
                  <a:cubicBezTo>
                    <a:pt x="496" y="3965"/>
                    <a:pt x="623" y="4140"/>
                    <a:pt x="780" y="4291"/>
                  </a:cubicBezTo>
                  <a:lnTo>
                    <a:pt x="5801" y="4013"/>
                  </a:lnTo>
                  <a:cubicBezTo>
                    <a:pt x="5566" y="3759"/>
                    <a:pt x="5372" y="3475"/>
                    <a:pt x="5227" y="3167"/>
                  </a:cubicBezTo>
                  <a:cubicBezTo>
                    <a:pt x="4913" y="2496"/>
                    <a:pt x="4901" y="1856"/>
                    <a:pt x="4889" y="786"/>
                  </a:cubicBezTo>
                  <a:cubicBezTo>
                    <a:pt x="4883" y="448"/>
                    <a:pt x="4889" y="176"/>
                    <a:pt x="4895" y="1"/>
                  </a:cubicBezTo>
                  <a:close/>
                </a:path>
              </a:pathLst>
            </a:custGeom>
            <a:solidFill>
              <a:srgbClr val="4586F1">
                <a:alpha val="223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4" name="Google Shape;2674;p70"/>
            <p:cNvSpPr/>
            <p:nvPr/>
          </p:nvSpPr>
          <p:spPr>
            <a:xfrm>
              <a:off x="715424" y="544743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194"/>
                  </a:lnTo>
                  <a:cubicBezTo>
                    <a:pt x="1" y="829"/>
                    <a:pt x="1" y="1463"/>
                    <a:pt x="31" y="2091"/>
                  </a:cubicBezTo>
                  <a:cubicBezTo>
                    <a:pt x="73" y="2955"/>
                    <a:pt x="152" y="3360"/>
                    <a:pt x="387" y="3771"/>
                  </a:cubicBezTo>
                  <a:cubicBezTo>
                    <a:pt x="496" y="3958"/>
                    <a:pt x="629" y="4134"/>
                    <a:pt x="780" y="4291"/>
                  </a:cubicBezTo>
                  <a:lnTo>
                    <a:pt x="5801" y="4007"/>
                  </a:lnTo>
                  <a:cubicBezTo>
                    <a:pt x="5565" y="3759"/>
                    <a:pt x="5378" y="3475"/>
                    <a:pt x="5233" y="3167"/>
                  </a:cubicBezTo>
                  <a:cubicBezTo>
                    <a:pt x="4919" y="2496"/>
                    <a:pt x="4901" y="1850"/>
                    <a:pt x="4889" y="786"/>
                  </a:cubicBezTo>
                  <a:cubicBezTo>
                    <a:pt x="4883" y="448"/>
                    <a:pt x="4889" y="170"/>
                    <a:pt x="4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5" name="Google Shape;2675;p70"/>
            <p:cNvSpPr/>
            <p:nvPr/>
          </p:nvSpPr>
          <p:spPr>
            <a:xfrm>
              <a:off x="980059" y="496381"/>
              <a:ext cx="125398" cy="105711"/>
            </a:xfrm>
            <a:custGeom>
              <a:avLst/>
              <a:gdLst/>
              <a:ahLst/>
              <a:cxnLst/>
              <a:rect l="l" t="t" r="r" b="b"/>
              <a:pathLst>
                <a:path w="879" h="741" extrusionOk="0">
                  <a:moveTo>
                    <a:pt x="505" y="1"/>
                  </a:moveTo>
                  <a:cubicBezTo>
                    <a:pt x="498" y="1"/>
                    <a:pt x="491" y="1"/>
                    <a:pt x="484" y="1"/>
                  </a:cubicBezTo>
                  <a:cubicBezTo>
                    <a:pt x="152" y="13"/>
                    <a:pt x="1" y="418"/>
                    <a:pt x="248" y="642"/>
                  </a:cubicBezTo>
                  <a:cubicBezTo>
                    <a:pt x="322" y="710"/>
                    <a:pt x="410" y="741"/>
                    <a:pt x="497" y="741"/>
                  </a:cubicBezTo>
                  <a:cubicBezTo>
                    <a:pt x="692" y="741"/>
                    <a:pt x="879" y="584"/>
                    <a:pt x="871" y="358"/>
                  </a:cubicBezTo>
                  <a:cubicBezTo>
                    <a:pt x="859" y="160"/>
                    <a:pt x="701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6" name="Google Shape;2676;p70"/>
            <p:cNvSpPr/>
            <p:nvPr/>
          </p:nvSpPr>
          <p:spPr>
            <a:xfrm>
              <a:off x="1151536" y="769575"/>
              <a:ext cx="201864" cy="195302"/>
            </a:xfrm>
            <a:custGeom>
              <a:avLst/>
              <a:gdLst/>
              <a:ahLst/>
              <a:cxnLst/>
              <a:rect l="l" t="t" r="r" b="b"/>
              <a:pathLst>
                <a:path w="1415" h="1369" extrusionOk="0">
                  <a:moveTo>
                    <a:pt x="712" y="0"/>
                  </a:moveTo>
                  <a:cubicBezTo>
                    <a:pt x="356" y="0"/>
                    <a:pt x="54" y="276"/>
                    <a:pt x="25" y="636"/>
                  </a:cubicBezTo>
                  <a:cubicBezTo>
                    <a:pt x="1" y="1017"/>
                    <a:pt x="285" y="1343"/>
                    <a:pt x="666" y="1367"/>
                  </a:cubicBezTo>
                  <a:cubicBezTo>
                    <a:pt x="680" y="1368"/>
                    <a:pt x="695" y="1369"/>
                    <a:pt x="710" y="1369"/>
                  </a:cubicBezTo>
                  <a:cubicBezTo>
                    <a:pt x="1066" y="1369"/>
                    <a:pt x="1367" y="1092"/>
                    <a:pt x="1391" y="727"/>
                  </a:cubicBezTo>
                  <a:cubicBezTo>
                    <a:pt x="1415" y="352"/>
                    <a:pt x="1131" y="26"/>
                    <a:pt x="756" y="2"/>
                  </a:cubicBezTo>
                  <a:cubicBezTo>
                    <a:pt x="741" y="1"/>
                    <a:pt x="726" y="0"/>
                    <a:pt x="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7" name="Google Shape;2677;p70"/>
            <p:cNvSpPr/>
            <p:nvPr/>
          </p:nvSpPr>
          <p:spPr>
            <a:xfrm>
              <a:off x="1288632" y="852460"/>
              <a:ext cx="22540" cy="32099"/>
            </a:xfrm>
            <a:custGeom>
              <a:avLst/>
              <a:gdLst/>
              <a:ahLst/>
              <a:cxnLst/>
              <a:rect l="l" t="t" r="r" b="b"/>
              <a:pathLst>
                <a:path w="158" h="225" extrusionOk="0">
                  <a:moveTo>
                    <a:pt x="90" y="0"/>
                  </a:moveTo>
                  <a:cubicBezTo>
                    <a:pt x="57" y="0"/>
                    <a:pt x="24" y="41"/>
                    <a:pt x="13" y="97"/>
                  </a:cubicBezTo>
                  <a:cubicBezTo>
                    <a:pt x="1" y="164"/>
                    <a:pt x="25" y="218"/>
                    <a:pt x="61" y="224"/>
                  </a:cubicBezTo>
                  <a:cubicBezTo>
                    <a:pt x="63" y="225"/>
                    <a:pt x="66" y="225"/>
                    <a:pt x="68" y="225"/>
                  </a:cubicBezTo>
                  <a:cubicBezTo>
                    <a:pt x="102" y="225"/>
                    <a:pt x="134" y="184"/>
                    <a:pt x="146" y="122"/>
                  </a:cubicBezTo>
                  <a:cubicBezTo>
                    <a:pt x="158" y="61"/>
                    <a:pt x="134" y="7"/>
                    <a:pt x="97" y="1"/>
                  </a:cubicBezTo>
                  <a:cubicBezTo>
                    <a:pt x="95" y="0"/>
                    <a:pt x="93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8" name="Google Shape;2678;p70"/>
            <p:cNvSpPr/>
            <p:nvPr/>
          </p:nvSpPr>
          <p:spPr>
            <a:xfrm>
              <a:off x="1194762" y="833486"/>
              <a:ext cx="21684" cy="32241"/>
            </a:xfrm>
            <a:custGeom>
              <a:avLst/>
              <a:gdLst/>
              <a:ahLst/>
              <a:cxnLst/>
              <a:rect l="l" t="t" r="r" b="b"/>
              <a:pathLst>
                <a:path w="152" h="226" extrusionOk="0">
                  <a:moveTo>
                    <a:pt x="90" y="0"/>
                  </a:moveTo>
                  <a:cubicBezTo>
                    <a:pt x="56" y="0"/>
                    <a:pt x="23" y="41"/>
                    <a:pt x="12" y="104"/>
                  </a:cubicBezTo>
                  <a:cubicBezTo>
                    <a:pt x="0" y="164"/>
                    <a:pt x="18" y="218"/>
                    <a:pt x="54" y="224"/>
                  </a:cubicBezTo>
                  <a:cubicBezTo>
                    <a:pt x="57" y="225"/>
                    <a:pt x="59" y="225"/>
                    <a:pt x="61" y="225"/>
                  </a:cubicBezTo>
                  <a:cubicBezTo>
                    <a:pt x="96" y="225"/>
                    <a:pt x="134" y="184"/>
                    <a:pt x="145" y="128"/>
                  </a:cubicBezTo>
                  <a:cubicBezTo>
                    <a:pt x="151" y="61"/>
                    <a:pt x="133" y="7"/>
                    <a:pt x="97" y="1"/>
                  </a:cubicBez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9" name="Google Shape;2679;p70"/>
            <p:cNvSpPr/>
            <p:nvPr/>
          </p:nvSpPr>
          <p:spPr>
            <a:xfrm>
              <a:off x="1204177" y="875428"/>
              <a:ext cx="82885" cy="36093"/>
            </a:xfrm>
            <a:custGeom>
              <a:avLst/>
              <a:gdLst/>
              <a:ahLst/>
              <a:cxnLst/>
              <a:rect l="l" t="t" r="r" b="b"/>
              <a:pathLst>
                <a:path w="581" h="253" extrusionOk="0">
                  <a:moveTo>
                    <a:pt x="35" y="1"/>
                  </a:moveTo>
                  <a:cubicBezTo>
                    <a:pt x="32" y="1"/>
                    <a:pt x="28" y="1"/>
                    <a:pt x="25" y="3"/>
                  </a:cubicBezTo>
                  <a:cubicBezTo>
                    <a:pt x="7" y="15"/>
                    <a:pt x="0" y="33"/>
                    <a:pt x="7" y="45"/>
                  </a:cubicBezTo>
                  <a:cubicBezTo>
                    <a:pt x="55" y="142"/>
                    <a:pt x="139" y="214"/>
                    <a:pt x="242" y="245"/>
                  </a:cubicBezTo>
                  <a:cubicBezTo>
                    <a:pt x="248" y="245"/>
                    <a:pt x="260" y="251"/>
                    <a:pt x="266" y="251"/>
                  </a:cubicBezTo>
                  <a:cubicBezTo>
                    <a:pt x="278" y="252"/>
                    <a:pt x="290" y="253"/>
                    <a:pt x="302" y="253"/>
                  </a:cubicBezTo>
                  <a:cubicBezTo>
                    <a:pt x="404" y="253"/>
                    <a:pt x="504" y="206"/>
                    <a:pt x="575" y="136"/>
                  </a:cubicBezTo>
                  <a:cubicBezTo>
                    <a:pt x="581" y="118"/>
                    <a:pt x="581" y="100"/>
                    <a:pt x="575" y="88"/>
                  </a:cubicBezTo>
                  <a:cubicBezTo>
                    <a:pt x="568" y="81"/>
                    <a:pt x="561" y="78"/>
                    <a:pt x="553" y="78"/>
                  </a:cubicBezTo>
                  <a:cubicBezTo>
                    <a:pt x="546" y="78"/>
                    <a:pt x="538" y="81"/>
                    <a:pt x="532" y="88"/>
                  </a:cubicBezTo>
                  <a:cubicBezTo>
                    <a:pt x="476" y="157"/>
                    <a:pt x="396" y="190"/>
                    <a:pt x="317" y="190"/>
                  </a:cubicBezTo>
                  <a:cubicBezTo>
                    <a:pt x="211" y="190"/>
                    <a:pt x="106" y="130"/>
                    <a:pt x="61" y="15"/>
                  </a:cubicBezTo>
                  <a:cubicBezTo>
                    <a:pt x="56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0" name="Google Shape;2680;p70"/>
            <p:cNvSpPr/>
            <p:nvPr/>
          </p:nvSpPr>
          <p:spPr>
            <a:xfrm>
              <a:off x="844674" y="746464"/>
              <a:ext cx="298587" cy="255361"/>
            </a:xfrm>
            <a:custGeom>
              <a:avLst/>
              <a:gdLst/>
              <a:ahLst/>
              <a:cxnLst/>
              <a:rect l="l" t="t" r="r" b="b"/>
              <a:pathLst>
                <a:path w="2093" h="1790" extrusionOk="0">
                  <a:moveTo>
                    <a:pt x="1021" y="1"/>
                  </a:moveTo>
                  <a:cubicBezTo>
                    <a:pt x="907" y="1"/>
                    <a:pt x="789" y="23"/>
                    <a:pt x="672" y="73"/>
                  </a:cubicBezTo>
                  <a:cubicBezTo>
                    <a:pt x="212" y="260"/>
                    <a:pt x="1" y="786"/>
                    <a:pt x="194" y="1239"/>
                  </a:cubicBezTo>
                  <a:cubicBezTo>
                    <a:pt x="348" y="1606"/>
                    <a:pt x="682" y="1789"/>
                    <a:pt x="1017" y="1789"/>
                  </a:cubicBezTo>
                  <a:cubicBezTo>
                    <a:pt x="1355" y="1789"/>
                    <a:pt x="1692" y="1603"/>
                    <a:pt x="1844" y="1233"/>
                  </a:cubicBezTo>
                  <a:cubicBezTo>
                    <a:pt x="2092" y="615"/>
                    <a:pt x="1613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1" name="Google Shape;2681;p70"/>
            <p:cNvSpPr/>
            <p:nvPr/>
          </p:nvSpPr>
          <p:spPr>
            <a:xfrm>
              <a:off x="1029990" y="827067"/>
              <a:ext cx="31243" cy="41657"/>
            </a:xfrm>
            <a:custGeom>
              <a:avLst/>
              <a:gdLst/>
              <a:ahLst/>
              <a:cxnLst/>
              <a:rect l="l" t="t" r="r" b="b"/>
              <a:pathLst>
                <a:path w="219" h="292" extrusionOk="0">
                  <a:moveTo>
                    <a:pt x="85" y="0"/>
                  </a:moveTo>
                  <a:cubicBezTo>
                    <a:pt x="79" y="0"/>
                    <a:pt x="73" y="1"/>
                    <a:pt x="67" y="4"/>
                  </a:cubicBezTo>
                  <a:cubicBezTo>
                    <a:pt x="19" y="16"/>
                    <a:pt x="1" y="94"/>
                    <a:pt x="25" y="173"/>
                  </a:cubicBezTo>
                  <a:cubicBezTo>
                    <a:pt x="46" y="241"/>
                    <a:pt x="95" y="291"/>
                    <a:pt x="135" y="291"/>
                  </a:cubicBezTo>
                  <a:cubicBezTo>
                    <a:pt x="141" y="291"/>
                    <a:pt x="146" y="290"/>
                    <a:pt x="152" y="288"/>
                  </a:cubicBezTo>
                  <a:cubicBezTo>
                    <a:pt x="200" y="275"/>
                    <a:pt x="218" y="197"/>
                    <a:pt x="194" y="118"/>
                  </a:cubicBezTo>
                  <a:cubicBezTo>
                    <a:pt x="173" y="50"/>
                    <a:pt x="125" y="0"/>
                    <a:pt x="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2" name="Google Shape;2682;p70"/>
            <p:cNvSpPr/>
            <p:nvPr/>
          </p:nvSpPr>
          <p:spPr>
            <a:xfrm>
              <a:off x="909442" y="860877"/>
              <a:ext cx="31100" cy="41371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74" y="1"/>
                  </a:moveTo>
                  <a:cubicBezTo>
                    <a:pt x="70" y="1"/>
                    <a:pt x="65" y="1"/>
                    <a:pt x="60" y="2"/>
                  </a:cubicBezTo>
                  <a:cubicBezTo>
                    <a:pt x="18" y="20"/>
                    <a:pt x="0" y="93"/>
                    <a:pt x="24" y="171"/>
                  </a:cubicBezTo>
                  <a:cubicBezTo>
                    <a:pt x="45" y="240"/>
                    <a:pt x="89" y="290"/>
                    <a:pt x="132" y="290"/>
                  </a:cubicBezTo>
                  <a:cubicBezTo>
                    <a:pt x="138" y="290"/>
                    <a:pt x="145" y="289"/>
                    <a:pt x="151" y="286"/>
                  </a:cubicBezTo>
                  <a:cubicBezTo>
                    <a:pt x="199" y="274"/>
                    <a:pt x="218" y="196"/>
                    <a:pt x="193" y="117"/>
                  </a:cubicBezTo>
                  <a:cubicBezTo>
                    <a:pt x="171" y="51"/>
                    <a:pt x="120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3" name="Google Shape;2683;p70"/>
            <p:cNvSpPr/>
            <p:nvPr/>
          </p:nvSpPr>
          <p:spPr>
            <a:xfrm>
              <a:off x="941255" y="878567"/>
              <a:ext cx="104427" cy="55780"/>
            </a:xfrm>
            <a:custGeom>
              <a:avLst/>
              <a:gdLst/>
              <a:ahLst/>
              <a:cxnLst/>
              <a:rect l="l" t="t" r="r" b="b"/>
              <a:pathLst>
                <a:path w="732" h="391" extrusionOk="0">
                  <a:moveTo>
                    <a:pt x="686" y="0"/>
                  </a:moveTo>
                  <a:cubicBezTo>
                    <a:pt x="672" y="0"/>
                    <a:pt x="658" y="12"/>
                    <a:pt x="653" y="29"/>
                  </a:cubicBezTo>
                  <a:cubicBezTo>
                    <a:pt x="617" y="205"/>
                    <a:pt x="462" y="312"/>
                    <a:pt x="302" y="312"/>
                  </a:cubicBezTo>
                  <a:cubicBezTo>
                    <a:pt x="220" y="312"/>
                    <a:pt x="137" y="284"/>
                    <a:pt x="67" y="223"/>
                  </a:cubicBezTo>
                  <a:cubicBezTo>
                    <a:pt x="59" y="215"/>
                    <a:pt x="51" y="212"/>
                    <a:pt x="42" y="212"/>
                  </a:cubicBezTo>
                  <a:cubicBezTo>
                    <a:pt x="31" y="212"/>
                    <a:pt x="20" y="218"/>
                    <a:pt x="13" y="229"/>
                  </a:cubicBezTo>
                  <a:cubicBezTo>
                    <a:pt x="1" y="247"/>
                    <a:pt x="7" y="271"/>
                    <a:pt x="25" y="289"/>
                  </a:cubicBezTo>
                  <a:cubicBezTo>
                    <a:pt x="103" y="354"/>
                    <a:pt x="207" y="390"/>
                    <a:pt x="311" y="390"/>
                  </a:cubicBezTo>
                  <a:cubicBezTo>
                    <a:pt x="342" y="390"/>
                    <a:pt x="374" y="387"/>
                    <a:pt x="405" y="380"/>
                  </a:cubicBezTo>
                  <a:lnTo>
                    <a:pt x="442" y="374"/>
                  </a:lnTo>
                  <a:cubicBezTo>
                    <a:pt x="581" y="319"/>
                    <a:pt x="683" y="198"/>
                    <a:pt x="726" y="53"/>
                  </a:cubicBezTo>
                  <a:cubicBezTo>
                    <a:pt x="732" y="35"/>
                    <a:pt x="720" y="11"/>
                    <a:pt x="702" y="5"/>
                  </a:cubicBezTo>
                  <a:cubicBezTo>
                    <a:pt x="697" y="2"/>
                    <a:pt x="691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Google Shape;2614;p70">
            <a:extLst>
              <a:ext uri="{FF2B5EF4-FFF2-40B4-BE49-F238E27FC236}">
                <a16:creationId xmlns:a16="http://schemas.microsoft.com/office/drawing/2014/main" id="{0ABB0A45-F890-0A0C-1BD8-F854594EBE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46723" y="1406303"/>
            <a:ext cx="6266360" cy="147618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9697" indent="0" algn="ctr">
              <a:buClr>
                <a:schemeClr val="accent6"/>
              </a:buClr>
              <a:buSzPts val="1100"/>
              <a:buNone/>
            </a:pPr>
            <a:r>
              <a:rPr lang="en" sz="7200" b="1" dirty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See you later!</a:t>
            </a:r>
            <a:endParaRPr sz="72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Google Shape;544;p28">
            <a:extLst>
              <a:ext uri="{FF2B5EF4-FFF2-40B4-BE49-F238E27FC236}">
                <a16:creationId xmlns:a16="http://schemas.microsoft.com/office/drawing/2014/main" id="{FE04A12F-1EEB-D11A-6777-5ABE8D75148A}"/>
              </a:ext>
            </a:extLst>
          </p:cNvPr>
          <p:cNvSpPr/>
          <p:nvPr/>
        </p:nvSpPr>
        <p:spPr>
          <a:xfrm>
            <a:off x="3240631" y="5846515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545;p28">
            <a:extLst>
              <a:ext uri="{FF2B5EF4-FFF2-40B4-BE49-F238E27FC236}">
                <a16:creationId xmlns:a16="http://schemas.microsoft.com/office/drawing/2014/main" id="{E7B47BC0-A68E-ED47-09E2-09C02D8A2733}"/>
              </a:ext>
            </a:extLst>
          </p:cNvPr>
          <p:cNvSpPr/>
          <p:nvPr/>
        </p:nvSpPr>
        <p:spPr>
          <a:xfrm>
            <a:off x="9494781" y="4665631"/>
            <a:ext cx="132633" cy="139940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546;p28">
            <a:extLst>
              <a:ext uri="{FF2B5EF4-FFF2-40B4-BE49-F238E27FC236}">
                <a16:creationId xmlns:a16="http://schemas.microsoft.com/office/drawing/2014/main" id="{286A1432-BB26-1337-7292-0D132D277E19}"/>
              </a:ext>
            </a:extLst>
          </p:cNvPr>
          <p:cNvSpPr/>
          <p:nvPr/>
        </p:nvSpPr>
        <p:spPr>
          <a:xfrm>
            <a:off x="8468739" y="6033690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547;p28">
            <a:extLst>
              <a:ext uri="{FF2B5EF4-FFF2-40B4-BE49-F238E27FC236}">
                <a16:creationId xmlns:a16="http://schemas.microsoft.com/office/drawing/2014/main" id="{59BE494B-E488-7BB1-6678-4D6CB06021A8}"/>
              </a:ext>
            </a:extLst>
          </p:cNvPr>
          <p:cNvSpPr/>
          <p:nvPr/>
        </p:nvSpPr>
        <p:spPr>
          <a:xfrm>
            <a:off x="8801672" y="42078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548;p28">
            <a:extLst>
              <a:ext uri="{FF2B5EF4-FFF2-40B4-BE49-F238E27FC236}">
                <a16:creationId xmlns:a16="http://schemas.microsoft.com/office/drawing/2014/main" id="{57457BCF-0FB6-47D0-B7D9-ADCDC29815E9}"/>
              </a:ext>
            </a:extLst>
          </p:cNvPr>
          <p:cNvSpPr/>
          <p:nvPr/>
        </p:nvSpPr>
        <p:spPr>
          <a:xfrm>
            <a:off x="4107988" y="58903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549;p28">
            <a:extLst>
              <a:ext uri="{FF2B5EF4-FFF2-40B4-BE49-F238E27FC236}">
                <a16:creationId xmlns:a16="http://schemas.microsoft.com/office/drawing/2014/main" id="{4CDAAD9C-0F4C-7C12-C598-9571081B2162}"/>
              </a:ext>
            </a:extLst>
          </p:cNvPr>
          <p:cNvSpPr/>
          <p:nvPr/>
        </p:nvSpPr>
        <p:spPr>
          <a:xfrm>
            <a:off x="1938220" y="3078306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550;p28">
            <a:extLst>
              <a:ext uri="{FF2B5EF4-FFF2-40B4-BE49-F238E27FC236}">
                <a16:creationId xmlns:a16="http://schemas.microsoft.com/office/drawing/2014/main" id="{FF19F414-7B2F-D98A-395D-CBFA32A4C60F}"/>
              </a:ext>
            </a:extLst>
          </p:cNvPr>
          <p:cNvSpPr/>
          <p:nvPr/>
        </p:nvSpPr>
        <p:spPr>
          <a:xfrm>
            <a:off x="3091700" y="395182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551;p28">
            <a:extLst>
              <a:ext uri="{FF2B5EF4-FFF2-40B4-BE49-F238E27FC236}">
                <a16:creationId xmlns:a16="http://schemas.microsoft.com/office/drawing/2014/main" id="{05BBF888-284C-E8AD-751A-B5C14076557A}"/>
              </a:ext>
            </a:extLst>
          </p:cNvPr>
          <p:cNvSpPr/>
          <p:nvPr/>
        </p:nvSpPr>
        <p:spPr>
          <a:xfrm>
            <a:off x="1783939" y="41376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552;p28">
            <a:extLst>
              <a:ext uri="{FF2B5EF4-FFF2-40B4-BE49-F238E27FC236}">
                <a16:creationId xmlns:a16="http://schemas.microsoft.com/office/drawing/2014/main" id="{95ED1FAE-90F0-3E7A-60AF-7489F2AF7EEA}"/>
              </a:ext>
            </a:extLst>
          </p:cNvPr>
          <p:cNvSpPr/>
          <p:nvPr/>
        </p:nvSpPr>
        <p:spPr>
          <a:xfrm>
            <a:off x="3693637" y="4665624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553;p28">
            <a:extLst>
              <a:ext uri="{FF2B5EF4-FFF2-40B4-BE49-F238E27FC236}">
                <a16:creationId xmlns:a16="http://schemas.microsoft.com/office/drawing/2014/main" id="{F5041382-FE81-837D-17F8-701F98D0D1DD}"/>
              </a:ext>
            </a:extLst>
          </p:cNvPr>
          <p:cNvSpPr/>
          <p:nvPr/>
        </p:nvSpPr>
        <p:spPr>
          <a:xfrm flipH="1">
            <a:off x="7777383" y="42078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554;p28">
            <a:extLst>
              <a:ext uri="{FF2B5EF4-FFF2-40B4-BE49-F238E27FC236}">
                <a16:creationId xmlns:a16="http://schemas.microsoft.com/office/drawing/2014/main" id="{431EC012-75EA-2764-E254-83090BCB45F4}"/>
              </a:ext>
            </a:extLst>
          </p:cNvPr>
          <p:cNvSpPr/>
          <p:nvPr/>
        </p:nvSpPr>
        <p:spPr>
          <a:xfrm flipH="1">
            <a:off x="7817244" y="49180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555;p28">
            <a:extLst>
              <a:ext uri="{FF2B5EF4-FFF2-40B4-BE49-F238E27FC236}">
                <a16:creationId xmlns:a16="http://schemas.microsoft.com/office/drawing/2014/main" id="{90BC8B64-3734-80B7-F6AA-7A830697B11C}"/>
              </a:ext>
            </a:extLst>
          </p:cNvPr>
          <p:cNvSpPr/>
          <p:nvPr/>
        </p:nvSpPr>
        <p:spPr>
          <a:xfrm flipH="1">
            <a:off x="8691192" y="4932339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556;p28">
            <a:extLst>
              <a:ext uri="{FF2B5EF4-FFF2-40B4-BE49-F238E27FC236}">
                <a16:creationId xmlns:a16="http://schemas.microsoft.com/office/drawing/2014/main" id="{FF9F0DD0-ABEA-A59F-BF5C-917C3EE2A5A7}"/>
              </a:ext>
            </a:extLst>
          </p:cNvPr>
          <p:cNvSpPr/>
          <p:nvPr/>
        </p:nvSpPr>
        <p:spPr>
          <a:xfrm>
            <a:off x="2497904" y="4738723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557;p28">
            <a:extLst>
              <a:ext uri="{FF2B5EF4-FFF2-40B4-BE49-F238E27FC236}">
                <a16:creationId xmlns:a16="http://schemas.microsoft.com/office/drawing/2014/main" id="{DFE6E92B-996B-6BB6-B57C-E1D6702FD286}"/>
              </a:ext>
            </a:extLst>
          </p:cNvPr>
          <p:cNvSpPr/>
          <p:nvPr/>
        </p:nvSpPr>
        <p:spPr>
          <a:xfrm flipH="1">
            <a:off x="3958315" y="6384315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558;p28">
            <a:extLst>
              <a:ext uri="{FF2B5EF4-FFF2-40B4-BE49-F238E27FC236}">
                <a16:creationId xmlns:a16="http://schemas.microsoft.com/office/drawing/2014/main" id="{7325B8F4-BCDB-87A1-BD86-4320271574DD}"/>
              </a:ext>
            </a:extLst>
          </p:cNvPr>
          <p:cNvSpPr/>
          <p:nvPr/>
        </p:nvSpPr>
        <p:spPr>
          <a:xfrm flipH="1">
            <a:off x="3460281" y="5314231"/>
            <a:ext cx="132632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559;p28">
            <a:extLst>
              <a:ext uri="{FF2B5EF4-FFF2-40B4-BE49-F238E27FC236}">
                <a16:creationId xmlns:a16="http://schemas.microsoft.com/office/drawing/2014/main" id="{7456EF2A-EE7B-5B7A-53F3-021BDA0D9694}"/>
              </a:ext>
            </a:extLst>
          </p:cNvPr>
          <p:cNvSpPr/>
          <p:nvPr/>
        </p:nvSpPr>
        <p:spPr>
          <a:xfrm flipH="1">
            <a:off x="3206044" y="46453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560;p28">
            <a:extLst>
              <a:ext uri="{FF2B5EF4-FFF2-40B4-BE49-F238E27FC236}">
                <a16:creationId xmlns:a16="http://schemas.microsoft.com/office/drawing/2014/main" id="{9875E4F0-39BE-176E-0F55-E15129B0E6E8}"/>
              </a:ext>
            </a:extLst>
          </p:cNvPr>
          <p:cNvSpPr/>
          <p:nvPr/>
        </p:nvSpPr>
        <p:spPr>
          <a:xfrm>
            <a:off x="9117520" y="5817272"/>
            <a:ext cx="205113" cy="21642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561;p28">
            <a:extLst>
              <a:ext uri="{FF2B5EF4-FFF2-40B4-BE49-F238E27FC236}">
                <a16:creationId xmlns:a16="http://schemas.microsoft.com/office/drawing/2014/main" id="{BBBBBE8C-9B50-1453-902C-C5488016B151}"/>
              </a:ext>
            </a:extLst>
          </p:cNvPr>
          <p:cNvSpPr/>
          <p:nvPr/>
        </p:nvSpPr>
        <p:spPr>
          <a:xfrm>
            <a:off x="8123366" y="5243079"/>
            <a:ext cx="298633" cy="256007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562;p28">
            <a:extLst>
              <a:ext uri="{FF2B5EF4-FFF2-40B4-BE49-F238E27FC236}">
                <a16:creationId xmlns:a16="http://schemas.microsoft.com/office/drawing/2014/main" id="{17DCEF61-5130-83D1-F4CE-E1EF8C4F7014}"/>
              </a:ext>
            </a:extLst>
          </p:cNvPr>
          <p:cNvSpPr/>
          <p:nvPr/>
        </p:nvSpPr>
        <p:spPr>
          <a:xfrm flipH="1">
            <a:off x="7785917" y="6346266"/>
            <a:ext cx="132633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563;p28">
            <a:extLst>
              <a:ext uri="{FF2B5EF4-FFF2-40B4-BE49-F238E27FC236}">
                <a16:creationId xmlns:a16="http://schemas.microsoft.com/office/drawing/2014/main" id="{A97E7AAA-331D-059E-0523-A175AE103AF4}"/>
              </a:ext>
            </a:extLst>
          </p:cNvPr>
          <p:cNvSpPr/>
          <p:nvPr/>
        </p:nvSpPr>
        <p:spPr>
          <a:xfrm>
            <a:off x="2497898" y="3831983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564;p28">
            <a:extLst>
              <a:ext uri="{FF2B5EF4-FFF2-40B4-BE49-F238E27FC236}">
                <a16:creationId xmlns:a16="http://schemas.microsoft.com/office/drawing/2014/main" id="{86CD9E19-C317-8EB4-4010-1AF2A8EF0A80}"/>
              </a:ext>
            </a:extLst>
          </p:cNvPr>
          <p:cNvSpPr/>
          <p:nvPr/>
        </p:nvSpPr>
        <p:spPr>
          <a:xfrm flipH="1">
            <a:off x="9945450" y="4093766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565;p28">
            <a:extLst>
              <a:ext uri="{FF2B5EF4-FFF2-40B4-BE49-F238E27FC236}">
                <a16:creationId xmlns:a16="http://schemas.microsoft.com/office/drawing/2014/main" id="{C3DE86A5-1DE8-B67C-63EA-7A99383DC81E}"/>
              </a:ext>
            </a:extLst>
          </p:cNvPr>
          <p:cNvSpPr/>
          <p:nvPr/>
        </p:nvSpPr>
        <p:spPr>
          <a:xfrm flipH="1">
            <a:off x="2567881" y="5243066"/>
            <a:ext cx="132632" cy="113700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566;p28">
            <a:extLst>
              <a:ext uri="{FF2B5EF4-FFF2-40B4-BE49-F238E27FC236}">
                <a16:creationId xmlns:a16="http://schemas.microsoft.com/office/drawing/2014/main" id="{A9014C4A-1A9E-5449-AD83-928011C9E05A}"/>
              </a:ext>
            </a:extLst>
          </p:cNvPr>
          <p:cNvSpPr/>
          <p:nvPr/>
        </p:nvSpPr>
        <p:spPr>
          <a:xfrm>
            <a:off x="2700504" y="5960555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567;p28">
            <a:extLst>
              <a:ext uri="{FF2B5EF4-FFF2-40B4-BE49-F238E27FC236}">
                <a16:creationId xmlns:a16="http://schemas.microsoft.com/office/drawing/2014/main" id="{52FDB7A5-415E-E387-1561-6AF45D2608CD}"/>
              </a:ext>
            </a:extLst>
          </p:cNvPr>
          <p:cNvSpPr/>
          <p:nvPr/>
        </p:nvSpPr>
        <p:spPr>
          <a:xfrm>
            <a:off x="9722263" y="3453815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568;p28">
            <a:extLst>
              <a:ext uri="{FF2B5EF4-FFF2-40B4-BE49-F238E27FC236}">
                <a16:creationId xmlns:a16="http://schemas.microsoft.com/office/drawing/2014/main" id="{857432CE-8885-C73F-A5CD-55B15877E1B0}"/>
              </a:ext>
            </a:extLst>
          </p:cNvPr>
          <p:cNvSpPr/>
          <p:nvPr/>
        </p:nvSpPr>
        <p:spPr>
          <a:xfrm>
            <a:off x="9627404" y="5335971"/>
            <a:ext cx="69949" cy="70212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569;p28">
            <a:extLst>
              <a:ext uri="{FF2B5EF4-FFF2-40B4-BE49-F238E27FC236}">
                <a16:creationId xmlns:a16="http://schemas.microsoft.com/office/drawing/2014/main" id="{1FB1D899-9A6C-076F-261C-75A6EAA60045}"/>
              </a:ext>
            </a:extLst>
          </p:cNvPr>
          <p:cNvSpPr/>
          <p:nvPr/>
        </p:nvSpPr>
        <p:spPr>
          <a:xfrm>
            <a:off x="886547" y="4207850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570;p28">
            <a:extLst>
              <a:ext uri="{FF2B5EF4-FFF2-40B4-BE49-F238E27FC236}">
                <a16:creationId xmlns:a16="http://schemas.microsoft.com/office/drawing/2014/main" id="{0D63DBD6-F78F-FFFD-D614-FEFC4A534939}"/>
              </a:ext>
            </a:extLst>
          </p:cNvPr>
          <p:cNvSpPr/>
          <p:nvPr/>
        </p:nvSpPr>
        <p:spPr>
          <a:xfrm flipH="1">
            <a:off x="1783950" y="4874166"/>
            <a:ext cx="149700" cy="157948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BECFF-A20E-4A40-B661-C7F1BD2A7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01" y="0"/>
            <a:ext cx="1022226" cy="92144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6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" grpId="0" animBg="1"/>
      <p:bldP spid="2669" grpId="0" animBg="1"/>
      <p:bldP spid="2670" grpId="0" animBg="1"/>
      <p:bldP spid="4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2CE37B-7A8E-E0FC-15A4-80F3E569188C}"/>
              </a:ext>
            </a:extLst>
          </p:cNvPr>
          <p:cNvSpPr/>
          <p:nvPr/>
        </p:nvSpPr>
        <p:spPr>
          <a:xfrm>
            <a:off x="2381856" y="2357615"/>
            <a:ext cx="8009450" cy="363419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4F72DA-39F9-991B-75D9-30D1F2E0795B}"/>
              </a:ext>
            </a:extLst>
          </p:cNvPr>
          <p:cNvSpPr/>
          <p:nvPr/>
        </p:nvSpPr>
        <p:spPr>
          <a:xfrm>
            <a:off x="3897439" y="744806"/>
            <a:ext cx="419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present continuous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8E45A2-0079-CF89-C160-33D33A7A7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6" y="1663158"/>
            <a:ext cx="4097553" cy="10485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609313-91FC-255D-7761-86B1649E9FD6}"/>
              </a:ext>
            </a:extLst>
          </p:cNvPr>
          <p:cNvSpPr txBox="1"/>
          <p:nvPr/>
        </p:nvSpPr>
        <p:spPr>
          <a:xfrm>
            <a:off x="2528127" y="2658157"/>
            <a:ext cx="751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use the present continuous for actions happening now.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243F9-50DB-2ED1-714A-BDF9D2F8D42E}"/>
              </a:ext>
            </a:extLst>
          </p:cNvPr>
          <p:cNvSpPr txBox="1"/>
          <p:nvPr/>
        </p:nvSpPr>
        <p:spPr>
          <a:xfrm>
            <a:off x="2528130" y="3169762"/>
            <a:ext cx="6583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	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talking.</a:t>
            </a:r>
          </a:p>
          <a:p>
            <a:pPr marL="1085850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-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’re not talking.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8DC097-DC9A-A1B8-A5BD-F90FBAB50B35}"/>
              </a:ext>
            </a:extLst>
          </p:cNvPr>
          <p:cNvSpPr txBox="1"/>
          <p:nvPr/>
        </p:nvSpPr>
        <p:spPr>
          <a:xfrm>
            <a:off x="2528129" y="3939203"/>
            <a:ext cx="7691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use the present continuous with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present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moment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F81E8-14AC-3A4E-8180-7E098376F771}"/>
              </a:ext>
            </a:extLst>
          </p:cNvPr>
          <p:cNvSpPr txBox="1"/>
          <p:nvPr/>
        </p:nvSpPr>
        <p:spPr>
          <a:xfrm>
            <a:off x="2528130" y="4839425"/>
            <a:ext cx="6583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	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I’m doing my homework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present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85850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- </a:t>
            </a: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reading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200150" indent="57150"/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Yes, I am.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9ABD7B0-BE04-7B7C-0FDD-0BB871AE348B}"/>
              </a:ext>
            </a:extLst>
          </p:cNvPr>
          <p:cNvSpPr/>
          <p:nvPr/>
        </p:nvSpPr>
        <p:spPr>
          <a:xfrm>
            <a:off x="1647360" y="727081"/>
            <a:ext cx="2031732" cy="586353"/>
          </a:xfrm>
          <a:prstGeom prst="roundRect">
            <a:avLst/>
          </a:prstGeom>
          <a:solidFill>
            <a:srgbClr val="009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1E6E78-40FB-464D-8D6B-CB09C82AD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062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E3BC16-269A-56B1-8FE7-0B15ADE80EE6}"/>
              </a:ext>
            </a:extLst>
          </p:cNvPr>
          <p:cNvSpPr txBox="1"/>
          <p:nvPr/>
        </p:nvSpPr>
        <p:spPr>
          <a:xfrm>
            <a:off x="4316456" y="1704864"/>
            <a:ext cx="4249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present continuous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7311E1-6DD5-2A46-B70F-507E17EC9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87860"/>
              </p:ext>
            </p:extLst>
          </p:nvPr>
        </p:nvGraphicFramePr>
        <p:xfrm>
          <a:off x="2272551" y="2704178"/>
          <a:ext cx="7816511" cy="2839650"/>
        </p:xfrm>
        <a:graphic>
          <a:graphicData uri="http://schemas.openxmlformats.org/drawingml/2006/table">
            <a:tbl>
              <a:tblPr bandRow="1"/>
              <a:tblGrid>
                <a:gridCol w="3724835">
                  <a:extLst>
                    <a:ext uri="{9D8B030D-6E8A-4147-A177-3AD203B41FA5}">
                      <a16:colId xmlns:a16="http://schemas.microsoft.com/office/drawing/2014/main" val="4127449269"/>
                    </a:ext>
                  </a:extLst>
                </a:gridCol>
                <a:gridCol w="4091676">
                  <a:extLst>
                    <a:ext uri="{9D8B030D-6E8A-4147-A177-3AD203B41FA5}">
                      <a16:colId xmlns:a16="http://schemas.microsoft.com/office/drawing/2014/main" val="1652517645"/>
                    </a:ext>
                  </a:extLst>
                </a:gridCol>
              </a:tblGrid>
              <a:tr h="567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890678"/>
                  </a:ext>
                </a:extLst>
              </a:tr>
              <a:tr h="567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am/is/are +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V_ing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… 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school by bus now.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581929"/>
                  </a:ext>
                </a:extLst>
              </a:tr>
              <a:tr h="567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am/is/are + not +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V_ing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… 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 not playing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football at the moment.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6512"/>
                  </a:ext>
                </a:extLst>
              </a:tr>
              <a:tr h="567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Am/is/are + S +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V_ing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… 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they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listening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music?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32142"/>
                  </a:ext>
                </a:extLst>
              </a:tr>
              <a:tr h="567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W/H + am/is/are + S +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V_ing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… 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you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doing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now?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43126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7BD44D-A579-D54A-ECD4-1E2569770446}"/>
              </a:ext>
            </a:extLst>
          </p:cNvPr>
          <p:cNvSpPr/>
          <p:nvPr/>
        </p:nvSpPr>
        <p:spPr>
          <a:xfrm>
            <a:off x="1950721" y="884085"/>
            <a:ext cx="2225328" cy="523220"/>
          </a:xfrm>
          <a:prstGeom prst="roundRect">
            <a:avLst/>
          </a:prstGeom>
          <a:solidFill>
            <a:srgbClr val="009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48CF7-9F6C-4A74-8FF6-8392F3D9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BD5B33D2-6872-4739-5AF6-8AA3BAE7DA3B}"/>
              </a:ext>
            </a:extLst>
          </p:cNvPr>
          <p:cNvSpPr txBox="1"/>
          <p:nvPr/>
        </p:nvSpPr>
        <p:spPr>
          <a:xfrm>
            <a:off x="4114676" y="5118455"/>
            <a:ext cx="580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(talk)                  about their new friends?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3122B5-BA04-777D-B21D-1A735189319A}"/>
              </a:ext>
            </a:extLst>
          </p:cNvPr>
          <p:cNvSpPr txBox="1"/>
          <p:nvPr/>
        </p:nvSpPr>
        <p:spPr>
          <a:xfrm>
            <a:off x="4394317" y="2015656"/>
            <a:ext cx="138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3279AA-68A6-751C-E598-9B3EEFA11B6A}"/>
              </a:ext>
            </a:extLst>
          </p:cNvPr>
          <p:cNvSpPr txBox="1"/>
          <p:nvPr/>
        </p:nvSpPr>
        <p:spPr>
          <a:xfrm>
            <a:off x="4394317" y="2737965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AF7CD-9E7D-7ABC-8B45-83698DD37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54" y="914864"/>
            <a:ext cx="562865" cy="562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6E22DE-B56B-B4F2-9F1E-A2118A76B44B}"/>
              </a:ext>
            </a:extLst>
          </p:cNvPr>
          <p:cNvSpPr txBox="1"/>
          <p:nvPr/>
        </p:nvSpPr>
        <p:spPr>
          <a:xfrm>
            <a:off x="1552545" y="958392"/>
            <a:ext cx="79377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the verbs in brackets in the present continuous.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64E7B-7E2D-2966-A19D-2611FE20B995}"/>
              </a:ext>
            </a:extLst>
          </p:cNvPr>
          <p:cNvSpPr txBox="1"/>
          <p:nvPr/>
        </p:nvSpPr>
        <p:spPr>
          <a:xfrm>
            <a:off x="2479634" y="20317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FC3FE-7BF0-6C58-720E-16FFBB79D65B}"/>
              </a:ext>
            </a:extLst>
          </p:cNvPr>
          <p:cNvSpPr txBox="1"/>
          <p:nvPr/>
        </p:nvSpPr>
        <p:spPr>
          <a:xfrm>
            <a:off x="2954467" y="2015658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 (read)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A0BE28-ADB7-77DE-49C5-91DFF7443591}"/>
              </a:ext>
            </a:extLst>
          </p:cNvPr>
          <p:cNvCxnSpPr>
            <a:cxnSpLocks/>
          </p:cNvCxnSpPr>
          <p:nvPr/>
        </p:nvCxnSpPr>
        <p:spPr>
          <a:xfrm>
            <a:off x="4483993" y="2360023"/>
            <a:ext cx="1137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BC720A-23EF-768A-0151-E6217E7EBECB}"/>
              </a:ext>
            </a:extLst>
          </p:cNvPr>
          <p:cNvSpPr txBox="1"/>
          <p:nvPr/>
        </p:nvSpPr>
        <p:spPr>
          <a:xfrm>
            <a:off x="2479634" y="27384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85C61-E015-CDD6-13FC-830B70737C6B}"/>
              </a:ext>
            </a:extLst>
          </p:cNvPr>
          <p:cNvSpPr txBox="1"/>
          <p:nvPr/>
        </p:nvSpPr>
        <p:spPr>
          <a:xfrm>
            <a:off x="2954467" y="2734332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(play)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A643B-D952-9CBD-5683-1C226FAC8E58}"/>
              </a:ext>
            </a:extLst>
          </p:cNvPr>
          <p:cNvCxnSpPr>
            <a:cxnSpLocks/>
          </p:cNvCxnSpPr>
          <p:nvPr/>
        </p:nvCxnSpPr>
        <p:spPr>
          <a:xfrm>
            <a:off x="4455069" y="3081839"/>
            <a:ext cx="14044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46B258F-B0AB-77CE-2E37-8A12D7C29EBA}"/>
              </a:ext>
            </a:extLst>
          </p:cNvPr>
          <p:cNvSpPr txBox="1"/>
          <p:nvPr/>
        </p:nvSpPr>
        <p:spPr>
          <a:xfrm>
            <a:off x="2479634" y="35421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56A260-E311-F092-25EF-7AE611F6C202}"/>
              </a:ext>
            </a:extLst>
          </p:cNvPr>
          <p:cNvSpPr txBox="1"/>
          <p:nvPr/>
        </p:nvSpPr>
        <p:spPr>
          <a:xfrm>
            <a:off x="2954467" y="3545521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sister (not make)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B74974-F062-1756-3C66-B60F8B97657E}"/>
              </a:ext>
            </a:extLst>
          </p:cNvPr>
          <p:cNvCxnSpPr>
            <a:cxnSpLocks/>
          </p:cNvCxnSpPr>
          <p:nvPr/>
        </p:nvCxnSpPr>
        <p:spPr>
          <a:xfrm>
            <a:off x="5663981" y="3892685"/>
            <a:ext cx="147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63FC3A7-03F7-1412-D35B-F6216F0D7D85}"/>
              </a:ext>
            </a:extLst>
          </p:cNvPr>
          <p:cNvSpPr txBox="1"/>
          <p:nvPr/>
        </p:nvSpPr>
        <p:spPr>
          <a:xfrm>
            <a:off x="2479634" y="43957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EDE529-2D6C-6346-1983-5CABFD4C1A59}"/>
              </a:ext>
            </a:extLst>
          </p:cNvPr>
          <p:cNvSpPr txBox="1"/>
          <p:nvPr/>
        </p:nvSpPr>
        <p:spPr>
          <a:xfrm>
            <a:off x="2954467" y="4399108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82E00-D58E-ED46-C15C-2168B783D610}"/>
              </a:ext>
            </a:extLst>
          </p:cNvPr>
          <p:cNvSpPr txBox="1"/>
          <p:nvPr/>
        </p:nvSpPr>
        <p:spPr>
          <a:xfrm>
            <a:off x="2479634" y="50997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D89147-5937-03E1-ABD0-D9B43637BCE8}"/>
              </a:ext>
            </a:extLst>
          </p:cNvPr>
          <p:cNvCxnSpPr/>
          <p:nvPr/>
        </p:nvCxnSpPr>
        <p:spPr>
          <a:xfrm>
            <a:off x="3019417" y="54589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3A47D0-B374-E417-C819-980652182052}"/>
              </a:ext>
            </a:extLst>
          </p:cNvPr>
          <p:cNvCxnSpPr/>
          <p:nvPr/>
        </p:nvCxnSpPr>
        <p:spPr>
          <a:xfrm>
            <a:off x="3735758" y="4744446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1C67D3-C9A4-BDC2-2173-0B21692CD8E5}"/>
              </a:ext>
            </a:extLst>
          </p:cNvPr>
          <p:cNvGrpSpPr/>
          <p:nvPr/>
        </p:nvGrpSpPr>
        <p:grpSpPr>
          <a:xfrm>
            <a:off x="4114676" y="5111756"/>
            <a:ext cx="5806766" cy="461665"/>
            <a:chOff x="2581345" y="4878488"/>
            <a:chExt cx="580676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9234D2-5C52-8CC7-BA76-8D4B09BD3B25}"/>
                </a:ext>
              </a:extLst>
            </p:cNvPr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214582D-443B-0D4F-FBED-37FFE789ACDB}"/>
                </a:ext>
              </a:extLst>
            </p:cNvPr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86397-E8E4-B802-9515-BB52DD0036B4}"/>
              </a:ext>
            </a:extLst>
          </p:cNvPr>
          <p:cNvSpPr txBox="1"/>
          <p:nvPr/>
        </p:nvSpPr>
        <p:spPr>
          <a:xfrm>
            <a:off x="5592612" y="3548256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F8F7A5-5918-CF3A-2A43-F9B11A9EEE5D}"/>
              </a:ext>
            </a:extLst>
          </p:cNvPr>
          <p:cNvSpPr txBox="1"/>
          <p:nvPr/>
        </p:nvSpPr>
        <p:spPr>
          <a:xfrm>
            <a:off x="3620850" y="4396915"/>
            <a:ext cx="13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F2D06C-BC26-2B82-E43D-337D7FA2B65C}"/>
              </a:ext>
            </a:extLst>
          </p:cNvPr>
          <p:cNvSpPr txBox="1"/>
          <p:nvPr/>
        </p:nvSpPr>
        <p:spPr>
          <a:xfrm>
            <a:off x="3282196" y="5121847"/>
            <a:ext cx="61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ED7BD7-B95A-8E0C-89A8-5CB2899A58EF}"/>
              </a:ext>
            </a:extLst>
          </p:cNvPr>
          <p:cNvSpPr txBox="1"/>
          <p:nvPr/>
        </p:nvSpPr>
        <p:spPr>
          <a:xfrm>
            <a:off x="5621230" y="5117782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BCE9F4-5583-B71A-1DDB-3554E60B3EE4}"/>
              </a:ext>
            </a:extLst>
          </p:cNvPr>
          <p:cNvSpPr txBox="1"/>
          <p:nvPr/>
        </p:nvSpPr>
        <p:spPr>
          <a:xfrm>
            <a:off x="5652614" y="2015656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book now.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C60A76-937A-6790-8067-62910125760D}"/>
              </a:ext>
            </a:extLst>
          </p:cNvPr>
          <p:cNvSpPr txBox="1"/>
          <p:nvPr/>
        </p:nvSpPr>
        <p:spPr>
          <a:xfrm>
            <a:off x="5652615" y="2015656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book now.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FFD5E9-8551-2261-4897-FE023FC99358}"/>
              </a:ext>
            </a:extLst>
          </p:cNvPr>
          <p:cNvSpPr txBox="1"/>
          <p:nvPr/>
        </p:nvSpPr>
        <p:spPr>
          <a:xfrm>
            <a:off x="5859535" y="2734332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football at the moment.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E3617B-4A87-4CD5-F80B-A7BACFA69A7E}"/>
              </a:ext>
            </a:extLst>
          </p:cNvPr>
          <p:cNvSpPr txBox="1"/>
          <p:nvPr/>
        </p:nvSpPr>
        <p:spPr>
          <a:xfrm>
            <a:off x="5859745" y="2738136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football at the moment.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CBD0D6-1340-F313-BD6C-80E1E5843B7F}"/>
              </a:ext>
            </a:extLst>
          </p:cNvPr>
          <p:cNvSpPr txBox="1"/>
          <p:nvPr/>
        </p:nvSpPr>
        <p:spPr>
          <a:xfrm>
            <a:off x="7143761" y="3540830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sandwich at present.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BD756C-A5F7-ACB8-4E81-920CF1B380C6}"/>
              </a:ext>
            </a:extLst>
          </p:cNvPr>
          <p:cNvSpPr txBox="1"/>
          <p:nvPr/>
        </p:nvSpPr>
        <p:spPr>
          <a:xfrm>
            <a:off x="7152909" y="3540829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sandwich at present.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45ADBF-53AF-CB15-29C2-D0B36DA3D88E}"/>
              </a:ext>
            </a:extLst>
          </p:cNvPr>
          <p:cNvCxnSpPr>
            <a:cxnSpLocks/>
          </p:cNvCxnSpPr>
          <p:nvPr/>
        </p:nvCxnSpPr>
        <p:spPr>
          <a:xfrm>
            <a:off x="5595167" y="5457534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2A1A72F6-AEA6-4FF1-B2B6-531CB9225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203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58A641-0704-7671-B82B-B9229B832691}"/>
              </a:ext>
            </a:extLst>
          </p:cNvPr>
          <p:cNvSpPr txBox="1"/>
          <p:nvPr/>
        </p:nvSpPr>
        <p:spPr>
          <a:xfrm>
            <a:off x="1268964" y="576352"/>
            <a:ext cx="1030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2947D-7721-91F1-0389-CB3BF36E85D2}"/>
              </a:ext>
            </a:extLst>
          </p:cNvPr>
          <p:cNvSpPr txBox="1"/>
          <p:nvPr/>
        </p:nvSpPr>
        <p:spPr>
          <a:xfrm>
            <a:off x="591552" y="1769857"/>
            <a:ext cx="186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1FB76-84FD-C97A-527C-BD37E81AE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5" y="2395614"/>
            <a:ext cx="2959375" cy="2211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E1976-E313-40A5-6D88-5F51BD565DF2}"/>
              </a:ext>
            </a:extLst>
          </p:cNvPr>
          <p:cNvSpPr txBox="1"/>
          <p:nvPr/>
        </p:nvSpPr>
        <p:spPr>
          <a:xfrm>
            <a:off x="23108" y="4856674"/>
            <a:ext cx="408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’s talking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Mai.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(talk)</a:t>
            </a:r>
            <a:endParaRPr lang="en-US" sz="20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95794-403B-B44F-7971-EF425509778B}"/>
              </a:ext>
            </a:extLst>
          </p:cNvPr>
          <p:cNvSpPr txBox="1"/>
          <p:nvPr/>
        </p:nvSpPr>
        <p:spPr>
          <a:xfrm>
            <a:off x="4690530" y="1726134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A3F45B-F0E6-70F2-F254-5ABAE113D4C6}"/>
              </a:ext>
            </a:extLst>
          </p:cNvPr>
          <p:cNvSpPr txBox="1"/>
          <p:nvPr/>
        </p:nvSpPr>
        <p:spPr>
          <a:xfrm>
            <a:off x="5165363" y="1726134"/>
            <a:ext cx="5400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 and Ba ______________________________.</a:t>
            </a:r>
          </a:p>
          <a:p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(eat ice cream) </a:t>
            </a:r>
            <a:endParaRPr lang="en-US" sz="20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238033-EB0A-EA12-B55D-F280BAAA5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76" y="2069434"/>
            <a:ext cx="2804226" cy="18117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C8F9DA-AFFE-9C23-F722-64753D49DD2A}"/>
              </a:ext>
            </a:extLst>
          </p:cNvPr>
          <p:cNvSpPr txBox="1"/>
          <p:nvPr/>
        </p:nvSpPr>
        <p:spPr>
          <a:xfrm>
            <a:off x="4718715" y="4399539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8501BC-D5D5-C828-E4E9-E282F51C5FC7}"/>
              </a:ext>
            </a:extLst>
          </p:cNvPr>
          <p:cNvSpPr txBox="1"/>
          <p:nvPr/>
        </p:nvSpPr>
        <p:spPr>
          <a:xfrm>
            <a:off x="5193548" y="4399539"/>
            <a:ext cx="6116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 and Trang ___________________.  </a:t>
            </a:r>
          </a:p>
          <a:p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(take photos) </a:t>
            </a:r>
            <a:endParaRPr lang="en-US" sz="20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F6667D-93F6-DD4D-D971-FACB8F257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98" y="4797966"/>
            <a:ext cx="2256477" cy="181153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A3C95E3-A9B1-6460-151D-967216B83E1F}"/>
              </a:ext>
            </a:extLst>
          </p:cNvPr>
          <p:cNvSpPr txBox="1"/>
          <p:nvPr/>
        </p:nvSpPr>
        <p:spPr>
          <a:xfrm>
            <a:off x="6975200" y="4397856"/>
            <a:ext cx="2063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taking photos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B00852-1836-58A9-573D-3387AA843AAA}"/>
              </a:ext>
            </a:extLst>
          </p:cNvPr>
          <p:cNvSpPr txBox="1"/>
          <p:nvPr/>
        </p:nvSpPr>
        <p:spPr>
          <a:xfrm>
            <a:off x="6691294" y="1739706"/>
            <a:ext cx="361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not / aren’t eating ice cream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D9D935D-5A83-BF2D-0B3D-9537B3FBA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33" y="712396"/>
            <a:ext cx="532631" cy="532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227332-F575-4299-A003-691439D79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8184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58A641-0704-7671-B82B-B9229B832691}"/>
              </a:ext>
            </a:extLst>
          </p:cNvPr>
          <p:cNvSpPr txBox="1"/>
          <p:nvPr/>
        </p:nvSpPr>
        <p:spPr>
          <a:xfrm>
            <a:off x="1268964" y="455329"/>
            <a:ext cx="10305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 pictures. Write sentences like the example. Use positive or negative present continuous verbs.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D9D935D-5A83-BF2D-0B3D-9537B3FB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33" y="591373"/>
            <a:ext cx="532631" cy="532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DADCF6-FE3D-7F71-CB2F-74DBF6B65361}"/>
              </a:ext>
            </a:extLst>
          </p:cNvPr>
          <p:cNvSpPr txBox="1"/>
          <p:nvPr/>
        </p:nvSpPr>
        <p:spPr>
          <a:xfrm>
            <a:off x="2007738" y="1698401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297C7-2D28-0E25-9D74-D61AD7292D8E}"/>
              </a:ext>
            </a:extLst>
          </p:cNvPr>
          <p:cNvSpPr txBox="1"/>
          <p:nvPr/>
        </p:nvSpPr>
        <p:spPr>
          <a:xfrm>
            <a:off x="2482571" y="1698401"/>
            <a:ext cx="461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 _________________________.</a:t>
            </a:r>
          </a:p>
          <a:p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(write a letter) </a:t>
            </a:r>
            <a:endParaRPr lang="en-US" sz="20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02FC9-83DD-80AC-BC2F-7AA80E71F64D}"/>
              </a:ext>
            </a:extLst>
          </p:cNvPr>
          <p:cNvSpPr txBox="1"/>
          <p:nvPr/>
        </p:nvSpPr>
        <p:spPr>
          <a:xfrm>
            <a:off x="1990472" y="3489911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B0681-D43B-7737-BC24-660865A7D8A9}"/>
              </a:ext>
            </a:extLst>
          </p:cNvPr>
          <p:cNvSpPr txBox="1"/>
          <p:nvPr/>
        </p:nvSpPr>
        <p:spPr>
          <a:xfrm>
            <a:off x="2465304" y="3489911"/>
            <a:ext cx="593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Duong and Hung ____________________________.          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(play badminton) 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69BF21-C2D1-E03C-23F5-7A4D90929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10" y="2755971"/>
            <a:ext cx="2110432" cy="18412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1EC0EE-DF43-D53C-30B6-087747819332}"/>
              </a:ext>
            </a:extLst>
          </p:cNvPr>
          <p:cNvSpPr txBox="1"/>
          <p:nvPr/>
        </p:nvSpPr>
        <p:spPr>
          <a:xfrm>
            <a:off x="2007738" y="4999331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E01A4-79DC-DBC8-4ACB-CA065E20B80C}"/>
              </a:ext>
            </a:extLst>
          </p:cNvPr>
          <p:cNvSpPr txBox="1"/>
          <p:nvPr/>
        </p:nvSpPr>
        <p:spPr>
          <a:xfrm>
            <a:off x="2482571" y="4999331"/>
            <a:ext cx="502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 _________________________.</a:t>
            </a:r>
          </a:p>
          <a:p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(draw a picture) </a:t>
            </a:r>
            <a:endParaRPr lang="en-US" sz="20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99166B-7981-EE7A-3E88-2D373C5AB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35" y="4597172"/>
            <a:ext cx="1141237" cy="19840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0BED00-AD21-36A9-EB8B-6BE608C73A7E}"/>
              </a:ext>
            </a:extLst>
          </p:cNvPr>
          <p:cNvSpPr txBox="1"/>
          <p:nvPr/>
        </p:nvSpPr>
        <p:spPr>
          <a:xfrm>
            <a:off x="3169832" y="1696892"/>
            <a:ext cx="2631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/ Ha’s writing a letter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A135E3-D667-0150-DC35-365E6CE146A2}"/>
              </a:ext>
            </a:extLst>
          </p:cNvPr>
          <p:cNvSpPr txBox="1"/>
          <p:nvPr/>
        </p:nvSpPr>
        <p:spPr>
          <a:xfrm>
            <a:off x="4246091" y="3504658"/>
            <a:ext cx="383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not / aren’t playing badminton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884223-0D01-91B4-2352-E37B12860081}"/>
              </a:ext>
            </a:extLst>
          </p:cNvPr>
          <p:cNvSpPr txBox="1"/>
          <p:nvPr/>
        </p:nvSpPr>
        <p:spPr>
          <a:xfrm>
            <a:off x="3242024" y="5011363"/>
            <a:ext cx="335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not / isn’t drawing a picture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2B00F5-2964-62F9-F3C6-5927F7D02F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54" y="1087935"/>
            <a:ext cx="2066911" cy="1735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0BA03E-3519-4397-AE28-E2AF8E7D9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2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1E6FD-FF32-2E48-5ACF-FB0BD1F1C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6650F-6FE3-D6AD-DD84-08ED4D0E8B7A}"/>
              </a:ext>
            </a:extLst>
          </p:cNvPr>
          <p:cNvSpPr txBox="1"/>
          <p:nvPr/>
        </p:nvSpPr>
        <p:spPr>
          <a:xfrm>
            <a:off x="1300601" y="646563"/>
            <a:ext cx="851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 pictures. Ask and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BB9C6-9F9F-44D2-9A7C-9612D1708916}"/>
              </a:ext>
            </a:extLst>
          </p:cNvPr>
          <p:cNvSpPr txBox="1"/>
          <p:nvPr/>
        </p:nvSpPr>
        <p:spPr>
          <a:xfrm>
            <a:off x="678040" y="159338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76DC85-8A5A-84B9-ACC8-358F7060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19" y="2104230"/>
            <a:ext cx="2800716" cy="26371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694372-8FDB-FEE0-90D7-5A16FAC5AF7F}"/>
              </a:ext>
            </a:extLst>
          </p:cNvPr>
          <p:cNvSpPr txBox="1"/>
          <p:nvPr/>
        </p:nvSpPr>
        <p:spPr>
          <a:xfrm>
            <a:off x="795343" y="4774927"/>
            <a:ext cx="5042804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sister / make a cake?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Is your sister making a cake?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Yes, she is.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EA050C-68BC-CC10-4732-16B703BF6A0C}"/>
              </a:ext>
            </a:extLst>
          </p:cNvPr>
          <p:cNvCxnSpPr/>
          <p:nvPr/>
        </p:nvCxnSpPr>
        <p:spPr>
          <a:xfrm>
            <a:off x="852717" y="553645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217F90F-FB23-BE08-1FA3-5E53A3925ED5}"/>
              </a:ext>
            </a:extLst>
          </p:cNvPr>
          <p:cNvSpPr/>
          <p:nvPr/>
        </p:nvSpPr>
        <p:spPr>
          <a:xfrm>
            <a:off x="5573807" y="1991501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D1EED9-82FE-7181-EF86-7F404656B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87" y="1989755"/>
            <a:ext cx="4195008" cy="22945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8CDF79-53AC-4581-CF14-BC57BD20FA4F}"/>
              </a:ext>
            </a:extLst>
          </p:cNvPr>
          <p:cNvSpPr txBox="1"/>
          <p:nvPr/>
        </p:nvSpPr>
        <p:spPr>
          <a:xfrm>
            <a:off x="6213887" y="4666401"/>
            <a:ext cx="504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friend / swim?</a:t>
            </a:r>
          </a:p>
          <a:p>
            <a:pPr>
              <a:spcAft>
                <a:spcPts val="600"/>
              </a:spcAft>
            </a:pP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10291F-0413-F38E-0AFE-1313419DBB74}"/>
              </a:ext>
            </a:extLst>
          </p:cNvPr>
          <p:cNvCxnSpPr/>
          <p:nvPr/>
        </p:nvCxnSpPr>
        <p:spPr>
          <a:xfrm flipV="1">
            <a:off x="6684691" y="557433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9BB767-633F-3023-88AD-52DE6702B354}"/>
              </a:ext>
            </a:extLst>
          </p:cNvPr>
          <p:cNvCxnSpPr/>
          <p:nvPr/>
        </p:nvCxnSpPr>
        <p:spPr>
          <a:xfrm flipV="1">
            <a:off x="6649917" y="604264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C501FA-C2EE-CA63-38E3-185AD3D791FE}"/>
              </a:ext>
            </a:extLst>
          </p:cNvPr>
          <p:cNvSpPr txBox="1"/>
          <p:nvPr/>
        </p:nvSpPr>
        <p:spPr>
          <a:xfrm>
            <a:off x="6615865" y="5240202"/>
            <a:ext cx="2804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your friend swimming?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CDF6FF-C90B-240D-D557-7CAD8DFBEB7D}"/>
              </a:ext>
            </a:extLst>
          </p:cNvPr>
          <p:cNvSpPr txBox="1"/>
          <p:nvPr/>
        </p:nvSpPr>
        <p:spPr>
          <a:xfrm>
            <a:off x="6590923" y="5739735"/>
            <a:ext cx="118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Yes, he is.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1D05C5-8F8D-E529-7F0F-519945145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77" y="609987"/>
            <a:ext cx="523221" cy="5232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9A54E2-3696-443D-AA8F-AFBC5B3B9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918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3D683A5-F894-99E0-B601-B49447011154}"/>
              </a:ext>
            </a:extLst>
          </p:cNvPr>
          <p:cNvSpPr txBox="1"/>
          <p:nvPr/>
        </p:nvSpPr>
        <p:spPr>
          <a:xfrm>
            <a:off x="6758293" y="4523219"/>
            <a:ext cx="50428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1E6FD-FF32-2E48-5ACF-FB0BD1F1C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D14E40-71AC-FCD4-B3FB-45AC4D10D232}"/>
              </a:ext>
            </a:extLst>
          </p:cNvPr>
          <p:cNvSpPr/>
          <p:nvPr/>
        </p:nvSpPr>
        <p:spPr>
          <a:xfrm>
            <a:off x="750100" y="1467465"/>
            <a:ext cx="570722" cy="5295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711B8-EE20-FBCB-F985-BC637E83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64" y="1609140"/>
            <a:ext cx="4396319" cy="2751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D0404-AAB8-BE39-0999-C6B92F663F6F}"/>
              </a:ext>
            </a:extLst>
          </p:cNvPr>
          <p:cNvSpPr txBox="1"/>
          <p:nvPr/>
        </p:nvSpPr>
        <p:spPr>
          <a:xfrm>
            <a:off x="909009" y="4472032"/>
            <a:ext cx="504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/ listen to music?</a:t>
            </a:r>
          </a:p>
          <a:p>
            <a:pPr>
              <a:spcAft>
                <a:spcPts val="600"/>
              </a:spcAft>
            </a:pP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60B7E-030C-0E4A-0E5A-81802C556A33}"/>
              </a:ext>
            </a:extLst>
          </p:cNvPr>
          <p:cNvCxnSpPr>
            <a:cxnSpLocks/>
          </p:cNvCxnSpPr>
          <p:nvPr/>
        </p:nvCxnSpPr>
        <p:spPr>
          <a:xfrm>
            <a:off x="1414587" y="5328313"/>
            <a:ext cx="386823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D7534A-5D17-6208-AB01-7E02EBDACAE5}"/>
              </a:ext>
            </a:extLst>
          </p:cNvPr>
          <p:cNvCxnSpPr>
            <a:cxnSpLocks/>
          </p:cNvCxnSpPr>
          <p:nvPr/>
        </p:nvCxnSpPr>
        <p:spPr>
          <a:xfrm>
            <a:off x="1414587" y="5879163"/>
            <a:ext cx="386823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B178550-A459-B6CC-BE84-C0F5270551ED}"/>
              </a:ext>
            </a:extLst>
          </p:cNvPr>
          <p:cNvSpPr txBox="1"/>
          <p:nvPr/>
        </p:nvSpPr>
        <p:spPr>
          <a:xfrm>
            <a:off x="1345764" y="4926939"/>
            <a:ext cx="3066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they listening to music?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3D2F35-3ADD-B532-296E-09912C982A3C}"/>
              </a:ext>
            </a:extLst>
          </p:cNvPr>
          <p:cNvSpPr txBox="1"/>
          <p:nvPr/>
        </p:nvSpPr>
        <p:spPr>
          <a:xfrm>
            <a:off x="1320822" y="5475632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they aren’t.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05C957-EEDC-65BE-DB08-933EB9C01517}"/>
              </a:ext>
            </a:extLst>
          </p:cNvPr>
          <p:cNvSpPr txBox="1"/>
          <p:nvPr/>
        </p:nvSpPr>
        <p:spPr>
          <a:xfrm>
            <a:off x="1326100" y="5977734"/>
            <a:ext cx="3886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(They’re / They are having a picnic.)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F65861-31C3-AC9B-71A3-ADF2EC5D85C9}"/>
              </a:ext>
            </a:extLst>
          </p:cNvPr>
          <p:cNvSpPr/>
          <p:nvPr/>
        </p:nvSpPr>
        <p:spPr>
          <a:xfrm>
            <a:off x="7229097" y="1465386"/>
            <a:ext cx="552016" cy="5295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597FC3F-B60C-5E23-DCA8-6E5552C18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64" y="1418495"/>
            <a:ext cx="2387081" cy="298695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2EAD95-BCE5-E5FA-8D77-9EB35590D4C3}"/>
              </a:ext>
            </a:extLst>
          </p:cNvPr>
          <p:cNvCxnSpPr>
            <a:cxnSpLocks/>
          </p:cNvCxnSpPr>
          <p:nvPr/>
        </p:nvCxnSpPr>
        <p:spPr>
          <a:xfrm>
            <a:off x="7229097" y="5357813"/>
            <a:ext cx="397224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69E27D-0FFB-B4CE-A15F-E53EBE04A043}"/>
              </a:ext>
            </a:extLst>
          </p:cNvPr>
          <p:cNvCxnSpPr>
            <a:cxnSpLocks/>
          </p:cNvCxnSpPr>
          <p:nvPr/>
        </p:nvCxnSpPr>
        <p:spPr>
          <a:xfrm flipV="1">
            <a:off x="7229097" y="5873698"/>
            <a:ext cx="3972247" cy="2513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24AFD72-C692-7E7F-E3D1-0EE8B3B826E6}"/>
              </a:ext>
            </a:extLst>
          </p:cNvPr>
          <p:cNvSpPr txBox="1"/>
          <p:nvPr/>
        </p:nvSpPr>
        <p:spPr>
          <a:xfrm>
            <a:off x="7195045" y="4946605"/>
            <a:ext cx="2656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Mi playing the piano?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2B61F7-8DDE-2EFC-B656-0E8E336B8716}"/>
              </a:ext>
            </a:extLst>
          </p:cNvPr>
          <p:cNvSpPr txBox="1"/>
          <p:nvPr/>
        </p:nvSpPr>
        <p:spPr>
          <a:xfrm>
            <a:off x="7170103" y="5495298"/>
            <a:ext cx="153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she isn’t.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4E5471-C4FF-65DE-E1A7-E9CAA045FCA3}"/>
              </a:ext>
            </a:extLst>
          </p:cNvPr>
          <p:cNvSpPr txBox="1"/>
          <p:nvPr/>
        </p:nvSpPr>
        <p:spPr>
          <a:xfrm>
            <a:off x="7175381" y="5977734"/>
            <a:ext cx="3103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(She’s / She is doing karate.)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0C5CC-EECC-1D8D-1951-A72F8A0D769F}"/>
              </a:ext>
            </a:extLst>
          </p:cNvPr>
          <p:cNvSpPr txBox="1"/>
          <p:nvPr/>
        </p:nvSpPr>
        <p:spPr>
          <a:xfrm>
            <a:off x="1300601" y="646563"/>
            <a:ext cx="851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 pictures. Ask and answer.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DD58C8-B7D2-CB7D-512F-31835DF0F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77" y="609987"/>
            <a:ext cx="523221" cy="5232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275CA4E-3F8A-4986-8401-DEA05BEEB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3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1E6FD-FF32-2E48-5ACF-FB0BD1F1C5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6CD2C2-5047-ABA7-5F0F-5E4C3AF403D4}"/>
              </a:ext>
            </a:extLst>
          </p:cNvPr>
          <p:cNvSpPr/>
          <p:nvPr/>
        </p:nvSpPr>
        <p:spPr>
          <a:xfrm>
            <a:off x="772886" y="1495478"/>
            <a:ext cx="496078" cy="49607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8969B-6702-4091-F339-F9AC2A0C3D10}"/>
              </a:ext>
            </a:extLst>
          </p:cNvPr>
          <p:cNvSpPr txBox="1"/>
          <p:nvPr/>
        </p:nvSpPr>
        <p:spPr>
          <a:xfrm>
            <a:off x="772886" y="4514871"/>
            <a:ext cx="504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/ learn English?</a:t>
            </a:r>
          </a:p>
          <a:p>
            <a:pPr>
              <a:spcAft>
                <a:spcPts val="600"/>
              </a:spcAft>
            </a:pP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74ECBC-CB02-FDEC-6EA6-267FAB3C84A7}"/>
              </a:ext>
            </a:extLst>
          </p:cNvPr>
          <p:cNvCxnSpPr>
            <a:cxnSpLocks/>
          </p:cNvCxnSpPr>
          <p:nvPr/>
        </p:nvCxnSpPr>
        <p:spPr>
          <a:xfrm>
            <a:off x="1278464" y="5380983"/>
            <a:ext cx="35268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A0E411-ECE0-AEBB-B91B-3516B1F9A420}"/>
              </a:ext>
            </a:extLst>
          </p:cNvPr>
          <p:cNvCxnSpPr>
            <a:cxnSpLocks/>
          </p:cNvCxnSpPr>
          <p:nvPr/>
        </p:nvCxnSpPr>
        <p:spPr>
          <a:xfrm>
            <a:off x="1278464" y="5922003"/>
            <a:ext cx="35268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8638FD-8E4E-6624-4A75-400B89E22E67}"/>
              </a:ext>
            </a:extLst>
          </p:cNvPr>
          <p:cNvSpPr txBox="1"/>
          <p:nvPr/>
        </p:nvSpPr>
        <p:spPr>
          <a:xfrm>
            <a:off x="1189974" y="4999278"/>
            <a:ext cx="288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they learning English?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A2E4D-537C-8E3E-AD81-48E9F114237D}"/>
              </a:ext>
            </a:extLst>
          </p:cNvPr>
          <p:cNvSpPr txBox="1"/>
          <p:nvPr/>
        </p:nvSpPr>
        <p:spPr>
          <a:xfrm>
            <a:off x="1184696" y="5528307"/>
            <a:ext cx="1565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Yes, they are.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04C078-39EA-C3D5-7A2C-94F40F19D3F6}"/>
              </a:ext>
            </a:extLst>
          </p:cNvPr>
          <p:cNvSpPr/>
          <p:nvPr/>
        </p:nvSpPr>
        <p:spPr>
          <a:xfrm>
            <a:off x="6949750" y="1495478"/>
            <a:ext cx="496078" cy="49607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66B175-5690-ABAB-E632-FBA26C907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8" y="1400019"/>
            <a:ext cx="3023615" cy="3036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645DB8-24C4-AED4-B162-2F6D80243EF9}"/>
              </a:ext>
            </a:extLst>
          </p:cNvPr>
          <p:cNvSpPr txBox="1"/>
          <p:nvPr/>
        </p:nvSpPr>
        <p:spPr>
          <a:xfrm>
            <a:off x="6200004" y="4496408"/>
            <a:ext cx="504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C34382-A7E8-4A97-7DFB-79403A402EB1}"/>
              </a:ext>
            </a:extLst>
          </p:cNvPr>
          <p:cNvCxnSpPr/>
          <p:nvPr/>
        </p:nvCxnSpPr>
        <p:spPr>
          <a:xfrm flipV="1">
            <a:off x="6705582" y="536252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441564F-99D3-6685-0301-088D6DE1BB0A}"/>
              </a:ext>
            </a:extLst>
          </p:cNvPr>
          <p:cNvCxnSpPr/>
          <p:nvPr/>
        </p:nvCxnSpPr>
        <p:spPr>
          <a:xfrm flipV="1">
            <a:off x="6705582" y="590354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3024447-97A2-B026-CF47-804AE12756FE}"/>
              </a:ext>
            </a:extLst>
          </p:cNvPr>
          <p:cNvSpPr txBox="1"/>
          <p:nvPr/>
        </p:nvSpPr>
        <p:spPr>
          <a:xfrm>
            <a:off x="6636759" y="4961146"/>
            <a:ext cx="3748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your friends cycling to school?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38C794-F403-DA2A-B642-35C66CE4F12A}"/>
              </a:ext>
            </a:extLst>
          </p:cNvPr>
          <p:cNvSpPr txBox="1"/>
          <p:nvPr/>
        </p:nvSpPr>
        <p:spPr>
          <a:xfrm>
            <a:off x="6611817" y="5509839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they aren’t.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288ACA-3B0C-514A-7C68-85891FE06394}"/>
              </a:ext>
            </a:extLst>
          </p:cNvPr>
          <p:cNvSpPr txBox="1"/>
          <p:nvPr/>
        </p:nvSpPr>
        <p:spPr>
          <a:xfrm>
            <a:off x="6617092" y="6011941"/>
            <a:ext cx="415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(They’re / They are walking to school.)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52EE1A5-79FD-9CB9-7FC0-04B71D3B1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91" y="1376081"/>
            <a:ext cx="2631232" cy="2807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C13F9-29B1-881B-08B2-0888D79C6018}"/>
              </a:ext>
            </a:extLst>
          </p:cNvPr>
          <p:cNvSpPr txBox="1"/>
          <p:nvPr/>
        </p:nvSpPr>
        <p:spPr>
          <a:xfrm>
            <a:off x="1300601" y="646563"/>
            <a:ext cx="851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 pictures.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9729A-1067-084D-C057-3C29D588C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77" y="609987"/>
            <a:ext cx="523221" cy="5232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FEEF55-7BE2-4C79-AE2D-E8FF74E5D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5940" y="46622"/>
            <a:ext cx="61921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61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Fun Students of the Year Awards by Slidesgo">
  <a:themeElements>
    <a:clrScheme name="Simple Light">
      <a:dk1>
        <a:srgbClr val="FFFEF8"/>
      </a:dk1>
      <a:lt1>
        <a:srgbClr val="D0F7FD"/>
      </a:lt1>
      <a:dk2>
        <a:srgbClr val="96F0FF"/>
      </a:dk2>
      <a:lt2>
        <a:srgbClr val="84B2FF"/>
      </a:lt2>
      <a:accent1>
        <a:srgbClr val="4586F1"/>
      </a:accent1>
      <a:accent2>
        <a:srgbClr val="28397E"/>
      </a:accent2>
      <a:accent3>
        <a:srgbClr val="FFE061"/>
      </a:accent3>
      <a:accent4>
        <a:srgbClr val="F9851F"/>
      </a:accent4>
      <a:accent5>
        <a:srgbClr val="E51F38"/>
      </a:accent5>
      <a:accent6>
        <a:srgbClr val="000000"/>
      </a:accent6>
      <a:hlink>
        <a:srgbClr val="28397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eepover Activities for Middle Schoolers by Slidesgo">
  <a:themeElements>
    <a:clrScheme name="Simple Light">
      <a:dk1>
        <a:srgbClr val="230447"/>
      </a:dk1>
      <a:lt1>
        <a:srgbClr val="CFE9FF"/>
      </a:lt1>
      <a:dk2>
        <a:srgbClr val="FFFFFF"/>
      </a:dk2>
      <a:lt2>
        <a:srgbClr val="ABD8F4"/>
      </a:lt2>
      <a:accent1>
        <a:srgbClr val="7B9FE2"/>
      </a:accent1>
      <a:accent2>
        <a:srgbClr val="487A96"/>
      </a:accent2>
      <a:accent3>
        <a:srgbClr val="EA7F7F"/>
      </a:accent3>
      <a:accent4>
        <a:srgbClr val="E06666"/>
      </a:accent4>
      <a:accent5>
        <a:srgbClr val="F1E8E2"/>
      </a:accent5>
      <a:accent6>
        <a:srgbClr val="FFDFB4"/>
      </a:accent6>
      <a:hlink>
        <a:srgbClr val="2304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</TotalTime>
  <Words>749</Words>
  <Application>Microsoft Office PowerPoint</Application>
  <PresentationFormat>Widescreen</PresentationFormat>
  <Paragraphs>142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Allerta</vt:lpstr>
      <vt:lpstr>Arial</vt:lpstr>
      <vt:lpstr>Barrio</vt:lpstr>
      <vt:lpstr>Calibri</vt:lpstr>
      <vt:lpstr>Lexend</vt:lpstr>
      <vt:lpstr>Montserrat</vt:lpstr>
      <vt:lpstr>Nunito Light</vt:lpstr>
      <vt:lpstr>Poppins</vt:lpstr>
      <vt:lpstr>Tw Cen MT</vt:lpstr>
      <vt:lpstr>Fun Students of the Year Awards by Slidesgo</vt:lpstr>
      <vt:lpstr>Sleepover Activities for Middle Schoolers by Slidesgo</vt:lpstr>
      <vt:lpstr>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103</cp:revision>
  <dcterms:created xsi:type="dcterms:W3CDTF">2020-12-09T02:04:09Z</dcterms:created>
  <dcterms:modified xsi:type="dcterms:W3CDTF">2025-01-12T02:52:23Z</dcterms:modified>
</cp:coreProperties>
</file>