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60" r:id="rId4"/>
    <p:sldId id="398" r:id="rId5"/>
    <p:sldId id="399" r:id="rId6"/>
    <p:sldId id="400" r:id="rId7"/>
    <p:sldId id="401" r:id="rId8"/>
    <p:sldId id="402" r:id="rId9"/>
    <p:sldId id="404" r:id="rId10"/>
    <p:sldId id="405" r:id="rId11"/>
    <p:sldId id="40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Raleway" panose="020B0503030101060003" pitchFamily="34" charset="0"/>
      <p:regular r:id="rId22"/>
      <p:bold r:id="rId23"/>
      <p:italic r:id="rId24"/>
      <p:boldItalic r:id="rId25"/>
    </p:embeddedFont>
    <p:embeddedFont>
      <p:font typeface="Swanky and Moo Moo" panose="020B0604020202020204" charset="0"/>
      <p:regular r:id="rId26"/>
    </p:embeddedFont>
    <p:embeddedFont>
      <p:font typeface="Tajawal" panose="020B0604020202020204" charset="-78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096"/>
    <a:srgbClr val="98C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2950A-E5B5-4861-BAD1-4BC9E1C5B75D}" v="166" dt="2022-12-12T10:32:44.772"/>
    <p1510:client id="{0C72A260-E514-44C8-AF7C-2F07F2ADE730}" v="20" dt="2022-12-13T07:55:40.758"/>
  </p1510:revLst>
</p1510:revInfo>
</file>

<file path=ppt/tableStyles.xml><?xml version="1.0" encoding="utf-8"?>
<a:tblStyleLst xmlns:a="http://schemas.openxmlformats.org/drawingml/2006/main" def="{7126FF29-F1BC-4914-89A1-EE972EA1752E}">
  <a:tblStyle styleId="{7126FF29-F1BC-4914-89A1-EE972EA175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08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Anh Nguyen" userId="09c6641598691557" providerId="LiveId" clId="{03E2950A-E5B5-4861-BAD1-4BC9E1C5B75D}"/>
    <pc:docChg chg="undo custSel addSld delSld modSld sldOrd delMainMaster modMainMaster">
      <pc:chgData name="Hoang Anh Nguyen" userId="09c6641598691557" providerId="LiveId" clId="{03E2950A-E5B5-4861-BAD1-4BC9E1C5B75D}" dt="2022-12-12T10:32:57.545" v="1522" actId="47"/>
      <pc:docMkLst>
        <pc:docMk/>
      </pc:docMkLst>
      <pc:sldChg chg="modSp mod">
        <pc:chgData name="Hoang Anh Nguyen" userId="09c6641598691557" providerId="LiveId" clId="{03E2950A-E5B5-4861-BAD1-4BC9E1C5B75D}" dt="2022-12-12T06:57:16.941" v="68"/>
        <pc:sldMkLst>
          <pc:docMk/>
          <pc:sldMk cId="0" sldId="256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6"/>
            <ac:spMk id="74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6"/>
            <ac:spMk id="748" creationId="{00000000-0000-0000-0000-000000000000}"/>
          </ac:spMkLst>
        </pc:spChg>
      </pc:sldChg>
      <pc:sldChg chg="addSp delSp modSp mod">
        <pc:chgData name="Hoang Anh Nguyen" userId="09c6641598691557" providerId="LiveId" clId="{03E2950A-E5B5-4861-BAD1-4BC9E1C5B75D}" dt="2022-12-12T06:57:16.941" v="68"/>
        <pc:sldMkLst>
          <pc:docMk/>
          <pc:sldMk cId="0" sldId="257"/>
        </pc:sldMkLst>
        <pc:spChg chg="add del mod">
          <ac:chgData name="Hoang Anh Nguyen" userId="09c6641598691557" providerId="LiveId" clId="{03E2950A-E5B5-4861-BAD1-4BC9E1C5B75D}" dt="2022-12-12T06:55:42.266" v="62" actId="478"/>
          <ac:spMkLst>
            <pc:docMk/>
            <pc:sldMk cId="0" sldId="257"/>
            <ac:spMk id="3" creationId="{13A2E19A-56D0-3569-C95D-837797717A54}"/>
          </ac:spMkLst>
        </pc:spChg>
        <pc:spChg chg="del">
          <ac:chgData name="Hoang Anh Nguyen" userId="09c6641598691557" providerId="LiveId" clId="{03E2950A-E5B5-4861-BAD1-4BC9E1C5B75D}" dt="2022-12-12T06:55:13.275" v="57" actId="478"/>
          <ac:spMkLst>
            <pc:docMk/>
            <pc:sldMk cId="0" sldId="257"/>
            <ac:spMk id="75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7"/>
            <ac:spMk id="754" creationId="{00000000-0000-0000-0000-000000000000}"/>
          </ac:spMkLst>
        </pc:spChg>
        <pc:picChg chg="add mod">
          <ac:chgData name="Hoang Anh Nguyen" userId="09c6641598691557" providerId="LiveId" clId="{03E2950A-E5B5-4861-BAD1-4BC9E1C5B75D}" dt="2022-12-12T06:55:48.607" v="64" actId="1076"/>
          <ac:picMkLst>
            <pc:docMk/>
            <pc:sldMk cId="0" sldId="257"/>
            <ac:picMk id="4" creationId="{3CDA2FE6-8285-8C95-5F5B-6F8A30196337}"/>
          </ac:picMkLst>
        </pc:picChg>
      </pc:sldChg>
      <pc:sldChg chg="addSp delSp modSp del mod setBg">
        <pc:chgData name="Hoang Anh Nguyen" userId="09c6641598691557" providerId="LiveId" clId="{03E2950A-E5B5-4861-BAD1-4BC9E1C5B75D}" dt="2022-12-12T10:32:57.545" v="1522" actId="47"/>
        <pc:sldMkLst>
          <pc:docMk/>
          <pc:sldMk cId="0" sldId="258"/>
        </pc:sldMkLst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3" creationId="{5E0F419C-E1F7-E874-93C4-884B482DD27B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5" creationId="{F90C8E8E-89E8-1DFE-A31D-F91A56EDC437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7" creationId="{D4BCD310-94DB-BE0A-7146-D1AA8C2ED1C5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9" creationId="{527FB0CA-9F0E-3563-8F7E-5BA073EE66A0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11" creationId="{9ED69ECA-E45A-FA08-6443-CEAD3C889D1E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13" creationId="{BF5FEEC0-30FC-29B1-079A-03E5660161B4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15" creationId="{AEAF0CDF-75C6-1880-E424-00BD700B6C32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17" creationId="{003922AF-99B1-5950-FC73-44B2FBE84CF0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19" creationId="{2E89812C-323C-8E7C-1DD5-6057C39B23D3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21" creationId="{229FB54F-4263-1225-B8A0-03EC0F431702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23" creationId="{0A24241B-2B1D-C2AD-E2DD-0D6E21BA66E5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25" creationId="{3F885463-85D6-EC43-DE47-F9BCF1F4508D}"/>
          </ac:spMkLst>
        </pc:spChg>
        <pc:spChg chg="add mod">
          <ac:chgData name="Hoang Anh Nguyen" userId="09c6641598691557" providerId="LiveId" clId="{03E2950A-E5B5-4861-BAD1-4BC9E1C5B75D}" dt="2022-12-12T06:57:16.941" v="68"/>
          <ac:spMkLst>
            <pc:docMk/>
            <pc:sldMk cId="0" sldId="258"/>
            <ac:spMk id="27" creationId="{523B1365-497C-0F5B-D595-39C945595F94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5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0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1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2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3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4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5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6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8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6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70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71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72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73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74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6:57:09.134" v="66" actId="478"/>
          <ac:spMkLst>
            <pc:docMk/>
            <pc:sldMk cId="0" sldId="258"/>
            <ac:spMk id="775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59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0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1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2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4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5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59"/>
            <ac:spMk id="786" creationId="{00000000-0000-0000-0000-000000000000}"/>
          </ac:spMkLst>
        </pc:spChg>
      </pc:sldChg>
      <pc:sldChg chg="addSp delSp modSp mod ord modNotes">
        <pc:chgData name="Hoang Anh Nguyen" userId="09c6641598691557" providerId="LiveId" clId="{03E2950A-E5B5-4861-BAD1-4BC9E1C5B75D}" dt="2022-12-12T07:11:12.437" v="297" actId="478"/>
        <pc:sldMkLst>
          <pc:docMk/>
          <pc:sldMk cId="0" sldId="260"/>
        </pc:sldMkLst>
        <pc:spChg chg="add mod">
          <ac:chgData name="Hoang Anh Nguyen" userId="09c6641598691557" providerId="LiveId" clId="{03E2950A-E5B5-4861-BAD1-4BC9E1C5B75D}" dt="2022-12-12T07:11:12.437" v="297" actId="478"/>
          <ac:spMkLst>
            <pc:docMk/>
            <pc:sldMk cId="0" sldId="260"/>
            <ac:spMk id="3" creationId="{7A3E406C-85AB-627D-503B-5C76FDAA94EA}"/>
          </ac:spMkLst>
        </pc:spChg>
        <pc:spChg chg="mod">
          <ac:chgData name="Hoang Anh Nguyen" userId="09c6641598691557" providerId="LiveId" clId="{03E2950A-E5B5-4861-BAD1-4BC9E1C5B75D}" dt="2022-12-12T07:11:02.410" v="296" actId="20577"/>
          <ac:spMkLst>
            <pc:docMk/>
            <pc:sldMk cId="0" sldId="260"/>
            <ac:spMk id="806" creationId="{00000000-0000-0000-0000-000000000000}"/>
          </ac:spMkLst>
        </pc:spChg>
        <pc:spChg chg="del mod">
          <ac:chgData name="Hoang Anh Nguyen" userId="09c6641598691557" providerId="LiveId" clId="{03E2950A-E5B5-4861-BAD1-4BC9E1C5B75D}" dt="2022-12-12T07:11:12.437" v="297" actId="478"/>
          <ac:spMkLst>
            <pc:docMk/>
            <pc:sldMk cId="0" sldId="260"/>
            <ac:spMk id="80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0"/>
            <ac:spMk id="809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1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1"/>
            <ac:spMk id="952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1"/>
            <ac:spMk id="953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2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2"/>
            <ac:spMk id="107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2"/>
            <ac:spMk id="1077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3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3"/>
            <ac:spMk id="1156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4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4"/>
            <ac:spMk id="1187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5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5"/>
            <ac:spMk id="122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5"/>
            <ac:spMk id="1230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6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6"/>
            <ac:spMk id="1236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7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7"/>
            <ac:spMk id="1243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8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8"/>
            <ac:spMk id="1326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69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69"/>
            <ac:spMk id="1346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0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0"/>
            <ac:spMk id="1417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1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3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3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38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3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1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2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4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5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1"/>
            <ac:spMk id="1448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2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4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5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8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8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90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2"/>
            <ac:spMk id="1491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3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3"/>
            <ac:spMk id="1503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4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4"/>
            <ac:spMk id="1525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4"/>
            <ac:spMk id="152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4"/>
            <ac:spMk id="152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4"/>
            <ac:spMk id="1528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5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5"/>
            <ac:spMk id="171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5"/>
            <ac:spMk id="1718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5"/>
            <ac:spMk id="171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5"/>
            <ac:spMk id="1720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5"/>
            <ac:spMk id="1721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5"/>
            <ac:spMk id="1722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6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6"/>
            <ac:spMk id="172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6"/>
            <ac:spMk id="1728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7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7"/>
            <ac:spMk id="1752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8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8"/>
            <ac:spMk id="1852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8"/>
            <ac:spMk id="185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8"/>
            <ac:spMk id="1854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79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9"/>
            <ac:spMk id="1875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79"/>
            <ac:spMk id="2064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80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80"/>
            <ac:spMk id="206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80"/>
            <ac:spMk id="2070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80"/>
            <ac:spMk id="2071" creationId="{00000000-0000-0000-0000-000000000000}"/>
          </ac:spMkLst>
        </pc:spChg>
      </pc:sldChg>
      <pc:sldChg chg="modSp del modNotes">
        <pc:chgData name="Hoang Anh Nguyen" userId="09c6641598691557" providerId="LiveId" clId="{03E2950A-E5B5-4861-BAD1-4BC9E1C5B75D}" dt="2022-12-12T10:32:57.545" v="1522" actId="47"/>
        <pc:sldMkLst>
          <pc:docMk/>
          <pc:sldMk cId="0" sldId="281"/>
        </pc:sldMkLst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81"/>
            <ac:spMk id="207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81"/>
            <ac:spMk id="207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6:57:16.941" v="68"/>
          <ac:spMkLst>
            <pc:docMk/>
            <pc:sldMk cId="0" sldId="281"/>
            <ac:spMk id="2078" creationId="{00000000-0000-0000-0000-000000000000}"/>
          </ac:spMkLst>
        </pc:spChg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2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3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4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5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6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7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8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89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0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1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2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3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4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5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6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7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8"/>
        </pc:sldMkLst>
      </pc:sldChg>
      <pc:sldChg chg="del">
        <pc:chgData name="Hoang Anh Nguyen" userId="09c6641598691557" providerId="LiveId" clId="{03E2950A-E5B5-4861-BAD1-4BC9E1C5B75D}" dt="2022-12-12T10:32:57.545" v="1522" actId="47"/>
        <pc:sldMkLst>
          <pc:docMk/>
          <pc:sldMk cId="0" sldId="299"/>
        </pc:sldMkLst>
      </pc:sldChg>
      <pc:sldChg chg="add ord">
        <pc:chgData name="Hoang Anh Nguyen" userId="09c6641598691557" providerId="LiveId" clId="{03E2950A-E5B5-4861-BAD1-4BC9E1C5B75D}" dt="2022-12-12T06:49:56.847" v="2"/>
        <pc:sldMkLst>
          <pc:docMk/>
          <pc:sldMk cId="0" sldId="394"/>
        </pc:sldMkLst>
      </pc:sldChg>
      <pc:sldChg chg="addSp modSp add mod ord">
        <pc:chgData name="Hoang Anh Nguyen" userId="09c6641598691557" providerId="LiveId" clId="{03E2950A-E5B5-4861-BAD1-4BC9E1C5B75D}" dt="2022-12-12T07:09:53.306" v="278" actId="1076"/>
        <pc:sldMkLst>
          <pc:docMk/>
          <pc:sldMk cId="3499490297" sldId="395"/>
        </pc:sldMkLst>
        <pc:spChg chg="add 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2" creationId="{7CC30E08-B496-0970-2B32-71CC1A1BAA78}"/>
          </ac:spMkLst>
        </pc:spChg>
        <pc:spChg chg="add 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3" creationId="{BF053EDE-5A99-D63D-0B4A-7138147839EA}"/>
          </ac:spMkLst>
        </pc:spChg>
        <pc:spChg chg="add 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4" creationId="{24CD969D-A8DD-555C-D6C3-79C318D94A91}"/>
          </ac:spMkLst>
        </pc:spChg>
        <pc:spChg chg="add 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5" creationId="{A2D037A1-56EC-6884-B326-8AFCA128809F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5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0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1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2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4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5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53.306" v="278" actId="1076"/>
          <ac:spMkLst>
            <pc:docMk/>
            <pc:sldMk cId="3499490297" sldId="395"/>
            <ac:spMk id="76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7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8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69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70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71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72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73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74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7:09:01.422" v="269" actId="1036"/>
          <ac:spMkLst>
            <pc:docMk/>
            <pc:sldMk cId="3499490297" sldId="395"/>
            <ac:spMk id="775" creationId="{00000000-0000-0000-0000-000000000000}"/>
          </ac:spMkLst>
        </pc:spChg>
      </pc:sldChg>
      <pc:sldChg chg="add del ord">
        <pc:chgData name="Hoang Anh Nguyen" userId="09c6641598691557" providerId="LiveId" clId="{03E2950A-E5B5-4861-BAD1-4BC9E1C5B75D}" dt="2022-12-12T10:32:57.545" v="1522" actId="47"/>
        <pc:sldMkLst>
          <pc:docMk/>
          <pc:sldMk cId="2771036521" sldId="396"/>
        </pc:sldMkLst>
      </pc:sldChg>
      <pc:sldChg chg="add del">
        <pc:chgData name="Hoang Anh Nguyen" userId="09c6641598691557" providerId="LiveId" clId="{03E2950A-E5B5-4861-BAD1-4BC9E1C5B75D}" dt="2022-12-12T10:32:57.545" v="1522" actId="47"/>
        <pc:sldMkLst>
          <pc:docMk/>
          <pc:sldMk cId="360017175" sldId="397"/>
        </pc:sldMkLst>
      </pc:sldChg>
      <pc:sldChg chg="addSp delSp modSp add mod ord modAnim">
        <pc:chgData name="Hoang Anh Nguyen" userId="09c6641598691557" providerId="LiveId" clId="{03E2950A-E5B5-4861-BAD1-4BC9E1C5B75D}" dt="2022-12-12T08:03:03.551" v="583"/>
        <pc:sldMkLst>
          <pc:docMk/>
          <pc:sldMk cId="1060689747" sldId="398"/>
        </pc:sldMkLst>
        <pc:spChg chg="add mod">
          <ac:chgData name="Hoang Anh Nguyen" userId="09c6641598691557" providerId="LiveId" clId="{03E2950A-E5B5-4861-BAD1-4BC9E1C5B75D}" dt="2022-12-12T07:26:24.853" v="411" actId="1038"/>
          <ac:spMkLst>
            <pc:docMk/>
            <pc:sldMk cId="1060689747" sldId="398"/>
            <ac:spMk id="2" creationId="{9D958226-F4AF-E69D-EEC0-7FB9D37B5D10}"/>
          </ac:spMkLst>
        </pc:spChg>
        <pc:spChg chg="add mod">
          <ac:chgData name="Hoang Anh Nguyen" userId="09c6641598691557" providerId="LiveId" clId="{03E2950A-E5B5-4861-BAD1-4BC9E1C5B75D}" dt="2022-12-12T07:26:05.218" v="397" actId="1076"/>
          <ac:spMkLst>
            <pc:docMk/>
            <pc:sldMk cId="1060689747" sldId="398"/>
            <ac:spMk id="3" creationId="{929509B7-286B-6A7C-03A1-6492ACC77F04}"/>
          </ac:spMkLst>
        </pc:spChg>
        <pc:spChg chg="add mod">
          <ac:chgData name="Hoang Anh Nguyen" userId="09c6641598691557" providerId="LiveId" clId="{03E2950A-E5B5-4861-BAD1-4BC9E1C5B75D}" dt="2022-12-12T07:26:24.853" v="411" actId="1038"/>
          <ac:spMkLst>
            <pc:docMk/>
            <pc:sldMk cId="1060689747" sldId="398"/>
            <ac:spMk id="4" creationId="{58CEAFCA-0ABC-E207-4091-0D7008E3A34D}"/>
          </ac:spMkLst>
        </pc:spChg>
        <pc:spChg chg="add mod">
          <ac:chgData name="Hoang Anh Nguyen" userId="09c6641598691557" providerId="LiveId" clId="{03E2950A-E5B5-4861-BAD1-4BC9E1C5B75D}" dt="2022-12-12T07:25:47.310" v="392" actId="1076"/>
          <ac:spMkLst>
            <pc:docMk/>
            <pc:sldMk cId="1060689747" sldId="398"/>
            <ac:spMk id="5" creationId="{4F4289C5-4E10-2A24-60FB-620EF8A03EC1}"/>
          </ac:spMkLst>
        </pc:spChg>
        <pc:spChg chg="mod">
          <ac:chgData name="Hoang Anh Nguyen" userId="09c6641598691557" providerId="LiveId" clId="{03E2950A-E5B5-4861-BAD1-4BC9E1C5B75D}" dt="2022-12-12T07:16:27.245" v="314" actId="20577"/>
          <ac:spMkLst>
            <pc:docMk/>
            <pc:sldMk cId="1060689747" sldId="398"/>
            <ac:spMk id="118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8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3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4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5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6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8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19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7:17:24.743" v="321" actId="478"/>
          <ac:spMkLst>
            <pc:docMk/>
            <pc:sldMk cId="1060689747" sldId="398"/>
            <ac:spMk id="1200" creationId="{00000000-0000-0000-0000-000000000000}"/>
          </ac:spMkLst>
        </pc:s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190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01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04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07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10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13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16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19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7:17:24.743" v="321" actId="478"/>
          <ac:grpSpMkLst>
            <pc:docMk/>
            <pc:sldMk cId="1060689747" sldId="398"/>
            <ac:grpSpMk id="1222" creationId="{00000000-0000-0000-0000-000000000000}"/>
          </ac:grpSpMkLst>
        </pc:grpChg>
        <pc:graphicFrameChg chg="add del mod">
          <ac:chgData name="Hoang Anh Nguyen" userId="09c6641598691557" providerId="LiveId" clId="{03E2950A-E5B5-4861-BAD1-4BC9E1C5B75D}" dt="2022-12-12T07:17:22.123" v="320" actId="478"/>
          <ac:graphicFrameMkLst>
            <pc:docMk/>
            <pc:sldMk cId="1060689747" sldId="398"/>
            <ac:graphicFrameMk id="1188" creationId="{00000000-0000-0000-0000-000000000000}"/>
          </ac:graphicFrameMkLst>
        </pc:graphicFrameChg>
        <pc:picChg chg="add mod">
          <ac:chgData name="Hoang Anh Nguyen" userId="09c6641598691557" providerId="LiveId" clId="{03E2950A-E5B5-4861-BAD1-4BC9E1C5B75D}" dt="2022-12-12T07:53:46.308" v="538" actId="1076"/>
          <ac:picMkLst>
            <pc:docMk/>
            <pc:sldMk cId="1060689747" sldId="398"/>
            <ac:picMk id="6" creationId="{3F97F188-6564-C23B-59B3-A774438483C3}"/>
          </ac:picMkLst>
        </pc:picChg>
        <pc:picChg chg="add mod">
          <ac:chgData name="Hoang Anh Nguyen" userId="09c6641598691557" providerId="LiveId" clId="{03E2950A-E5B5-4861-BAD1-4BC9E1C5B75D}" dt="2022-12-12T07:53:46.308" v="538" actId="1076"/>
          <ac:picMkLst>
            <pc:docMk/>
            <pc:sldMk cId="1060689747" sldId="398"/>
            <ac:picMk id="7" creationId="{92F9E835-0C2C-8F88-C740-EEBC58531A4D}"/>
          </ac:picMkLst>
        </pc:picChg>
        <pc:picChg chg="add mod">
          <ac:chgData name="Hoang Anh Nguyen" userId="09c6641598691557" providerId="LiveId" clId="{03E2950A-E5B5-4861-BAD1-4BC9E1C5B75D}" dt="2022-12-12T07:53:46.308" v="538" actId="1076"/>
          <ac:picMkLst>
            <pc:docMk/>
            <pc:sldMk cId="1060689747" sldId="398"/>
            <ac:picMk id="8" creationId="{BA4E06FA-3A51-3A2B-A098-E8AF06540464}"/>
          </ac:picMkLst>
        </pc:picChg>
        <pc:picChg chg="add mod">
          <ac:chgData name="Hoang Anh Nguyen" userId="09c6641598691557" providerId="LiveId" clId="{03E2950A-E5B5-4861-BAD1-4BC9E1C5B75D}" dt="2022-12-12T07:53:46.308" v="538" actId="1076"/>
          <ac:picMkLst>
            <pc:docMk/>
            <pc:sldMk cId="1060689747" sldId="398"/>
            <ac:picMk id="9" creationId="{8B2C6138-3449-7551-2BA9-02CB59735FC3}"/>
          </ac:picMkLst>
        </pc:picChg>
        <pc:picChg chg="add mod modCrop">
          <ac:chgData name="Hoang Anh Nguyen" userId="09c6641598691557" providerId="LiveId" clId="{03E2950A-E5B5-4861-BAD1-4BC9E1C5B75D}" dt="2022-12-12T07:46:10.926" v="513" actId="14100"/>
          <ac:picMkLst>
            <pc:docMk/>
            <pc:sldMk cId="1060689747" sldId="398"/>
            <ac:picMk id="11" creationId="{C681C56F-26C5-DAC7-D190-4BC61F4E07E9}"/>
          </ac:picMkLst>
        </pc:picChg>
        <pc:picChg chg="add mod modCrop">
          <ac:chgData name="Hoang Anh Nguyen" userId="09c6641598691557" providerId="LiveId" clId="{03E2950A-E5B5-4861-BAD1-4BC9E1C5B75D}" dt="2022-12-12T07:46:17.096" v="516" actId="14100"/>
          <ac:picMkLst>
            <pc:docMk/>
            <pc:sldMk cId="1060689747" sldId="398"/>
            <ac:picMk id="13" creationId="{64C8FBAB-941D-16BA-2D83-336D01BF7FC2}"/>
          </ac:picMkLst>
        </pc:picChg>
        <pc:picChg chg="add del mod">
          <ac:chgData name="Hoang Anh Nguyen" userId="09c6641598691557" providerId="LiveId" clId="{03E2950A-E5B5-4861-BAD1-4BC9E1C5B75D}" dt="2022-12-12T07:45:49.136" v="503" actId="478"/>
          <ac:picMkLst>
            <pc:docMk/>
            <pc:sldMk cId="1060689747" sldId="398"/>
            <ac:picMk id="15" creationId="{6C1D72F4-4521-DC36-C567-2116285B41DC}"/>
          </ac:picMkLst>
        </pc:picChg>
        <pc:picChg chg="add mod">
          <ac:chgData name="Hoang Anh Nguyen" userId="09c6641598691557" providerId="LiveId" clId="{03E2950A-E5B5-4861-BAD1-4BC9E1C5B75D}" dt="2022-12-12T07:46:03.927" v="512" actId="14100"/>
          <ac:picMkLst>
            <pc:docMk/>
            <pc:sldMk cId="1060689747" sldId="398"/>
            <ac:picMk id="17" creationId="{FFD84C67-45FC-3F78-861B-F33170BC1C7F}"/>
          </ac:picMkLst>
        </pc:picChg>
        <pc:picChg chg="add mod">
          <ac:chgData name="Hoang Anh Nguyen" userId="09c6641598691557" providerId="LiveId" clId="{03E2950A-E5B5-4861-BAD1-4BC9E1C5B75D}" dt="2022-12-12T07:50:38.223" v="524" actId="1076"/>
          <ac:picMkLst>
            <pc:docMk/>
            <pc:sldMk cId="1060689747" sldId="398"/>
            <ac:picMk id="19" creationId="{B9F184A2-E0A7-E1CE-7E8F-53269602D877}"/>
          </ac:picMkLst>
        </pc:picChg>
        <pc:picChg chg="add del mod">
          <ac:chgData name="Hoang Anh Nguyen" userId="09c6641598691557" providerId="LiveId" clId="{03E2950A-E5B5-4861-BAD1-4BC9E1C5B75D}" dt="2022-12-12T07:34:47.011" v="468" actId="478"/>
          <ac:picMkLst>
            <pc:docMk/>
            <pc:sldMk cId="1060689747" sldId="398"/>
            <ac:picMk id="1026" creationId="{63E18F78-B416-7D50-157E-5FD2B8106E1D}"/>
          </ac:picMkLst>
        </pc:picChg>
      </pc:sldChg>
      <pc:sldChg chg="addSp delSp modSp add mod delAnim modAnim">
        <pc:chgData name="Hoang Anh Nguyen" userId="09c6641598691557" providerId="LiveId" clId="{03E2950A-E5B5-4861-BAD1-4BC9E1C5B75D}" dt="2022-12-12T08:03:54.546" v="592"/>
        <pc:sldMkLst>
          <pc:docMk/>
          <pc:sldMk cId="1606078177" sldId="399"/>
        </pc:sldMkLst>
        <pc:spChg chg="mod">
          <ac:chgData name="Hoang Anh Nguyen" userId="09c6641598691557" providerId="LiveId" clId="{03E2950A-E5B5-4861-BAD1-4BC9E1C5B75D}" dt="2022-12-12T07:33:03.618" v="462" actId="1076"/>
          <ac:spMkLst>
            <pc:docMk/>
            <pc:sldMk cId="1606078177" sldId="399"/>
            <ac:spMk id="2" creationId="{9D958226-F4AF-E69D-EEC0-7FB9D37B5D10}"/>
          </ac:spMkLst>
        </pc:spChg>
        <pc:spChg chg="mod">
          <ac:chgData name="Hoang Anh Nguyen" userId="09c6641598691557" providerId="LiveId" clId="{03E2950A-E5B5-4861-BAD1-4BC9E1C5B75D}" dt="2022-12-12T07:33:20.913" v="463"/>
          <ac:spMkLst>
            <pc:docMk/>
            <pc:sldMk cId="1606078177" sldId="399"/>
            <ac:spMk id="3" creationId="{929509B7-286B-6A7C-03A1-6492ACC77F04}"/>
          </ac:spMkLst>
        </pc:spChg>
        <pc:spChg chg="mod">
          <ac:chgData name="Hoang Anh Nguyen" userId="09c6641598691557" providerId="LiveId" clId="{03E2950A-E5B5-4861-BAD1-4BC9E1C5B75D}" dt="2022-12-12T07:33:03.618" v="462" actId="1076"/>
          <ac:spMkLst>
            <pc:docMk/>
            <pc:sldMk cId="1606078177" sldId="399"/>
            <ac:spMk id="4" creationId="{58CEAFCA-0ABC-E207-4091-0D7008E3A34D}"/>
          </ac:spMkLst>
        </pc:spChg>
        <pc:spChg chg="mod">
          <ac:chgData name="Hoang Anh Nguyen" userId="09c6641598691557" providerId="LiveId" clId="{03E2950A-E5B5-4861-BAD1-4BC9E1C5B75D}" dt="2022-12-12T07:32:56.117" v="461" actId="1076"/>
          <ac:spMkLst>
            <pc:docMk/>
            <pc:sldMk cId="1606078177" sldId="399"/>
            <ac:spMk id="5" creationId="{4F4289C5-4E10-2A24-60FB-620EF8A03EC1}"/>
          </ac:spMkLst>
        </pc:spChg>
        <pc:picChg chg="del">
          <ac:chgData name="Hoang Anh Nguyen" userId="09c6641598691557" providerId="LiveId" clId="{03E2950A-E5B5-4861-BAD1-4BC9E1C5B75D}" dt="2022-12-12T07:30:27.254" v="413" actId="478"/>
          <ac:picMkLst>
            <pc:docMk/>
            <pc:sldMk cId="1606078177" sldId="399"/>
            <ac:picMk id="6" creationId="{3F97F188-6564-C23B-59B3-A774438483C3}"/>
          </ac:picMkLst>
        </pc:picChg>
        <pc:picChg chg="del">
          <ac:chgData name="Hoang Anh Nguyen" userId="09c6641598691557" providerId="LiveId" clId="{03E2950A-E5B5-4861-BAD1-4BC9E1C5B75D}" dt="2022-12-12T07:30:28.611" v="414" actId="478"/>
          <ac:picMkLst>
            <pc:docMk/>
            <pc:sldMk cId="1606078177" sldId="399"/>
            <ac:picMk id="7" creationId="{92F9E835-0C2C-8F88-C740-EEBC58531A4D}"/>
          </ac:picMkLst>
        </pc:picChg>
        <pc:picChg chg="del">
          <ac:chgData name="Hoang Anh Nguyen" userId="09c6641598691557" providerId="LiveId" clId="{03E2950A-E5B5-4861-BAD1-4BC9E1C5B75D}" dt="2022-12-12T07:30:29.176" v="415" actId="478"/>
          <ac:picMkLst>
            <pc:docMk/>
            <pc:sldMk cId="1606078177" sldId="399"/>
            <ac:picMk id="8" creationId="{BA4E06FA-3A51-3A2B-A098-E8AF06540464}"/>
          </ac:picMkLst>
        </pc:picChg>
        <pc:picChg chg="del">
          <ac:chgData name="Hoang Anh Nguyen" userId="09c6641598691557" providerId="LiveId" clId="{03E2950A-E5B5-4861-BAD1-4BC9E1C5B75D}" dt="2022-12-12T07:30:29.798" v="416" actId="478"/>
          <ac:picMkLst>
            <pc:docMk/>
            <pc:sldMk cId="1606078177" sldId="399"/>
            <ac:picMk id="9" creationId="{8B2C6138-3449-7551-2BA9-02CB59735FC3}"/>
          </ac:picMkLst>
        </pc:picChg>
        <pc:picChg chg="add mod">
          <ac:chgData name="Hoang Anh Nguyen" userId="09c6641598691557" providerId="LiveId" clId="{03E2950A-E5B5-4861-BAD1-4BC9E1C5B75D}" dt="2022-12-12T07:54:05.306" v="543" actId="1076"/>
          <ac:picMkLst>
            <pc:docMk/>
            <pc:sldMk cId="1606078177" sldId="399"/>
            <ac:picMk id="10" creationId="{2DC289A3-1A35-AA22-8468-DB80571C3E7E}"/>
          </ac:picMkLst>
        </pc:picChg>
        <pc:picChg chg="add mod">
          <ac:chgData name="Hoang Anh Nguyen" userId="09c6641598691557" providerId="LiveId" clId="{03E2950A-E5B5-4861-BAD1-4BC9E1C5B75D}" dt="2022-12-12T07:54:05.306" v="543" actId="1076"/>
          <ac:picMkLst>
            <pc:docMk/>
            <pc:sldMk cId="1606078177" sldId="399"/>
            <ac:picMk id="11" creationId="{00288581-3509-44AF-B9E4-305A2D032D80}"/>
          </ac:picMkLst>
        </pc:picChg>
        <pc:picChg chg="add mod">
          <ac:chgData name="Hoang Anh Nguyen" userId="09c6641598691557" providerId="LiveId" clId="{03E2950A-E5B5-4861-BAD1-4BC9E1C5B75D}" dt="2022-12-12T07:54:05.306" v="543" actId="1076"/>
          <ac:picMkLst>
            <pc:docMk/>
            <pc:sldMk cId="1606078177" sldId="399"/>
            <ac:picMk id="12" creationId="{8EE1BFBF-7CDC-D70D-9BFA-368FC3701056}"/>
          </ac:picMkLst>
        </pc:picChg>
        <pc:picChg chg="add mod">
          <ac:chgData name="Hoang Anh Nguyen" userId="09c6641598691557" providerId="LiveId" clId="{03E2950A-E5B5-4861-BAD1-4BC9E1C5B75D}" dt="2022-12-12T07:54:05.306" v="543" actId="1076"/>
          <ac:picMkLst>
            <pc:docMk/>
            <pc:sldMk cId="1606078177" sldId="399"/>
            <ac:picMk id="13" creationId="{05B743A7-B6FA-3599-EBB3-2E496E444DF5}"/>
          </ac:picMkLst>
        </pc:picChg>
        <pc:picChg chg="add del mod">
          <ac:chgData name="Hoang Anh Nguyen" userId="09c6641598691557" providerId="LiveId" clId="{03E2950A-E5B5-4861-BAD1-4BC9E1C5B75D}" dt="2022-12-12T08:01:20.307" v="568"/>
          <ac:picMkLst>
            <pc:docMk/>
            <pc:sldMk cId="1606078177" sldId="399"/>
            <ac:picMk id="15" creationId="{80F3656E-59AB-693F-19DF-5D47758B0930}"/>
          </ac:picMkLst>
        </pc:picChg>
        <pc:picChg chg="add mod">
          <ac:chgData name="Hoang Anh Nguyen" userId="09c6641598691557" providerId="LiveId" clId="{03E2950A-E5B5-4861-BAD1-4BC9E1C5B75D}" dt="2022-12-12T08:01:51.072" v="572" actId="1076"/>
          <ac:picMkLst>
            <pc:docMk/>
            <pc:sldMk cId="1606078177" sldId="399"/>
            <ac:picMk id="17" creationId="{A4DEF253-360A-7F54-1F3B-D1C02B30BFDA}"/>
          </ac:picMkLst>
        </pc:picChg>
        <pc:picChg chg="add mod">
          <ac:chgData name="Hoang Anh Nguyen" userId="09c6641598691557" providerId="LiveId" clId="{03E2950A-E5B5-4861-BAD1-4BC9E1C5B75D}" dt="2022-12-12T07:55:25.343" v="548" actId="1076"/>
          <ac:picMkLst>
            <pc:docMk/>
            <pc:sldMk cId="1606078177" sldId="399"/>
            <ac:picMk id="2050" creationId="{4D50E6BC-7826-9C1A-0462-E9B669496D10}"/>
          </ac:picMkLst>
        </pc:picChg>
        <pc:picChg chg="add del">
          <ac:chgData name="Hoang Anh Nguyen" userId="09c6641598691557" providerId="LiveId" clId="{03E2950A-E5B5-4861-BAD1-4BC9E1C5B75D}" dt="2022-12-12T07:56:24.641" v="550" actId="478"/>
          <ac:picMkLst>
            <pc:docMk/>
            <pc:sldMk cId="1606078177" sldId="399"/>
            <ac:picMk id="2052" creationId="{F2529DB2-5170-819D-6A96-B1AEBE3215EA}"/>
          </ac:picMkLst>
        </pc:picChg>
        <pc:picChg chg="add mod">
          <ac:chgData name="Hoang Anh Nguyen" userId="09c6641598691557" providerId="LiveId" clId="{03E2950A-E5B5-4861-BAD1-4BC9E1C5B75D}" dt="2022-12-12T07:57:15.273" v="558" actId="14100"/>
          <ac:picMkLst>
            <pc:docMk/>
            <pc:sldMk cId="1606078177" sldId="399"/>
            <ac:picMk id="2054" creationId="{6E7BBDD5-4A81-24B8-5612-5ACA7FFFFCA8}"/>
          </ac:picMkLst>
        </pc:picChg>
        <pc:picChg chg="add del">
          <ac:chgData name="Hoang Anh Nguyen" userId="09c6641598691557" providerId="LiveId" clId="{03E2950A-E5B5-4861-BAD1-4BC9E1C5B75D}" dt="2022-12-12T07:57:56.142" v="560"/>
          <ac:picMkLst>
            <pc:docMk/>
            <pc:sldMk cId="1606078177" sldId="399"/>
            <ac:picMk id="2056" creationId="{23155D19-EC96-38B8-0BCC-E059535150B4}"/>
          </ac:picMkLst>
        </pc:picChg>
        <pc:picChg chg="add mod">
          <ac:chgData name="Hoang Anh Nguyen" userId="09c6641598691557" providerId="LiveId" clId="{03E2950A-E5B5-4861-BAD1-4BC9E1C5B75D}" dt="2022-12-12T07:59:17.033" v="566" actId="14100"/>
          <ac:picMkLst>
            <pc:docMk/>
            <pc:sldMk cId="1606078177" sldId="399"/>
            <ac:picMk id="2058" creationId="{181EA99E-02EA-CFE7-DDCA-A6BB4DF104C6}"/>
          </ac:picMkLst>
        </pc:picChg>
      </pc:sldChg>
      <pc:sldChg chg="addSp delSp modSp add mod ord modAnim">
        <pc:chgData name="Hoang Anh Nguyen" userId="09c6641598691557" providerId="LiveId" clId="{03E2950A-E5B5-4861-BAD1-4BC9E1C5B75D}" dt="2022-12-12T10:14:07.157" v="1483" actId="14100"/>
        <pc:sldMkLst>
          <pc:docMk/>
          <pc:sldMk cId="1475606794" sldId="400"/>
        </pc:sldMkLst>
        <pc:spChg chg="add del mod">
          <ac:chgData name="Hoang Anh Nguyen" userId="09c6641598691557" providerId="LiveId" clId="{03E2950A-E5B5-4861-BAD1-4BC9E1C5B75D}" dt="2022-12-12T08:09:32.378" v="625" actId="478"/>
          <ac:spMkLst>
            <pc:docMk/>
            <pc:sldMk cId="1475606794" sldId="400"/>
            <ac:spMk id="4" creationId="{40D62C05-D39A-2189-0100-B37F438D4358}"/>
          </ac:spMkLst>
        </pc:spChg>
        <pc:spChg chg="add del mod">
          <ac:chgData name="Hoang Anh Nguyen" userId="09c6641598691557" providerId="LiveId" clId="{03E2950A-E5B5-4861-BAD1-4BC9E1C5B75D}" dt="2022-12-12T08:09:32.378" v="625" actId="478"/>
          <ac:spMkLst>
            <pc:docMk/>
            <pc:sldMk cId="1475606794" sldId="400"/>
            <ac:spMk id="6" creationId="{05A0A9A6-1F80-EC42-84DC-D5E24F8D5368}"/>
          </ac:spMkLst>
        </pc:spChg>
        <pc:spChg chg="add del mod">
          <ac:chgData name="Hoang Anh Nguyen" userId="09c6641598691557" providerId="LiveId" clId="{03E2950A-E5B5-4861-BAD1-4BC9E1C5B75D}" dt="2022-12-12T08:09:32.378" v="625" actId="478"/>
          <ac:spMkLst>
            <pc:docMk/>
            <pc:sldMk cId="1475606794" sldId="400"/>
            <ac:spMk id="8" creationId="{E75DC1E1-7331-402B-8F43-065F9E4FD7DC}"/>
          </ac:spMkLst>
        </pc:spChg>
        <pc:spChg chg="add del mod">
          <ac:chgData name="Hoang Anh Nguyen" userId="09c6641598691557" providerId="LiveId" clId="{03E2950A-E5B5-4861-BAD1-4BC9E1C5B75D}" dt="2022-12-12T08:09:32.378" v="625" actId="478"/>
          <ac:spMkLst>
            <pc:docMk/>
            <pc:sldMk cId="1475606794" sldId="400"/>
            <ac:spMk id="10" creationId="{C9B412F6-2633-0B4B-7BED-2AD9000A9AAB}"/>
          </ac:spMkLst>
        </pc:spChg>
        <pc:spChg chg="add del mod">
          <ac:chgData name="Hoang Anh Nguyen" userId="09c6641598691557" providerId="LiveId" clId="{03E2950A-E5B5-4861-BAD1-4BC9E1C5B75D}" dt="2022-12-12T08:09:32.378" v="625" actId="478"/>
          <ac:spMkLst>
            <pc:docMk/>
            <pc:sldMk cId="1475606794" sldId="400"/>
            <ac:spMk id="12" creationId="{F1ECFB5B-31AA-0850-2F26-D4C10D6047DC}"/>
          </ac:spMkLst>
        </pc:spChg>
        <pc:spChg chg="add mod">
          <ac:chgData name="Hoang Anh Nguyen" userId="09c6641598691557" providerId="LiveId" clId="{03E2950A-E5B5-4861-BAD1-4BC9E1C5B75D}" dt="2022-12-12T08:29:53.054" v="683" actId="179"/>
          <ac:spMkLst>
            <pc:docMk/>
            <pc:sldMk cId="1475606794" sldId="400"/>
            <ac:spMk id="13" creationId="{641A42B5-A416-08C7-F03B-73FD65FCA827}"/>
          </ac:spMkLst>
        </pc:spChg>
        <pc:spChg chg="add del mod">
          <ac:chgData name="Hoang Anh Nguyen" userId="09c6641598691557" providerId="LiveId" clId="{03E2950A-E5B5-4861-BAD1-4BC9E1C5B75D}" dt="2022-12-12T08:10:22.066" v="630" actId="478"/>
          <ac:spMkLst>
            <pc:docMk/>
            <pc:sldMk cId="1475606794" sldId="400"/>
            <ac:spMk id="15" creationId="{412E7E4C-63AA-A4B3-D4A2-00EB8FABF8BE}"/>
          </ac:spMkLst>
        </pc:spChg>
        <pc:spChg chg="mod">
          <ac:chgData name="Hoang Anh Nguyen" userId="09c6641598691557" providerId="LiveId" clId="{03E2950A-E5B5-4861-BAD1-4BC9E1C5B75D}" dt="2022-12-12T08:16:39.783" v="666" actId="1076"/>
          <ac:spMkLst>
            <pc:docMk/>
            <pc:sldMk cId="1475606794" sldId="400"/>
            <ac:spMk id="780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10:19.349" v="629" actId="478"/>
          <ac:spMkLst>
            <pc:docMk/>
            <pc:sldMk cId="1475606794" sldId="400"/>
            <ac:spMk id="781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82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83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84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85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86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8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32.378" v="625" actId="478"/>
          <ac:spMkLst>
            <pc:docMk/>
            <pc:sldMk cId="1475606794" sldId="400"/>
            <ac:spMk id="791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09:22.602" v="624" actId="478"/>
          <ac:spMkLst>
            <pc:docMk/>
            <pc:sldMk cId="1475606794" sldId="400"/>
            <ac:spMk id="792" creationId="{00000000-0000-0000-0000-000000000000}"/>
          </ac:spMkLst>
        </pc:spChg>
        <pc:grpChg chg="del">
          <ac:chgData name="Hoang Anh Nguyen" userId="09c6641598691557" providerId="LiveId" clId="{03E2950A-E5B5-4861-BAD1-4BC9E1C5B75D}" dt="2022-12-12T08:09:32.378" v="625" actId="478"/>
          <ac:grpSpMkLst>
            <pc:docMk/>
            <pc:sldMk cId="1475606794" sldId="400"/>
            <ac:grpSpMk id="788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09:22.602" v="624" actId="478"/>
          <ac:grpSpMkLst>
            <pc:docMk/>
            <pc:sldMk cId="1475606794" sldId="400"/>
            <ac:grpSpMk id="793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09:32.378" v="625" actId="478"/>
          <ac:grpSpMkLst>
            <pc:docMk/>
            <pc:sldMk cId="1475606794" sldId="400"/>
            <ac:grpSpMk id="797" creationId="{00000000-0000-0000-0000-000000000000}"/>
          </ac:grpSpMkLst>
        </pc:grpChg>
        <pc:picChg chg="add mod">
          <ac:chgData name="Hoang Anh Nguyen" userId="09c6641598691557" providerId="LiveId" clId="{03E2950A-E5B5-4861-BAD1-4BC9E1C5B75D}" dt="2022-12-12T08:16:32.443" v="663" actId="1076"/>
          <ac:picMkLst>
            <pc:docMk/>
            <pc:sldMk cId="1475606794" sldId="400"/>
            <ac:picMk id="2" creationId="{D5DAD115-C2BC-1B36-0C5C-F0A91C791589}"/>
          </ac:picMkLst>
        </pc:picChg>
        <pc:picChg chg="add mod ord">
          <ac:chgData name="Hoang Anh Nguyen" userId="09c6641598691557" providerId="LiveId" clId="{03E2950A-E5B5-4861-BAD1-4BC9E1C5B75D}" dt="2022-12-12T08:29:18.188" v="679" actId="1076"/>
          <ac:picMkLst>
            <pc:docMk/>
            <pc:sldMk cId="1475606794" sldId="400"/>
            <ac:picMk id="16" creationId="{32B8283E-7867-E338-84F1-F210DEC2FADB}"/>
          </ac:picMkLst>
        </pc:picChg>
        <pc:picChg chg="add mod ord">
          <ac:chgData name="Hoang Anh Nguyen" userId="09c6641598691557" providerId="LiveId" clId="{03E2950A-E5B5-4861-BAD1-4BC9E1C5B75D}" dt="2022-12-12T10:14:07.157" v="1483" actId="14100"/>
          <ac:picMkLst>
            <pc:docMk/>
            <pc:sldMk cId="1475606794" sldId="400"/>
            <ac:picMk id="17" creationId="{A0F90393-7787-482B-D5B0-48FEE57866D6}"/>
          </ac:picMkLst>
        </pc:picChg>
        <pc:picChg chg="add mod">
          <ac:chgData name="Hoang Anh Nguyen" userId="09c6641598691557" providerId="LiveId" clId="{03E2950A-E5B5-4861-BAD1-4BC9E1C5B75D}" dt="2022-12-12T08:27:07.719" v="672" actId="1076"/>
          <ac:picMkLst>
            <pc:docMk/>
            <pc:sldMk cId="1475606794" sldId="400"/>
            <ac:picMk id="18" creationId="{02A90B3C-02FD-CF96-12C5-D4AC218D9EFE}"/>
          </ac:picMkLst>
        </pc:picChg>
      </pc:sldChg>
      <pc:sldChg chg="addSp delSp modSp add mod ord modAnim">
        <pc:chgData name="Hoang Anh Nguyen" userId="09c6641598691557" providerId="LiveId" clId="{03E2950A-E5B5-4861-BAD1-4BC9E1C5B75D}" dt="2022-12-12T08:38:50.040" v="914" actId="2711"/>
        <pc:sldMkLst>
          <pc:docMk/>
          <pc:sldMk cId="2067164588" sldId="401"/>
        </pc:sldMkLst>
        <pc:spChg chg="add del mod">
          <ac:chgData name="Hoang Anh Nguyen" userId="09c6641598691557" providerId="LiveId" clId="{03E2950A-E5B5-4861-BAD1-4BC9E1C5B75D}" dt="2022-12-12T08:32:17.143" v="695"/>
          <ac:spMkLst>
            <pc:docMk/>
            <pc:sldMk cId="2067164588" sldId="401"/>
            <ac:spMk id="2" creationId="{9A9B9B66-ABB4-E996-FE97-05C5D8B67F9A}"/>
          </ac:spMkLst>
        </pc:spChg>
        <pc:spChg chg="add mod">
          <ac:chgData name="Hoang Anh Nguyen" userId="09c6641598691557" providerId="LiveId" clId="{03E2950A-E5B5-4861-BAD1-4BC9E1C5B75D}" dt="2022-12-12T08:33:46.264" v="779" actId="1076"/>
          <ac:spMkLst>
            <pc:docMk/>
            <pc:sldMk cId="2067164588" sldId="401"/>
            <ac:spMk id="3" creationId="{A6EA9CE3-E8D4-6472-41A1-40996B0DFAA9}"/>
          </ac:spMkLst>
        </pc:spChg>
        <pc:spChg chg="add del mod">
          <ac:chgData name="Hoang Anh Nguyen" userId="09c6641598691557" providerId="LiveId" clId="{03E2950A-E5B5-4861-BAD1-4BC9E1C5B75D}" dt="2022-12-12T08:32:22.920" v="698" actId="478"/>
          <ac:spMkLst>
            <pc:docMk/>
            <pc:sldMk cId="2067164588" sldId="401"/>
            <ac:spMk id="5" creationId="{9864B0E9-C283-A1F9-073C-273BDB9C765B}"/>
          </ac:spMkLst>
        </pc:spChg>
        <pc:spChg chg="add del mod">
          <ac:chgData name="Hoang Anh Nguyen" userId="09c6641598691557" providerId="LiveId" clId="{03E2950A-E5B5-4861-BAD1-4BC9E1C5B75D}" dt="2022-12-12T08:34:15.942" v="783" actId="478"/>
          <ac:spMkLst>
            <pc:docMk/>
            <pc:sldMk cId="2067164588" sldId="401"/>
            <ac:spMk id="8" creationId="{245E7F00-51C1-DE80-3288-F69F2AB396B0}"/>
          </ac:spMkLst>
        </pc:spChg>
        <pc:spChg chg="add mod">
          <ac:chgData name="Hoang Anh Nguyen" userId="09c6641598691557" providerId="LiveId" clId="{03E2950A-E5B5-4861-BAD1-4BC9E1C5B75D}" dt="2022-12-12T08:35:14.092" v="807" actId="1038"/>
          <ac:spMkLst>
            <pc:docMk/>
            <pc:sldMk cId="2067164588" sldId="401"/>
            <ac:spMk id="11" creationId="{1B0AE46F-4BAA-BCEE-9D13-BA9493E1CC6C}"/>
          </ac:spMkLst>
        </pc:spChg>
        <pc:spChg chg="add mod">
          <ac:chgData name="Hoang Anh Nguyen" userId="09c6641598691557" providerId="LiveId" clId="{03E2950A-E5B5-4861-BAD1-4BC9E1C5B75D}" dt="2022-12-12T08:35:14.092" v="807" actId="1038"/>
          <ac:spMkLst>
            <pc:docMk/>
            <pc:sldMk cId="2067164588" sldId="401"/>
            <ac:spMk id="12" creationId="{4131C361-0AC3-8478-110F-27FB19524E5C}"/>
          </ac:spMkLst>
        </pc:spChg>
        <pc:spChg chg="add mod">
          <ac:chgData name="Hoang Anh Nguyen" userId="09c6641598691557" providerId="LiveId" clId="{03E2950A-E5B5-4861-BAD1-4BC9E1C5B75D}" dt="2022-12-12T08:35:14.092" v="807" actId="1038"/>
          <ac:spMkLst>
            <pc:docMk/>
            <pc:sldMk cId="2067164588" sldId="401"/>
            <ac:spMk id="13" creationId="{3AFD92F7-3B76-927C-195A-E3FF050E744B}"/>
          </ac:spMkLst>
        </pc:spChg>
        <pc:spChg chg="add mod">
          <ac:chgData name="Hoang Anh Nguyen" userId="09c6641598691557" providerId="LiveId" clId="{03E2950A-E5B5-4861-BAD1-4BC9E1C5B75D}" dt="2022-12-12T08:35:14.092" v="807" actId="1038"/>
          <ac:spMkLst>
            <pc:docMk/>
            <pc:sldMk cId="2067164588" sldId="401"/>
            <ac:spMk id="14" creationId="{30E52075-F14B-C980-44F3-3CB6FAF03AFB}"/>
          </ac:spMkLst>
        </pc:spChg>
        <pc:spChg chg="del">
          <ac:chgData name="Hoang Anh Nguyen" userId="09c6641598691557" providerId="LiveId" clId="{03E2950A-E5B5-4861-BAD1-4BC9E1C5B75D}" dt="2022-12-12T08:32:20.909" v="697" actId="478"/>
          <ac:spMkLst>
            <pc:docMk/>
            <pc:sldMk cId="2067164588" sldId="401"/>
            <ac:spMk id="122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34:06.743" v="781" actId="478"/>
          <ac:spMkLst>
            <pc:docMk/>
            <pc:sldMk cId="2067164588" sldId="401"/>
            <ac:spMk id="1230" creationId="{00000000-0000-0000-0000-000000000000}"/>
          </ac:spMkLst>
        </pc:spChg>
        <pc:graphicFrameChg chg="add del mod">
          <ac:chgData name="Hoang Anh Nguyen" userId="09c6641598691557" providerId="LiveId" clId="{03E2950A-E5B5-4861-BAD1-4BC9E1C5B75D}" dt="2022-12-12T08:34:30.221" v="785" actId="478"/>
          <ac:graphicFrameMkLst>
            <pc:docMk/>
            <pc:sldMk cId="2067164588" sldId="401"/>
            <ac:graphicFrameMk id="9" creationId="{FC6E82F0-A144-8AD1-5878-123A560848FF}"/>
          </ac:graphicFrameMkLst>
        </pc:graphicFrameChg>
        <pc:graphicFrameChg chg="add mod modGraphic">
          <ac:chgData name="Hoang Anh Nguyen" userId="09c6641598691557" providerId="LiveId" clId="{03E2950A-E5B5-4861-BAD1-4BC9E1C5B75D}" dt="2022-12-12T08:38:50.040" v="914" actId="2711"/>
          <ac:graphicFrameMkLst>
            <pc:docMk/>
            <pc:sldMk cId="2067164588" sldId="401"/>
            <ac:graphicFrameMk id="10" creationId="{46B04FB2-1848-2F28-5FC0-CB7E007FA95F}"/>
          </ac:graphicFrameMkLst>
        </pc:graphicFrameChg>
        <pc:picChg chg="add mod">
          <ac:chgData name="Hoang Anh Nguyen" userId="09c6641598691557" providerId="LiveId" clId="{03E2950A-E5B5-4861-BAD1-4BC9E1C5B75D}" dt="2022-12-12T08:33:47.656" v="780" actId="1076"/>
          <ac:picMkLst>
            <pc:docMk/>
            <pc:sldMk cId="2067164588" sldId="401"/>
            <ac:picMk id="6" creationId="{05C929D5-43FF-9C69-2248-71B1CEB98923}"/>
          </ac:picMkLst>
        </pc:picChg>
      </pc:sldChg>
      <pc:sldChg chg="addSp modSp add del mod ord">
        <pc:chgData name="Hoang Anh Nguyen" userId="09c6641598691557" providerId="LiveId" clId="{03E2950A-E5B5-4861-BAD1-4BC9E1C5B75D}" dt="2022-12-12T08:31:46.693" v="690" actId="47"/>
        <pc:sldMkLst>
          <pc:docMk/>
          <pc:sldMk cId="2321036502" sldId="401"/>
        </pc:sldMkLst>
        <pc:spChg chg="add mod">
          <ac:chgData name="Hoang Anh Nguyen" userId="09c6641598691557" providerId="LiveId" clId="{03E2950A-E5B5-4861-BAD1-4BC9E1C5B75D}" dt="2022-12-12T08:31:30.158" v="689" actId="1076"/>
          <ac:spMkLst>
            <pc:docMk/>
            <pc:sldMk cId="2321036502" sldId="401"/>
            <ac:spMk id="3" creationId="{D2260FAF-6D21-FADE-6A1B-84AD64D7679C}"/>
          </ac:spMkLst>
        </pc:spChg>
        <pc:picChg chg="add mod">
          <ac:chgData name="Hoang Anh Nguyen" userId="09c6641598691557" providerId="LiveId" clId="{03E2950A-E5B5-4861-BAD1-4BC9E1C5B75D}" dt="2022-12-12T08:31:18.453" v="687"/>
          <ac:picMkLst>
            <pc:docMk/>
            <pc:sldMk cId="2321036502" sldId="401"/>
            <ac:picMk id="2" creationId="{F229EFC1-9ED4-C1BE-7556-1FB82CB679B3}"/>
          </ac:picMkLst>
        </pc:picChg>
      </pc:sldChg>
      <pc:sldChg chg="addSp delSp modSp add mod delAnim modAnim">
        <pc:chgData name="Hoang Anh Nguyen" userId="09c6641598691557" providerId="LiveId" clId="{03E2950A-E5B5-4861-BAD1-4BC9E1C5B75D}" dt="2022-12-12T08:38:09.044" v="912" actId="1076"/>
        <pc:sldMkLst>
          <pc:docMk/>
          <pc:sldMk cId="686237459" sldId="402"/>
        </pc:sldMkLst>
        <pc:spChg chg="mod">
          <ac:chgData name="Hoang Anh Nguyen" userId="09c6641598691557" providerId="LiveId" clId="{03E2950A-E5B5-4861-BAD1-4BC9E1C5B75D}" dt="2022-12-12T08:37:40.595" v="910" actId="1076"/>
          <ac:spMkLst>
            <pc:docMk/>
            <pc:sldMk cId="686237459" sldId="402"/>
            <ac:spMk id="3" creationId="{A6EA9CE3-E8D4-6472-41A1-40996B0DFAA9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4" creationId="{CC28BB63-8ABE-53CF-1ADE-DDC97CCCA02B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5" creationId="{04F5A598-7D81-1761-CAC8-70DB20FD09D8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8" creationId="{FC7B6243-5D1D-2944-7D60-4261294DA8E5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9" creationId="{5C20F3CD-4035-2CBE-CA86-E319D631B259}"/>
          </ac:spMkLst>
        </pc:spChg>
        <pc:spChg chg="del">
          <ac:chgData name="Hoang Anh Nguyen" userId="09c6641598691557" providerId="LiveId" clId="{03E2950A-E5B5-4861-BAD1-4BC9E1C5B75D}" dt="2022-12-12T08:36:26.964" v="812" actId="478"/>
          <ac:spMkLst>
            <pc:docMk/>
            <pc:sldMk cId="686237459" sldId="402"/>
            <ac:spMk id="11" creationId="{1B0AE46F-4BAA-BCEE-9D13-BA9493E1CC6C}"/>
          </ac:spMkLst>
        </pc:spChg>
        <pc:spChg chg="del">
          <ac:chgData name="Hoang Anh Nguyen" userId="09c6641598691557" providerId="LiveId" clId="{03E2950A-E5B5-4861-BAD1-4BC9E1C5B75D}" dt="2022-12-12T08:36:26.964" v="812" actId="478"/>
          <ac:spMkLst>
            <pc:docMk/>
            <pc:sldMk cId="686237459" sldId="402"/>
            <ac:spMk id="12" creationId="{4131C361-0AC3-8478-110F-27FB19524E5C}"/>
          </ac:spMkLst>
        </pc:spChg>
        <pc:spChg chg="del">
          <ac:chgData name="Hoang Anh Nguyen" userId="09c6641598691557" providerId="LiveId" clId="{03E2950A-E5B5-4861-BAD1-4BC9E1C5B75D}" dt="2022-12-12T08:36:26.964" v="812" actId="478"/>
          <ac:spMkLst>
            <pc:docMk/>
            <pc:sldMk cId="686237459" sldId="402"/>
            <ac:spMk id="13" creationId="{3AFD92F7-3B76-927C-195A-E3FF050E744B}"/>
          </ac:spMkLst>
        </pc:spChg>
        <pc:spChg chg="del">
          <ac:chgData name="Hoang Anh Nguyen" userId="09c6641598691557" providerId="LiveId" clId="{03E2950A-E5B5-4861-BAD1-4BC9E1C5B75D}" dt="2022-12-12T08:36:27.667" v="813" actId="478"/>
          <ac:spMkLst>
            <pc:docMk/>
            <pc:sldMk cId="686237459" sldId="402"/>
            <ac:spMk id="14" creationId="{30E52075-F14B-C980-44F3-3CB6FAF03AFB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16" creationId="{1528099A-0E50-266A-6748-D8DC13CB0DEC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17" creationId="{F875F4D2-F563-5FA3-9BF1-D8CB559FF617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19" creationId="{50F21268-9776-60BA-C058-35658F6438AC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0" creationId="{EC4A5A1A-C719-2540-05D1-677529641528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1" creationId="{5782A975-3E1A-6982-B139-ADD4614007F0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2" creationId="{86D9FABD-C3F3-A95D-066E-2B3EF77B282C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5" creationId="{0C7309B1-264B-F610-91B6-884818E86922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6" creationId="{340AE23E-7633-8B98-D7BF-89F844FFAC1D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7" creationId="{0C800856-951E-C5B3-C816-B6F8D78EBEDE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8" creationId="{6F26DA96-DF55-1D0E-A828-3B794F678FD5}"/>
          </ac:spMkLst>
        </pc:spChg>
        <pc:spChg chg="add mod">
          <ac:chgData name="Hoang Anh Nguyen" userId="09c6641598691557" providerId="LiveId" clId="{03E2950A-E5B5-4861-BAD1-4BC9E1C5B75D}" dt="2022-12-12T08:38:09.044" v="912" actId="1076"/>
          <ac:spMkLst>
            <pc:docMk/>
            <pc:sldMk cId="686237459" sldId="402"/>
            <ac:spMk id="29" creationId="{CA7D3B6F-4113-D7A6-3F3C-CA3C6F70E7B4}"/>
          </ac:spMkLst>
        </pc:spChg>
        <pc:graphicFrameChg chg="del">
          <ac:chgData name="Hoang Anh Nguyen" userId="09c6641598691557" providerId="LiveId" clId="{03E2950A-E5B5-4861-BAD1-4BC9E1C5B75D}" dt="2022-12-12T08:36:24.839" v="811" actId="478"/>
          <ac:graphicFrameMkLst>
            <pc:docMk/>
            <pc:sldMk cId="686237459" sldId="402"/>
            <ac:graphicFrameMk id="10" creationId="{46B04FB2-1848-2F28-5FC0-CB7E007FA95F}"/>
          </ac:graphicFrameMkLst>
        </pc:graphicFrameChg>
        <pc:picChg chg="add mod">
          <ac:chgData name="Hoang Anh Nguyen" userId="09c6641598691557" providerId="LiveId" clId="{03E2950A-E5B5-4861-BAD1-4BC9E1C5B75D}" dt="2022-12-12T08:37:32.428" v="907" actId="1076"/>
          <ac:picMkLst>
            <pc:docMk/>
            <pc:sldMk cId="686237459" sldId="402"/>
            <ac:picMk id="2" creationId="{45EFF4CB-8AB3-23E4-EB93-773A8BE40F81}"/>
          </ac:picMkLst>
        </pc:picChg>
        <pc:picChg chg="del">
          <ac:chgData name="Hoang Anh Nguyen" userId="09c6641598691557" providerId="LiveId" clId="{03E2950A-E5B5-4861-BAD1-4BC9E1C5B75D}" dt="2022-12-12T08:36:22.766" v="810" actId="478"/>
          <ac:picMkLst>
            <pc:docMk/>
            <pc:sldMk cId="686237459" sldId="402"/>
            <ac:picMk id="6" creationId="{05C929D5-43FF-9C69-2248-71B1CEB98923}"/>
          </ac:picMkLst>
        </pc:picChg>
        <pc:cxnChg chg="add mod">
          <ac:chgData name="Hoang Anh Nguyen" userId="09c6641598691557" providerId="LiveId" clId="{03E2950A-E5B5-4861-BAD1-4BC9E1C5B75D}" dt="2022-12-12T08:38:09.044" v="912" actId="1076"/>
          <ac:cxnSpMkLst>
            <pc:docMk/>
            <pc:sldMk cId="686237459" sldId="402"/>
            <ac:cxnSpMk id="7" creationId="{7A79036A-2DAC-C390-E55A-5C39915DF2D6}"/>
          </ac:cxnSpMkLst>
        </pc:cxnChg>
        <pc:cxnChg chg="add mod">
          <ac:chgData name="Hoang Anh Nguyen" userId="09c6641598691557" providerId="LiveId" clId="{03E2950A-E5B5-4861-BAD1-4BC9E1C5B75D}" dt="2022-12-12T08:38:09.044" v="912" actId="1076"/>
          <ac:cxnSpMkLst>
            <pc:docMk/>
            <pc:sldMk cId="686237459" sldId="402"/>
            <ac:cxnSpMk id="15" creationId="{0A66D3DB-59F8-EE5C-1064-351B34B59CCC}"/>
          </ac:cxnSpMkLst>
        </pc:cxnChg>
        <pc:cxnChg chg="add mod">
          <ac:chgData name="Hoang Anh Nguyen" userId="09c6641598691557" providerId="LiveId" clId="{03E2950A-E5B5-4861-BAD1-4BC9E1C5B75D}" dt="2022-12-12T08:38:09.044" v="912" actId="1076"/>
          <ac:cxnSpMkLst>
            <pc:docMk/>
            <pc:sldMk cId="686237459" sldId="402"/>
            <ac:cxnSpMk id="18" creationId="{0576C919-0D4C-7366-862F-0C1A603F8305}"/>
          </ac:cxnSpMkLst>
        </pc:cxnChg>
        <pc:cxnChg chg="add mod">
          <ac:chgData name="Hoang Anh Nguyen" userId="09c6641598691557" providerId="LiveId" clId="{03E2950A-E5B5-4861-BAD1-4BC9E1C5B75D}" dt="2022-12-12T08:38:09.044" v="912" actId="1076"/>
          <ac:cxnSpMkLst>
            <pc:docMk/>
            <pc:sldMk cId="686237459" sldId="402"/>
            <ac:cxnSpMk id="23" creationId="{B5233910-FC84-DF59-A691-90874A95886F}"/>
          </ac:cxnSpMkLst>
        </pc:cxnChg>
        <pc:cxnChg chg="add mod">
          <ac:chgData name="Hoang Anh Nguyen" userId="09c6641598691557" providerId="LiveId" clId="{03E2950A-E5B5-4861-BAD1-4BC9E1C5B75D}" dt="2022-12-12T08:38:09.044" v="912" actId="1076"/>
          <ac:cxnSpMkLst>
            <pc:docMk/>
            <pc:sldMk cId="686237459" sldId="402"/>
            <ac:cxnSpMk id="24" creationId="{C3BE4A65-1371-B09F-14DE-0DC65AF661A2}"/>
          </ac:cxnSpMkLst>
        </pc:cxnChg>
      </pc:sldChg>
      <pc:sldChg chg="addSp delSp modSp add mod ord delAnim">
        <pc:chgData name="Hoang Anh Nguyen" userId="09c6641598691557" providerId="LiveId" clId="{03E2950A-E5B5-4861-BAD1-4BC9E1C5B75D}" dt="2022-12-12T08:42:46.787" v="937" actId="1076"/>
        <pc:sldMkLst>
          <pc:docMk/>
          <pc:sldMk cId="3760391760" sldId="403"/>
        </pc:sldMkLst>
        <pc:spChg chg="mod">
          <ac:chgData name="Hoang Anh Nguyen" userId="09c6641598691557" providerId="LiveId" clId="{03E2950A-E5B5-4861-BAD1-4BC9E1C5B75D}" dt="2022-12-12T08:42:44.269" v="936" actId="1076"/>
          <ac:spMkLst>
            <pc:docMk/>
            <pc:sldMk cId="3760391760" sldId="403"/>
            <ac:spMk id="3" creationId="{A6EA9CE3-E8D4-6472-41A1-40996B0DFAA9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8" creationId="{3288626F-2DA9-0711-C1F0-0005779434FA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9" creationId="{37DECC34-ABD4-398F-5DFF-7DD730A4BF5C}"/>
          </ac:spMkLst>
        </pc:spChg>
        <pc:spChg chg="del">
          <ac:chgData name="Hoang Anh Nguyen" userId="09c6641598691557" providerId="LiveId" clId="{03E2950A-E5B5-4861-BAD1-4BC9E1C5B75D}" dt="2022-12-12T08:40:15.051" v="919" actId="478"/>
          <ac:spMkLst>
            <pc:docMk/>
            <pc:sldMk cId="3760391760" sldId="403"/>
            <ac:spMk id="11" creationId="{1B0AE46F-4BAA-BCEE-9D13-BA9493E1CC6C}"/>
          </ac:spMkLst>
        </pc:spChg>
        <pc:spChg chg="del">
          <ac:chgData name="Hoang Anh Nguyen" userId="09c6641598691557" providerId="LiveId" clId="{03E2950A-E5B5-4861-BAD1-4BC9E1C5B75D}" dt="2022-12-12T08:40:15.051" v="919" actId="478"/>
          <ac:spMkLst>
            <pc:docMk/>
            <pc:sldMk cId="3760391760" sldId="403"/>
            <ac:spMk id="12" creationId="{4131C361-0AC3-8478-110F-27FB19524E5C}"/>
          </ac:spMkLst>
        </pc:spChg>
        <pc:spChg chg="del">
          <ac:chgData name="Hoang Anh Nguyen" userId="09c6641598691557" providerId="LiveId" clId="{03E2950A-E5B5-4861-BAD1-4BC9E1C5B75D}" dt="2022-12-12T08:40:15.051" v="919" actId="478"/>
          <ac:spMkLst>
            <pc:docMk/>
            <pc:sldMk cId="3760391760" sldId="403"/>
            <ac:spMk id="13" creationId="{3AFD92F7-3B76-927C-195A-E3FF050E744B}"/>
          </ac:spMkLst>
        </pc:spChg>
        <pc:spChg chg="del">
          <ac:chgData name="Hoang Anh Nguyen" userId="09c6641598691557" providerId="LiveId" clId="{03E2950A-E5B5-4861-BAD1-4BC9E1C5B75D}" dt="2022-12-12T08:40:15.051" v="919" actId="478"/>
          <ac:spMkLst>
            <pc:docMk/>
            <pc:sldMk cId="3760391760" sldId="403"/>
            <ac:spMk id="14" creationId="{30E52075-F14B-C980-44F3-3CB6FAF03AFB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15" creationId="{5595AC28-8C1A-1ACC-EF44-A46394FFB9B8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16" creationId="{D6B26965-C48C-8B9E-4543-7CDABBC1C356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17" creationId="{C123D33C-279D-DD1A-8A88-B27541CD642A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18" creationId="{39B11555-D396-F5B3-9B57-C7704E9600A0}"/>
          </ac:spMkLst>
        </pc:spChg>
        <pc:spChg chg="add mod">
          <ac:chgData name="Hoang Anh Nguyen" userId="09c6641598691557" providerId="LiveId" clId="{03E2950A-E5B5-4861-BAD1-4BC9E1C5B75D}" dt="2022-12-12T08:41:08.552" v="926"/>
          <ac:spMkLst>
            <pc:docMk/>
            <pc:sldMk cId="3760391760" sldId="403"/>
            <ac:spMk id="19" creationId="{4B364BF2-7E37-7A4C-416A-6362C2BE7999}"/>
          </ac:spMkLst>
        </pc:spChg>
        <pc:graphicFrameChg chg="del">
          <ac:chgData name="Hoang Anh Nguyen" userId="09c6641598691557" providerId="LiveId" clId="{03E2950A-E5B5-4861-BAD1-4BC9E1C5B75D}" dt="2022-12-12T08:40:12.322" v="918" actId="478"/>
          <ac:graphicFrameMkLst>
            <pc:docMk/>
            <pc:sldMk cId="3760391760" sldId="403"/>
            <ac:graphicFrameMk id="10" creationId="{46B04FB2-1848-2F28-5FC0-CB7E007FA95F}"/>
          </ac:graphicFrameMkLst>
        </pc:graphicFrameChg>
        <pc:picChg chg="add mod">
          <ac:chgData name="Hoang Anh Nguyen" userId="09c6641598691557" providerId="LiveId" clId="{03E2950A-E5B5-4861-BAD1-4BC9E1C5B75D}" dt="2022-12-12T08:42:46.787" v="937" actId="1076"/>
          <ac:picMkLst>
            <pc:docMk/>
            <pc:sldMk cId="3760391760" sldId="403"/>
            <ac:picMk id="2" creationId="{2E97D8A4-657D-28DE-82E0-FA8ED50DE821}"/>
          </ac:picMkLst>
        </pc:picChg>
        <pc:picChg chg="del">
          <ac:chgData name="Hoang Anh Nguyen" userId="09c6641598691557" providerId="LiveId" clId="{03E2950A-E5B5-4861-BAD1-4BC9E1C5B75D}" dt="2022-12-12T08:40:12.322" v="918" actId="478"/>
          <ac:picMkLst>
            <pc:docMk/>
            <pc:sldMk cId="3760391760" sldId="403"/>
            <ac:picMk id="6" creationId="{05C929D5-43FF-9C69-2248-71B1CEB98923}"/>
          </ac:picMkLst>
        </pc:picChg>
        <pc:cxnChg chg="add mod">
          <ac:chgData name="Hoang Anh Nguyen" userId="09c6641598691557" providerId="LiveId" clId="{03E2950A-E5B5-4861-BAD1-4BC9E1C5B75D}" dt="2022-12-12T08:41:08.552" v="926"/>
          <ac:cxnSpMkLst>
            <pc:docMk/>
            <pc:sldMk cId="3760391760" sldId="403"/>
            <ac:cxnSpMk id="4" creationId="{F1B9A9A5-180F-F422-F65A-BEC5976C3C9D}"/>
          </ac:cxnSpMkLst>
        </pc:cxnChg>
        <pc:cxnChg chg="add mod">
          <ac:chgData name="Hoang Anh Nguyen" userId="09c6641598691557" providerId="LiveId" clId="{03E2950A-E5B5-4861-BAD1-4BC9E1C5B75D}" dt="2022-12-12T08:41:08.552" v="926"/>
          <ac:cxnSpMkLst>
            <pc:docMk/>
            <pc:sldMk cId="3760391760" sldId="403"/>
            <ac:cxnSpMk id="5" creationId="{76534644-46D3-D1F2-3E92-3BBEB41C3B71}"/>
          </ac:cxnSpMkLst>
        </pc:cxnChg>
        <pc:cxnChg chg="add mod">
          <ac:chgData name="Hoang Anh Nguyen" userId="09c6641598691557" providerId="LiveId" clId="{03E2950A-E5B5-4861-BAD1-4BC9E1C5B75D}" dt="2022-12-12T08:41:08.552" v="926"/>
          <ac:cxnSpMkLst>
            <pc:docMk/>
            <pc:sldMk cId="3760391760" sldId="403"/>
            <ac:cxnSpMk id="7" creationId="{EBBC5514-2EF3-B4AD-F1CD-FE126CC4AC15}"/>
          </ac:cxnSpMkLst>
        </pc:cxnChg>
        <pc:cxnChg chg="add del mod">
          <ac:chgData name="Hoang Anh Nguyen" userId="09c6641598691557" providerId="LiveId" clId="{03E2950A-E5B5-4861-BAD1-4BC9E1C5B75D}" dt="2022-12-12T08:41:20.819" v="928"/>
          <ac:cxnSpMkLst>
            <pc:docMk/>
            <pc:sldMk cId="3760391760" sldId="403"/>
            <ac:cxnSpMk id="20" creationId="{36D5BD92-E5BC-6814-D773-77F763BBA3C3}"/>
          </ac:cxnSpMkLst>
        </pc:cxnChg>
        <pc:cxnChg chg="add mod">
          <ac:chgData name="Hoang Anh Nguyen" userId="09c6641598691557" providerId="LiveId" clId="{03E2950A-E5B5-4861-BAD1-4BC9E1C5B75D}" dt="2022-12-12T08:41:37.314" v="931" actId="14100"/>
          <ac:cxnSpMkLst>
            <pc:docMk/>
            <pc:sldMk cId="3760391760" sldId="403"/>
            <ac:cxnSpMk id="21" creationId="{5D246C8F-9E2F-D0BC-6236-0ACEAD1FD24B}"/>
          </ac:cxnSpMkLst>
        </pc:cxnChg>
      </pc:sldChg>
      <pc:sldChg chg="addSp delSp modSp add mod">
        <pc:chgData name="Hoang Anh Nguyen" userId="09c6641598691557" providerId="LiveId" clId="{03E2950A-E5B5-4861-BAD1-4BC9E1C5B75D}" dt="2022-12-12T08:43:54.581" v="988" actId="1035"/>
        <pc:sldMkLst>
          <pc:docMk/>
          <pc:sldMk cId="533977553" sldId="404"/>
        </pc:sldMkLst>
        <pc:spChg chg="del">
          <ac:chgData name="Hoang Anh Nguyen" userId="09c6641598691557" providerId="LiveId" clId="{03E2950A-E5B5-4861-BAD1-4BC9E1C5B75D}" dt="2022-12-12T08:43:24.558" v="939" actId="478"/>
          <ac:spMkLst>
            <pc:docMk/>
            <pc:sldMk cId="533977553" sldId="404"/>
            <ac:spMk id="8" creationId="{3288626F-2DA9-0711-C1F0-0005779434FA}"/>
          </ac:spMkLst>
        </pc:spChg>
        <pc:spChg chg="del">
          <ac:chgData name="Hoang Anh Nguyen" userId="09c6641598691557" providerId="LiveId" clId="{03E2950A-E5B5-4861-BAD1-4BC9E1C5B75D}" dt="2022-12-12T08:43:26.293" v="940" actId="478"/>
          <ac:spMkLst>
            <pc:docMk/>
            <pc:sldMk cId="533977553" sldId="404"/>
            <ac:spMk id="9" creationId="{37DECC34-ABD4-398F-5DFF-7DD730A4BF5C}"/>
          </ac:spMkLst>
        </pc:spChg>
        <pc:spChg chg="del">
          <ac:chgData name="Hoang Anh Nguyen" userId="09c6641598691557" providerId="LiveId" clId="{03E2950A-E5B5-4861-BAD1-4BC9E1C5B75D}" dt="2022-12-12T08:43:24.558" v="939" actId="478"/>
          <ac:spMkLst>
            <pc:docMk/>
            <pc:sldMk cId="533977553" sldId="404"/>
            <ac:spMk id="15" creationId="{5595AC28-8C1A-1ACC-EF44-A46394FFB9B8}"/>
          </ac:spMkLst>
        </pc:spChg>
        <pc:spChg chg="del">
          <ac:chgData name="Hoang Anh Nguyen" userId="09c6641598691557" providerId="LiveId" clId="{03E2950A-E5B5-4861-BAD1-4BC9E1C5B75D}" dt="2022-12-12T08:43:26.862" v="941" actId="478"/>
          <ac:spMkLst>
            <pc:docMk/>
            <pc:sldMk cId="533977553" sldId="404"/>
            <ac:spMk id="16" creationId="{D6B26965-C48C-8B9E-4543-7CDABBC1C356}"/>
          </ac:spMkLst>
        </pc:spChg>
        <pc:spChg chg="del">
          <ac:chgData name="Hoang Anh Nguyen" userId="09c6641598691557" providerId="LiveId" clId="{03E2950A-E5B5-4861-BAD1-4BC9E1C5B75D}" dt="2022-12-12T08:43:24.558" v="939" actId="478"/>
          <ac:spMkLst>
            <pc:docMk/>
            <pc:sldMk cId="533977553" sldId="404"/>
            <ac:spMk id="17" creationId="{C123D33C-279D-DD1A-8A88-B27541CD642A}"/>
          </ac:spMkLst>
        </pc:spChg>
        <pc:spChg chg="del">
          <ac:chgData name="Hoang Anh Nguyen" userId="09c6641598691557" providerId="LiveId" clId="{03E2950A-E5B5-4861-BAD1-4BC9E1C5B75D}" dt="2022-12-12T08:43:24.558" v="939" actId="478"/>
          <ac:spMkLst>
            <pc:docMk/>
            <pc:sldMk cId="533977553" sldId="404"/>
            <ac:spMk id="18" creationId="{39B11555-D396-F5B3-9B57-C7704E9600A0}"/>
          </ac:spMkLst>
        </pc:spChg>
        <pc:spChg chg="del">
          <ac:chgData name="Hoang Anh Nguyen" userId="09c6641598691557" providerId="LiveId" clId="{03E2950A-E5B5-4861-BAD1-4BC9E1C5B75D}" dt="2022-12-12T08:43:24.558" v="939" actId="478"/>
          <ac:spMkLst>
            <pc:docMk/>
            <pc:sldMk cId="533977553" sldId="404"/>
            <ac:spMk id="19" creationId="{4B364BF2-7E37-7A4C-416A-6362C2BE7999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0" creationId="{4B36837C-F2DC-0BF1-4DB5-B5F56846CA6F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2" creationId="{82106A5D-26E4-070E-2C1A-BA28474FA7AD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3" creationId="{E3072415-99C2-84E9-C656-C8518286CB2C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4" creationId="{EAA67BD2-1D05-1A4C-E904-CD395791A61C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5" creationId="{2D97838D-D409-0151-B73D-7E921111A585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6" creationId="{5361A935-BE22-F8B9-81DA-A8C8264E55AF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7" creationId="{78827EF0-5623-69AA-A251-C990D974875D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29" creationId="{A2215EC0-F206-20AA-C905-CFAA063EDABF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0" creationId="{7D4C2DE2-690C-7CDB-64E2-0C31DA5CB12F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1" creationId="{5113F0EF-BB8F-9E06-3F37-F812B8D64FA7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2" creationId="{CC75A7AD-1D8B-A837-5AEC-F665974B624C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3" creationId="{A6A682CB-642A-24B2-F794-E034588F0246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4" creationId="{69CC40CC-6808-BFCD-BFDF-2A75CB3FB1F2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5" creationId="{3AEDE0E9-6305-E35C-3C77-9341F81A8321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6" creationId="{CE745858-AFA5-225B-0F67-87C197496AB0}"/>
          </ac:spMkLst>
        </pc:spChg>
        <pc:spChg chg="add mod">
          <ac:chgData name="Hoang Anh Nguyen" userId="09c6641598691557" providerId="LiveId" clId="{03E2950A-E5B5-4861-BAD1-4BC9E1C5B75D}" dt="2022-12-12T08:43:54.581" v="988" actId="1035"/>
          <ac:spMkLst>
            <pc:docMk/>
            <pc:sldMk cId="533977553" sldId="404"/>
            <ac:spMk id="37" creationId="{6D7814C7-1CAB-7CE9-FA6E-4EC7AD086865}"/>
          </ac:spMkLst>
        </pc:spChg>
        <pc:cxnChg chg="del">
          <ac:chgData name="Hoang Anh Nguyen" userId="09c6641598691557" providerId="LiveId" clId="{03E2950A-E5B5-4861-BAD1-4BC9E1C5B75D}" dt="2022-12-12T08:43:24.558" v="939" actId="478"/>
          <ac:cxnSpMkLst>
            <pc:docMk/>
            <pc:sldMk cId="533977553" sldId="404"/>
            <ac:cxnSpMk id="4" creationId="{F1B9A9A5-180F-F422-F65A-BEC5976C3C9D}"/>
          </ac:cxnSpMkLst>
        </pc:cxnChg>
        <pc:cxnChg chg="del mod">
          <ac:chgData name="Hoang Anh Nguyen" userId="09c6641598691557" providerId="LiveId" clId="{03E2950A-E5B5-4861-BAD1-4BC9E1C5B75D}" dt="2022-12-12T08:43:24.558" v="939" actId="478"/>
          <ac:cxnSpMkLst>
            <pc:docMk/>
            <pc:sldMk cId="533977553" sldId="404"/>
            <ac:cxnSpMk id="5" creationId="{76534644-46D3-D1F2-3E92-3BBEB41C3B71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6" creationId="{9C925EA0-B706-6AD7-9E0F-F7104B8DD58E}"/>
          </ac:cxnSpMkLst>
        </pc:cxnChg>
        <pc:cxnChg chg="del">
          <ac:chgData name="Hoang Anh Nguyen" userId="09c6641598691557" providerId="LiveId" clId="{03E2950A-E5B5-4861-BAD1-4BC9E1C5B75D}" dt="2022-12-12T08:43:24.558" v="939" actId="478"/>
          <ac:cxnSpMkLst>
            <pc:docMk/>
            <pc:sldMk cId="533977553" sldId="404"/>
            <ac:cxnSpMk id="7" creationId="{EBBC5514-2EF3-B4AD-F1CD-FE126CC4AC15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10" creationId="{0395F558-C82E-0B37-32E8-9065C79BF49E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11" creationId="{0C96B696-1341-88CE-F9DB-13B48970C0AF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12" creationId="{E7EDFD81-27F0-5EAF-D224-7DB99479D335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13" creationId="{B505EAE1-8A6F-6246-21BA-5E0D8BC63D03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14" creationId="{8F56792D-2C1A-3BF7-F2DA-BA251C53BB9D}"/>
          </ac:cxnSpMkLst>
        </pc:cxnChg>
        <pc:cxnChg chg="del">
          <ac:chgData name="Hoang Anh Nguyen" userId="09c6641598691557" providerId="LiveId" clId="{03E2950A-E5B5-4861-BAD1-4BC9E1C5B75D}" dt="2022-12-12T08:43:24.558" v="939" actId="478"/>
          <ac:cxnSpMkLst>
            <pc:docMk/>
            <pc:sldMk cId="533977553" sldId="404"/>
            <ac:cxnSpMk id="21" creationId="{5D246C8F-9E2F-D0BC-6236-0ACEAD1FD24B}"/>
          </ac:cxnSpMkLst>
        </pc:cxnChg>
        <pc:cxnChg chg="add mod">
          <ac:chgData name="Hoang Anh Nguyen" userId="09c6641598691557" providerId="LiveId" clId="{03E2950A-E5B5-4861-BAD1-4BC9E1C5B75D}" dt="2022-12-12T08:43:54.581" v="988" actId="1035"/>
          <ac:cxnSpMkLst>
            <pc:docMk/>
            <pc:sldMk cId="533977553" sldId="404"/>
            <ac:cxnSpMk id="28" creationId="{D46DB327-2A37-4B9E-90D1-972FC28ACD2A}"/>
          </ac:cxnSpMkLst>
        </pc:cxnChg>
      </pc:sldChg>
      <pc:sldChg chg="addSp delSp modSp add mod ord">
        <pc:chgData name="Hoang Anh Nguyen" userId="09c6641598691557" providerId="LiveId" clId="{03E2950A-E5B5-4861-BAD1-4BC9E1C5B75D}" dt="2022-12-12T08:49:19.248" v="1026" actId="1076"/>
        <pc:sldMkLst>
          <pc:docMk/>
          <pc:sldMk cId="2796799918" sldId="405"/>
        </pc:sldMkLst>
        <pc:spChg chg="add del mod">
          <ac:chgData name="Hoang Anh Nguyen" userId="09c6641598691557" providerId="LiveId" clId="{03E2950A-E5B5-4861-BAD1-4BC9E1C5B75D}" dt="2022-12-12T08:47:00.655" v="994" actId="478"/>
          <ac:spMkLst>
            <pc:docMk/>
            <pc:sldMk cId="2796799918" sldId="405"/>
            <ac:spMk id="3" creationId="{556347B6-7D91-9434-BDCB-898E352DBEB5}"/>
          </ac:spMkLst>
        </pc:spChg>
        <pc:spChg chg="add del mod">
          <ac:chgData name="Hoang Anh Nguyen" userId="09c6641598691557" providerId="LiveId" clId="{03E2950A-E5B5-4861-BAD1-4BC9E1C5B75D}" dt="2022-12-12T08:47:12.284" v="998" actId="478"/>
          <ac:spMkLst>
            <pc:docMk/>
            <pc:sldMk cId="2796799918" sldId="405"/>
            <ac:spMk id="5" creationId="{9A1481BE-B2B4-6B5C-010A-55B34D3B4E50}"/>
          </ac:spMkLst>
        </pc:spChg>
        <pc:spChg chg="add del mod">
          <ac:chgData name="Hoang Anh Nguyen" userId="09c6641598691557" providerId="LiveId" clId="{03E2950A-E5B5-4861-BAD1-4BC9E1C5B75D}" dt="2022-12-12T08:47:10.547" v="997" actId="478"/>
          <ac:spMkLst>
            <pc:docMk/>
            <pc:sldMk cId="2796799918" sldId="405"/>
            <ac:spMk id="7" creationId="{36C68B18-A02F-AECC-1FB1-865538348EBA}"/>
          </ac:spMkLst>
        </pc:spChg>
        <pc:spChg chg="add del mod">
          <ac:chgData name="Hoang Anh Nguyen" userId="09c6641598691557" providerId="LiveId" clId="{03E2950A-E5B5-4861-BAD1-4BC9E1C5B75D}" dt="2022-12-12T08:47:09.475" v="996" actId="478"/>
          <ac:spMkLst>
            <pc:docMk/>
            <pc:sldMk cId="2796799918" sldId="405"/>
            <ac:spMk id="9" creationId="{0491B00E-5A68-8AC5-1BC0-365C76DC9D4C}"/>
          </ac:spMkLst>
        </pc:spChg>
        <pc:spChg chg="add del mod">
          <ac:chgData name="Hoang Anh Nguyen" userId="09c6641598691557" providerId="LiveId" clId="{03E2950A-E5B5-4861-BAD1-4BC9E1C5B75D}" dt="2022-12-12T08:48:29.147" v="1015" actId="478"/>
          <ac:spMkLst>
            <pc:docMk/>
            <pc:sldMk cId="2796799918" sldId="405"/>
            <ac:spMk id="12" creationId="{C2BE7D72-B5CA-6695-DA33-9720F4A5B31F}"/>
          </ac:spMkLst>
        </pc:spChg>
        <pc:spChg chg="add mod">
          <ac:chgData name="Hoang Anh Nguyen" userId="09c6641598691557" providerId="LiveId" clId="{03E2950A-E5B5-4861-BAD1-4BC9E1C5B75D}" dt="2022-12-12T08:48:45.076" v="1020" actId="1076"/>
          <ac:spMkLst>
            <pc:docMk/>
            <pc:sldMk cId="2796799918" sldId="405"/>
            <ac:spMk id="13" creationId="{B35299E5-EA7F-0F79-F141-49E2893A9D66}"/>
          </ac:spMkLst>
        </pc:spChg>
        <pc:spChg chg="mod">
          <ac:chgData name="Hoang Anh Nguyen" userId="09c6641598691557" providerId="LiveId" clId="{03E2950A-E5B5-4861-BAD1-4BC9E1C5B75D}" dt="2022-12-12T08:48:32.839" v="1016"/>
          <ac:spMkLst>
            <pc:docMk/>
            <pc:sldMk cId="2796799918" sldId="405"/>
            <ac:spMk id="15" creationId="{5A7081C1-CCF9-E221-829F-4730A65BD1A2}"/>
          </ac:spMkLst>
        </pc:spChg>
        <pc:spChg chg="mod">
          <ac:chgData name="Hoang Anh Nguyen" userId="09c6641598691557" providerId="LiveId" clId="{03E2950A-E5B5-4861-BAD1-4BC9E1C5B75D}" dt="2022-12-12T08:48:32.839" v="1016"/>
          <ac:spMkLst>
            <pc:docMk/>
            <pc:sldMk cId="2796799918" sldId="405"/>
            <ac:spMk id="16" creationId="{E10B7227-ACAC-D00C-1F7D-61C570F0773D}"/>
          </ac:spMkLst>
        </pc:spChg>
        <pc:spChg chg="mod">
          <ac:chgData name="Hoang Anh Nguyen" userId="09c6641598691557" providerId="LiveId" clId="{03E2950A-E5B5-4861-BAD1-4BC9E1C5B75D}" dt="2022-12-12T08:48:32.839" v="1016"/>
          <ac:spMkLst>
            <pc:docMk/>
            <pc:sldMk cId="2796799918" sldId="405"/>
            <ac:spMk id="17" creationId="{F71FC568-F2DF-3E5D-DF96-11EB5F372F0D}"/>
          </ac:spMkLst>
        </pc:spChg>
        <pc:spChg chg="mod">
          <ac:chgData name="Hoang Anh Nguyen" userId="09c6641598691557" providerId="LiveId" clId="{03E2950A-E5B5-4861-BAD1-4BC9E1C5B75D}" dt="2022-12-12T08:47:54.157" v="1011" actId="1076"/>
          <ac:spMkLst>
            <pc:docMk/>
            <pc:sldMk cId="2796799918" sldId="405"/>
            <ac:spMk id="171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46:58.331" v="992" actId="478"/>
          <ac:spMkLst>
            <pc:docMk/>
            <pc:sldMk cId="2796799918" sldId="405"/>
            <ac:spMk id="1718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47:04.536" v="995" actId="478"/>
          <ac:spMkLst>
            <pc:docMk/>
            <pc:sldMk cId="2796799918" sldId="405"/>
            <ac:spMk id="171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47:04.536" v="995" actId="478"/>
          <ac:spMkLst>
            <pc:docMk/>
            <pc:sldMk cId="2796799918" sldId="405"/>
            <ac:spMk id="1720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47:04.536" v="995" actId="478"/>
          <ac:spMkLst>
            <pc:docMk/>
            <pc:sldMk cId="2796799918" sldId="405"/>
            <ac:spMk id="1721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48:25.305" v="1014" actId="478"/>
          <ac:spMkLst>
            <pc:docMk/>
            <pc:sldMk cId="2796799918" sldId="405"/>
            <ac:spMk id="1722" creationId="{00000000-0000-0000-0000-000000000000}"/>
          </ac:spMkLst>
        </pc:spChg>
        <pc:grpChg chg="add mod">
          <ac:chgData name="Hoang Anh Nguyen" userId="09c6641598691557" providerId="LiveId" clId="{03E2950A-E5B5-4861-BAD1-4BC9E1C5B75D}" dt="2022-12-12T08:49:19.248" v="1026" actId="1076"/>
          <ac:grpSpMkLst>
            <pc:docMk/>
            <pc:sldMk cId="2796799918" sldId="405"/>
            <ac:grpSpMk id="14" creationId="{A10ECB9B-E01E-2383-C69A-E515D23CBFBC}"/>
          </ac:grpSpMkLst>
        </pc:grpChg>
        <pc:picChg chg="add mod">
          <ac:chgData name="Hoang Anh Nguyen" userId="09c6641598691557" providerId="LiveId" clId="{03E2950A-E5B5-4861-BAD1-4BC9E1C5B75D}" dt="2022-12-12T08:48:05.129" v="1013" actId="1076"/>
          <ac:picMkLst>
            <pc:docMk/>
            <pc:sldMk cId="2796799918" sldId="405"/>
            <ac:picMk id="10" creationId="{01B1DB16-1A47-5BAE-D5DA-41D5165EE8D7}"/>
          </ac:picMkLst>
        </pc:picChg>
        <pc:cxnChg chg="add del mod">
          <ac:chgData name="Hoang Anh Nguyen" userId="09c6641598691557" providerId="LiveId" clId="{03E2950A-E5B5-4861-BAD1-4BC9E1C5B75D}" dt="2022-12-12T08:49:12.497" v="1025" actId="478"/>
          <ac:cxnSpMkLst>
            <pc:docMk/>
            <pc:sldMk cId="2796799918" sldId="405"/>
            <ac:cxnSpMk id="18" creationId="{5F2F524A-CC76-FE1D-637E-7FEC02E1745B}"/>
          </ac:cxnSpMkLst>
        </pc:cxnChg>
        <pc:cxnChg chg="add mod">
          <ac:chgData name="Hoang Anh Nguyen" userId="09c6641598691557" providerId="LiveId" clId="{03E2950A-E5B5-4861-BAD1-4BC9E1C5B75D}" dt="2022-12-12T08:49:06.272" v="1024" actId="14100"/>
          <ac:cxnSpMkLst>
            <pc:docMk/>
            <pc:sldMk cId="2796799918" sldId="405"/>
            <ac:cxnSpMk id="19" creationId="{E40109C8-7F06-C113-20B4-DC9528D7334B}"/>
          </ac:cxnSpMkLst>
        </pc:cxnChg>
        <pc:cxnChg chg="add mod">
          <ac:chgData name="Hoang Anh Nguyen" userId="09c6641598691557" providerId="LiveId" clId="{03E2950A-E5B5-4861-BAD1-4BC9E1C5B75D}" dt="2022-12-12T08:49:06.272" v="1024" actId="14100"/>
          <ac:cxnSpMkLst>
            <pc:docMk/>
            <pc:sldMk cId="2796799918" sldId="405"/>
            <ac:cxnSpMk id="20" creationId="{FB60E2A9-5D9A-8F56-B150-4BBE8297BD65}"/>
          </ac:cxnSpMkLst>
        </pc:cxnChg>
        <pc:cxnChg chg="add mod">
          <ac:chgData name="Hoang Anh Nguyen" userId="09c6641598691557" providerId="LiveId" clId="{03E2950A-E5B5-4861-BAD1-4BC9E1C5B75D}" dt="2022-12-12T08:49:06.272" v="1024" actId="14100"/>
          <ac:cxnSpMkLst>
            <pc:docMk/>
            <pc:sldMk cId="2796799918" sldId="405"/>
            <ac:cxnSpMk id="21" creationId="{ACA6B4CA-0DA6-84BC-F4C7-2078D71C4C0D}"/>
          </ac:cxnSpMkLst>
        </pc:cxnChg>
        <pc:cxnChg chg="add mod">
          <ac:chgData name="Hoang Anh Nguyen" userId="09c6641598691557" providerId="LiveId" clId="{03E2950A-E5B5-4861-BAD1-4BC9E1C5B75D}" dt="2022-12-12T08:49:06.272" v="1024" actId="14100"/>
          <ac:cxnSpMkLst>
            <pc:docMk/>
            <pc:sldMk cId="2796799918" sldId="405"/>
            <ac:cxnSpMk id="22" creationId="{A17D6E38-43CE-BE60-4621-8514201E0DA2}"/>
          </ac:cxnSpMkLst>
        </pc:cxnChg>
      </pc:sldChg>
      <pc:sldChg chg="modSp add mod ord">
        <pc:chgData name="Hoang Anh Nguyen" userId="09c6641598691557" providerId="LiveId" clId="{03E2950A-E5B5-4861-BAD1-4BC9E1C5B75D}" dt="2022-12-12T08:50:12.486" v="1087" actId="20577"/>
        <pc:sldMkLst>
          <pc:docMk/>
          <pc:sldMk cId="3009583232" sldId="406"/>
        </pc:sldMkLst>
        <pc:spChg chg="mod">
          <ac:chgData name="Hoang Anh Nguyen" userId="09c6641598691557" providerId="LiveId" clId="{03E2950A-E5B5-4861-BAD1-4BC9E1C5B75D}" dt="2022-12-12T08:50:12.486" v="1087" actId="20577"/>
          <ac:spMkLst>
            <pc:docMk/>
            <pc:sldMk cId="3009583232" sldId="406"/>
            <ac:spMk id="806" creationId="{00000000-0000-0000-0000-000000000000}"/>
          </ac:spMkLst>
        </pc:spChg>
        <pc:spChg chg="mod">
          <ac:chgData name="Hoang Anh Nguyen" userId="09c6641598691557" providerId="LiveId" clId="{03E2950A-E5B5-4861-BAD1-4BC9E1C5B75D}" dt="2022-12-12T08:50:01.364" v="1035"/>
          <ac:spMkLst>
            <pc:docMk/>
            <pc:sldMk cId="3009583232" sldId="406"/>
            <ac:spMk id="809" creationId="{00000000-0000-0000-0000-000000000000}"/>
          </ac:spMkLst>
        </pc:spChg>
      </pc:sldChg>
      <pc:sldChg chg="addSp delSp modSp add mod ord modAnim">
        <pc:chgData name="Hoang Anh Nguyen" userId="09c6641598691557" providerId="LiveId" clId="{03E2950A-E5B5-4861-BAD1-4BC9E1C5B75D}" dt="2022-12-12T10:15:52.607" v="1485" actId="2085"/>
        <pc:sldMkLst>
          <pc:docMk/>
          <pc:sldMk cId="3278108341" sldId="407"/>
        </pc:sldMkLst>
        <pc:spChg chg="add mod">
          <ac:chgData name="Hoang Anh Nguyen" userId="09c6641598691557" providerId="LiveId" clId="{03E2950A-E5B5-4861-BAD1-4BC9E1C5B75D}" dt="2022-12-12T10:15:52.607" v="1485" actId="2085"/>
          <ac:spMkLst>
            <pc:docMk/>
            <pc:sldMk cId="3278108341" sldId="407"/>
            <ac:spMk id="9" creationId="{8BC225A2-A215-17AB-95BE-A9C8101AC3AF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10" creationId="{890CF1CE-456D-0408-B31C-7E58D769FD20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11" creationId="{A010C273-5F8D-FF35-2599-DEC594FA7A64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12" creationId="{240B7882-1854-BCC5-2F00-E25FAB425D0E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13" creationId="{BF588BC2-49BC-B498-93EC-1385006E9788}"/>
          </ac:spMkLst>
        </pc:spChg>
        <pc:spChg chg="add mod">
          <ac:chgData name="Hoang Anh Nguyen" userId="09c6641598691557" providerId="LiveId" clId="{03E2950A-E5B5-4861-BAD1-4BC9E1C5B75D}" dt="2022-12-12T09:00:55.709" v="1209" actId="404"/>
          <ac:spMkLst>
            <pc:docMk/>
            <pc:sldMk cId="3278108341" sldId="407"/>
            <ac:spMk id="14" creationId="{6F6DDF43-DB06-4C39-FBFE-4D4DF508D993}"/>
          </ac:spMkLst>
        </pc:spChg>
        <pc:spChg chg="add mod">
          <ac:chgData name="Hoang Anh Nguyen" userId="09c6641598691557" providerId="LiveId" clId="{03E2950A-E5B5-4861-BAD1-4BC9E1C5B75D}" dt="2022-12-12T09:00:25.783" v="1207" actId="1076"/>
          <ac:spMkLst>
            <pc:docMk/>
            <pc:sldMk cId="3278108341" sldId="407"/>
            <ac:spMk id="15" creationId="{2E38E9CA-D841-A04F-C832-7D36FA91AC2A}"/>
          </ac:spMkLst>
        </pc:spChg>
        <pc:spChg chg="add mod">
          <ac:chgData name="Hoang Anh Nguyen" userId="09c6641598691557" providerId="LiveId" clId="{03E2950A-E5B5-4861-BAD1-4BC9E1C5B75D}" dt="2022-12-12T09:00:21.135" v="1206" actId="1076"/>
          <ac:spMkLst>
            <pc:docMk/>
            <pc:sldMk cId="3278108341" sldId="407"/>
            <ac:spMk id="16" creationId="{82567793-14F7-0F7B-5631-319D85869D1A}"/>
          </ac:spMkLst>
        </pc:spChg>
        <pc:spChg chg="add mod">
          <ac:chgData name="Hoang Anh Nguyen" userId="09c6641598691557" providerId="LiveId" clId="{03E2950A-E5B5-4861-BAD1-4BC9E1C5B75D}" dt="2022-12-12T08:59:04.272" v="1190" actId="1035"/>
          <ac:spMkLst>
            <pc:docMk/>
            <pc:sldMk cId="3278108341" sldId="407"/>
            <ac:spMk id="17" creationId="{5C5AEEF8-FCAE-52A3-E7C2-1E7A22081FCD}"/>
          </ac:spMkLst>
        </pc:spChg>
        <pc:spChg chg="add mod">
          <ac:chgData name="Hoang Anh Nguyen" userId="09c6641598691557" providerId="LiveId" clId="{03E2950A-E5B5-4861-BAD1-4BC9E1C5B75D}" dt="2022-12-12T08:59:04.272" v="1190" actId="1035"/>
          <ac:spMkLst>
            <pc:docMk/>
            <pc:sldMk cId="3278108341" sldId="407"/>
            <ac:spMk id="19" creationId="{BA94AF02-0F40-D877-C88A-047910611E59}"/>
          </ac:spMkLst>
        </pc:spChg>
        <pc:spChg chg="add mod">
          <ac:chgData name="Hoang Anh Nguyen" userId="09c6641598691557" providerId="LiveId" clId="{03E2950A-E5B5-4861-BAD1-4BC9E1C5B75D}" dt="2022-12-12T08:59:31.071" v="1197" actId="1076"/>
          <ac:spMkLst>
            <pc:docMk/>
            <pc:sldMk cId="3278108341" sldId="407"/>
            <ac:spMk id="21" creationId="{F029A103-AB3B-6E0C-C1E7-F598E468087C}"/>
          </ac:spMkLst>
        </pc:spChg>
        <pc:spChg chg="add mod">
          <ac:chgData name="Hoang Anh Nguyen" userId="09c6641598691557" providerId="LiveId" clId="{03E2950A-E5B5-4861-BAD1-4BC9E1C5B75D}" dt="2022-12-12T08:59:57.047" v="1203" actId="1076"/>
          <ac:spMkLst>
            <pc:docMk/>
            <pc:sldMk cId="3278108341" sldId="407"/>
            <ac:spMk id="23" creationId="{F5B0AC43-8FAA-7A46-8FCD-F34995CE0044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25" creationId="{C68F1FF0-CA4F-1F22-5D8E-6E00F58391DC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26" creationId="{470F0854-60E0-9DDC-B227-8355CF108C3E}"/>
          </ac:spMkLst>
        </pc:spChg>
        <pc:spChg chg="add mod">
          <ac:chgData name="Hoang Anh Nguyen" userId="09c6641598691557" providerId="LiveId" clId="{03E2950A-E5B5-4861-BAD1-4BC9E1C5B75D}" dt="2022-12-12T09:00:48.051" v="1208" actId="1076"/>
          <ac:spMkLst>
            <pc:docMk/>
            <pc:sldMk cId="3278108341" sldId="407"/>
            <ac:spMk id="27" creationId="{688A89B4-C9E3-8857-EF71-3E41EE49A5F1}"/>
          </ac:spMkLst>
        </pc:spChg>
        <pc:spChg chg="add mod">
          <ac:chgData name="Hoang Anh Nguyen" userId="09c6641598691557" providerId="LiveId" clId="{03E2950A-E5B5-4861-BAD1-4BC9E1C5B75D}" dt="2022-12-12T08:56:24.022" v="1143" actId="404"/>
          <ac:spMkLst>
            <pc:docMk/>
            <pc:sldMk cId="3278108341" sldId="407"/>
            <ac:spMk id="28" creationId="{8EEB75DE-F258-C570-8CE1-70A906402901}"/>
          </ac:spMkLst>
        </pc:spChg>
        <pc:spChg chg="add mod">
          <ac:chgData name="Hoang Anh Nguyen" userId="09c6641598691557" providerId="LiveId" clId="{03E2950A-E5B5-4861-BAD1-4BC9E1C5B75D}" dt="2022-12-12T08:56:02.775" v="1142" actId="404"/>
          <ac:spMkLst>
            <pc:docMk/>
            <pc:sldMk cId="3278108341" sldId="407"/>
            <ac:spMk id="29" creationId="{5519C485-2C56-4234-E950-DB38A220E4E8}"/>
          </ac:spMkLst>
        </pc:spChg>
        <pc:spChg chg="add mod">
          <ac:chgData name="Hoang Anh Nguyen" userId="09c6641598691557" providerId="LiveId" clId="{03E2950A-E5B5-4861-BAD1-4BC9E1C5B75D}" dt="2022-12-12T08:59:20.830" v="1193" actId="1076"/>
          <ac:spMkLst>
            <pc:docMk/>
            <pc:sldMk cId="3278108341" sldId="407"/>
            <ac:spMk id="30" creationId="{B46F6EA3-C002-54FF-244D-43E5162FB758}"/>
          </ac:spMkLst>
        </pc:spChg>
        <pc:spChg chg="add mod">
          <ac:chgData name="Hoang Anh Nguyen" userId="09c6641598691557" providerId="LiveId" clId="{03E2950A-E5B5-4861-BAD1-4BC9E1C5B75D}" dt="2022-12-12T08:59:49.101" v="1201" actId="1076"/>
          <ac:spMkLst>
            <pc:docMk/>
            <pc:sldMk cId="3278108341" sldId="407"/>
            <ac:spMk id="31" creationId="{A68786CA-F47D-E7B9-9855-6E0B72E81E0B}"/>
          </ac:spMkLst>
        </pc:spChg>
        <pc:spChg chg="add mod">
          <ac:chgData name="Hoang Anh Nguyen" userId="09c6641598691557" providerId="LiveId" clId="{03E2950A-E5B5-4861-BAD1-4BC9E1C5B75D}" dt="2022-12-12T08:59:04.272" v="1190" actId="1035"/>
          <ac:spMkLst>
            <pc:docMk/>
            <pc:sldMk cId="3278108341" sldId="407"/>
            <ac:spMk id="32" creationId="{4C31C851-BD98-1DD7-C6BF-B104C30A3D7E}"/>
          </ac:spMkLst>
        </pc:spChg>
        <pc:spChg chg="add mod">
          <ac:chgData name="Hoang Anh Nguyen" userId="09c6641598691557" providerId="LiveId" clId="{03E2950A-E5B5-4861-BAD1-4BC9E1C5B75D}" dt="2022-12-12T08:59:04.272" v="1190" actId="1035"/>
          <ac:spMkLst>
            <pc:docMk/>
            <pc:sldMk cId="3278108341" sldId="407"/>
            <ac:spMk id="33" creationId="{75FBBED2-1F65-C1C9-D389-8C5D6C52107B}"/>
          </ac:spMkLst>
        </pc:spChg>
        <pc:spChg chg="mod">
          <ac:chgData name="Hoang Anh Nguyen" userId="09c6641598691557" providerId="LiveId" clId="{03E2950A-E5B5-4861-BAD1-4BC9E1C5B75D}" dt="2022-12-12T08:58:41.289" v="1169" actId="1076"/>
          <ac:spMkLst>
            <pc:docMk/>
            <pc:sldMk cId="3278108341" sldId="407"/>
            <ac:spMk id="118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8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3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4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5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6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7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8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199" creationId="{00000000-0000-0000-0000-000000000000}"/>
          </ac:spMkLst>
        </pc:spChg>
        <pc:spChg chg="del">
          <ac:chgData name="Hoang Anh Nguyen" userId="09c6641598691557" providerId="LiveId" clId="{03E2950A-E5B5-4861-BAD1-4BC9E1C5B75D}" dt="2022-12-12T08:53:32.299" v="1090" actId="478"/>
          <ac:spMkLst>
            <pc:docMk/>
            <pc:sldMk cId="3278108341" sldId="407"/>
            <ac:spMk id="1200" creationId="{00000000-0000-0000-0000-000000000000}"/>
          </ac:spMkLst>
        </pc:s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190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01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04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07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10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13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16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19" creationId="{00000000-0000-0000-0000-000000000000}"/>
          </ac:grpSpMkLst>
        </pc:grpChg>
        <pc:grpChg chg="del">
          <ac:chgData name="Hoang Anh Nguyen" userId="09c6641598691557" providerId="LiveId" clId="{03E2950A-E5B5-4861-BAD1-4BC9E1C5B75D}" dt="2022-12-12T08:53:32.299" v="1090" actId="478"/>
          <ac:grpSpMkLst>
            <pc:docMk/>
            <pc:sldMk cId="3278108341" sldId="407"/>
            <ac:grpSpMk id="1222" creationId="{00000000-0000-0000-0000-000000000000}"/>
          </ac:grpSpMkLst>
        </pc:grpChg>
        <pc:graphicFrameChg chg="del">
          <ac:chgData name="Hoang Anh Nguyen" userId="09c6641598691557" providerId="LiveId" clId="{03E2950A-E5B5-4861-BAD1-4BC9E1C5B75D}" dt="2022-12-12T08:53:29.956" v="1089" actId="478"/>
          <ac:graphicFrameMkLst>
            <pc:docMk/>
            <pc:sldMk cId="3278108341" sldId="407"/>
            <ac:graphicFrameMk id="1188" creationId="{00000000-0000-0000-0000-000000000000}"/>
          </ac:graphicFrameMkLst>
        </pc:graphicFrameChg>
        <pc:picChg chg="add mod">
          <ac:chgData name="Hoang Anh Nguyen" userId="09c6641598691557" providerId="LiveId" clId="{03E2950A-E5B5-4861-BAD1-4BC9E1C5B75D}" dt="2022-12-12T08:58:43.256" v="1170" actId="1076"/>
          <ac:picMkLst>
            <pc:docMk/>
            <pc:sldMk cId="3278108341" sldId="407"/>
            <ac:picMk id="2" creationId="{4C638570-9EC2-D5E3-BEDA-5078FAB56F5E}"/>
          </ac:picMkLst>
        </pc:picChg>
        <pc:picChg chg="add mod">
          <ac:chgData name="Hoang Anh Nguyen" userId="09c6641598691557" providerId="LiveId" clId="{03E2950A-E5B5-4861-BAD1-4BC9E1C5B75D}" dt="2022-12-12T08:58:50.798" v="1171" actId="1076"/>
          <ac:picMkLst>
            <pc:docMk/>
            <pc:sldMk cId="3278108341" sldId="407"/>
            <ac:picMk id="3" creationId="{7B43E44D-61CC-38AD-170E-D4BE800F7D86}"/>
          </ac:picMkLst>
        </pc:picChg>
        <pc:picChg chg="add mod">
          <ac:chgData name="Hoang Anh Nguyen" userId="09c6641598691557" providerId="LiveId" clId="{03E2950A-E5B5-4861-BAD1-4BC9E1C5B75D}" dt="2022-12-12T09:00:09.767" v="1204" actId="1076"/>
          <ac:picMkLst>
            <pc:docMk/>
            <pc:sldMk cId="3278108341" sldId="407"/>
            <ac:picMk id="4" creationId="{AC842C32-4B8B-8197-ACB0-992432DA7675}"/>
          </ac:picMkLst>
        </pc:picChg>
        <pc:picChg chg="add mod">
          <ac:chgData name="Hoang Anh Nguyen" userId="09c6641598691557" providerId="LiveId" clId="{03E2950A-E5B5-4861-BAD1-4BC9E1C5B75D}" dt="2022-12-12T08:59:41.376" v="1198" actId="1076"/>
          <ac:picMkLst>
            <pc:docMk/>
            <pc:sldMk cId="3278108341" sldId="407"/>
            <ac:picMk id="5" creationId="{BE75A2A2-F413-A137-EE79-8AF7CBCE92A0}"/>
          </ac:picMkLst>
        </pc:picChg>
        <pc:picChg chg="add mod">
          <ac:chgData name="Hoang Anh Nguyen" userId="09c6641598691557" providerId="LiveId" clId="{03E2950A-E5B5-4861-BAD1-4BC9E1C5B75D}" dt="2022-12-12T08:59:26.066" v="1196" actId="1076"/>
          <ac:picMkLst>
            <pc:docMk/>
            <pc:sldMk cId="3278108341" sldId="407"/>
            <ac:picMk id="6" creationId="{65434845-BECA-598B-611B-BA8633BD007B}"/>
          </ac:picMkLst>
        </pc:picChg>
        <pc:picChg chg="add mod">
          <ac:chgData name="Hoang Anh Nguyen" userId="09c6641598691557" providerId="LiveId" clId="{03E2950A-E5B5-4861-BAD1-4BC9E1C5B75D}" dt="2022-12-12T08:59:04.272" v="1190" actId="1035"/>
          <ac:picMkLst>
            <pc:docMk/>
            <pc:sldMk cId="3278108341" sldId="407"/>
            <ac:picMk id="7" creationId="{AF3E1075-348C-63CD-49E2-1BD163BADDB4}"/>
          </ac:picMkLst>
        </pc:picChg>
        <pc:picChg chg="add mod">
          <ac:chgData name="Hoang Anh Nguyen" userId="09c6641598691557" providerId="LiveId" clId="{03E2950A-E5B5-4861-BAD1-4BC9E1C5B75D}" dt="2022-12-12T08:59:04.272" v="1190" actId="1035"/>
          <ac:picMkLst>
            <pc:docMk/>
            <pc:sldMk cId="3278108341" sldId="407"/>
            <ac:picMk id="8" creationId="{1D555DD5-8614-E703-6532-669B2D81538F}"/>
          </ac:picMkLst>
        </pc:picChg>
        <pc:cxnChg chg="add mod">
          <ac:chgData name="Hoang Anh Nguyen" userId="09c6641598691557" providerId="LiveId" clId="{03E2950A-E5B5-4861-BAD1-4BC9E1C5B75D}" dt="2022-12-12T08:59:04.272" v="1190" actId="1035"/>
          <ac:cxnSpMkLst>
            <pc:docMk/>
            <pc:sldMk cId="3278108341" sldId="407"/>
            <ac:cxnSpMk id="18" creationId="{3BD093E0-F564-CF6E-E7F0-796FD3730CC9}"/>
          </ac:cxnSpMkLst>
        </pc:cxnChg>
        <pc:cxnChg chg="add mod">
          <ac:chgData name="Hoang Anh Nguyen" userId="09c6641598691557" providerId="LiveId" clId="{03E2950A-E5B5-4861-BAD1-4BC9E1C5B75D}" dt="2022-12-12T08:59:04.272" v="1190" actId="1035"/>
          <ac:cxnSpMkLst>
            <pc:docMk/>
            <pc:sldMk cId="3278108341" sldId="407"/>
            <ac:cxnSpMk id="20" creationId="{6B9FBDD9-B557-06E1-8563-5F9DD915D56A}"/>
          </ac:cxnSpMkLst>
        </pc:cxnChg>
        <pc:cxnChg chg="add mod">
          <ac:chgData name="Hoang Anh Nguyen" userId="09c6641598691557" providerId="LiveId" clId="{03E2950A-E5B5-4861-BAD1-4BC9E1C5B75D}" dt="2022-12-12T08:59:22.611" v="1194" actId="1076"/>
          <ac:cxnSpMkLst>
            <pc:docMk/>
            <pc:sldMk cId="3278108341" sldId="407"/>
            <ac:cxnSpMk id="22" creationId="{0D9CE3E6-9F48-2323-E7CF-77B7BFDCF4C3}"/>
          </ac:cxnSpMkLst>
        </pc:cxnChg>
        <pc:cxnChg chg="add mod">
          <ac:chgData name="Hoang Anh Nguyen" userId="09c6641598691557" providerId="LiveId" clId="{03E2950A-E5B5-4861-BAD1-4BC9E1C5B75D}" dt="2022-12-12T08:59:51.317" v="1202" actId="1076"/>
          <ac:cxnSpMkLst>
            <pc:docMk/>
            <pc:sldMk cId="3278108341" sldId="407"/>
            <ac:cxnSpMk id="24" creationId="{E35C141A-BDFD-2B92-27DC-8AA092BE33C9}"/>
          </ac:cxnSpMkLst>
        </pc:cxnChg>
        <pc:cxnChg chg="add mod">
          <ac:chgData name="Hoang Anh Nguyen" userId="09c6641598691557" providerId="LiveId" clId="{03E2950A-E5B5-4861-BAD1-4BC9E1C5B75D}" dt="2022-12-12T09:00:14.297" v="1205" actId="1076"/>
          <ac:cxnSpMkLst>
            <pc:docMk/>
            <pc:sldMk cId="3278108341" sldId="407"/>
            <ac:cxnSpMk id="34" creationId="{AD92E54D-4D45-B446-9DA9-DE7FC1335CE4}"/>
          </ac:cxnSpMkLst>
        </pc:cxnChg>
      </pc:sldChg>
      <pc:sldChg chg="addSp delSp modSp add mod delAnim modAnim">
        <pc:chgData name="Hoang Anh Nguyen" userId="09c6641598691557" providerId="LiveId" clId="{03E2950A-E5B5-4861-BAD1-4BC9E1C5B75D}" dt="2022-12-12T09:10:33.334" v="1258" actId="1076"/>
        <pc:sldMkLst>
          <pc:docMk/>
          <pc:sldMk cId="922915911" sldId="408"/>
        </pc:sldMkLst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9" creationId="{8BC225A2-A215-17AB-95BE-A9C8101AC3AF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0" creationId="{890CF1CE-456D-0408-B31C-7E58D769FD20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1" creationId="{A010C273-5F8D-FF35-2599-DEC594FA7A64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2" creationId="{240B7882-1854-BCC5-2F00-E25FAB425D0E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3" creationId="{BF588BC2-49BC-B498-93EC-1385006E9788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4" creationId="{6F6DDF43-DB06-4C39-FBFE-4D4DF508D993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5" creationId="{2E38E9CA-D841-A04F-C832-7D36FA91AC2A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6" creationId="{82567793-14F7-0F7B-5631-319D85869D1A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7" creationId="{5C5AEEF8-FCAE-52A3-E7C2-1E7A22081FCD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19" creationId="{BA94AF02-0F40-D877-C88A-047910611E59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1" creationId="{F029A103-AB3B-6E0C-C1E7-F598E468087C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3" creationId="{F5B0AC43-8FAA-7A46-8FCD-F34995CE0044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5" creationId="{C68F1FF0-CA4F-1F22-5D8E-6E00F58391DC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6" creationId="{470F0854-60E0-9DDC-B227-8355CF108C3E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7" creationId="{688A89B4-C9E3-8857-EF71-3E41EE49A5F1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8" creationId="{8EEB75DE-F258-C570-8CE1-70A906402901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29" creationId="{5519C485-2C56-4234-E950-DB38A220E4E8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30" creationId="{B46F6EA3-C002-54FF-244D-43E5162FB758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31" creationId="{A68786CA-F47D-E7B9-9855-6E0B72E81E0B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32" creationId="{4C31C851-BD98-1DD7-C6BF-B104C30A3D7E}"/>
          </ac:spMkLst>
        </pc:spChg>
        <pc:spChg chg="del">
          <ac:chgData name="Hoang Anh Nguyen" userId="09c6641598691557" providerId="LiveId" clId="{03E2950A-E5B5-4861-BAD1-4BC9E1C5B75D}" dt="2022-12-12T09:03:01.387" v="1214" actId="478"/>
          <ac:spMkLst>
            <pc:docMk/>
            <pc:sldMk cId="922915911" sldId="408"/>
            <ac:spMk id="33" creationId="{75FBBED2-1F65-C1C9-D389-8C5D6C52107B}"/>
          </ac:spMkLst>
        </pc:spChg>
        <pc:spChg chg="add del mod">
          <ac:chgData name="Hoang Anh Nguyen" userId="09c6641598691557" providerId="LiveId" clId="{03E2950A-E5B5-4861-BAD1-4BC9E1C5B75D}" dt="2022-12-12T09:04:45.087" v="1224"/>
          <ac:spMkLst>
            <pc:docMk/>
            <pc:sldMk cId="922915911" sldId="408"/>
            <ac:spMk id="36" creationId="{D13824D3-F427-68A9-3AB1-4295828683AA}"/>
          </ac:spMkLst>
        </pc:spChg>
        <pc:spChg chg="add mod">
          <ac:chgData name="Hoang Anh Nguyen" userId="09c6641598691557" providerId="LiveId" clId="{03E2950A-E5B5-4861-BAD1-4BC9E1C5B75D}" dt="2022-12-12T09:09:41.327" v="1255" actId="2085"/>
          <ac:spMkLst>
            <pc:docMk/>
            <pc:sldMk cId="922915911" sldId="408"/>
            <ac:spMk id="38" creationId="{CA3EEA00-9BB5-1B5F-7BFF-CAA89C7865CC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39" creationId="{9C125EC4-D171-45EF-7945-34FAF072D629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0" creationId="{FC073A7F-4602-1FED-87D3-DB6E75E2105D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1" creationId="{551D5072-7158-980B-67E3-9492E486D33C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2" creationId="{DE87F880-CCBB-4DB9-2C33-F07368D708DA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3" creationId="{8F1CFAD2-153B-9444-B485-B3192EC9E2F0}"/>
          </ac:spMkLst>
        </pc:spChg>
        <pc:spChg chg="add mod">
          <ac:chgData name="Hoang Anh Nguyen" userId="09c6641598691557" providerId="LiveId" clId="{03E2950A-E5B5-4861-BAD1-4BC9E1C5B75D}" dt="2022-12-12T09:09:15.513" v="1253" actId="1076"/>
          <ac:spMkLst>
            <pc:docMk/>
            <pc:sldMk cId="922915911" sldId="408"/>
            <ac:spMk id="44" creationId="{3E9236EC-E61C-CD7B-C9EE-907D12163098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5" creationId="{B1EC5DD2-8574-1E65-6456-8176D7D5B01A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6" creationId="{A5DB0C00-4A93-3077-2EE2-E6ED3D7285E1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7" creationId="{31BF8CD9-63DE-7673-447B-F4EF2E7B32FE}"/>
          </ac:spMkLst>
        </pc:spChg>
        <pc:spChg chg="add mod">
          <ac:chgData name="Hoang Anh Nguyen" userId="09c6641598691557" providerId="LiveId" clId="{03E2950A-E5B5-4861-BAD1-4BC9E1C5B75D}" dt="2022-12-12T09:06:45.527" v="1235" actId="1076"/>
          <ac:spMkLst>
            <pc:docMk/>
            <pc:sldMk cId="922915911" sldId="408"/>
            <ac:spMk id="48" creationId="{78E7D8D8-C228-0855-757B-88132F0D5E88}"/>
          </ac:spMkLst>
        </pc:spChg>
        <pc:spChg chg="add mod">
          <ac:chgData name="Hoang Anh Nguyen" userId="09c6641598691557" providerId="LiveId" clId="{03E2950A-E5B5-4861-BAD1-4BC9E1C5B75D}" dt="2022-12-12T09:10:33.334" v="1258" actId="1076"/>
          <ac:spMkLst>
            <pc:docMk/>
            <pc:sldMk cId="922915911" sldId="408"/>
            <ac:spMk id="50" creationId="{78DC5A2E-921F-E88F-7ECD-E2D66547A88F}"/>
          </ac:spMkLst>
        </pc:spChg>
        <pc:spChg chg="add mod">
          <ac:chgData name="Hoang Anh Nguyen" userId="09c6641598691557" providerId="LiveId" clId="{03E2950A-E5B5-4861-BAD1-4BC9E1C5B75D}" dt="2022-12-12T09:08:08.329" v="1245" actId="1076"/>
          <ac:spMkLst>
            <pc:docMk/>
            <pc:sldMk cId="922915911" sldId="408"/>
            <ac:spMk id="51" creationId="{C3474D17-4FDB-6BD9-4AF1-5659E9530E2D}"/>
          </ac:spMkLst>
        </pc:spChg>
        <pc:spChg chg="add mod">
          <ac:chgData name="Hoang Anh Nguyen" userId="09c6641598691557" providerId="LiveId" clId="{03E2950A-E5B5-4861-BAD1-4BC9E1C5B75D}" dt="2022-12-12T09:08:01.369" v="1243" actId="1076"/>
          <ac:spMkLst>
            <pc:docMk/>
            <pc:sldMk cId="922915911" sldId="408"/>
            <ac:spMk id="52" creationId="{B5E8275C-C045-EFAA-AF8B-6AA700689DEC}"/>
          </ac:spMkLst>
        </pc:spChg>
        <pc:spChg chg="add mod">
          <ac:chgData name="Hoang Anh Nguyen" userId="09c6641598691557" providerId="LiveId" clId="{03E2950A-E5B5-4861-BAD1-4BC9E1C5B75D}" dt="2022-12-12T09:08:51.737" v="1249" actId="1076"/>
          <ac:spMkLst>
            <pc:docMk/>
            <pc:sldMk cId="922915911" sldId="408"/>
            <ac:spMk id="53" creationId="{8DA25A90-E9F8-2D70-A45D-B9ACDF33225E}"/>
          </ac:spMkLst>
        </pc:spChg>
        <pc:spChg chg="add mod">
          <ac:chgData name="Hoang Anh Nguyen" userId="09c6641598691557" providerId="LiveId" clId="{03E2950A-E5B5-4861-BAD1-4BC9E1C5B75D}" dt="2022-12-12T09:08:19.218" v="1247" actId="1076"/>
          <ac:spMkLst>
            <pc:docMk/>
            <pc:sldMk cId="922915911" sldId="408"/>
            <ac:spMk id="54" creationId="{D53A7F78-B8F6-3664-C1F0-3961F9267F6D}"/>
          </ac:spMkLst>
        </pc:spChg>
        <pc:spChg chg="add mod">
          <ac:chgData name="Hoang Anh Nguyen" userId="09c6641598691557" providerId="LiveId" clId="{03E2950A-E5B5-4861-BAD1-4BC9E1C5B75D}" dt="2022-12-12T09:07:38.967" v="1238" actId="1076"/>
          <ac:spMkLst>
            <pc:docMk/>
            <pc:sldMk cId="922915911" sldId="408"/>
            <ac:spMk id="55" creationId="{D3E5F5D4-869B-62AA-9065-1E5BF99D9312}"/>
          </ac:spMkLst>
        </pc:spChg>
        <pc:spChg chg="add mod">
          <ac:chgData name="Hoang Anh Nguyen" userId="09c6641598691557" providerId="LiveId" clId="{03E2950A-E5B5-4861-BAD1-4BC9E1C5B75D}" dt="2022-12-12T09:09:00.830" v="1251" actId="1076"/>
          <ac:spMkLst>
            <pc:docMk/>
            <pc:sldMk cId="922915911" sldId="408"/>
            <ac:spMk id="56" creationId="{58E561FF-1144-0BD8-AF5A-A87D9AA6F95A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57" creationId="{AFF25E87-CA14-599C-1A8F-7BC880C76BA7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58" creationId="{39BB0E24-6F93-2ECE-ED73-16D536E74C54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59" creationId="{01C2C6F4-4DBE-1C84-44A4-EDED13B42A3F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60" creationId="{379E500E-F723-15F7-8644-80313FD72444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61" creationId="{9AC338BC-4C99-B020-7EEF-A4E0C5C3E601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62" creationId="{AAC16A00-3739-9222-2EA9-EC9E305A325B}"/>
          </ac:spMkLst>
        </pc:spChg>
        <pc:spChg chg="add mod">
          <ac:chgData name="Hoang Anh Nguyen" userId="09c6641598691557" providerId="LiveId" clId="{03E2950A-E5B5-4861-BAD1-4BC9E1C5B75D}" dt="2022-12-12T09:07:22.522" v="1237" actId="1076"/>
          <ac:spMkLst>
            <pc:docMk/>
            <pc:sldMk cId="922915911" sldId="408"/>
            <ac:spMk id="63" creationId="{D366FBFF-3AE3-81A2-C4FB-F9D8DFD9571D}"/>
          </ac:spMkLst>
        </pc:spChg>
        <pc:spChg chg="mod">
          <ac:chgData name="Hoang Anh Nguyen" userId="09c6641598691557" providerId="LiveId" clId="{03E2950A-E5B5-4861-BAD1-4BC9E1C5B75D}" dt="2022-12-12T09:04:04.650" v="1221" actId="1076"/>
          <ac:spMkLst>
            <pc:docMk/>
            <pc:sldMk cId="922915911" sldId="408"/>
            <ac:spMk id="1187" creationId="{00000000-0000-0000-0000-000000000000}"/>
          </ac:spMkLst>
        </pc:spChg>
        <pc:graphicFrameChg chg="add del mod">
          <ac:chgData name="Hoang Anh Nguyen" userId="09c6641598691557" providerId="LiveId" clId="{03E2950A-E5B5-4861-BAD1-4BC9E1C5B75D}" dt="2022-12-12T09:04:45.087" v="1224"/>
          <ac:graphicFrameMkLst>
            <pc:docMk/>
            <pc:sldMk cId="922915911" sldId="408"/>
            <ac:graphicFrameMk id="37" creationId="{7B3D4EA0-12B2-512B-C2E5-E66E0142638A}"/>
          </ac:graphicFrameMkLst>
        </pc:graphicFrameChg>
        <pc:graphicFrameChg chg="add mod modGraphic">
          <ac:chgData name="Hoang Anh Nguyen" userId="09c6641598691557" providerId="LiveId" clId="{03E2950A-E5B5-4861-BAD1-4BC9E1C5B75D}" dt="2022-12-12T09:10:23.991" v="1256" actId="207"/>
          <ac:graphicFrameMkLst>
            <pc:docMk/>
            <pc:sldMk cId="922915911" sldId="408"/>
            <ac:graphicFrameMk id="49" creationId="{112C4F8D-DDF4-E8D1-D323-B92396CA5765}"/>
          </ac:graphicFrameMkLst>
        </pc:graphicFrameChg>
        <pc:picChg chg="del">
          <ac:chgData name="Hoang Anh Nguyen" userId="09c6641598691557" providerId="LiveId" clId="{03E2950A-E5B5-4861-BAD1-4BC9E1C5B75D}" dt="2022-12-12T09:02:53.695" v="1213" actId="478"/>
          <ac:picMkLst>
            <pc:docMk/>
            <pc:sldMk cId="922915911" sldId="408"/>
            <ac:picMk id="2" creationId="{4C638570-9EC2-D5E3-BEDA-5078FAB56F5E}"/>
          </ac:picMkLst>
        </pc:picChg>
        <pc:picChg chg="del">
          <ac:chgData name="Hoang Anh Nguyen" userId="09c6641598691557" providerId="LiveId" clId="{03E2950A-E5B5-4861-BAD1-4BC9E1C5B75D}" dt="2022-12-12T09:03:01.387" v="1214" actId="478"/>
          <ac:picMkLst>
            <pc:docMk/>
            <pc:sldMk cId="922915911" sldId="408"/>
            <ac:picMk id="3" creationId="{7B43E44D-61CC-38AD-170E-D4BE800F7D86}"/>
          </ac:picMkLst>
        </pc:picChg>
        <pc:picChg chg="del">
          <ac:chgData name="Hoang Anh Nguyen" userId="09c6641598691557" providerId="LiveId" clId="{03E2950A-E5B5-4861-BAD1-4BC9E1C5B75D}" dt="2022-12-12T09:03:01.387" v="1214" actId="478"/>
          <ac:picMkLst>
            <pc:docMk/>
            <pc:sldMk cId="922915911" sldId="408"/>
            <ac:picMk id="4" creationId="{AC842C32-4B8B-8197-ACB0-992432DA7675}"/>
          </ac:picMkLst>
        </pc:picChg>
        <pc:picChg chg="del">
          <ac:chgData name="Hoang Anh Nguyen" userId="09c6641598691557" providerId="LiveId" clId="{03E2950A-E5B5-4861-BAD1-4BC9E1C5B75D}" dt="2022-12-12T09:03:01.387" v="1214" actId="478"/>
          <ac:picMkLst>
            <pc:docMk/>
            <pc:sldMk cId="922915911" sldId="408"/>
            <ac:picMk id="5" creationId="{BE75A2A2-F413-A137-EE79-8AF7CBCE92A0}"/>
          </ac:picMkLst>
        </pc:picChg>
        <pc:picChg chg="del">
          <ac:chgData name="Hoang Anh Nguyen" userId="09c6641598691557" providerId="LiveId" clId="{03E2950A-E5B5-4861-BAD1-4BC9E1C5B75D}" dt="2022-12-12T09:03:01.387" v="1214" actId="478"/>
          <ac:picMkLst>
            <pc:docMk/>
            <pc:sldMk cId="922915911" sldId="408"/>
            <ac:picMk id="6" creationId="{65434845-BECA-598B-611B-BA8633BD007B}"/>
          </ac:picMkLst>
        </pc:picChg>
        <pc:picChg chg="del">
          <ac:chgData name="Hoang Anh Nguyen" userId="09c6641598691557" providerId="LiveId" clId="{03E2950A-E5B5-4861-BAD1-4BC9E1C5B75D}" dt="2022-12-12T09:03:01.387" v="1214" actId="478"/>
          <ac:picMkLst>
            <pc:docMk/>
            <pc:sldMk cId="922915911" sldId="408"/>
            <ac:picMk id="7" creationId="{AF3E1075-348C-63CD-49E2-1BD163BADDB4}"/>
          </ac:picMkLst>
        </pc:picChg>
        <pc:picChg chg="del">
          <ac:chgData name="Hoang Anh Nguyen" userId="09c6641598691557" providerId="LiveId" clId="{03E2950A-E5B5-4861-BAD1-4BC9E1C5B75D}" dt="2022-12-12T09:03:01.387" v="1214" actId="478"/>
          <ac:picMkLst>
            <pc:docMk/>
            <pc:sldMk cId="922915911" sldId="408"/>
            <ac:picMk id="8" creationId="{1D555DD5-8614-E703-6532-669B2D81538F}"/>
          </ac:picMkLst>
        </pc:picChg>
        <pc:picChg chg="add mod">
          <ac:chgData name="Hoang Anh Nguyen" userId="09c6641598691557" providerId="LiveId" clId="{03E2950A-E5B5-4861-BAD1-4BC9E1C5B75D}" dt="2022-12-12T09:04:07.811" v="1222" actId="1076"/>
          <ac:picMkLst>
            <pc:docMk/>
            <pc:sldMk cId="922915911" sldId="408"/>
            <ac:picMk id="35" creationId="{5FC0B2AC-AD99-2593-773F-BE8DC91B41AC}"/>
          </ac:picMkLst>
        </pc:picChg>
        <pc:cxnChg chg="del">
          <ac:chgData name="Hoang Anh Nguyen" userId="09c6641598691557" providerId="LiveId" clId="{03E2950A-E5B5-4861-BAD1-4BC9E1C5B75D}" dt="2022-12-12T09:03:01.387" v="1214" actId="478"/>
          <ac:cxnSpMkLst>
            <pc:docMk/>
            <pc:sldMk cId="922915911" sldId="408"/>
            <ac:cxnSpMk id="18" creationId="{3BD093E0-F564-CF6E-E7F0-796FD3730CC9}"/>
          </ac:cxnSpMkLst>
        </pc:cxnChg>
        <pc:cxnChg chg="del">
          <ac:chgData name="Hoang Anh Nguyen" userId="09c6641598691557" providerId="LiveId" clId="{03E2950A-E5B5-4861-BAD1-4BC9E1C5B75D}" dt="2022-12-12T09:03:01.387" v="1214" actId="478"/>
          <ac:cxnSpMkLst>
            <pc:docMk/>
            <pc:sldMk cId="922915911" sldId="408"/>
            <ac:cxnSpMk id="20" creationId="{6B9FBDD9-B557-06E1-8563-5F9DD915D56A}"/>
          </ac:cxnSpMkLst>
        </pc:cxnChg>
        <pc:cxnChg chg="del">
          <ac:chgData name="Hoang Anh Nguyen" userId="09c6641598691557" providerId="LiveId" clId="{03E2950A-E5B5-4861-BAD1-4BC9E1C5B75D}" dt="2022-12-12T09:03:01.387" v="1214" actId="478"/>
          <ac:cxnSpMkLst>
            <pc:docMk/>
            <pc:sldMk cId="922915911" sldId="408"/>
            <ac:cxnSpMk id="22" creationId="{0D9CE3E6-9F48-2323-E7CF-77B7BFDCF4C3}"/>
          </ac:cxnSpMkLst>
        </pc:cxnChg>
        <pc:cxnChg chg="del">
          <ac:chgData name="Hoang Anh Nguyen" userId="09c6641598691557" providerId="LiveId" clId="{03E2950A-E5B5-4861-BAD1-4BC9E1C5B75D}" dt="2022-12-12T09:03:01.387" v="1214" actId="478"/>
          <ac:cxnSpMkLst>
            <pc:docMk/>
            <pc:sldMk cId="922915911" sldId="408"/>
            <ac:cxnSpMk id="24" creationId="{E35C141A-BDFD-2B92-27DC-8AA092BE33C9}"/>
          </ac:cxnSpMkLst>
        </pc:cxnChg>
        <pc:cxnChg chg="del">
          <ac:chgData name="Hoang Anh Nguyen" userId="09c6641598691557" providerId="LiveId" clId="{03E2950A-E5B5-4861-BAD1-4BC9E1C5B75D}" dt="2022-12-12T09:03:01.387" v="1214" actId="478"/>
          <ac:cxnSpMkLst>
            <pc:docMk/>
            <pc:sldMk cId="922915911" sldId="408"/>
            <ac:cxnSpMk id="34" creationId="{AD92E54D-4D45-B446-9DA9-DE7FC1335CE4}"/>
          </ac:cxnSpMkLst>
        </pc:cxnChg>
      </pc:sldChg>
      <pc:sldChg chg="addSp delSp modSp add mod ord">
        <pc:chgData name="Hoang Anh Nguyen" userId="09c6641598691557" providerId="LiveId" clId="{03E2950A-E5B5-4861-BAD1-4BC9E1C5B75D}" dt="2022-12-12T09:40:23.131" v="1301" actId="403"/>
        <pc:sldMkLst>
          <pc:docMk/>
          <pc:sldMk cId="4285894340" sldId="409"/>
        </pc:sldMkLst>
        <pc:spChg chg="add mod">
          <ac:chgData name="Hoang Anh Nguyen" userId="09c6641598691557" providerId="LiveId" clId="{03E2950A-E5B5-4861-BAD1-4BC9E1C5B75D}" dt="2022-12-12T09:39:07.449" v="1300" actId="20577"/>
          <ac:spMkLst>
            <pc:docMk/>
            <pc:sldMk cId="4285894340" sldId="409"/>
            <ac:spMk id="3" creationId="{834CDE7C-020F-ACF7-9876-D831859676E9}"/>
          </ac:spMkLst>
        </pc:spChg>
        <pc:spChg chg="add mod">
          <ac:chgData name="Hoang Anh Nguyen" userId="09c6641598691557" providerId="LiveId" clId="{03E2950A-E5B5-4861-BAD1-4BC9E1C5B75D}" dt="2022-12-12T09:38:54.746" v="1290" actId="2711"/>
          <ac:spMkLst>
            <pc:docMk/>
            <pc:sldMk cId="4285894340" sldId="409"/>
            <ac:spMk id="4" creationId="{97F0DCDC-4CD3-47AD-8437-65B11333087A}"/>
          </ac:spMkLst>
        </pc:spChg>
        <pc:spChg chg="del">
          <ac:chgData name="Hoang Anh Nguyen" userId="09c6641598691557" providerId="LiveId" clId="{03E2950A-E5B5-4861-BAD1-4BC9E1C5B75D}" dt="2022-12-12T09:17:43.809" v="1264" actId="478"/>
          <ac:spMkLst>
            <pc:docMk/>
            <pc:sldMk cId="4285894340" sldId="409"/>
            <ac:spMk id="13" creationId="{B35299E5-EA7F-0F79-F141-49E2893A9D66}"/>
          </ac:spMkLst>
        </pc:spChg>
        <pc:spChg chg="mod">
          <ac:chgData name="Hoang Anh Nguyen" userId="09c6641598691557" providerId="LiveId" clId="{03E2950A-E5B5-4861-BAD1-4BC9E1C5B75D}" dt="2022-12-12T09:40:23.131" v="1301" actId="403"/>
          <ac:spMkLst>
            <pc:docMk/>
            <pc:sldMk cId="4285894340" sldId="409"/>
            <ac:spMk id="1717" creationId="{00000000-0000-0000-0000-000000000000}"/>
          </ac:spMkLst>
        </pc:spChg>
        <pc:grpChg chg="del">
          <ac:chgData name="Hoang Anh Nguyen" userId="09c6641598691557" providerId="LiveId" clId="{03E2950A-E5B5-4861-BAD1-4BC9E1C5B75D}" dt="2022-12-12T09:17:44.480" v="1265" actId="478"/>
          <ac:grpSpMkLst>
            <pc:docMk/>
            <pc:sldMk cId="4285894340" sldId="409"/>
            <ac:grpSpMk id="14" creationId="{A10ECB9B-E01E-2383-C69A-E515D23CBFBC}"/>
          </ac:grpSpMkLst>
        </pc:grpChg>
        <pc:picChg chg="add mod">
          <ac:chgData name="Hoang Anh Nguyen" userId="09c6641598691557" providerId="LiveId" clId="{03E2950A-E5B5-4861-BAD1-4BC9E1C5B75D}" dt="2022-12-12T09:37:59.304" v="1269" actId="1076"/>
          <ac:picMkLst>
            <pc:docMk/>
            <pc:sldMk cId="4285894340" sldId="409"/>
            <ac:picMk id="2" creationId="{EEB66078-9CFD-73E8-6CAA-4E52AC339021}"/>
          </ac:picMkLst>
        </pc:picChg>
        <pc:picChg chg="del">
          <ac:chgData name="Hoang Anh Nguyen" userId="09c6641598691557" providerId="LiveId" clId="{03E2950A-E5B5-4861-BAD1-4BC9E1C5B75D}" dt="2022-12-12T09:17:28.854" v="1263" actId="478"/>
          <ac:picMkLst>
            <pc:docMk/>
            <pc:sldMk cId="4285894340" sldId="409"/>
            <ac:picMk id="10" creationId="{01B1DB16-1A47-5BAE-D5DA-41D5165EE8D7}"/>
          </ac:picMkLst>
        </pc:picChg>
        <pc:cxnChg chg="del">
          <ac:chgData name="Hoang Anh Nguyen" userId="09c6641598691557" providerId="LiveId" clId="{03E2950A-E5B5-4861-BAD1-4BC9E1C5B75D}" dt="2022-12-12T09:17:45.228" v="1266" actId="478"/>
          <ac:cxnSpMkLst>
            <pc:docMk/>
            <pc:sldMk cId="4285894340" sldId="409"/>
            <ac:cxnSpMk id="19" creationId="{E40109C8-7F06-C113-20B4-DC9528D7334B}"/>
          </ac:cxnSpMkLst>
        </pc:cxnChg>
        <pc:cxnChg chg="del">
          <ac:chgData name="Hoang Anh Nguyen" userId="09c6641598691557" providerId="LiveId" clId="{03E2950A-E5B5-4861-BAD1-4BC9E1C5B75D}" dt="2022-12-12T09:17:46.094" v="1267" actId="478"/>
          <ac:cxnSpMkLst>
            <pc:docMk/>
            <pc:sldMk cId="4285894340" sldId="409"/>
            <ac:cxnSpMk id="20" creationId="{FB60E2A9-5D9A-8F56-B150-4BBE8297BD65}"/>
          </ac:cxnSpMkLst>
        </pc:cxnChg>
        <pc:cxnChg chg="del">
          <ac:chgData name="Hoang Anh Nguyen" userId="09c6641598691557" providerId="LiveId" clId="{03E2950A-E5B5-4861-BAD1-4BC9E1C5B75D}" dt="2022-12-12T09:17:46.094" v="1267" actId="478"/>
          <ac:cxnSpMkLst>
            <pc:docMk/>
            <pc:sldMk cId="4285894340" sldId="409"/>
            <ac:cxnSpMk id="21" creationId="{ACA6B4CA-0DA6-84BC-F4C7-2078D71C4C0D}"/>
          </ac:cxnSpMkLst>
        </pc:cxnChg>
        <pc:cxnChg chg="del">
          <ac:chgData name="Hoang Anh Nguyen" userId="09c6641598691557" providerId="LiveId" clId="{03E2950A-E5B5-4861-BAD1-4BC9E1C5B75D}" dt="2022-12-12T09:17:46.094" v="1267" actId="478"/>
          <ac:cxnSpMkLst>
            <pc:docMk/>
            <pc:sldMk cId="4285894340" sldId="409"/>
            <ac:cxnSpMk id="22" creationId="{A17D6E38-43CE-BE60-4621-8514201E0DA2}"/>
          </ac:cxnSpMkLst>
        </pc:cxnChg>
      </pc:sldChg>
      <pc:sldChg chg="addSp delSp modSp add mod modAnim">
        <pc:chgData name="Hoang Anh Nguyen" userId="09c6641598691557" providerId="LiveId" clId="{03E2950A-E5B5-4861-BAD1-4BC9E1C5B75D}" dt="2022-12-12T10:17:28.135" v="1487" actId="20577"/>
        <pc:sldMkLst>
          <pc:docMk/>
          <pc:sldMk cId="2510286679" sldId="410"/>
        </pc:sldMkLst>
        <pc:spChg chg="del">
          <ac:chgData name="Hoang Anh Nguyen" userId="09c6641598691557" providerId="LiveId" clId="{03E2950A-E5B5-4861-BAD1-4BC9E1C5B75D}" dt="2022-12-12T09:42:18.274" v="1306" actId="478"/>
          <ac:spMkLst>
            <pc:docMk/>
            <pc:sldMk cId="2510286679" sldId="410"/>
            <ac:spMk id="3" creationId="{834CDE7C-020F-ACF7-9876-D831859676E9}"/>
          </ac:spMkLst>
        </pc:spChg>
        <pc:spChg chg="del">
          <ac:chgData name="Hoang Anh Nguyen" userId="09c6641598691557" providerId="LiveId" clId="{03E2950A-E5B5-4861-BAD1-4BC9E1C5B75D}" dt="2022-12-12T09:42:17.110" v="1305" actId="478"/>
          <ac:spMkLst>
            <pc:docMk/>
            <pc:sldMk cId="2510286679" sldId="410"/>
            <ac:spMk id="4" creationId="{97F0DCDC-4CD3-47AD-8437-65B11333087A}"/>
          </ac:spMkLst>
        </pc:spChg>
        <pc:spChg chg="add mod">
          <ac:chgData name="Hoang Anh Nguyen" userId="09c6641598691557" providerId="LiveId" clId="{03E2950A-E5B5-4861-BAD1-4BC9E1C5B75D}" dt="2022-12-12T09:42:40.924" v="1311" actId="2711"/>
          <ac:spMkLst>
            <pc:docMk/>
            <pc:sldMk cId="2510286679" sldId="410"/>
            <ac:spMk id="5" creationId="{EBBF2DCD-7578-D1BE-A59A-0FEF6D69B7BA}"/>
          </ac:spMkLst>
        </pc:spChg>
        <pc:spChg chg="add mod">
          <ac:chgData name="Hoang Anh Nguyen" userId="09c6641598691557" providerId="LiveId" clId="{03E2950A-E5B5-4861-BAD1-4BC9E1C5B75D}" dt="2022-12-12T09:48:43.599" v="1373" actId="20577"/>
          <ac:spMkLst>
            <pc:docMk/>
            <pc:sldMk cId="2510286679" sldId="410"/>
            <ac:spMk id="6" creationId="{07AF0BB2-0512-2649-B6F3-5690A5D2534A}"/>
          </ac:spMkLst>
        </pc:spChg>
        <pc:spChg chg="add mod">
          <ac:chgData name="Hoang Anh Nguyen" userId="09c6641598691557" providerId="LiveId" clId="{03E2950A-E5B5-4861-BAD1-4BC9E1C5B75D}" dt="2022-12-12T09:46:49.755" v="1369" actId="2085"/>
          <ac:spMkLst>
            <pc:docMk/>
            <pc:sldMk cId="2510286679" sldId="410"/>
            <ac:spMk id="9" creationId="{118B32A4-C6D9-FE1E-CF12-7B6C6DE7C39B}"/>
          </ac:spMkLst>
        </pc:spChg>
        <pc:spChg chg="add mod">
          <ac:chgData name="Hoang Anh Nguyen" userId="09c6641598691557" providerId="LiveId" clId="{03E2950A-E5B5-4861-BAD1-4BC9E1C5B75D}" dt="2022-12-12T09:46:17.005" v="1364" actId="1076"/>
          <ac:spMkLst>
            <pc:docMk/>
            <pc:sldMk cId="2510286679" sldId="410"/>
            <ac:spMk id="10" creationId="{B45609DA-7B6A-8A87-5688-15B796F5F4D7}"/>
          </ac:spMkLst>
        </pc:spChg>
        <pc:spChg chg="add mod">
          <ac:chgData name="Hoang Anh Nguyen" userId="09c6641598691557" providerId="LiveId" clId="{03E2950A-E5B5-4861-BAD1-4BC9E1C5B75D}" dt="2022-12-12T10:17:26.770" v="1486" actId="20577"/>
          <ac:spMkLst>
            <pc:docMk/>
            <pc:sldMk cId="2510286679" sldId="410"/>
            <ac:spMk id="11" creationId="{0FE6E1A8-9190-D746-82C2-472C573ECB0C}"/>
          </ac:spMkLst>
        </pc:spChg>
        <pc:spChg chg="add mod">
          <ac:chgData name="Hoang Anh Nguyen" userId="09c6641598691557" providerId="LiveId" clId="{03E2950A-E5B5-4861-BAD1-4BC9E1C5B75D}" dt="2022-12-12T09:46:17.005" v="1364" actId="1076"/>
          <ac:spMkLst>
            <pc:docMk/>
            <pc:sldMk cId="2510286679" sldId="410"/>
            <ac:spMk id="12" creationId="{DEA22B60-DFB9-112A-B9AC-67C0C16045EF}"/>
          </ac:spMkLst>
        </pc:spChg>
        <pc:spChg chg="add mod">
          <ac:chgData name="Hoang Anh Nguyen" userId="09c6641598691557" providerId="LiveId" clId="{03E2950A-E5B5-4861-BAD1-4BC9E1C5B75D}" dt="2022-12-12T09:46:27.300" v="1367" actId="14100"/>
          <ac:spMkLst>
            <pc:docMk/>
            <pc:sldMk cId="2510286679" sldId="410"/>
            <ac:spMk id="13" creationId="{0BA44F50-F6F3-CCA8-E3AC-65204536507F}"/>
          </ac:spMkLst>
        </pc:spChg>
        <pc:spChg chg="add mod">
          <ac:chgData name="Hoang Anh Nguyen" userId="09c6641598691557" providerId="LiveId" clId="{03E2950A-E5B5-4861-BAD1-4BC9E1C5B75D}" dt="2022-12-12T09:46:22.501" v="1365" actId="14100"/>
          <ac:spMkLst>
            <pc:docMk/>
            <pc:sldMk cId="2510286679" sldId="410"/>
            <ac:spMk id="14" creationId="{8F43E5BC-1F72-528F-A500-354CD01B99B9}"/>
          </ac:spMkLst>
        </pc:spChg>
        <pc:spChg chg="add mod">
          <ac:chgData name="Hoang Anh Nguyen" userId="09c6641598691557" providerId="LiveId" clId="{03E2950A-E5B5-4861-BAD1-4BC9E1C5B75D}" dt="2022-12-12T09:46:17.005" v="1364" actId="1076"/>
          <ac:spMkLst>
            <pc:docMk/>
            <pc:sldMk cId="2510286679" sldId="410"/>
            <ac:spMk id="15" creationId="{EFBEB449-CD91-81FF-580B-230905A2C725}"/>
          </ac:spMkLst>
        </pc:spChg>
        <pc:spChg chg="add mod">
          <ac:chgData name="Hoang Anh Nguyen" userId="09c6641598691557" providerId="LiveId" clId="{03E2950A-E5B5-4861-BAD1-4BC9E1C5B75D}" dt="2022-12-12T10:17:28.135" v="1487" actId="20577"/>
          <ac:spMkLst>
            <pc:docMk/>
            <pc:sldMk cId="2510286679" sldId="410"/>
            <ac:spMk id="16" creationId="{013F709D-CCD2-6E1F-9385-7EE405ED668D}"/>
          </ac:spMkLst>
        </pc:spChg>
        <pc:spChg chg="add mod">
          <ac:chgData name="Hoang Anh Nguyen" userId="09c6641598691557" providerId="LiveId" clId="{03E2950A-E5B5-4861-BAD1-4BC9E1C5B75D}" dt="2022-12-12T09:46:25.132" v="1366" actId="14100"/>
          <ac:spMkLst>
            <pc:docMk/>
            <pc:sldMk cId="2510286679" sldId="410"/>
            <ac:spMk id="17" creationId="{1118030C-E840-B3BA-1DD7-58A5E37006BD}"/>
          </ac:spMkLst>
        </pc:spChg>
        <pc:spChg chg="mod">
          <ac:chgData name="Hoang Anh Nguyen" userId="09c6641598691557" providerId="LiveId" clId="{03E2950A-E5B5-4861-BAD1-4BC9E1C5B75D}" dt="2022-12-12T09:45:07.802" v="1356" actId="1076"/>
          <ac:spMkLst>
            <pc:docMk/>
            <pc:sldMk cId="2510286679" sldId="410"/>
            <ac:spMk id="1717" creationId="{00000000-0000-0000-0000-000000000000}"/>
          </ac:spMkLst>
        </pc:spChg>
        <pc:picChg chg="del">
          <ac:chgData name="Hoang Anh Nguyen" userId="09c6641598691557" providerId="LiveId" clId="{03E2950A-E5B5-4861-BAD1-4BC9E1C5B75D}" dt="2022-12-12T09:42:15.195" v="1304" actId="478"/>
          <ac:picMkLst>
            <pc:docMk/>
            <pc:sldMk cId="2510286679" sldId="410"/>
            <ac:picMk id="2" creationId="{EEB66078-9CFD-73E8-6CAA-4E52AC339021}"/>
          </ac:picMkLst>
        </pc:picChg>
        <pc:picChg chg="add mod">
          <ac:chgData name="Hoang Anh Nguyen" userId="09c6641598691557" providerId="LiveId" clId="{03E2950A-E5B5-4861-BAD1-4BC9E1C5B75D}" dt="2022-12-12T09:45:14.632" v="1359" actId="1076"/>
          <ac:picMkLst>
            <pc:docMk/>
            <pc:sldMk cId="2510286679" sldId="410"/>
            <ac:picMk id="7" creationId="{D5E3AA78-87E1-1C0A-FC30-67BBE3F97F45}"/>
          </ac:picMkLst>
        </pc:picChg>
        <pc:picChg chg="add mod">
          <ac:chgData name="Hoang Anh Nguyen" userId="09c6641598691557" providerId="LiveId" clId="{03E2950A-E5B5-4861-BAD1-4BC9E1C5B75D}" dt="2022-12-12T09:45:26.711" v="1361" actId="1076"/>
          <ac:picMkLst>
            <pc:docMk/>
            <pc:sldMk cId="2510286679" sldId="410"/>
            <ac:picMk id="8" creationId="{30E8EAC0-B548-FEB6-95BC-4E8179E50D1D}"/>
          </ac:picMkLst>
        </pc:picChg>
      </pc:sldChg>
      <pc:sldChg chg="addSp delSp modSp add mod ord modAnim">
        <pc:chgData name="Hoang Anh Nguyen" userId="09c6641598691557" providerId="LiveId" clId="{03E2950A-E5B5-4861-BAD1-4BC9E1C5B75D}" dt="2022-12-12T10:10:39.675" v="1482" actId="1076"/>
        <pc:sldMkLst>
          <pc:docMk/>
          <pc:sldMk cId="3447763222" sldId="411"/>
        </pc:sldMkLst>
        <pc:spChg chg="del">
          <ac:chgData name="Hoang Anh Nguyen" userId="09c6641598691557" providerId="LiveId" clId="{03E2950A-E5B5-4861-BAD1-4BC9E1C5B75D}" dt="2022-12-12T09:58:54.555" v="1391" actId="478"/>
          <ac:spMkLst>
            <pc:docMk/>
            <pc:sldMk cId="3447763222" sldId="411"/>
            <ac:spMk id="2" creationId="{9D958226-F4AF-E69D-EEC0-7FB9D37B5D10}"/>
          </ac:spMkLst>
        </pc:spChg>
        <pc:spChg chg="del">
          <ac:chgData name="Hoang Anh Nguyen" userId="09c6641598691557" providerId="LiveId" clId="{03E2950A-E5B5-4861-BAD1-4BC9E1C5B75D}" dt="2022-12-12T09:58:54.555" v="1391" actId="478"/>
          <ac:spMkLst>
            <pc:docMk/>
            <pc:sldMk cId="3447763222" sldId="411"/>
            <ac:spMk id="3" creationId="{929509B7-286B-6A7C-03A1-6492ACC77F04}"/>
          </ac:spMkLst>
        </pc:spChg>
        <pc:spChg chg="del">
          <ac:chgData name="Hoang Anh Nguyen" userId="09c6641598691557" providerId="LiveId" clId="{03E2950A-E5B5-4861-BAD1-4BC9E1C5B75D}" dt="2022-12-12T09:58:54.555" v="1391" actId="478"/>
          <ac:spMkLst>
            <pc:docMk/>
            <pc:sldMk cId="3447763222" sldId="411"/>
            <ac:spMk id="4" creationId="{58CEAFCA-0ABC-E207-4091-0D7008E3A34D}"/>
          </ac:spMkLst>
        </pc:spChg>
        <pc:spChg chg="del">
          <ac:chgData name="Hoang Anh Nguyen" userId="09c6641598691557" providerId="LiveId" clId="{03E2950A-E5B5-4861-BAD1-4BC9E1C5B75D}" dt="2022-12-12T09:58:54.555" v="1391" actId="478"/>
          <ac:spMkLst>
            <pc:docMk/>
            <pc:sldMk cId="3447763222" sldId="411"/>
            <ac:spMk id="5" creationId="{4F4289C5-4E10-2A24-60FB-620EF8A03EC1}"/>
          </ac:spMkLst>
        </pc:spChg>
        <pc:spChg chg="add mod">
          <ac:chgData name="Hoang Anh Nguyen" userId="09c6641598691557" providerId="LiveId" clId="{03E2950A-E5B5-4861-BAD1-4BC9E1C5B75D}" dt="2022-12-12T10:06:34.107" v="1472" actId="2711"/>
          <ac:spMkLst>
            <pc:docMk/>
            <pc:sldMk cId="3447763222" sldId="411"/>
            <ac:spMk id="7" creationId="{697F707D-A5AC-1FA7-D1FF-C1FDA2CBE752}"/>
          </ac:spMkLst>
        </pc:spChg>
        <pc:spChg chg="mod">
          <ac:chgData name="Hoang Anh Nguyen" userId="09c6641598691557" providerId="LiveId" clId="{03E2950A-E5B5-4861-BAD1-4BC9E1C5B75D}" dt="2022-12-12T09:59:38.717" v="1395" actId="404"/>
          <ac:spMkLst>
            <pc:docMk/>
            <pc:sldMk cId="3447763222" sldId="411"/>
            <ac:spMk id="14" creationId="{DC3EF5B1-8F23-CA90-89FA-271EECF2B2FB}"/>
          </ac:spMkLst>
        </pc:spChg>
        <pc:spChg chg="mod">
          <ac:chgData name="Hoang Anh Nguyen" userId="09c6641598691557" providerId="LiveId" clId="{03E2950A-E5B5-4861-BAD1-4BC9E1C5B75D}" dt="2022-12-12T10:06:25.459" v="1471" actId="404"/>
          <ac:spMkLst>
            <pc:docMk/>
            <pc:sldMk cId="3447763222" sldId="411"/>
            <ac:spMk id="15" creationId="{C2C91C8F-C947-68D5-A760-9B97B66A40F4}"/>
          </ac:spMkLst>
        </pc:spChg>
        <pc:spChg chg="add mod">
          <ac:chgData name="Hoang Anh Nguyen" userId="09c6641598691557" providerId="LiveId" clId="{03E2950A-E5B5-4861-BAD1-4BC9E1C5B75D}" dt="2022-12-12T10:06:44.312" v="1473" actId="2711"/>
          <ac:spMkLst>
            <pc:docMk/>
            <pc:sldMk cId="3447763222" sldId="411"/>
            <ac:spMk id="22" creationId="{B7015697-8DBC-CCE1-9A8E-935A1C4C7AD3}"/>
          </ac:spMkLst>
        </pc:spChg>
        <pc:spChg chg="add mod">
          <ac:chgData name="Hoang Anh Nguyen" userId="09c6641598691557" providerId="LiveId" clId="{03E2950A-E5B5-4861-BAD1-4BC9E1C5B75D}" dt="2022-12-12T10:06:44.312" v="1473" actId="2711"/>
          <ac:spMkLst>
            <pc:docMk/>
            <pc:sldMk cId="3447763222" sldId="411"/>
            <ac:spMk id="23" creationId="{516B9D0E-81DE-B305-E773-6E28E6CEFF41}"/>
          </ac:spMkLst>
        </pc:spChg>
        <pc:spChg chg="add mod">
          <ac:chgData name="Hoang Anh Nguyen" userId="09c6641598691557" providerId="LiveId" clId="{03E2950A-E5B5-4861-BAD1-4BC9E1C5B75D}" dt="2022-12-12T10:06:44.312" v="1473" actId="2711"/>
          <ac:spMkLst>
            <pc:docMk/>
            <pc:sldMk cId="3447763222" sldId="411"/>
            <ac:spMk id="24" creationId="{04AAC74E-A238-2DD6-23F9-B490F1FBB811}"/>
          </ac:spMkLst>
        </pc:spChg>
        <pc:spChg chg="add mod">
          <ac:chgData name="Hoang Anh Nguyen" userId="09c6641598691557" providerId="LiveId" clId="{03E2950A-E5B5-4861-BAD1-4BC9E1C5B75D}" dt="2022-12-12T10:06:44.312" v="1473" actId="2711"/>
          <ac:spMkLst>
            <pc:docMk/>
            <pc:sldMk cId="3447763222" sldId="411"/>
            <ac:spMk id="25" creationId="{51CFC155-5CAE-2C17-35A3-99B2EC8DCB1F}"/>
          </ac:spMkLst>
        </pc:spChg>
        <pc:spChg chg="add mod">
          <ac:chgData name="Hoang Anh Nguyen" userId="09c6641598691557" providerId="LiveId" clId="{03E2950A-E5B5-4861-BAD1-4BC9E1C5B75D}" dt="2022-12-12T10:06:44.312" v="1473" actId="2711"/>
          <ac:spMkLst>
            <pc:docMk/>
            <pc:sldMk cId="3447763222" sldId="411"/>
            <ac:spMk id="26" creationId="{1661CA94-FDB3-50C8-AB3F-EEED8803574B}"/>
          </ac:spMkLst>
        </pc:spChg>
        <pc:spChg chg="add del mod">
          <ac:chgData name="Hoang Anh Nguyen" userId="09c6641598691557" providerId="LiveId" clId="{03E2950A-E5B5-4861-BAD1-4BC9E1C5B75D}" dt="2022-12-12T10:03:15.011" v="1418" actId="478"/>
          <ac:spMkLst>
            <pc:docMk/>
            <pc:sldMk cId="3447763222" sldId="411"/>
            <ac:spMk id="27" creationId="{2C029417-84A0-AD76-E250-4639618D10FB}"/>
          </ac:spMkLst>
        </pc:spChg>
        <pc:spChg chg="add del mod">
          <ac:chgData name="Hoang Anh Nguyen" userId="09c6641598691557" providerId="LiveId" clId="{03E2950A-E5B5-4861-BAD1-4BC9E1C5B75D}" dt="2022-12-12T10:03:17.373" v="1420" actId="478"/>
          <ac:spMkLst>
            <pc:docMk/>
            <pc:sldMk cId="3447763222" sldId="411"/>
            <ac:spMk id="28" creationId="{AC385DA1-EACF-D13C-C6E3-CCEA79BA7A2C}"/>
          </ac:spMkLst>
        </pc:spChg>
        <pc:spChg chg="add del mod">
          <ac:chgData name="Hoang Anh Nguyen" userId="09c6641598691557" providerId="LiveId" clId="{03E2950A-E5B5-4861-BAD1-4BC9E1C5B75D}" dt="2022-12-12T10:03:20.320" v="1422" actId="478"/>
          <ac:spMkLst>
            <pc:docMk/>
            <pc:sldMk cId="3447763222" sldId="411"/>
            <ac:spMk id="29" creationId="{29A7479D-006E-1CC8-E881-134A7D995E50}"/>
          </ac:spMkLst>
        </pc:spChg>
        <pc:spChg chg="add del mod">
          <ac:chgData name="Hoang Anh Nguyen" userId="09c6641598691557" providerId="LiveId" clId="{03E2950A-E5B5-4861-BAD1-4BC9E1C5B75D}" dt="2022-12-12T10:03:18.942" v="1421" actId="478"/>
          <ac:spMkLst>
            <pc:docMk/>
            <pc:sldMk cId="3447763222" sldId="411"/>
            <ac:spMk id="30" creationId="{4BE30900-0FD2-CC9E-0D2A-6A07CC4D6D20}"/>
          </ac:spMkLst>
        </pc:spChg>
        <pc:spChg chg="add del mod">
          <ac:chgData name="Hoang Anh Nguyen" userId="09c6641598691557" providerId="LiveId" clId="{03E2950A-E5B5-4861-BAD1-4BC9E1C5B75D}" dt="2022-12-12T10:03:22.128" v="1423" actId="478"/>
          <ac:spMkLst>
            <pc:docMk/>
            <pc:sldMk cId="3447763222" sldId="411"/>
            <ac:spMk id="31" creationId="{703BC2E8-268E-8C6D-FD44-F1554B25E199}"/>
          </ac:spMkLst>
        </pc:spChg>
        <pc:spChg chg="add mod">
          <ac:chgData name="Hoang Anh Nguyen" userId="09c6641598691557" providerId="LiveId" clId="{03E2950A-E5B5-4861-BAD1-4BC9E1C5B75D}" dt="2022-12-12T09:59:38.717" v="1395" actId="404"/>
          <ac:spMkLst>
            <pc:docMk/>
            <pc:sldMk cId="3447763222" sldId="411"/>
            <ac:spMk id="32" creationId="{D78F73E9-0D50-50FF-6F38-2D834CB1DC3B}"/>
          </ac:spMkLst>
        </pc:spChg>
        <pc:spChg chg="mod">
          <ac:chgData name="Hoang Anh Nguyen" userId="09c6641598691557" providerId="LiveId" clId="{03E2950A-E5B5-4861-BAD1-4BC9E1C5B75D}" dt="2022-12-12T10:07:41.906" v="1480" actId="1076"/>
          <ac:spMkLst>
            <pc:docMk/>
            <pc:sldMk cId="3447763222" sldId="411"/>
            <ac:spMk id="1187" creationId="{00000000-0000-0000-0000-000000000000}"/>
          </ac:spMkLst>
        </pc:spChg>
        <pc:grpChg chg="add mod">
          <ac:chgData name="Hoang Anh Nguyen" userId="09c6641598691557" providerId="LiveId" clId="{03E2950A-E5B5-4861-BAD1-4BC9E1C5B75D}" dt="2022-12-12T10:10:39.675" v="1482" actId="1076"/>
          <ac:grpSpMkLst>
            <pc:docMk/>
            <pc:sldMk cId="3447763222" sldId="411"/>
            <ac:grpSpMk id="9" creationId="{E65601FA-F2C4-752B-43A5-EAB185582591}"/>
          </ac:grpSpMkLst>
        </pc:grpChg>
        <pc:graphicFrameChg chg="add mod">
          <ac:chgData name="Hoang Anh Nguyen" userId="09c6641598691557" providerId="LiveId" clId="{03E2950A-E5B5-4861-BAD1-4BC9E1C5B75D}" dt="2022-12-12T10:01:16.644" v="1408" actId="1076"/>
          <ac:graphicFrameMkLst>
            <pc:docMk/>
            <pc:sldMk cId="3447763222" sldId="411"/>
            <ac:graphicFrameMk id="8" creationId="{EFA1467E-5F4A-1B82-E125-949B464EACBB}"/>
          </ac:graphicFrameMkLst>
        </pc:graphicFrameChg>
        <pc:picChg chg="add mod">
          <ac:chgData name="Hoang Anh Nguyen" userId="09c6641598691557" providerId="LiveId" clId="{03E2950A-E5B5-4861-BAD1-4BC9E1C5B75D}" dt="2022-12-12T10:07:46.303" v="1481" actId="1076"/>
          <ac:picMkLst>
            <pc:docMk/>
            <pc:sldMk cId="3447763222" sldId="411"/>
            <ac:picMk id="6" creationId="{EC436676-A599-4AE8-5610-72D82A6CE344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10" creationId="{2DC289A3-1A35-AA22-8468-DB80571C3E7E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11" creationId="{00288581-3509-44AF-B9E4-305A2D032D80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12" creationId="{8EE1BFBF-7CDC-D70D-9BFA-368FC3701056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13" creationId="{05B743A7-B6FA-3599-EBB3-2E496E444DF5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17" creationId="{A4DEF253-360A-7F54-1F3B-D1C02B30BFDA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2050" creationId="{4D50E6BC-7826-9C1A-0462-E9B669496D10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2054" creationId="{6E7BBDD5-4A81-24B8-5612-5ACA7FFFFCA8}"/>
          </ac:picMkLst>
        </pc:picChg>
        <pc:picChg chg="del">
          <ac:chgData name="Hoang Anh Nguyen" userId="09c6641598691557" providerId="LiveId" clId="{03E2950A-E5B5-4861-BAD1-4BC9E1C5B75D}" dt="2022-12-12T09:58:54.555" v="1391" actId="478"/>
          <ac:picMkLst>
            <pc:docMk/>
            <pc:sldMk cId="3447763222" sldId="411"/>
            <ac:picMk id="2058" creationId="{181EA99E-02EA-CFE7-DDCA-A6BB4DF104C6}"/>
          </ac:picMkLst>
        </pc:picChg>
        <pc:cxnChg chg="add mod">
          <ac:chgData name="Hoang Anh Nguyen" userId="09c6641598691557" providerId="LiveId" clId="{03E2950A-E5B5-4861-BAD1-4BC9E1C5B75D}" dt="2022-12-12T10:06:58.754" v="1476" actId="1076"/>
          <ac:cxnSpMkLst>
            <pc:docMk/>
            <pc:sldMk cId="3447763222" sldId="411"/>
            <ac:cxnSpMk id="16" creationId="{F4E3DE5E-51A1-2999-8CA5-47205FBCC78D}"/>
          </ac:cxnSpMkLst>
        </pc:cxnChg>
        <pc:cxnChg chg="add del mod">
          <ac:chgData name="Hoang Anh Nguyen" userId="09c6641598691557" providerId="LiveId" clId="{03E2950A-E5B5-4861-BAD1-4BC9E1C5B75D}" dt="2022-12-12T10:03:31.983" v="1428" actId="478"/>
          <ac:cxnSpMkLst>
            <pc:docMk/>
            <pc:sldMk cId="3447763222" sldId="411"/>
            <ac:cxnSpMk id="18" creationId="{DEA363AA-8ACB-227E-1B41-39E0785AE202}"/>
          </ac:cxnSpMkLst>
        </pc:cxnChg>
        <pc:cxnChg chg="add del mod">
          <ac:chgData name="Hoang Anh Nguyen" userId="09c6641598691557" providerId="LiveId" clId="{03E2950A-E5B5-4861-BAD1-4BC9E1C5B75D}" dt="2022-12-12T10:03:31.266" v="1427" actId="478"/>
          <ac:cxnSpMkLst>
            <pc:docMk/>
            <pc:sldMk cId="3447763222" sldId="411"/>
            <ac:cxnSpMk id="19" creationId="{9D555CEF-2FD8-0A2D-99BF-E765ACF47A96}"/>
          </ac:cxnSpMkLst>
        </pc:cxnChg>
        <pc:cxnChg chg="add del mod">
          <ac:chgData name="Hoang Anh Nguyen" userId="09c6641598691557" providerId="LiveId" clId="{03E2950A-E5B5-4861-BAD1-4BC9E1C5B75D}" dt="2022-12-12T10:03:30.087" v="1425" actId="478"/>
          <ac:cxnSpMkLst>
            <pc:docMk/>
            <pc:sldMk cId="3447763222" sldId="411"/>
            <ac:cxnSpMk id="20" creationId="{13F432A3-C94E-B692-B03A-28EBC5114A90}"/>
          </ac:cxnSpMkLst>
        </pc:cxnChg>
        <pc:cxnChg chg="add del mod">
          <ac:chgData name="Hoang Anh Nguyen" userId="09c6641598691557" providerId="LiveId" clId="{03E2950A-E5B5-4861-BAD1-4BC9E1C5B75D}" dt="2022-12-12T10:03:30.458" v="1426" actId="478"/>
          <ac:cxnSpMkLst>
            <pc:docMk/>
            <pc:sldMk cId="3447763222" sldId="411"/>
            <ac:cxnSpMk id="21" creationId="{9B743607-CAF4-910F-C374-E1D105A74EDB}"/>
          </ac:cxnSpMkLst>
        </pc:cxnChg>
        <pc:cxnChg chg="add mod">
          <ac:chgData name="Hoang Anh Nguyen" userId="09c6641598691557" providerId="LiveId" clId="{03E2950A-E5B5-4861-BAD1-4BC9E1C5B75D}" dt="2022-12-12T10:06:56.193" v="1475" actId="14100"/>
          <ac:cxnSpMkLst>
            <pc:docMk/>
            <pc:sldMk cId="3447763222" sldId="411"/>
            <ac:cxnSpMk id="38" creationId="{85352E50-8730-11EF-BE51-F7B407DB9D08}"/>
          </ac:cxnSpMkLst>
        </pc:cxnChg>
        <pc:cxnChg chg="add mod">
          <ac:chgData name="Hoang Anh Nguyen" userId="09c6641598691557" providerId="LiveId" clId="{03E2950A-E5B5-4861-BAD1-4BC9E1C5B75D}" dt="2022-12-12T10:07:06.412" v="1478" actId="1076"/>
          <ac:cxnSpMkLst>
            <pc:docMk/>
            <pc:sldMk cId="3447763222" sldId="411"/>
            <ac:cxnSpMk id="40" creationId="{7791BF03-85B0-78A3-97C2-BF451957F428}"/>
          </ac:cxnSpMkLst>
        </pc:cxnChg>
        <pc:cxnChg chg="add mod">
          <ac:chgData name="Hoang Anh Nguyen" userId="09c6641598691557" providerId="LiveId" clId="{03E2950A-E5B5-4861-BAD1-4BC9E1C5B75D}" dt="2022-12-12T10:07:03.481" v="1477" actId="1076"/>
          <ac:cxnSpMkLst>
            <pc:docMk/>
            <pc:sldMk cId="3447763222" sldId="411"/>
            <ac:cxnSpMk id="41" creationId="{7CA68757-EADC-5C30-4073-C9293F2227E3}"/>
          </ac:cxnSpMkLst>
        </pc:cxnChg>
        <pc:cxnChg chg="add mod">
          <ac:chgData name="Hoang Anh Nguyen" userId="09c6641598691557" providerId="LiveId" clId="{03E2950A-E5B5-4861-BAD1-4BC9E1C5B75D}" dt="2022-12-12T10:07:11.184" v="1479" actId="1076"/>
          <ac:cxnSpMkLst>
            <pc:docMk/>
            <pc:sldMk cId="3447763222" sldId="411"/>
            <ac:cxnSpMk id="43" creationId="{A0C64A67-6130-61F7-5CFE-AA2CD38B86CD}"/>
          </ac:cxnSpMkLst>
        </pc:cxnChg>
      </pc:sldChg>
      <pc:sldChg chg="add del">
        <pc:chgData name="Hoang Anh Nguyen" userId="09c6641598691557" providerId="LiveId" clId="{03E2950A-E5B5-4861-BAD1-4BC9E1C5B75D}" dt="2022-12-12T10:23:48.141" v="1491"/>
        <pc:sldMkLst>
          <pc:docMk/>
          <pc:sldMk cId="0" sldId="412"/>
        </pc:sldMkLst>
      </pc:sldChg>
      <pc:sldMasterChg chg="addSp modSp mod delSldLayout modSldLayout">
        <pc:chgData name="Hoang Anh Nguyen" userId="09c6641598691557" providerId="LiveId" clId="{03E2950A-E5B5-4861-BAD1-4BC9E1C5B75D}" dt="2022-12-12T10:32:57.545" v="1522" actId="47"/>
        <pc:sldMasterMkLst>
          <pc:docMk/>
          <pc:sldMasterMk cId="0" sldId="2147483677"/>
        </pc:sldMasterMkLst>
        <pc:picChg chg="add mod">
          <ac:chgData name="Hoang Anh Nguyen" userId="09c6641598691557" providerId="LiveId" clId="{03E2950A-E5B5-4861-BAD1-4BC9E1C5B75D}" dt="2022-12-12T10:30:43.243" v="1509" actId="1076"/>
          <ac:picMkLst>
            <pc:docMk/>
            <pc:sldMasterMk cId="0" sldId="2147483677"/>
            <ac:picMk id="3" creationId="{C75B367D-0FF5-C092-5505-4328613B3470}"/>
          </ac:picMkLst>
        </pc:picChg>
        <pc:sldLayoutChg chg="addSp delSp modSp mod">
          <pc:chgData name="Hoang Anh Nguyen" userId="09c6641598691557" providerId="LiveId" clId="{03E2950A-E5B5-4861-BAD1-4BC9E1C5B75D}" dt="2022-12-12T10:31:40.546" v="1513" actId="1076"/>
          <pc:sldLayoutMkLst>
            <pc:docMk/>
            <pc:sldMasterMk cId="0" sldId="2147483677"/>
            <pc:sldLayoutMk cId="0" sldId="2147483648"/>
          </pc:sldLayoutMkLst>
          <pc:picChg chg="add del mod">
            <ac:chgData name="Hoang Anh Nguyen" userId="09c6641598691557" providerId="LiveId" clId="{03E2950A-E5B5-4861-BAD1-4BC9E1C5B75D}" dt="2022-12-12T10:30:36.435" v="1505" actId="478"/>
            <ac:picMkLst>
              <pc:docMk/>
              <pc:sldMasterMk cId="0" sldId="2147483677"/>
              <pc:sldLayoutMk cId="0" sldId="2147483648"/>
              <ac:picMk id="3" creationId="{62CDA448-01C5-7ABF-7C44-8646650C5C96}"/>
            </ac:picMkLst>
          </pc:picChg>
          <pc:picChg chg="add mod">
            <ac:chgData name="Hoang Anh Nguyen" userId="09c6641598691557" providerId="LiveId" clId="{03E2950A-E5B5-4861-BAD1-4BC9E1C5B75D}" dt="2022-12-12T10:31:40.546" v="1513" actId="1076"/>
            <ac:picMkLst>
              <pc:docMk/>
              <pc:sldMasterMk cId="0" sldId="2147483677"/>
              <pc:sldLayoutMk cId="0" sldId="2147483648"/>
              <ac:picMk id="5" creationId="{62288103-D668-2240-4929-45256D9E50CC}"/>
            </ac:picMkLst>
          </pc:picChg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1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2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3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4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5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6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57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60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62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63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65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66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68"/>
          </pc:sldLayoutMkLst>
        </pc:sldLayoutChg>
        <pc:sldLayoutChg chg="addSp modSp mod">
          <pc:chgData name="Hoang Anh Nguyen" userId="09c6641598691557" providerId="LiveId" clId="{03E2950A-E5B5-4861-BAD1-4BC9E1C5B75D}" dt="2022-12-12T10:32:22.298" v="1517" actId="1076"/>
          <pc:sldLayoutMkLst>
            <pc:docMk/>
            <pc:sldMasterMk cId="0" sldId="2147483677"/>
            <pc:sldLayoutMk cId="0" sldId="2147483669"/>
          </pc:sldLayoutMkLst>
          <pc:picChg chg="add mod">
            <ac:chgData name="Hoang Anh Nguyen" userId="09c6641598691557" providerId="LiveId" clId="{03E2950A-E5B5-4861-BAD1-4BC9E1C5B75D}" dt="2022-12-12T10:32:22.298" v="1517" actId="1076"/>
            <ac:picMkLst>
              <pc:docMk/>
              <pc:sldMasterMk cId="0" sldId="2147483677"/>
              <pc:sldLayoutMk cId="0" sldId="2147483669"/>
              <ac:picMk id="3" creationId="{EA99D423-243D-92A2-DCD9-A7E7B0DCCA31}"/>
            </ac:picMkLst>
          </pc:picChg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70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71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7"/>
            <pc:sldLayoutMk cId="0" sldId="2147483672"/>
          </pc:sldLayoutMkLst>
        </pc:sldLayoutChg>
      </pc:sldMasterChg>
      <pc:sldMasterChg chg="del delSldLayout modSldLayout">
        <pc:chgData name="Hoang Anh Nguyen" userId="09c6641598691557" providerId="LiveId" clId="{03E2950A-E5B5-4861-BAD1-4BC9E1C5B75D}" dt="2022-12-12T10:32:57.545" v="1522" actId="47"/>
        <pc:sldMasterMkLst>
          <pc:docMk/>
          <pc:sldMasterMk cId="0" sldId="2147483678"/>
        </pc:sldMasterMkLst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8"/>
            <pc:sldLayoutMk cId="0" sldId="2147483675"/>
          </pc:sldLayoutMkLst>
        </pc:sldLayoutChg>
        <pc:sldLayoutChg chg="del">
          <pc:chgData name="Hoang Anh Nguyen" userId="09c6641598691557" providerId="LiveId" clId="{03E2950A-E5B5-4861-BAD1-4BC9E1C5B75D}" dt="2022-12-12T10:32:57.545" v="1522" actId="47"/>
          <pc:sldLayoutMkLst>
            <pc:docMk/>
            <pc:sldMasterMk cId="0" sldId="2147483678"/>
            <pc:sldLayoutMk cId="0" sldId="2147483676"/>
          </pc:sldLayoutMkLst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621182985" sldId="2147483717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1182985" sldId="2147483717"/>
              <ac:spMk id="17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621182985" sldId="2147483717"/>
              <ac:grpSpMk id="18" creationId="{00000000-0000-0000-0000-000000000000}"/>
            </ac:grpSpMkLst>
          </pc:gr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621182985" sldId="2147483717"/>
              <ac:grpSpMk id="34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398331405" sldId="2147483718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398331405" sldId="2147483718"/>
              <ac:spMk id="9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398331405" sldId="2147483718"/>
              <ac:spMk id="9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398331405" sldId="2147483718"/>
              <ac:spMk id="9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398331405" sldId="2147483718"/>
              <ac:spMk id="9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398331405" sldId="2147483718"/>
              <ac:spMk id="98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398331405" sldId="2147483718"/>
              <ac:grpSpMk id="77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469607686" sldId="2147483719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3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5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5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6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6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6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6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7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469607686" sldId="2147483719"/>
              <ac:spMk id="271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469607686" sldId="2147483719"/>
              <ac:grpSpMk id="254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45637625" sldId="2147483720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45637625" sldId="2147483720"/>
              <ac:spMk id="34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45637625" sldId="2147483720"/>
              <ac:spMk id="34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45637625" sldId="2147483720"/>
              <ac:spMk id="35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45637625" sldId="2147483720"/>
              <ac:spMk id="36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45637625" sldId="2147483720"/>
              <ac:spMk id="36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45637625" sldId="2147483720"/>
              <ac:spMk id="362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45637625" sldId="2147483720"/>
              <ac:grpSpMk id="349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3272013433" sldId="2147483721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5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5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6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7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7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7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272013433" sldId="2147483721"/>
              <ac:spMk id="73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3272013433" sldId="2147483721"/>
              <ac:grpSpMk id="53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244632042" sldId="2147483722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4632042" sldId="2147483722"/>
              <ac:spMk id="27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4632042" sldId="2147483722"/>
              <ac:spMk id="27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4632042" sldId="2147483722"/>
              <ac:spMk id="28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4632042" sldId="2147483722"/>
              <ac:spMk id="28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4632042" sldId="2147483722"/>
              <ac:spMk id="28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4632042" sldId="2147483722"/>
              <ac:spMk id="288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244632042" sldId="2147483722"/>
              <ac:grpSpMk id="278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959402940" sldId="2147483723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959402940" sldId="2147483723"/>
              <ac:spMk id="17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959402940" sldId="2147483723"/>
              <ac:spMk id="17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959402940" sldId="2147483723"/>
              <ac:spMk id="19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959402940" sldId="2147483723"/>
              <ac:spMk id="19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959402940" sldId="2147483723"/>
              <ac:spMk id="19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959402940" sldId="2147483723"/>
              <ac:spMk id="193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959402940" sldId="2147483723"/>
              <ac:grpSpMk id="173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4277600358" sldId="2147483724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277600358" sldId="2147483724"/>
              <ac:spMk id="29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277600358" sldId="2147483724"/>
              <ac:spMk id="29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277600358" sldId="2147483724"/>
              <ac:spMk id="29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277600358" sldId="2147483724"/>
              <ac:spMk id="29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277600358" sldId="2147483724"/>
              <ac:spMk id="29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277600358" sldId="2147483724"/>
              <ac:spMk id="311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4277600358" sldId="2147483724"/>
              <ac:grpSpMk id="295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490646135" sldId="2147483725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90646135" sldId="2147483725"/>
              <ac:spMk id="47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90646135" sldId="2147483725"/>
              <ac:spMk id="47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90646135" sldId="2147483725"/>
              <ac:spMk id="47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90646135" sldId="2147483725"/>
              <ac:spMk id="48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90646135" sldId="2147483725"/>
              <ac:spMk id="48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490646135" sldId="2147483725"/>
              <ac:spMk id="482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490646135" sldId="2147483725"/>
              <ac:grpSpMk id="483" creationId="{00000000-0000-0000-0000-000000000000}"/>
            </ac:grpSpMkLst>
          </pc:gr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490646135" sldId="2147483725"/>
              <ac:grpSpMk id="499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624109183" sldId="2147483726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3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3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3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4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4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4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4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624109183" sldId="2147483726"/>
              <ac:spMk id="149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624109183" sldId="2147483726"/>
              <ac:grpSpMk id="139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055724838" sldId="2147483727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19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20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20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21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21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22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55724838" sldId="2147483727"/>
              <ac:spMk id="221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055724838" sldId="2147483727"/>
              <ac:grpSpMk id="202" creationId="{00000000-0000-0000-0000-000000000000}"/>
            </ac:grpSpMkLst>
          </pc:gr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055724838" sldId="2147483727"/>
              <ac:grpSpMk id="222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964869064" sldId="2147483728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1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3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3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3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3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3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964869064" sldId="2147483728"/>
              <ac:spMk id="336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964869064" sldId="2147483728"/>
              <ac:grpSpMk id="315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157320561" sldId="2147483729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157320561" sldId="2147483729"/>
              <ac:spMk id="15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157320561" sldId="2147483729"/>
              <ac:spMk id="15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157320561" sldId="2147483729"/>
              <ac:spMk id="15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157320561" sldId="2147483729"/>
              <ac:spMk id="15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157320561" sldId="2147483729"/>
              <ac:spMk id="15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157320561" sldId="2147483729"/>
              <ac:spMk id="157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157320561" sldId="2147483729"/>
              <ac:grpSpMk id="158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3348120166" sldId="2147483730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348120166" sldId="2147483730"/>
              <ac:spMk id="40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348120166" sldId="2147483730"/>
              <ac:spMk id="40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348120166" sldId="2147483730"/>
              <ac:spMk id="40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348120166" sldId="2147483730"/>
              <ac:spMk id="40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348120166" sldId="2147483730"/>
              <ac:spMk id="40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3348120166" sldId="2147483730"/>
              <ac:spMk id="410" creationId="{00000000-0000-0000-0000-000000000000}"/>
            </ac:spMkLst>
          </pc:s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087359614" sldId="2147483731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087359614" sldId="2147483731"/>
              <ac:spMk id="37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087359614" sldId="2147483731"/>
              <ac:spMk id="37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087359614" sldId="2147483731"/>
              <ac:spMk id="37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087359614" sldId="2147483731"/>
              <ac:spMk id="37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087359614" sldId="2147483731"/>
              <ac:spMk id="37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087359614" sldId="2147483731"/>
              <ac:spMk id="390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087359614" sldId="2147483731"/>
              <ac:grpSpMk id="378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59211927" sldId="2147483732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9211927" sldId="2147483732"/>
              <ac:spMk id="10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9211927" sldId="2147483732"/>
              <ac:spMk id="10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9211927" sldId="2147483732"/>
              <ac:spMk id="10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9211927" sldId="2147483732"/>
              <ac:spMk id="10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9211927" sldId="2147483732"/>
              <ac:spMk id="10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9211927" sldId="2147483732"/>
              <ac:spMk id="109" creationId="{00000000-0000-0000-0000-000000000000}"/>
            </ac:spMkLst>
          </pc:s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245924953" sldId="2147483733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1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2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2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2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2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2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245924953" sldId="2147483733"/>
              <ac:spMk id="425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245924953" sldId="2147483733"/>
              <ac:grpSpMk id="426" creationId="{00000000-0000-0000-0000-000000000000}"/>
            </ac:grpSpMkLst>
          </pc:gr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245924953" sldId="2147483733"/>
              <ac:grpSpMk id="442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761059340" sldId="2147483734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761059340" sldId="2147483734"/>
              <ac:spMk id="45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761059340" sldId="2147483734"/>
              <ac:spMk id="45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761059340" sldId="2147483734"/>
              <ac:spMk id="45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761059340" sldId="2147483734"/>
              <ac:spMk id="45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761059340" sldId="2147483734"/>
              <ac:spMk id="45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761059340" sldId="2147483734"/>
              <ac:spMk id="459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761059340" sldId="2147483734"/>
              <ac:grpSpMk id="460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1071672114" sldId="2147483736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6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8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93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9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9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9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1071672114" sldId="2147483736"/>
              <ac:spMk id="597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071672114" sldId="2147483736"/>
              <ac:grpSpMk id="570" creationId="{00000000-0000-0000-0000-000000000000}"/>
            </ac:grpSpMkLst>
          </pc:gr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1071672114" sldId="2147483736"/>
              <ac:grpSpMk id="587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611919428" sldId="2147483738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611919428" sldId="2147483738"/>
              <ac:spMk id="51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611919428" sldId="2147483738"/>
              <ac:spMk id="51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611919428" sldId="2147483738"/>
              <ac:spMk id="520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611919428" sldId="2147483738"/>
              <ac:spMk id="521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611919428" sldId="2147483738"/>
              <ac:spMk id="522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611919428" sldId="2147483738"/>
              <ac:spMk id="523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611919428" sldId="2147483738"/>
              <ac:grpSpMk id="524" creationId="{00000000-0000-0000-0000-000000000000}"/>
            </ac:grpSpMkLst>
          </pc:grpChg>
        </pc:sldLayoutChg>
        <pc:sldLayoutChg chg="addSp delSp">
          <pc:chgData name="Hoang Anh Nguyen" userId="09c6641598691557" providerId="LiveId" clId="{03E2950A-E5B5-4861-BAD1-4BC9E1C5B75D}" dt="2022-12-12T06:57:16.941" v="68"/>
          <pc:sldLayoutMkLst>
            <pc:docMk/>
            <pc:sldMasterMk cId="0" sldId="2147483678"/>
            <pc:sldLayoutMk cId="2522963253" sldId="2147483739"/>
          </pc:sldLayoutMkLst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44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45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46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47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48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49" creationId="{00000000-0000-0000-0000-000000000000}"/>
            </ac:spMkLst>
          </pc:spChg>
          <pc:spChg chg="add del">
            <ac:chgData name="Hoang Anh Nguyen" userId="09c6641598691557" providerId="LiveId" clId="{03E2950A-E5B5-4861-BAD1-4BC9E1C5B75D}" dt="2022-12-12T06:57:16.941" v="68"/>
            <ac:spMkLst>
              <pc:docMk/>
              <pc:sldMasterMk cId="0" sldId="2147483678"/>
              <pc:sldLayoutMk cId="2522963253" sldId="2147483739"/>
              <ac:spMk id="550" creationId="{00000000-0000-0000-0000-000000000000}"/>
            </ac:spMkLst>
          </pc:spChg>
          <pc:grpChg chg="add del">
            <ac:chgData name="Hoang Anh Nguyen" userId="09c6641598691557" providerId="LiveId" clId="{03E2950A-E5B5-4861-BAD1-4BC9E1C5B75D}" dt="2022-12-12T06:57:16.941" v="68"/>
            <ac:grpSpMkLst>
              <pc:docMk/>
              <pc:sldMasterMk cId="0" sldId="2147483678"/>
              <pc:sldLayoutMk cId="2522963253" sldId="2147483739"/>
              <ac:grpSpMk id="551" creationId="{00000000-0000-0000-0000-000000000000}"/>
            </ac:grpSpMkLst>
          </pc:grpChg>
        </pc:sldLayoutChg>
      </pc:sldMasterChg>
      <pc:sldMasterChg chg="addSp modSp mod modSldLayout">
        <pc:chgData name="Hoang Anh Nguyen" userId="09c6641598691557" providerId="LiveId" clId="{03E2950A-E5B5-4861-BAD1-4BC9E1C5B75D}" dt="2022-12-12T10:29:29.822" v="1500" actId="1076"/>
        <pc:sldMasterMkLst>
          <pc:docMk/>
          <pc:sldMasterMk cId="97442772" sldId="2147483679"/>
        </pc:sldMasterMkLst>
        <pc:picChg chg="add mod">
          <ac:chgData name="Hoang Anh Nguyen" userId="09c6641598691557" providerId="LiveId" clId="{03E2950A-E5B5-4861-BAD1-4BC9E1C5B75D}" dt="2022-12-12T10:29:29.822" v="1500" actId="1076"/>
          <ac:picMkLst>
            <pc:docMk/>
            <pc:sldMasterMk cId="97442772" sldId="2147483679"/>
            <ac:picMk id="3" creationId="{4ED21620-5D70-EB76-9D89-BB7F157BA0E8}"/>
          </ac:picMkLst>
        </pc:picChg>
        <pc:sldLayoutChg chg="addSp delSp modSp mod">
          <pc:chgData name="Hoang Anh Nguyen" userId="09c6641598691557" providerId="LiveId" clId="{03E2950A-E5B5-4861-BAD1-4BC9E1C5B75D}" dt="2022-12-12T10:29:18.193" v="1496"/>
          <pc:sldLayoutMkLst>
            <pc:docMk/>
            <pc:sldMasterMk cId="97442772" sldId="2147483679"/>
            <pc:sldLayoutMk cId="1549025292" sldId="2147483680"/>
          </pc:sldLayoutMkLst>
          <pc:picChg chg="del">
            <ac:chgData name="Hoang Anh Nguyen" userId="09c6641598691557" providerId="LiveId" clId="{03E2950A-E5B5-4861-BAD1-4BC9E1C5B75D}" dt="2022-12-12T10:20:38.091" v="1490" actId="478"/>
            <ac:picMkLst>
              <pc:docMk/>
              <pc:sldMasterMk cId="97442772" sldId="2147483679"/>
              <pc:sldLayoutMk cId="1549025292" sldId="2147483680"/>
              <ac:picMk id="2" creationId="{EB3DB40F-38C1-C812-75FD-164D370904ED}"/>
            </ac:picMkLst>
          </pc:picChg>
          <pc:picChg chg="add del mod">
            <ac:chgData name="Hoang Anh Nguyen" userId="09c6641598691557" providerId="LiveId" clId="{03E2950A-E5B5-4861-BAD1-4BC9E1C5B75D}" dt="2022-12-12T10:29:18.193" v="1496"/>
            <ac:picMkLst>
              <pc:docMk/>
              <pc:sldMasterMk cId="97442772" sldId="2147483679"/>
              <pc:sldLayoutMk cId="1549025292" sldId="2147483680"/>
              <ac:picMk id="4" creationId="{7BD11E37-FC1A-46FC-CD5C-7C750BC43620}"/>
            </ac:picMkLst>
          </pc:picChg>
        </pc:sldLayoutChg>
      </pc:sldMasterChg>
      <pc:sldMasterChg chg="modSldLayout">
        <pc:chgData name="Hoang Anh Nguyen" userId="09c6641598691557" providerId="LiveId" clId="{03E2950A-E5B5-4861-BAD1-4BC9E1C5B75D}" dt="2022-12-12T10:32:47.392" v="1521" actId="1076"/>
        <pc:sldMasterMkLst>
          <pc:docMk/>
          <pc:sldMasterMk cId="1551862175" sldId="2147483717"/>
        </pc:sldMasterMkLst>
        <pc:sldLayoutChg chg="addSp modSp mod">
          <pc:chgData name="Hoang Anh Nguyen" userId="09c6641598691557" providerId="LiveId" clId="{03E2950A-E5B5-4861-BAD1-4BC9E1C5B75D}" dt="2022-12-12T10:32:47.392" v="1521" actId="1076"/>
          <pc:sldLayoutMkLst>
            <pc:docMk/>
            <pc:sldMasterMk cId="1551862175" sldId="2147483717"/>
            <pc:sldLayoutMk cId="1234078588" sldId="2147483744"/>
          </pc:sldLayoutMkLst>
          <pc:picChg chg="add mod">
            <ac:chgData name="Hoang Anh Nguyen" userId="09c6641598691557" providerId="LiveId" clId="{03E2950A-E5B5-4861-BAD1-4BC9E1C5B75D}" dt="2022-12-12T10:32:47.392" v="1521" actId="1076"/>
            <ac:picMkLst>
              <pc:docMk/>
              <pc:sldMasterMk cId="1551862175" sldId="2147483717"/>
              <pc:sldLayoutMk cId="1234078588" sldId="2147483744"/>
              <ac:picMk id="3" creationId="{6D49D8E8-C369-3843-813A-C7E97385F2BF}"/>
            </ac:picMkLst>
          </pc:picChg>
        </pc:sldLayoutChg>
      </pc:sldMasterChg>
      <pc:sldMasterChg chg="del delSldLayout">
        <pc:chgData name="Hoang Anh Nguyen" userId="09c6641598691557" providerId="LiveId" clId="{03E2950A-E5B5-4861-BAD1-4BC9E1C5B75D}" dt="2022-12-12T10:20:28.212" v="1489" actId="47"/>
        <pc:sldMasterMkLst>
          <pc:docMk/>
          <pc:sldMasterMk cId="4074000569" sldId="2147483717"/>
        </pc:sldMasterMkLst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924720730" sldId="2147483718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1643837680" sldId="2147483719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961830373" sldId="2147483720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555779234" sldId="2147483721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4030328187" sldId="2147483722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746101299" sldId="2147483723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795755006" sldId="2147483724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4147083056" sldId="2147483725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991435220" sldId="2147483726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98795046" sldId="2147483727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135539899" sldId="2147483728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1114183902" sldId="2147483729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664890709" sldId="2147483730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878336724" sldId="2147483731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598358470" sldId="2147483732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318425351" sldId="2147483733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42441237" sldId="2147483734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4115264810" sldId="2147483735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135020792" sldId="2147483736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069759317" sldId="2147483737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637347095" sldId="2147483738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955764544" sldId="2147483739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406328069" sldId="2147483740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096965737" sldId="2147483741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322086765" sldId="2147483742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988643422" sldId="2147483743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158436770" sldId="2147483744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828832700" sldId="2147483745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546232820" sldId="2147483746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1245780651" sldId="2147483747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27005957" sldId="2147483748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1556383716" sldId="2147483749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774113493" sldId="2147483750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105450235" sldId="2147483751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2632977992" sldId="2147483752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3825837366" sldId="2147483753"/>
          </pc:sldLayoutMkLst>
        </pc:sldLayoutChg>
        <pc:sldLayoutChg chg="del">
          <pc:chgData name="Hoang Anh Nguyen" userId="09c6641598691557" providerId="LiveId" clId="{03E2950A-E5B5-4861-BAD1-4BC9E1C5B75D}" dt="2022-12-12T10:20:28.212" v="1489" actId="47"/>
          <pc:sldLayoutMkLst>
            <pc:docMk/>
            <pc:sldMasterMk cId="4074000569" sldId="2147483717"/>
            <pc:sldLayoutMk cId="686876798" sldId="2147483754"/>
          </pc:sldLayoutMkLst>
        </pc:sldLayoutChg>
      </pc:sldMasterChg>
    </pc:docChg>
  </pc:docChgLst>
  <pc:docChgLst>
    <pc:chgData name="Hoang Anh Nguyen" userId="09c6641598691557" providerId="LiveId" clId="{0C72A260-E514-44C8-AF7C-2F07F2ADE730}"/>
    <pc:docChg chg="undo redo custSel addSld modSld sldOrd">
      <pc:chgData name="Hoang Anh Nguyen" userId="09c6641598691557" providerId="LiveId" clId="{0C72A260-E514-44C8-AF7C-2F07F2ADE730}" dt="2022-12-13T07:55:50.832" v="505" actId="1076"/>
      <pc:docMkLst>
        <pc:docMk/>
      </pc:docMkLst>
      <pc:sldChg chg="modAnim">
        <pc:chgData name="Hoang Anh Nguyen" userId="09c6641598691557" providerId="LiveId" clId="{0C72A260-E514-44C8-AF7C-2F07F2ADE730}" dt="2022-12-13T02:40:09.876" v="0"/>
        <pc:sldMkLst>
          <pc:docMk/>
          <pc:sldMk cId="3499490297" sldId="395"/>
        </pc:sldMkLst>
      </pc:sldChg>
      <pc:sldChg chg="modSp mod">
        <pc:chgData name="Hoang Anh Nguyen" userId="09c6641598691557" providerId="LiveId" clId="{0C72A260-E514-44C8-AF7C-2F07F2ADE730}" dt="2022-12-13T02:50:26.453" v="2" actId="207"/>
        <pc:sldMkLst>
          <pc:docMk/>
          <pc:sldMk cId="3009583232" sldId="406"/>
        </pc:sldMkLst>
        <pc:spChg chg="mod">
          <ac:chgData name="Hoang Anh Nguyen" userId="09c6641598691557" providerId="LiveId" clId="{0C72A260-E514-44C8-AF7C-2F07F2ADE730}" dt="2022-12-13T02:50:26.453" v="2" actId="207"/>
          <ac:spMkLst>
            <pc:docMk/>
            <pc:sldMk cId="3009583232" sldId="406"/>
            <ac:spMk id="806" creationId="{00000000-0000-0000-0000-000000000000}"/>
          </ac:spMkLst>
        </pc:spChg>
      </pc:sldChg>
      <pc:sldChg chg="addSp delSp modSp mod delAnim modAnim">
        <pc:chgData name="Hoang Anh Nguyen" userId="09c6641598691557" providerId="LiveId" clId="{0C72A260-E514-44C8-AF7C-2F07F2ADE730}" dt="2022-12-13T07:55:50.832" v="505" actId="1076"/>
        <pc:sldMkLst>
          <pc:docMk/>
          <pc:sldMk cId="2510286679" sldId="410"/>
        </pc:sldMkLst>
        <pc:spChg chg="add del mod">
          <ac:chgData name="Hoang Anh Nguyen" userId="09c6641598691557" providerId="LiveId" clId="{0C72A260-E514-44C8-AF7C-2F07F2ADE730}" dt="2022-12-13T07:49:46.617" v="413" actId="478"/>
          <ac:spMkLst>
            <pc:docMk/>
            <pc:sldMk cId="2510286679" sldId="410"/>
            <ac:spMk id="2" creationId="{67685A45-1AC4-AF74-56A9-F46D6990E865}"/>
          </ac:spMkLst>
        </pc:spChg>
        <pc:spChg chg="add del mod">
          <ac:chgData name="Hoang Anh Nguyen" userId="09c6641598691557" providerId="LiveId" clId="{0C72A260-E514-44C8-AF7C-2F07F2ADE730}" dt="2022-12-13T07:49:47.605" v="414" actId="478"/>
          <ac:spMkLst>
            <pc:docMk/>
            <pc:sldMk cId="2510286679" sldId="410"/>
            <ac:spMk id="3" creationId="{03864596-E070-FE67-D78B-7E145F79134A}"/>
          </ac:spMkLst>
        </pc:spChg>
        <pc:spChg chg="del">
          <ac:chgData name="Hoang Anh Nguyen" userId="09c6641598691557" providerId="LiveId" clId="{0C72A260-E514-44C8-AF7C-2F07F2ADE730}" dt="2022-12-13T07:43:39.004" v="305" actId="478"/>
          <ac:spMkLst>
            <pc:docMk/>
            <pc:sldMk cId="2510286679" sldId="410"/>
            <ac:spMk id="5" creationId="{EBBF2DCD-7578-D1BE-A59A-0FEF6D69B7BA}"/>
          </ac:spMkLst>
        </pc:spChg>
        <pc:spChg chg="del">
          <ac:chgData name="Hoang Anh Nguyen" userId="09c6641598691557" providerId="LiveId" clId="{0C72A260-E514-44C8-AF7C-2F07F2ADE730}" dt="2022-12-13T07:43:37.564" v="304" actId="478"/>
          <ac:spMkLst>
            <pc:docMk/>
            <pc:sldMk cId="2510286679" sldId="410"/>
            <ac:spMk id="6" creationId="{07AF0BB2-0512-2649-B6F3-5690A5D2534A}"/>
          </ac:spMkLst>
        </pc:spChg>
        <pc:spChg chg="mod">
          <ac:chgData name="Hoang Anh Nguyen" userId="09c6641598691557" providerId="LiveId" clId="{0C72A260-E514-44C8-AF7C-2F07F2ADE730}" dt="2022-12-13T07:51:35.322" v="444" actId="14100"/>
          <ac:spMkLst>
            <pc:docMk/>
            <pc:sldMk cId="2510286679" sldId="410"/>
            <ac:spMk id="9" creationId="{118B32A4-C6D9-FE1E-CF12-7B6C6DE7C39B}"/>
          </ac:spMkLst>
        </pc:spChg>
        <pc:spChg chg="mod">
          <ac:chgData name="Hoang Anh Nguyen" userId="09c6641598691557" providerId="LiveId" clId="{0C72A260-E514-44C8-AF7C-2F07F2ADE730}" dt="2022-12-13T07:44:10.873" v="308" actId="1076"/>
          <ac:spMkLst>
            <pc:docMk/>
            <pc:sldMk cId="2510286679" sldId="410"/>
            <ac:spMk id="10" creationId="{B45609DA-7B6A-8A87-5688-15B796F5F4D7}"/>
          </ac:spMkLst>
        </pc:spChg>
        <pc:spChg chg="mod">
          <ac:chgData name="Hoang Anh Nguyen" userId="09c6641598691557" providerId="LiveId" clId="{0C72A260-E514-44C8-AF7C-2F07F2ADE730}" dt="2022-12-13T07:44:10.873" v="308" actId="1076"/>
          <ac:spMkLst>
            <pc:docMk/>
            <pc:sldMk cId="2510286679" sldId="410"/>
            <ac:spMk id="11" creationId="{0FE6E1A8-9190-D746-82C2-472C573ECB0C}"/>
          </ac:spMkLst>
        </pc:spChg>
        <pc:spChg chg="mod">
          <ac:chgData name="Hoang Anh Nguyen" userId="09c6641598691557" providerId="LiveId" clId="{0C72A260-E514-44C8-AF7C-2F07F2ADE730}" dt="2022-12-13T07:44:10.873" v="308" actId="1076"/>
          <ac:spMkLst>
            <pc:docMk/>
            <pc:sldMk cId="2510286679" sldId="410"/>
            <ac:spMk id="12" creationId="{DEA22B60-DFB9-112A-B9AC-67C0C16045EF}"/>
          </ac:spMkLst>
        </pc:spChg>
        <pc:spChg chg="mod">
          <ac:chgData name="Hoang Anh Nguyen" userId="09c6641598691557" providerId="LiveId" clId="{0C72A260-E514-44C8-AF7C-2F07F2ADE730}" dt="2022-12-13T07:44:10.873" v="308" actId="1076"/>
          <ac:spMkLst>
            <pc:docMk/>
            <pc:sldMk cId="2510286679" sldId="410"/>
            <ac:spMk id="13" creationId="{0BA44F50-F6F3-CCA8-E3AC-65204536507F}"/>
          </ac:spMkLst>
        </pc:spChg>
        <pc:spChg chg="mod">
          <ac:chgData name="Hoang Anh Nguyen" userId="09c6641598691557" providerId="LiveId" clId="{0C72A260-E514-44C8-AF7C-2F07F2ADE730}" dt="2022-12-13T07:50:06.148" v="418" actId="1076"/>
          <ac:spMkLst>
            <pc:docMk/>
            <pc:sldMk cId="2510286679" sldId="410"/>
            <ac:spMk id="14" creationId="{8F43E5BC-1F72-528F-A500-354CD01B99B9}"/>
          </ac:spMkLst>
        </pc:spChg>
        <pc:spChg chg="mod">
          <ac:chgData name="Hoang Anh Nguyen" userId="09c6641598691557" providerId="LiveId" clId="{0C72A260-E514-44C8-AF7C-2F07F2ADE730}" dt="2022-12-13T07:50:23.771" v="422" actId="1076"/>
          <ac:spMkLst>
            <pc:docMk/>
            <pc:sldMk cId="2510286679" sldId="410"/>
            <ac:spMk id="15" creationId="{EFBEB449-CD91-81FF-580B-230905A2C725}"/>
          </ac:spMkLst>
        </pc:spChg>
        <pc:spChg chg="mod">
          <ac:chgData name="Hoang Anh Nguyen" userId="09c6641598691557" providerId="LiveId" clId="{0C72A260-E514-44C8-AF7C-2F07F2ADE730}" dt="2022-12-13T07:50:27.660" v="423" actId="1076"/>
          <ac:spMkLst>
            <pc:docMk/>
            <pc:sldMk cId="2510286679" sldId="410"/>
            <ac:spMk id="16" creationId="{013F709D-CCD2-6E1F-9385-7EE405ED668D}"/>
          </ac:spMkLst>
        </pc:spChg>
        <pc:spChg chg="mod">
          <ac:chgData name="Hoang Anh Nguyen" userId="09c6641598691557" providerId="LiveId" clId="{0C72A260-E514-44C8-AF7C-2F07F2ADE730}" dt="2022-12-13T07:51:35.027" v="442" actId="1076"/>
          <ac:spMkLst>
            <pc:docMk/>
            <pc:sldMk cId="2510286679" sldId="410"/>
            <ac:spMk id="17" creationId="{1118030C-E840-B3BA-1DD7-58A5E37006BD}"/>
          </ac:spMkLst>
        </pc:spChg>
        <pc:spChg chg="mod">
          <ac:chgData name="Hoang Anh Nguyen" userId="09c6641598691557" providerId="LiveId" clId="{0C72A260-E514-44C8-AF7C-2F07F2ADE730}" dt="2022-12-13T07:43:50.574" v="306" actId="1076"/>
          <ac:spMkLst>
            <pc:docMk/>
            <pc:sldMk cId="2510286679" sldId="410"/>
            <ac:spMk id="1717" creationId="{00000000-0000-0000-0000-000000000000}"/>
          </ac:spMkLst>
        </pc:spChg>
        <pc:picChg chg="add mod">
          <ac:chgData name="Hoang Anh Nguyen" userId="09c6641598691557" providerId="LiveId" clId="{0C72A260-E514-44C8-AF7C-2F07F2ADE730}" dt="2022-12-13T07:55:50.832" v="505" actId="1076"/>
          <ac:picMkLst>
            <pc:docMk/>
            <pc:sldMk cId="2510286679" sldId="410"/>
            <ac:picMk id="4" creationId="{04F1E8D4-B73D-A734-7862-F4D967560662}"/>
          </ac:picMkLst>
        </pc:picChg>
        <pc:picChg chg="del mod">
          <ac:chgData name="Hoang Anh Nguyen" userId="09c6641598691557" providerId="LiveId" clId="{0C72A260-E514-44C8-AF7C-2F07F2ADE730}" dt="2022-12-13T07:41:43.995" v="275" actId="478"/>
          <ac:picMkLst>
            <pc:docMk/>
            <pc:sldMk cId="2510286679" sldId="410"/>
            <ac:picMk id="7" creationId="{D5E3AA78-87E1-1C0A-FC30-67BBE3F97F45}"/>
          </ac:picMkLst>
        </pc:picChg>
        <pc:picChg chg="mod">
          <ac:chgData name="Hoang Anh Nguyen" userId="09c6641598691557" providerId="LiveId" clId="{0C72A260-E514-44C8-AF7C-2F07F2ADE730}" dt="2022-12-13T07:43:54.383" v="307" actId="1076"/>
          <ac:picMkLst>
            <pc:docMk/>
            <pc:sldMk cId="2510286679" sldId="410"/>
            <ac:picMk id="8" creationId="{30E8EAC0-B548-FEB6-95BC-4E8179E50D1D}"/>
          </ac:picMkLst>
        </pc:picChg>
      </pc:sldChg>
      <pc:sldChg chg="addSp delSp modSp add mod ord delAnim">
        <pc:chgData name="Hoang Anh Nguyen" userId="09c6641598691557" providerId="LiveId" clId="{0C72A260-E514-44C8-AF7C-2F07F2ADE730}" dt="2022-12-13T07:53:22.215" v="499" actId="122"/>
        <pc:sldMkLst>
          <pc:docMk/>
          <pc:sldMk cId="1327953752" sldId="413"/>
        </pc:sldMkLst>
        <pc:spChg chg="add del mod">
          <ac:chgData name="Hoang Anh Nguyen" userId="09c6641598691557" providerId="LiveId" clId="{0C72A260-E514-44C8-AF7C-2F07F2ADE730}" dt="2022-12-13T07:10:02.771" v="6" actId="478"/>
          <ac:spMkLst>
            <pc:docMk/>
            <pc:sldMk cId="1327953752" sldId="413"/>
            <ac:spMk id="3" creationId="{6A87CC54-7B5D-411C-25A8-FEF2DB6BBEC7}"/>
          </ac:spMkLst>
        </pc:spChg>
        <pc:spChg chg="mod">
          <ac:chgData name="Hoang Anh Nguyen" userId="09c6641598691557" providerId="LiveId" clId="{0C72A260-E514-44C8-AF7C-2F07F2ADE730}" dt="2022-12-13T07:51:35.849" v="448" actId="20577"/>
          <ac:spMkLst>
            <pc:docMk/>
            <pc:sldMk cId="1327953752" sldId="413"/>
            <ac:spMk id="6" creationId="{07AF0BB2-0512-2649-B6F3-5690A5D2534A}"/>
          </ac:spMkLst>
        </pc:spChg>
        <pc:spChg chg="del">
          <ac:chgData name="Hoang Anh Nguyen" userId="09c6641598691557" providerId="LiveId" clId="{0C72A260-E514-44C8-AF7C-2F07F2ADE730}" dt="2022-12-13T07:10:19.184" v="9" actId="478"/>
          <ac:spMkLst>
            <pc:docMk/>
            <pc:sldMk cId="1327953752" sldId="413"/>
            <ac:spMk id="9" creationId="{118B32A4-C6D9-FE1E-CF12-7B6C6DE7C39B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0" creationId="{B45609DA-7B6A-8A87-5688-15B796F5F4D7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1" creationId="{0FE6E1A8-9190-D746-82C2-472C573ECB0C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2" creationId="{DEA22B60-DFB9-112A-B9AC-67C0C16045EF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3" creationId="{0BA44F50-F6F3-CCA8-E3AC-65204536507F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4" creationId="{8F43E5BC-1F72-528F-A500-354CD01B99B9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5" creationId="{EFBEB449-CD91-81FF-580B-230905A2C725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6" creationId="{013F709D-CCD2-6E1F-9385-7EE405ED668D}"/>
          </ac:spMkLst>
        </pc:spChg>
        <pc:spChg chg="del">
          <ac:chgData name="Hoang Anh Nguyen" userId="09c6641598691557" providerId="LiveId" clId="{0C72A260-E514-44C8-AF7C-2F07F2ADE730}" dt="2022-12-13T07:10:18.279" v="8" actId="478"/>
          <ac:spMkLst>
            <pc:docMk/>
            <pc:sldMk cId="1327953752" sldId="413"/>
            <ac:spMk id="17" creationId="{1118030C-E840-B3BA-1DD7-58A5E37006BD}"/>
          </ac:spMkLst>
        </pc:spChg>
        <pc:spChg chg="add mod">
          <ac:chgData name="Hoang Anh Nguyen" userId="09c6641598691557" providerId="LiveId" clId="{0C72A260-E514-44C8-AF7C-2F07F2ADE730}" dt="2022-12-13T07:18:48.263" v="270" actId="1076"/>
          <ac:spMkLst>
            <pc:docMk/>
            <pc:sldMk cId="1327953752" sldId="413"/>
            <ac:spMk id="18" creationId="{4AC283F5-0A39-A7DA-B6FE-39F98328F5FC}"/>
          </ac:spMkLst>
        </pc:spChg>
        <pc:spChg chg="del">
          <ac:chgData name="Hoang Anh Nguyen" userId="09c6641598691557" providerId="LiveId" clId="{0C72A260-E514-44C8-AF7C-2F07F2ADE730}" dt="2022-12-13T07:09:59.796" v="4" actId="478"/>
          <ac:spMkLst>
            <pc:docMk/>
            <pc:sldMk cId="1327953752" sldId="413"/>
            <ac:spMk id="1717" creationId="{00000000-0000-0000-0000-000000000000}"/>
          </ac:spMkLst>
        </pc:spChg>
        <pc:graphicFrameChg chg="add mod modGraphic">
          <ac:chgData name="Hoang Anh Nguyen" userId="09c6641598691557" providerId="LiveId" clId="{0C72A260-E514-44C8-AF7C-2F07F2ADE730}" dt="2022-12-13T07:53:22.215" v="499" actId="122"/>
          <ac:graphicFrameMkLst>
            <pc:docMk/>
            <pc:sldMk cId="1327953752" sldId="413"/>
            <ac:graphicFrameMk id="4" creationId="{B4792E91-7119-1730-6170-D9C405C0EAC4}"/>
          </ac:graphicFrameMkLst>
        </pc:graphicFrameChg>
        <pc:picChg chg="del">
          <ac:chgData name="Hoang Anh Nguyen" userId="09c6641598691557" providerId="LiveId" clId="{0C72A260-E514-44C8-AF7C-2F07F2ADE730}" dt="2022-12-13T07:10:05.204" v="7" actId="478"/>
          <ac:picMkLst>
            <pc:docMk/>
            <pc:sldMk cId="1327953752" sldId="413"/>
            <ac:picMk id="7" creationId="{D5E3AA78-87E1-1C0A-FC30-67BBE3F97F45}"/>
          </ac:picMkLst>
        </pc:picChg>
        <pc:picChg chg="del">
          <ac:chgData name="Hoang Anh Nguyen" userId="09c6641598691557" providerId="LiveId" clId="{0C72A260-E514-44C8-AF7C-2F07F2ADE730}" dt="2022-12-13T07:10:00.489" v="5" actId="478"/>
          <ac:picMkLst>
            <pc:docMk/>
            <pc:sldMk cId="1327953752" sldId="413"/>
            <ac:picMk id="8" creationId="{30E8EAC0-B548-FEB6-95BC-4E8179E50D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ee6a19d6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ee6a19d6d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11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ee4c85ce7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ee4c85ce7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ee4c85ce7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ee4c85ce7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e4c85ce70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e4c85ce70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527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e4c85ce70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e4c85ce70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153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ee4c85ce8e_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ee4c85ce8e_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72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ee6a19d6d0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ee6a19d6d0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017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ee6a19d6d0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ee6a19d6d0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69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ee6a19d6d0_0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ee6a19d6d0_0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12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picture containing qr code&#10;&#10;Description automatically generated">
            <a:extLst>
              <a:ext uri="{FF2B5EF4-FFF2-40B4-BE49-F238E27FC236}">
                <a16:creationId xmlns:a16="http://schemas.microsoft.com/office/drawing/2014/main" id="{62288103-D668-2240-4929-45256D9E5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2175" y="-537"/>
            <a:ext cx="676715" cy="676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 hasCustomPrompt="1"/>
          </p:nvPr>
        </p:nvSpPr>
        <p:spPr>
          <a:xfrm>
            <a:off x="3976290" y="1546086"/>
            <a:ext cx="1191300" cy="75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/>
          </p:nvPr>
        </p:nvSpPr>
        <p:spPr>
          <a:xfrm>
            <a:off x="2131600" y="2639375"/>
            <a:ext cx="48807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131587" y="3547475"/>
            <a:ext cx="4880700" cy="3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364153" flipH="1">
            <a:off x="-326992" y="-760398"/>
            <a:ext cx="3498047" cy="2357068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10800000" flipH="1">
            <a:off x="5287776" y="3779152"/>
            <a:ext cx="4814877" cy="1480548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54" name="Google Shape;54;p3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3"/>
          <p:cNvSpPr/>
          <p:nvPr/>
        </p:nvSpPr>
        <p:spPr>
          <a:xfrm rot="-554260">
            <a:off x="3296934" y="4748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-554252">
            <a:off x="1076795" y="30407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-554260">
            <a:off x="6026287" y="565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-554252">
            <a:off x="8246845" y="195563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554260">
            <a:off x="3471334" y="4691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714575" y="1143000"/>
            <a:ext cx="7714800" cy="3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14625" y="550550"/>
            <a:ext cx="77148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grpSp>
        <p:nvGrpSpPr>
          <p:cNvPr id="77" name="Google Shape;77;p4"/>
          <p:cNvGrpSpPr/>
          <p:nvPr/>
        </p:nvGrpSpPr>
        <p:grpSpPr>
          <a:xfrm>
            <a:off x="238125" y="-184401"/>
            <a:ext cx="781554" cy="1202058"/>
            <a:chOff x="68601" y="-440631"/>
            <a:chExt cx="948143" cy="1458277"/>
          </a:xfrm>
        </p:grpSpPr>
        <p:sp>
          <p:nvSpPr>
            <p:cNvPr id="78" name="Google Shape;78;p4"/>
            <p:cNvSpPr/>
            <p:nvPr/>
          </p:nvSpPr>
          <p:spPr>
            <a:xfrm>
              <a:off x="373375" y="-440631"/>
              <a:ext cx="347415" cy="566666"/>
            </a:xfrm>
            <a:custGeom>
              <a:avLst/>
              <a:gdLst/>
              <a:ahLst/>
              <a:cxnLst/>
              <a:rect l="l" t="t" r="r" b="b"/>
              <a:pathLst>
                <a:path w="3619" h="5083" extrusionOk="0">
                  <a:moveTo>
                    <a:pt x="2025" y="1"/>
                  </a:moveTo>
                  <a:cubicBezTo>
                    <a:pt x="1999" y="1"/>
                    <a:pt x="1986" y="14"/>
                    <a:pt x="1986" y="27"/>
                  </a:cubicBezTo>
                  <a:lnTo>
                    <a:pt x="13" y="4913"/>
                  </a:lnTo>
                  <a:cubicBezTo>
                    <a:pt x="0" y="4926"/>
                    <a:pt x="13" y="4952"/>
                    <a:pt x="40" y="4965"/>
                  </a:cubicBezTo>
                  <a:cubicBezTo>
                    <a:pt x="53" y="4965"/>
                    <a:pt x="79" y="4965"/>
                    <a:pt x="92" y="4939"/>
                  </a:cubicBezTo>
                  <a:lnTo>
                    <a:pt x="2012" y="170"/>
                  </a:lnTo>
                  <a:lnTo>
                    <a:pt x="3541" y="5056"/>
                  </a:lnTo>
                  <a:cubicBezTo>
                    <a:pt x="3541" y="5069"/>
                    <a:pt x="3554" y="5082"/>
                    <a:pt x="3580" y="5082"/>
                  </a:cubicBezTo>
                  <a:lnTo>
                    <a:pt x="3593" y="5082"/>
                  </a:lnTo>
                  <a:cubicBezTo>
                    <a:pt x="3606" y="5069"/>
                    <a:pt x="3619" y="5056"/>
                    <a:pt x="3619" y="5030"/>
                  </a:cubicBezTo>
                  <a:lnTo>
                    <a:pt x="2064" y="27"/>
                  </a:lnTo>
                  <a:cubicBezTo>
                    <a:pt x="2051" y="14"/>
                    <a:pt x="2038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8601" y="69503"/>
              <a:ext cx="948143" cy="948143"/>
            </a:xfrm>
            <a:custGeom>
              <a:avLst/>
              <a:gdLst/>
              <a:ahLst/>
              <a:cxnLst/>
              <a:rect l="l" t="t" r="r" b="b"/>
              <a:pathLst>
                <a:path w="9877" h="9877" extrusionOk="0">
                  <a:moveTo>
                    <a:pt x="4939" y="0"/>
                  </a:moveTo>
                  <a:cubicBezTo>
                    <a:pt x="2209" y="0"/>
                    <a:pt x="1" y="2221"/>
                    <a:pt x="1" y="4938"/>
                  </a:cubicBezTo>
                  <a:cubicBezTo>
                    <a:pt x="1" y="7669"/>
                    <a:pt x="2209" y="9876"/>
                    <a:pt x="4939" y="9876"/>
                  </a:cubicBezTo>
                  <a:cubicBezTo>
                    <a:pt x="7669" y="9876"/>
                    <a:pt x="9877" y="7669"/>
                    <a:pt x="9877" y="4938"/>
                  </a:cubicBezTo>
                  <a:cubicBezTo>
                    <a:pt x="9877" y="2221"/>
                    <a:pt x="7669" y="0"/>
                    <a:pt x="4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2425" y="130364"/>
              <a:ext cx="874130" cy="828437"/>
            </a:xfrm>
            <a:custGeom>
              <a:avLst/>
              <a:gdLst/>
              <a:ahLst/>
              <a:cxnLst/>
              <a:rect l="l" t="t" r="r" b="b"/>
              <a:pathLst>
                <a:path w="9106" h="8630" extrusionOk="0">
                  <a:moveTo>
                    <a:pt x="4795" y="0"/>
                  </a:moveTo>
                  <a:cubicBezTo>
                    <a:pt x="3695" y="0"/>
                    <a:pt x="2593" y="419"/>
                    <a:pt x="1751" y="1261"/>
                  </a:cubicBezTo>
                  <a:cubicBezTo>
                    <a:pt x="1" y="2998"/>
                    <a:pt x="79" y="5846"/>
                    <a:pt x="1895" y="7505"/>
                  </a:cubicBezTo>
                  <a:cubicBezTo>
                    <a:pt x="2752" y="8281"/>
                    <a:pt x="3769" y="8629"/>
                    <a:pt x="4765" y="8629"/>
                  </a:cubicBezTo>
                  <a:cubicBezTo>
                    <a:pt x="6988" y="8629"/>
                    <a:pt x="9106" y="6894"/>
                    <a:pt x="9106" y="4304"/>
                  </a:cubicBezTo>
                  <a:cubicBezTo>
                    <a:pt x="9106" y="3233"/>
                    <a:pt x="8714" y="2201"/>
                    <a:pt x="7982" y="1417"/>
                  </a:cubicBezTo>
                  <a:cubicBezTo>
                    <a:pt x="7134" y="475"/>
                    <a:pt x="5966" y="0"/>
                    <a:pt x="47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16311" y="159355"/>
              <a:ext cx="840244" cy="799446"/>
            </a:xfrm>
            <a:custGeom>
              <a:avLst/>
              <a:gdLst/>
              <a:ahLst/>
              <a:cxnLst/>
              <a:rect l="l" t="t" r="r" b="b"/>
              <a:pathLst>
                <a:path w="8753" h="8328" extrusionOk="0">
                  <a:moveTo>
                    <a:pt x="4741" y="0"/>
                  </a:moveTo>
                  <a:cubicBezTo>
                    <a:pt x="3637" y="0"/>
                    <a:pt x="2535" y="422"/>
                    <a:pt x="1699" y="1259"/>
                  </a:cubicBezTo>
                  <a:cubicBezTo>
                    <a:pt x="66" y="2879"/>
                    <a:pt x="0" y="5492"/>
                    <a:pt x="1542" y="7203"/>
                  </a:cubicBezTo>
                  <a:cubicBezTo>
                    <a:pt x="2399" y="7979"/>
                    <a:pt x="3416" y="8327"/>
                    <a:pt x="4412" y="8327"/>
                  </a:cubicBezTo>
                  <a:cubicBezTo>
                    <a:pt x="6635" y="8327"/>
                    <a:pt x="8753" y="6592"/>
                    <a:pt x="8753" y="4002"/>
                  </a:cubicBezTo>
                  <a:cubicBezTo>
                    <a:pt x="8753" y="2931"/>
                    <a:pt x="8361" y="1899"/>
                    <a:pt x="7629" y="1115"/>
                  </a:cubicBezTo>
                  <a:cubicBezTo>
                    <a:pt x="6808" y="370"/>
                    <a:pt x="577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17571" y="518474"/>
              <a:ext cx="54045" cy="441481"/>
            </a:xfrm>
            <a:custGeom>
              <a:avLst/>
              <a:gdLst/>
              <a:ahLst/>
              <a:cxnLst/>
              <a:rect l="l" t="t" r="r" b="b"/>
              <a:pathLst>
                <a:path w="563" h="4599" extrusionOk="0">
                  <a:moveTo>
                    <a:pt x="471" y="0"/>
                  </a:moveTo>
                  <a:cubicBezTo>
                    <a:pt x="445" y="0"/>
                    <a:pt x="419" y="13"/>
                    <a:pt x="419" y="39"/>
                  </a:cubicBezTo>
                  <a:cubicBezTo>
                    <a:pt x="471" y="1555"/>
                    <a:pt x="327" y="3070"/>
                    <a:pt x="14" y="4546"/>
                  </a:cubicBezTo>
                  <a:cubicBezTo>
                    <a:pt x="1" y="4572"/>
                    <a:pt x="14" y="4599"/>
                    <a:pt x="40" y="4599"/>
                  </a:cubicBezTo>
                  <a:lnTo>
                    <a:pt x="53" y="4599"/>
                  </a:lnTo>
                  <a:cubicBezTo>
                    <a:pt x="79" y="4599"/>
                    <a:pt x="92" y="4585"/>
                    <a:pt x="92" y="4559"/>
                  </a:cubicBezTo>
                  <a:cubicBezTo>
                    <a:pt x="419" y="3083"/>
                    <a:pt x="562" y="1555"/>
                    <a:pt x="510" y="39"/>
                  </a:cubicBezTo>
                  <a:cubicBezTo>
                    <a:pt x="510" y="13"/>
                    <a:pt x="497" y="0"/>
                    <a:pt x="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40130" y="665731"/>
              <a:ext cx="245939" cy="180087"/>
            </a:xfrm>
            <a:custGeom>
              <a:avLst/>
              <a:gdLst/>
              <a:ahLst/>
              <a:cxnLst/>
              <a:rect l="l" t="t" r="r" b="b"/>
              <a:pathLst>
                <a:path w="2562" h="1876" extrusionOk="0">
                  <a:moveTo>
                    <a:pt x="2376" y="1"/>
                  </a:moveTo>
                  <a:cubicBezTo>
                    <a:pt x="1261" y="1"/>
                    <a:pt x="273" y="774"/>
                    <a:pt x="1" y="1876"/>
                  </a:cubicBezTo>
                  <a:cubicBezTo>
                    <a:pt x="223" y="1876"/>
                    <a:pt x="458" y="1823"/>
                    <a:pt x="680" y="1810"/>
                  </a:cubicBezTo>
                  <a:cubicBezTo>
                    <a:pt x="743" y="1814"/>
                    <a:pt x="806" y="1816"/>
                    <a:pt x="869" y="1816"/>
                  </a:cubicBezTo>
                  <a:cubicBezTo>
                    <a:pt x="1041" y="1816"/>
                    <a:pt x="1213" y="1803"/>
                    <a:pt x="1386" y="1784"/>
                  </a:cubicBezTo>
                  <a:cubicBezTo>
                    <a:pt x="1699" y="1745"/>
                    <a:pt x="2039" y="1628"/>
                    <a:pt x="2209" y="1353"/>
                  </a:cubicBezTo>
                  <a:cubicBezTo>
                    <a:pt x="2274" y="1236"/>
                    <a:pt x="2313" y="1105"/>
                    <a:pt x="2339" y="974"/>
                  </a:cubicBezTo>
                  <a:cubicBezTo>
                    <a:pt x="2404" y="648"/>
                    <a:pt x="2496" y="334"/>
                    <a:pt x="2561" y="8"/>
                  </a:cubicBezTo>
                  <a:cubicBezTo>
                    <a:pt x="2499" y="3"/>
                    <a:pt x="2437" y="1"/>
                    <a:pt x="2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98126" y="676962"/>
              <a:ext cx="245843" cy="178935"/>
            </a:xfrm>
            <a:custGeom>
              <a:avLst/>
              <a:gdLst/>
              <a:ahLst/>
              <a:cxnLst/>
              <a:rect l="l" t="t" r="r" b="b"/>
              <a:pathLst>
                <a:path w="2561" h="1864" extrusionOk="0">
                  <a:moveTo>
                    <a:pt x="189" y="1"/>
                  </a:moveTo>
                  <a:cubicBezTo>
                    <a:pt x="126" y="1"/>
                    <a:pt x="64" y="3"/>
                    <a:pt x="1" y="8"/>
                  </a:cubicBezTo>
                  <a:cubicBezTo>
                    <a:pt x="66" y="335"/>
                    <a:pt x="157" y="635"/>
                    <a:pt x="236" y="962"/>
                  </a:cubicBezTo>
                  <a:cubicBezTo>
                    <a:pt x="249" y="1106"/>
                    <a:pt x="301" y="1236"/>
                    <a:pt x="353" y="1354"/>
                  </a:cubicBezTo>
                  <a:cubicBezTo>
                    <a:pt x="523" y="1628"/>
                    <a:pt x="863" y="1746"/>
                    <a:pt x="1189" y="1785"/>
                  </a:cubicBezTo>
                  <a:cubicBezTo>
                    <a:pt x="1411" y="1798"/>
                    <a:pt x="1647" y="1811"/>
                    <a:pt x="1882" y="1811"/>
                  </a:cubicBezTo>
                  <a:cubicBezTo>
                    <a:pt x="2117" y="1811"/>
                    <a:pt x="2339" y="1863"/>
                    <a:pt x="2561" y="1863"/>
                  </a:cubicBezTo>
                  <a:cubicBezTo>
                    <a:pt x="2289" y="762"/>
                    <a:pt x="1302" y="1"/>
                    <a:pt x="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21219" y="229912"/>
              <a:ext cx="121914" cy="247283"/>
            </a:xfrm>
            <a:custGeom>
              <a:avLst/>
              <a:gdLst/>
              <a:ahLst/>
              <a:cxnLst/>
              <a:rect l="l" t="t" r="r" b="b"/>
              <a:pathLst>
                <a:path w="1270" h="2576" extrusionOk="0">
                  <a:moveTo>
                    <a:pt x="606" y="0"/>
                  </a:moveTo>
                  <a:cubicBezTo>
                    <a:pt x="1" y="0"/>
                    <a:pt x="472" y="2575"/>
                    <a:pt x="472" y="2575"/>
                  </a:cubicBezTo>
                  <a:cubicBezTo>
                    <a:pt x="472" y="2575"/>
                    <a:pt x="1269" y="80"/>
                    <a:pt x="629" y="2"/>
                  </a:cubicBezTo>
                  <a:cubicBezTo>
                    <a:pt x="621" y="1"/>
                    <a:pt x="613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490020" y="498411"/>
              <a:ext cx="121818" cy="245939"/>
            </a:xfrm>
            <a:custGeom>
              <a:avLst/>
              <a:gdLst/>
              <a:ahLst/>
              <a:cxnLst/>
              <a:rect l="l" t="t" r="r" b="b"/>
              <a:pathLst>
                <a:path w="1269" h="2562" extrusionOk="0">
                  <a:moveTo>
                    <a:pt x="797" y="0"/>
                  </a:moveTo>
                  <a:cubicBezTo>
                    <a:pt x="797" y="1"/>
                    <a:pt x="0" y="2495"/>
                    <a:pt x="640" y="2561"/>
                  </a:cubicBezTo>
                  <a:cubicBezTo>
                    <a:pt x="648" y="2561"/>
                    <a:pt x="656" y="2562"/>
                    <a:pt x="663" y="2562"/>
                  </a:cubicBezTo>
                  <a:cubicBezTo>
                    <a:pt x="1269" y="2562"/>
                    <a:pt x="797" y="1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75264" y="303444"/>
              <a:ext cx="222036" cy="174999"/>
            </a:xfrm>
            <a:custGeom>
              <a:avLst/>
              <a:gdLst/>
              <a:ahLst/>
              <a:cxnLst/>
              <a:rect l="l" t="t" r="r" b="b"/>
              <a:pathLst>
                <a:path w="2313" h="1823" extrusionOk="0">
                  <a:moveTo>
                    <a:pt x="1725" y="0"/>
                  </a:moveTo>
                  <a:cubicBezTo>
                    <a:pt x="1176" y="0"/>
                    <a:pt x="1" y="1822"/>
                    <a:pt x="1" y="1822"/>
                  </a:cubicBezTo>
                  <a:cubicBezTo>
                    <a:pt x="1" y="1822"/>
                    <a:pt x="2313" y="555"/>
                    <a:pt x="1882" y="72"/>
                  </a:cubicBezTo>
                  <a:cubicBezTo>
                    <a:pt x="1839" y="22"/>
                    <a:pt x="1786" y="0"/>
                    <a:pt x="17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41996" y="494571"/>
              <a:ext cx="220788" cy="174711"/>
            </a:xfrm>
            <a:custGeom>
              <a:avLst/>
              <a:gdLst/>
              <a:ahLst/>
              <a:cxnLst/>
              <a:rect l="l" t="t" r="r" b="b"/>
              <a:pathLst>
                <a:path w="2300" h="1820" extrusionOk="0">
                  <a:moveTo>
                    <a:pt x="2300" y="1"/>
                  </a:moveTo>
                  <a:cubicBezTo>
                    <a:pt x="2300" y="1"/>
                    <a:pt x="1" y="1255"/>
                    <a:pt x="419" y="1751"/>
                  </a:cubicBezTo>
                  <a:cubicBezTo>
                    <a:pt x="461" y="1799"/>
                    <a:pt x="513" y="1820"/>
                    <a:pt x="572" y="1820"/>
                  </a:cubicBezTo>
                  <a:cubicBezTo>
                    <a:pt x="1119" y="1820"/>
                    <a:pt x="2300" y="1"/>
                    <a:pt x="23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75264" y="486700"/>
              <a:ext cx="251315" cy="65469"/>
            </a:xfrm>
            <a:custGeom>
              <a:avLst/>
              <a:gdLst/>
              <a:ahLst/>
              <a:cxnLst/>
              <a:rect l="l" t="t" r="r" b="b"/>
              <a:pathLst>
                <a:path w="2618" h="682" extrusionOk="0">
                  <a:moveTo>
                    <a:pt x="686" y="0"/>
                  </a:moveTo>
                  <a:cubicBezTo>
                    <a:pt x="297" y="0"/>
                    <a:pt x="1" y="18"/>
                    <a:pt x="1" y="18"/>
                  </a:cubicBezTo>
                  <a:cubicBezTo>
                    <a:pt x="1" y="18"/>
                    <a:pt x="1439" y="681"/>
                    <a:pt x="2146" y="681"/>
                  </a:cubicBezTo>
                  <a:cubicBezTo>
                    <a:pt x="2348" y="681"/>
                    <a:pt x="2490" y="627"/>
                    <a:pt x="2522" y="488"/>
                  </a:cubicBezTo>
                  <a:cubicBezTo>
                    <a:pt x="2618" y="70"/>
                    <a:pt x="1465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02734" y="423343"/>
              <a:ext cx="251315" cy="65565"/>
            </a:xfrm>
            <a:custGeom>
              <a:avLst/>
              <a:gdLst/>
              <a:ahLst/>
              <a:cxnLst/>
              <a:rect l="l" t="t" r="r" b="b"/>
              <a:pathLst>
                <a:path w="2618" h="683" extrusionOk="0">
                  <a:moveTo>
                    <a:pt x="472" y="1"/>
                  </a:moveTo>
                  <a:cubicBezTo>
                    <a:pt x="270" y="1"/>
                    <a:pt x="128" y="55"/>
                    <a:pt x="96" y="194"/>
                  </a:cubicBezTo>
                  <a:cubicBezTo>
                    <a:pt x="0" y="612"/>
                    <a:pt x="1153" y="682"/>
                    <a:pt x="1932" y="682"/>
                  </a:cubicBezTo>
                  <a:cubicBezTo>
                    <a:pt x="2321" y="682"/>
                    <a:pt x="2618" y="665"/>
                    <a:pt x="2618" y="665"/>
                  </a:cubicBezTo>
                  <a:cubicBezTo>
                    <a:pt x="2618" y="665"/>
                    <a:pt x="1179" y="1"/>
                    <a:pt x="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76512" y="498411"/>
              <a:ext cx="188246" cy="209845"/>
            </a:xfrm>
            <a:custGeom>
              <a:avLst/>
              <a:gdLst/>
              <a:ahLst/>
              <a:cxnLst/>
              <a:rect l="l" t="t" r="r" b="b"/>
              <a:pathLst>
                <a:path w="1961" h="2186" extrusionOk="0">
                  <a:moveTo>
                    <a:pt x="1" y="0"/>
                  </a:moveTo>
                  <a:cubicBezTo>
                    <a:pt x="1" y="0"/>
                    <a:pt x="737" y="2185"/>
                    <a:pt x="1292" y="2185"/>
                  </a:cubicBezTo>
                  <a:cubicBezTo>
                    <a:pt x="1328" y="2185"/>
                    <a:pt x="1364" y="2176"/>
                    <a:pt x="1398" y="2156"/>
                  </a:cubicBezTo>
                  <a:cubicBezTo>
                    <a:pt x="1960" y="18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75882" y="272342"/>
              <a:ext cx="188246" cy="209845"/>
            </a:xfrm>
            <a:custGeom>
              <a:avLst/>
              <a:gdLst/>
              <a:ahLst/>
              <a:cxnLst/>
              <a:rect l="l" t="t" r="r" b="b"/>
              <a:pathLst>
                <a:path w="1961" h="2186" extrusionOk="0">
                  <a:moveTo>
                    <a:pt x="671" y="0"/>
                  </a:moveTo>
                  <a:cubicBezTo>
                    <a:pt x="634" y="0"/>
                    <a:pt x="598" y="10"/>
                    <a:pt x="562" y="30"/>
                  </a:cubicBezTo>
                  <a:cubicBezTo>
                    <a:pt x="1" y="356"/>
                    <a:pt x="1960" y="2185"/>
                    <a:pt x="1960" y="2185"/>
                  </a:cubicBezTo>
                  <a:cubicBezTo>
                    <a:pt x="1960" y="2185"/>
                    <a:pt x="1235" y="0"/>
                    <a:pt x="6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15075" y="455789"/>
              <a:ext cx="97915" cy="82844"/>
            </a:xfrm>
            <a:custGeom>
              <a:avLst/>
              <a:gdLst/>
              <a:ahLst/>
              <a:cxnLst/>
              <a:rect l="l" t="t" r="r" b="b"/>
              <a:pathLst>
                <a:path w="1020" h="863" extrusionOk="0">
                  <a:moveTo>
                    <a:pt x="588" y="0"/>
                  </a:moveTo>
                  <a:cubicBezTo>
                    <a:pt x="196" y="0"/>
                    <a:pt x="1" y="470"/>
                    <a:pt x="275" y="732"/>
                  </a:cubicBezTo>
                  <a:cubicBezTo>
                    <a:pt x="365" y="822"/>
                    <a:pt x="477" y="863"/>
                    <a:pt x="586" y="863"/>
                  </a:cubicBezTo>
                  <a:cubicBezTo>
                    <a:pt x="808" y="863"/>
                    <a:pt x="1019" y="694"/>
                    <a:pt x="1019" y="431"/>
                  </a:cubicBezTo>
                  <a:cubicBezTo>
                    <a:pt x="1019" y="196"/>
                    <a:pt x="824" y="0"/>
                    <a:pt x="5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 rot="3599995">
            <a:off x="6914203" y="3663803"/>
            <a:ext cx="2634560" cy="3681545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54260">
            <a:off x="7911884" y="3879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554260">
            <a:off x="8701049" y="184327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 rot="-554260">
            <a:off x="285470" y="2912238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 rot="-554260">
            <a:off x="7848170" y="46041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 rot="-8482405" flipH="1">
            <a:off x="-423325" y="-1376416"/>
            <a:ext cx="3395034" cy="3120028"/>
          </a:xfrm>
          <a:custGeom>
            <a:avLst/>
            <a:gdLst/>
            <a:ahLst/>
            <a:cxnLst/>
            <a:rect l="l" t="t" r="r" b="b"/>
            <a:pathLst>
              <a:path w="55418" h="62667" extrusionOk="0">
                <a:moveTo>
                  <a:pt x="11830" y="1"/>
                </a:moveTo>
                <a:cubicBezTo>
                  <a:pt x="9219" y="1"/>
                  <a:pt x="6625" y="922"/>
                  <a:pt x="4055" y="1539"/>
                </a:cubicBezTo>
                <a:cubicBezTo>
                  <a:pt x="3510" y="1681"/>
                  <a:pt x="2943" y="1790"/>
                  <a:pt x="2376" y="1877"/>
                </a:cubicBezTo>
                <a:lnTo>
                  <a:pt x="1" y="60422"/>
                </a:lnTo>
                <a:lnTo>
                  <a:pt x="55418" y="62667"/>
                </a:lnTo>
                <a:cubicBezTo>
                  <a:pt x="54459" y="61817"/>
                  <a:pt x="53652" y="60814"/>
                  <a:pt x="53009" y="59702"/>
                </a:cubicBezTo>
                <a:cubicBezTo>
                  <a:pt x="51996" y="57893"/>
                  <a:pt x="51582" y="55823"/>
                  <a:pt x="51080" y="53806"/>
                </a:cubicBezTo>
                <a:cubicBezTo>
                  <a:pt x="50089" y="49785"/>
                  <a:pt x="48628" y="45785"/>
                  <a:pt x="46002" y="42581"/>
                </a:cubicBezTo>
                <a:cubicBezTo>
                  <a:pt x="43491" y="39528"/>
                  <a:pt x="39734" y="37292"/>
                  <a:pt x="35790" y="37292"/>
                </a:cubicBezTo>
                <a:cubicBezTo>
                  <a:pt x="35609" y="37292"/>
                  <a:pt x="35427" y="37297"/>
                  <a:pt x="35245" y="37307"/>
                </a:cubicBezTo>
                <a:cubicBezTo>
                  <a:pt x="33887" y="37380"/>
                  <a:pt x="32536" y="37717"/>
                  <a:pt x="31186" y="37717"/>
                </a:cubicBezTo>
                <a:cubicBezTo>
                  <a:pt x="30933" y="37717"/>
                  <a:pt x="30681" y="37705"/>
                  <a:pt x="30428" y="37677"/>
                </a:cubicBezTo>
                <a:cubicBezTo>
                  <a:pt x="27148" y="37329"/>
                  <a:pt x="24630" y="34375"/>
                  <a:pt x="23704" y="31204"/>
                </a:cubicBezTo>
                <a:cubicBezTo>
                  <a:pt x="22778" y="28043"/>
                  <a:pt x="23105" y="24665"/>
                  <a:pt x="23344" y="21374"/>
                </a:cubicBezTo>
                <a:cubicBezTo>
                  <a:pt x="23650" y="17047"/>
                  <a:pt x="23791" y="12590"/>
                  <a:pt x="22353" y="8492"/>
                </a:cubicBezTo>
                <a:cubicBezTo>
                  <a:pt x="20914" y="4405"/>
                  <a:pt x="17557" y="722"/>
                  <a:pt x="13264" y="101"/>
                </a:cubicBezTo>
                <a:cubicBezTo>
                  <a:pt x="12785" y="31"/>
                  <a:pt x="12307" y="1"/>
                  <a:pt x="118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 rot="-554260">
            <a:off x="366359" y="17237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 rot="-554252">
            <a:off x="2358258" y="46400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rot="-554260">
            <a:off x="1174849" y="8061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 rot="-554260">
            <a:off x="8145396" y="12092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5"/>
          <p:cNvGrpSpPr/>
          <p:nvPr/>
        </p:nvGrpSpPr>
        <p:grpSpPr>
          <a:xfrm>
            <a:off x="7294853" y="-652622"/>
            <a:ext cx="2128540" cy="1965525"/>
            <a:chOff x="7164153" y="-355122"/>
            <a:chExt cx="2128540" cy="1965525"/>
          </a:xfrm>
        </p:grpSpPr>
        <p:sp>
          <p:nvSpPr>
            <p:cNvPr id="296" name="Google Shape;296;p15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1" name="Google Shape;311;p15"/>
          <p:cNvSpPr/>
          <p:nvPr/>
        </p:nvSpPr>
        <p:spPr>
          <a:xfrm rot="10800000" flipH="1">
            <a:off x="5274483" y="4141592"/>
            <a:ext cx="5893905" cy="1046507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51694" y="3402900"/>
            <a:ext cx="22959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751694" y="3081275"/>
            <a:ext cx="22959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3424169" y="2701500"/>
            <a:ext cx="22956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3424169" y="2379875"/>
            <a:ext cx="22956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6096994" y="3402900"/>
            <a:ext cx="2295300" cy="79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096994" y="3081275"/>
            <a:ext cx="2295300" cy="3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347" name="Google Shape;347;p18"/>
          <p:cNvSpPr/>
          <p:nvPr/>
        </p:nvSpPr>
        <p:spPr>
          <a:xfrm rot="-9000007">
            <a:off x="-844697" y="-1245701"/>
            <a:ext cx="2501858" cy="3041900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8"/>
          <p:cNvSpPr/>
          <p:nvPr/>
        </p:nvSpPr>
        <p:spPr>
          <a:xfrm rot="3599995">
            <a:off x="3855516" y="3716953"/>
            <a:ext cx="2634560" cy="3681545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8"/>
          <p:cNvGrpSpPr/>
          <p:nvPr/>
        </p:nvGrpSpPr>
        <p:grpSpPr>
          <a:xfrm>
            <a:off x="7916733" y="-958485"/>
            <a:ext cx="824062" cy="2034875"/>
            <a:chOff x="7916733" y="-699273"/>
            <a:chExt cx="824062" cy="2034875"/>
          </a:xfrm>
        </p:grpSpPr>
        <p:grpSp>
          <p:nvGrpSpPr>
            <p:cNvPr id="350" name="Google Shape;350;p18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351" name="Google Shape;351;p18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8" name="Google Shape;358;p18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8"/>
          <p:cNvSpPr/>
          <p:nvPr/>
        </p:nvSpPr>
        <p:spPr>
          <a:xfrm rot="-554260">
            <a:off x="5431684" y="40749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54260">
            <a:off x="1186120" y="5617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8"/>
          <p:cNvSpPr/>
          <p:nvPr/>
        </p:nvSpPr>
        <p:spPr>
          <a:xfrm rot="-554260">
            <a:off x="8627899" y="182704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8"/>
          <p:cNvSpPr/>
          <p:nvPr/>
        </p:nvSpPr>
        <p:spPr>
          <a:xfrm rot="-554260">
            <a:off x="240270" y="3901063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8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9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"/>
          <p:cNvSpPr txBox="1">
            <a:spLocks noGrp="1"/>
          </p:cNvSpPr>
          <p:nvPr>
            <p:ph type="title" hasCustomPrompt="1"/>
          </p:nvPr>
        </p:nvSpPr>
        <p:spPr>
          <a:xfrm>
            <a:off x="2229625" y="779150"/>
            <a:ext cx="4684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1"/>
          </p:nvPr>
        </p:nvSpPr>
        <p:spPr>
          <a:xfrm>
            <a:off x="2229650" y="1362350"/>
            <a:ext cx="46848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 idx="2" hasCustomPrompt="1"/>
          </p:nvPr>
        </p:nvSpPr>
        <p:spPr>
          <a:xfrm>
            <a:off x="2229625" y="2071298"/>
            <a:ext cx="4684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21"/>
          <p:cNvSpPr txBox="1">
            <a:spLocks noGrp="1"/>
          </p:cNvSpPr>
          <p:nvPr>
            <p:ph type="subTitle" idx="3"/>
          </p:nvPr>
        </p:nvSpPr>
        <p:spPr>
          <a:xfrm>
            <a:off x="2229650" y="2654496"/>
            <a:ext cx="46848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 idx="4" hasCustomPrompt="1"/>
          </p:nvPr>
        </p:nvSpPr>
        <p:spPr>
          <a:xfrm>
            <a:off x="2229625" y="3363450"/>
            <a:ext cx="46848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21"/>
          <p:cNvSpPr txBox="1">
            <a:spLocks noGrp="1"/>
          </p:cNvSpPr>
          <p:nvPr>
            <p:ph type="subTitle" idx="5"/>
          </p:nvPr>
        </p:nvSpPr>
        <p:spPr>
          <a:xfrm>
            <a:off x="2229650" y="3946650"/>
            <a:ext cx="4684800" cy="4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21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6" name="Google Shape;426;p21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427" name="Google Shape;427;p2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1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443" name="Google Shape;443;p21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444" name="Google Shape;444;p21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1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1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1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1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1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1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21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4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3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476" name="Google Shape;476;p23"/>
          <p:cNvSpPr txBox="1">
            <a:spLocks noGrp="1"/>
          </p:cNvSpPr>
          <p:nvPr>
            <p:ph type="body" idx="1"/>
          </p:nvPr>
        </p:nvSpPr>
        <p:spPr>
          <a:xfrm>
            <a:off x="1591500" y="1685100"/>
            <a:ext cx="5961000" cy="22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ajawal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477" name="Google Shape;477;p23"/>
          <p:cNvSpPr/>
          <p:nvPr/>
        </p:nvSpPr>
        <p:spPr>
          <a:xfrm rot="6622251">
            <a:off x="-855206" y="2610644"/>
            <a:ext cx="2934213" cy="3567607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3"/>
          <p:cNvSpPr/>
          <p:nvPr/>
        </p:nvSpPr>
        <p:spPr>
          <a:xfrm rot="-4499828">
            <a:off x="7407395" y="-1101145"/>
            <a:ext cx="2083352" cy="2911309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3"/>
          <p:cNvSpPr/>
          <p:nvPr/>
        </p:nvSpPr>
        <p:spPr>
          <a:xfrm rot="-554260">
            <a:off x="8072087" y="385144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3"/>
          <p:cNvSpPr/>
          <p:nvPr/>
        </p:nvSpPr>
        <p:spPr>
          <a:xfrm rot="-554260">
            <a:off x="6542959" y="4592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3"/>
          <p:cNvSpPr/>
          <p:nvPr/>
        </p:nvSpPr>
        <p:spPr>
          <a:xfrm rot="-554252">
            <a:off x="5228870" y="44997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3"/>
          <p:cNvSpPr/>
          <p:nvPr/>
        </p:nvSpPr>
        <p:spPr>
          <a:xfrm rot="-554260">
            <a:off x="788309" y="30447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23"/>
          <p:cNvGrpSpPr/>
          <p:nvPr/>
        </p:nvGrpSpPr>
        <p:grpSpPr>
          <a:xfrm>
            <a:off x="501926" y="-27275"/>
            <a:ext cx="1003586" cy="1270999"/>
            <a:chOff x="7590375" y="-27276"/>
            <a:chExt cx="1074848" cy="1361250"/>
          </a:xfrm>
        </p:grpSpPr>
        <p:sp>
          <p:nvSpPr>
            <p:cNvPr id="484" name="Google Shape;484;p23"/>
            <p:cNvSpPr/>
            <p:nvPr/>
          </p:nvSpPr>
          <p:spPr>
            <a:xfrm>
              <a:off x="8001250" y="-27276"/>
              <a:ext cx="286371" cy="730923"/>
            </a:xfrm>
            <a:custGeom>
              <a:avLst/>
              <a:gdLst/>
              <a:ahLst/>
              <a:cxnLst/>
              <a:rect l="l" t="t" r="r" b="b"/>
              <a:pathLst>
                <a:path w="3619" h="5083" extrusionOk="0">
                  <a:moveTo>
                    <a:pt x="2025" y="1"/>
                  </a:moveTo>
                  <a:cubicBezTo>
                    <a:pt x="1999" y="1"/>
                    <a:pt x="1986" y="14"/>
                    <a:pt x="1986" y="27"/>
                  </a:cubicBezTo>
                  <a:lnTo>
                    <a:pt x="13" y="4913"/>
                  </a:lnTo>
                  <a:cubicBezTo>
                    <a:pt x="0" y="4926"/>
                    <a:pt x="13" y="4952"/>
                    <a:pt x="40" y="4965"/>
                  </a:cubicBezTo>
                  <a:cubicBezTo>
                    <a:pt x="53" y="4965"/>
                    <a:pt x="79" y="4965"/>
                    <a:pt x="92" y="4939"/>
                  </a:cubicBezTo>
                  <a:lnTo>
                    <a:pt x="2012" y="170"/>
                  </a:lnTo>
                  <a:lnTo>
                    <a:pt x="3541" y="5056"/>
                  </a:lnTo>
                  <a:cubicBezTo>
                    <a:pt x="3541" y="5069"/>
                    <a:pt x="3554" y="5082"/>
                    <a:pt x="3580" y="5082"/>
                  </a:cubicBezTo>
                  <a:lnTo>
                    <a:pt x="3593" y="5082"/>
                  </a:lnTo>
                  <a:cubicBezTo>
                    <a:pt x="3606" y="5069"/>
                    <a:pt x="3619" y="5056"/>
                    <a:pt x="3619" y="5030"/>
                  </a:cubicBezTo>
                  <a:lnTo>
                    <a:pt x="2064" y="27"/>
                  </a:lnTo>
                  <a:cubicBezTo>
                    <a:pt x="2051" y="14"/>
                    <a:pt x="2038" y="1"/>
                    <a:pt x="202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" name="Google Shape;485;p23"/>
            <p:cNvGrpSpPr/>
            <p:nvPr/>
          </p:nvGrpSpPr>
          <p:grpSpPr>
            <a:xfrm>
              <a:off x="7590375" y="445275"/>
              <a:ext cx="1074848" cy="888699"/>
              <a:chOff x="7590375" y="636250"/>
              <a:chExt cx="1074848" cy="888699"/>
            </a:xfrm>
          </p:grpSpPr>
          <p:sp>
            <p:nvSpPr>
              <p:cNvPr id="486" name="Google Shape;486;p23"/>
              <p:cNvSpPr/>
              <p:nvPr/>
            </p:nvSpPr>
            <p:spPr>
              <a:xfrm>
                <a:off x="7875061" y="872618"/>
                <a:ext cx="580987" cy="401879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5422" extrusionOk="0">
                    <a:moveTo>
                      <a:pt x="1" y="0"/>
                    </a:moveTo>
                    <a:lnTo>
                      <a:pt x="1" y="1503"/>
                    </a:lnTo>
                    <a:cubicBezTo>
                      <a:pt x="1" y="3671"/>
                      <a:pt x="1764" y="5422"/>
                      <a:pt x="3920" y="5422"/>
                    </a:cubicBezTo>
                    <a:cubicBezTo>
                      <a:pt x="6088" y="5422"/>
                      <a:pt x="7839" y="3671"/>
                      <a:pt x="7839" y="1503"/>
                    </a:cubicBezTo>
                    <a:lnTo>
                      <a:pt x="78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3"/>
              <p:cNvSpPr/>
              <p:nvPr/>
            </p:nvSpPr>
            <p:spPr>
              <a:xfrm>
                <a:off x="7755954" y="804724"/>
                <a:ext cx="393773" cy="595702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8037" extrusionOk="0">
                    <a:moveTo>
                      <a:pt x="3930" y="0"/>
                    </a:moveTo>
                    <a:cubicBezTo>
                      <a:pt x="3397" y="0"/>
                      <a:pt x="2883" y="245"/>
                      <a:pt x="2522" y="655"/>
                    </a:cubicBezTo>
                    <a:cubicBezTo>
                      <a:pt x="2169" y="1086"/>
                      <a:pt x="1960" y="1635"/>
                      <a:pt x="1947" y="2197"/>
                    </a:cubicBezTo>
                    <a:cubicBezTo>
                      <a:pt x="1934" y="2602"/>
                      <a:pt x="1960" y="3007"/>
                      <a:pt x="2039" y="3412"/>
                    </a:cubicBezTo>
                    <a:cubicBezTo>
                      <a:pt x="2065" y="3660"/>
                      <a:pt x="2104" y="3921"/>
                      <a:pt x="2130" y="4169"/>
                    </a:cubicBezTo>
                    <a:cubicBezTo>
                      <a:pt x="2156" y="4640"/>
                      <a:pt x="2117" y="5476"/>
                      <a:pt x="1568" y="5972"/>
                    </a:cubicBezTo>
                    <a:cubicBezTo>
                      <a:pt x="1412" y="6090"/>
                      <a:pt x="1242" y="6194"/>
                      <a:pt x="1072" y="6286"/>
                    </a:cubicBezTo>
                    <a:cubicBezTo>
                      <a:pt x="902" y="6377"/>
                      <a:pt x="732" y="6481"/>
                      <a:pt x="589" y="6612"/>
                    </a:cubicBezTo>
                    <a:cubicBezTo>
                      <a:pt x="184" y="6952"/>
                      <a:pt x="1" y="7487"/>
                      <a:pt x="92" y="7997"/>
                    </a:cubicBezTo>
                    <a:cubicBezTo>
                      <a:pt x="92" y="8023"/>
                      <a:pt x="118" y="8036"/>
                      <a:pt x="144" y="8036"/>
                    </a:cubicBezTo>
                    <a:lnTo>
                      <a:pt x="157" y="8036"/>
                    </a:lnTo>
                    <a:cubicBezTo>
                      <a:pt x="184" y="8036"/>
                      <a:pt x="210" y="8010"/>
                      <a:pt x="197" y="7984"/>
                    </a:cubicBezTo>
                    <a:cubicBezTo>
                      <a:pt x="105" y="7500"/>
                      <a:pt x="275" y="7004"/>
                      <a:pt x="654" y="6677"/>
                    </a:cubicBezTo>
                    <a:cubicBezTo>
                      <a:pt x="798" y="6560"/>
                      <a:pt x="954" y="6455"/>
                      <a:pt x="1124" y="6364"/>
                    </a:cubicBezTo>
                    <a:cubicBezTo>
                      <a:pt x="1307" y="6272"/>
                      <a:pt x="1464" y="6168"/>
                      <a:pt x="1621" y="6037"/>
                    </a:cubicBezTo>
                    <a:cubicBezTo>
                      <a:pt x="2221" y="5528"/>
                      <a:pt x="2248" y="4653"/>
                      <a:pt x="2221" y="4169"/>
                    </a:cubicBezTo>
                    <a:cubicBezTo>
                      <a:pt x="2195" y="3921"/>
                      <a:pt x="2156" y="3660"/>
                      <a:pt x="2130" y="3412"/>
                    </a:cubicBezTo>
                    <a:cubicBezTo>
                      <a:pt x="2052" y="3007"/>
                      <a:pt x="2026" y="2602"/>
                      <a:pt x="2039" y="2210"/>
                    </a:cubicBezTo>
                    <a:cubicBezTo>
                      <a:pt x="2052" y="1661"/>
                      <a:pt x="2248" y="1139"/>
                      <a:pt x="2600" y="721"/>
                    </a:cubicBezTo>
                    <a:cubicBezTo>
                      <a:pt x="2931" y="314"/>
                      <a:pt x="3434" y="93"/>
                      <a:pt x="3965" y="93"/>
                    </a:cubicBezTo>
                    <a:cubicBezTo>
                      <a:pt x="3981" y="93"/>
                      <a:pt x="3996" y="93"/>
                      <a:pt x="4011" y="93"/>
                    </a:cubicBezTo>
                    <a:cubicBezTo>
                      <a:pt x="4547" y="120"/>
                      <a:pt x="5017" y="472"/>
                      <a:pt x="5213" y="982"/>
                    </a:cubicBezTo>
                    <a:cubicBezTo>
                      <a:pt x="5218" y="1002"/>
                      <a:pt x="5234" y="1010"/>
                      <a:pt x="5252" y="1010"/>
                    </a:cubicBezTo>
                    <a:cubicBezTo>
                      <a:pt x="5281" y="1010"/>
                      <a:pt x="5313" y="988"/>
                      <a:pt x="5304" y="956"/>
                    </a:cubicBezTo>
                    <a:cubicBezTo>
                      <a:pt x="5095" y="407"/>
                      <a:pt x="4586" y="41"/>
                      <a:pt x="4011" y="2"/>
                    </a:cubicBezTo>
                    <a:cubicBezTo>
                      <a:pt x="3984" y="1"/>
                      <a:pt x="3957" y="0"/>
                      <a:pt x="39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3"/>
              <p:cNvSpPr/>
              <p:nvPr/>
            </p:nvSpPr>
            <p:spPr>
              <a:xfrm>
                <a:off x="7699847" y="1037239"/>
                <a:ext cx="208189" cy="115257"/>
              </a:xfrm>
              <a:custGeom>
                <a:avLst/>
                <a:gdLst/>
                <a:ahLst/>
                <a:cxnLst/>
                <a:rect l="l" t="t" r="r" b="b"/>
                <a:pathLst>
                  <a:path w="2809" h="1555" extrusionOk="0">
                    <a:moveTo>
                      <a:pt x="2769" y="0"/>
                    </a:moveTo>
                    <a:cubicBezTo>
                      <a:pt x="2743" y="0"/>
                      <a:pt x="2717" y="13"/>
                      <a:pt x="2717" y="39"/>
                    </a:cubicBezTo>
                    <a:cubicBezTo>
                      <a:pt x="2665" y="471"/>
                      <a:pt x="2234" y="706"/>
                      <a:pt x="2064" y="797"/>
                    </a:cubicBezTo>
                    <a:cubicBezTo>
                      <a:pt x="1764" y="915"/>
                      <a:pt x="1463" y="1019"/>
                      <a:pt x="1150" y="1071"/>
                    </a:cubicBezTo>
                    <a:cubicBezTo>
                      <a:pt x="758" y="1150"/>
                      <a:pt x="379" y="1280"/>
                      <a:pt x="26" y="1476"/>
                    </a:cubicBezTo>
                    <a:cubicBezTo>
                      <a:pt x="13" y="1489"/>
                      <a:pt x="0" y="1516"/>
                      <a:pt x="13" y="1542"/>
                    </a:cubicBezTo>
                    <a:cubicBezTo>
                      <a:pt x="26" y="1555"/>
                      <a:pt x="39" y="1555"/>
                      <a:pt x="52" y="1555"/>
                    </a:cubicBezTo>
                    <a:lnTo>
                      <a:pt x="78" y="1555"/>
                    </a:lnTo>
                    <a:cubicBezTo>
                      <a:pt x="418" y="1372"/>
                      <a:pt x="784" y="1241"/>
                      <a:pt x="1176" y="1163"/>
                    </a:cubicBezTo>
                    <a:cubicBezTo>
                      <a:pt x="1489" y="1098"/>
                      <a:pt x="1803" y="1006"/>
                      <a:pt x="2103" y="875"/>
                    </a:cubicBezTo>
                    <a:cubicBezTo>
                      <a:pt x="2286" y="784"/>
                      <a:pt x="2743" y="523"/>
                      <a:pt x="2809" y="52"/>
                    </a:cubicBezTo>
                    <a:cubicBezTo>
                      <a:pt x="2809" y="26"/>
                      <a:pt x="2796" y="0"/>
                      <a:pt x="2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3"/>
              <p:cNvSpPr/>
              <p:nvPr/>
            </p:nvSpPr>
            <p:spPr>
              <a:xfrm>
                <a:off x="7590375" y="1038795"/>
                <a:ext cx="215008" cy="226066"/>
              </a:xfrm>
              <a:custGeom>
                <a:avLst/>
                <a:gdLst/>
                <a:ahLst/>
                <a:cxnLst/>
                <a:rect l="l" t="t" r="r" b="b"/>
                <a:pathLst>
                  <a:path w="2901" h="3050" extrusionOk="0">
                    <a:moveTo>
                      <a:pt x="1352" y="0"/>
                    </a:moveTo>
                    <a:cubicBezTo>
                      <a:pt x="1162" y="0"/>
                      <a:pt x="985" y="74"/>
                      <a:pt x="837" y="188"/>
                    </a:cubicBezTo>
                    <a:cubicBezTo>
                      <a:pt x="667" y="332"/>
                      <a:pt x="523" y="489"/>
                      <a:pt x="419" y="685"/>
                    </a:cubicBezTo>
                    <a:cubicBezTo>
                      <a:pt x="171" y="1064"/>
                      <a:pt x="1" y="1534"/>
                      <a:pt x="145" y="1965"/>
                    </a:cubicBezTo>
                    <a:cubicBezTo>
                      <a:pt x="210" y="2109"/>
                      <a:pt x="288" y="2252"/>
                      <a:pt x="406" y="2370"/>
                    </a:cubicBezTo>
                    <a:cubicBezTo>
                      <a:pt x="762" y="2803"/>
                      <a:pt x="1305" y="3050"/>
                      <a:pt x="1877" y="3050"/>
                    </a:cubicBezTo>
                    <a:cubicBezTo>
                      <a:pt x="1892" y="3050"/>
                      <a:pt x="1906" y="3049"/>
                      <a:pt x="1921" y="3049"/>
                    </a:cubicBezTo>
                    <a:cubicBezTo>
                      <a:pt x="2143" y="3036"/>
                      <a:pt x="2365" y="2958"/>
                      <a:pt x="2561" y="2827"/>
                    </a:cubicBezTo>
                    <a:cubicBezTo>
                      <a:pt x="2744" y="2683"/>
                      <a:pt x="2862" y="2474"/>
                      <a:pt x="2888" y="2252"/>
                    </a:cubicBezTo>
                    <a:cubicBezTo>
                      <a:pt x="2901" y="1952"/>
                      <a:pt x="2731" y="1664"/>
                      <a:pt x="2561" y="1429"/>
                    </a:cubicBezTo>
                    <a:cubicBezTo>
                      <a:pt x="2444" y="1286"/>
                      <a:pt x="2196" y="1220"/>
                      <a:pt x="2156" y="1077"/>
                    </a:cubicBezTo>
                    <a:cubicBezTo>
                      <a:pt x="2104" y="868"/>
                      <a:pt x="2156" y="672"/>
                      <a:pt x="2065" y="463"/>
                    </a:cubicBezTo>
                    <a:cubicBezTo>
                      <a:pt x="1947" y="214"/>
                      <a:pt x="1712" y="31"/>
                      <a:pt x="1438" y="5"/>
                    </a:cubicBezTo>
                    <a:cubicBezTo>
                      <a:pt x="1409" y="2"/>
                      <a:pt x="1381" y="0"/>
                      <a:pt x="13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7842153" y="800129"/>
                <a:ext cx="237242" cy="185819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507" extrusionOk="0">
                    <a:moveTo>
                      <a:pt x="2363" y="1"/>
                    </a:moveTo>
                    <a:cubicBezTo>
                      <a:pt x="2196" y="1"/>
                      <a:pt x="2022" y="40"/>
                      <a:pt x="1855" y="90"/>
                    </a:cubicBezTo>
                    <a:cubicBezTo>
                      <a:pt x="1691" y="141"/>
                      <a:pt x="1539" y="326"/>
                      <a:pt x="1387" y="326"/>
                    </a:cubicBezTo>
                    <a:cubicBezTo>
                      <a:pt x="1382" y="326"/>
                      <a:pt x="1377" y="326"/>
                      <a:pt x="1372" y="325"/>
                    </a:cubicBezTo>
                    <a:cubicBezTo>
                      <a:pt x="1173" y="288"/>
                      <a:pt x="1021" y="168"/>
                      <a:pt x="815" y="168"/>
                    </a:cubicBezTo>
                    <a:cubicBezTo>
                      <a:pt x="805" y="168"/>
                      <a:pt x="795" y="168"/>
                      <a:pt x="784" y="169"/>
                    </a:cubicBezTo>
                    <a:cubicBezTo>
                      <a:pt x="510" y="182"/>
                      <a:pt x="249" y="325"/>
                      <a:pt x="118" y="573"/>
                    </a:cubicBezTo>
                    <a:cubicBezTo>
                      <a:pt x="13" y="769"/>
                      <a:pt x="0" y="992"/>
                      <a:pt x="53" y="1201"/>
                    </a:cubicBezTo>
                    <a:cubicBezTo>
                      <a:pt x="118" y="1410"/>
                      <a:pt x="222" y="1605"/>
                      <a:pt x="353" y="1775"/>
                    </a:cubicBezTo>
                    <a:cubicBezTo>
                      <a:pt x="614" y="2141"/>
                      <a:pt x="980" y="2494"/>
                      <a:pt x="1437" y="2507"/>
                    </a:cubicBezTo>
                    <a:cubicBezTo>
                      <a:pt x="1594" y="2507"/>
                      <a:pt x="1751" y="2481"/>
                      <a:pt x="1908" y="2428"/>
                    </a:cubicBezTo>
                    <a:cubicBezTo>
                      <a:pt x="2469" y="2259"/>
                      <a:pt x="2913" y="1828"/>
                      <a:pt x="3109" y="1292"/>
                    </a:cubicBezTo>
                    <a:cubicBezTo>
                      <a:pt x="3188" y="1070"/>
                      <a:pt x="3201" y="835"/>
                      <a:pt x="3149" y="613"/>
                    </a:cubicBezTo>
                    <a:cubicBezTo>
                      <a:pt x="3096" y="391"/>
                      <a:pt x="2953" y="195"/>
                      <a:pt x="2744" y="90"/>
                    </a:cubicBezTo>
                    <a:cubicBezTo>
                      <a:pt x="2627" y="26"/>
                      <a:pt x="2497" y="1"/>
                      <a:pt x="23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8222081" y="850234"/>
                <a:ext cx="172984" cy="458136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6181" extrusionOk="0">
                    <a:moveTo>
                      <a:pt x="684" y="0"/>
                    </a:moveTo>
                    <a:cubicBezTo>
                      <a:pt x="606" y="0"/>
                      <a:pt x="528" y="9"/>
                      <a:pt x="452" y="28"/>
                    </a:cubicBezTo>
                    <a:cubicBezTo>
                      <a:pt x="283" y="54"/>
                      <a:pt x="139" y="146"/>
                      <a:pt x="21" y="276"/>
                    </a:cubicBezTo>
                    <a:cubicBezTo>
                      <a:pt x="0" y="308"/>
                      <a:pt x="31" y="349"/>
                      <a:pt x="64" y="349"/>
                    </a:cubicBezTo>
                    <a:cubicBezTo>
                      <a:pt x="72" y="349"/>
                      <a:pt x="79" y="347"/>
                      <a:pt x="87" y="342"/>
                    </a:cubicBezTo>
                    <a:cubicBezTo>
                      <a:pt x="191" y="224"/>
                      <a:pt x="322" y="146"/>
                      <a:pt x="479" y="120"/>
                    </a:cubicBezTo>
                    <a:cubicBezTo>
                      <a:pt x="549" y="103"/>
                      <a:pt x="619" y="95"/>
                      <a:pt x="689" y="95"/>
                    </a:cubicBezTo>
                    <a:cubicBezTo>
                      <a:pt x="1110" y="95"/>
                      <a:pt x="1507" y="380"/>
                      <a:pt x="1720" y="694"/>
                    </a:cubicBezTo>
                    <a:cubicBezTo>
                      <a:pt x="2007" y="1112"/>
                      <a:pt x="2098" y="1648"/>
                      <a:pt x="2151" y="2105"/>
                    </a:cubicBezTo>
                    <a:cubicBezTo>
                      <a:pt x="2229" y="2994"/>
                      <a:pt x="2229" y="3895"/>
                      <a:pt x="2177" y="4783"/>
                    </a:cubicBezTo>
                    <a:lnTo>
                      <a:pt x="2177" y="4835"/>
                    </a:lnTo>
                    <a:cubicBezTo>
                      <a:pt x="2125" y="5280"/>
                      <a:pt x="2138" y="5711"/>
                      <a:pt x="2242" y="6142"/>
                    </a:cubicBezTo>
                    <a:cubicBezTo>
                      <a:pt x="2242" y="6168"/>
                      <a:pt x="2268" y="6181"/>
                      <a:pt x="2281" y="6181"/>
                    </a:cubicBezTo>
                    <a:lnTo>
                      <a:pt x="2294" y="6181"/>
                    </a:lnTo>
                    <a:cubicBezTo>
                      <a:pt x="2321" y="6168"/>
                      <a:pt x="2334" y="6142"/>
                      <a:pt x="2334" y="6116"/>
                    </a:cubicBezTo>
                    <a:cubicBezTo>
                      <a:pt x="2242" y="5698"/>
                      <a:pt x="2216" y="5267"/>
                      <a:pt x="2268" y="4849"/>
                    </a:cubicBezTo>
                    <a:lnTo>
                      <a:pt x="2268" y="4783"/>
                    </a:lnTo>
                    <a:cubicBezTo>
                      <a:pt x="2334" y="3895"/>
                      <a:pt x="2321" y="2994"/>
                      <a:pt x="2242" y="2105"/>
                    </a:cubicBezTo>
                    <a:cubicBezTo>
                      <a:pt x="2190" y="1622"/>
                      <a:pt x="2098" y="1086"/>
                      <a:pt x="1798" y="642"/>
                    </a:cubicBezTo>
                    <a:cubicBezTo>
                      <a:pt x="1524" y="248"/>
                      <a:pt x="1094" y="0"/>
                      <a:pt x="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270109" y="906417"/>
                <a:ext cx="237242" cy="186338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514" extrusionOk="0">
                    <a:moveTo>
                      <a:pt x="2359" y="0"/>
                    </a:moveTo>
                    <a:cubicBezTo>
                      <a:pt x="2189" y="0"/>
                      <a:pt x="2016" y="36"/>
                      <a:pt x="1855" y="80"/>
                    </a:cubicBezTo>
                    <a:cubicBezTo>
                      <a:pt x="1678" y="131"/>
                      <a:pt x="1538" y="316"/>
                      <a:pt x="1375" y="316"/>
                    </a:cubicBezTo>
                    <a:cubicBezTo>
                      <a:pt x="1370" y="316"/>
                      <a:pt x="1364" y="316"/>
                      <a:pt x="1359" y="315"/>
                    </a:cubicBezTo>
                    <a:cubicBezTo>
                      <a:pt x="1172" y="290"/>
                      <a:pt x="1021" y="171"/>
                      <a:pt x="815" y="171"/>
                    </a:cubicBezTo>
                    <a:cubicBezTo>
                      <a:pt x="805" y="171"/>
                      <a:pt x="795" y="171"/>
                      <a:pt x="784" y="171"/>
                    </a:cubicBezTo>
                    <a:cubicBezTo>
                      <a:pt x="510" y="185"/>
                      <a:pt x="262" y="341"/>
                      <a:pt x="118" y="576"/>
                    </a:cubicBezTo>
                    <a:cubicBezTo>
                      <a:pt x="13" y="772"/>
                      <a:pt x="0" y="994"/>
                      <a:pt x="66" y="1204"/>
                    </a:cubicBezTo>
                    <a:cubicBezTo>
                      <a:pt x="118" y="1413"/>
                      <a:pt x="222" y="1608"/>
                      <a:pt x="353" y="1778"/>
                    </a:cubicBezTo>
                    <a:cubicBezTo>
                      <a:pt x="601" y="2144"/>
                      <a:pt x="980" y="2497"/>
                      <a:pt x="1424" y="2510"/>
                    </a:cubicBezTo>
                    <a:cubicBezTo>
                      <a:pt x="1453" y="2512"/>
                      <a:pt x="1481" y="2513"/>
                      <a:pt x="1508" y="2513"/>
                    </a:cubicBezTo>
                    <a:cubicBezTo>
                      <a:pt x="1646" y="2513"/>
                      <a:pt x="1777" y="2486"/>
                      <a:pt x="1908" y="2431"/>
                    </a:cubicBezTo>
                    <a:cubicBezTo>
                      <a:pt x="2456" y="2262"/>
                      <a:pt x="2900" y="1831"/>
                      <a:pt x="3109" y="1295"/>
                    </a:cubicBezTo>
                    <a:cubicBezTo>
                      <a:pt x="3188" y="1073"/>
                      <a:pt x="3201" y="838"/>
                      <a:pt x="3149" y="616"/>
                    </a:cubicBezTo>
                    <a:cubicBezTo>
                      <a:pt x="3096" y="394"/>
                      <a:pt x="2953" y="198"/>
                      <a:pt x="2744" y="80"/>
                    </a:cubicBezTo>
                    <a:cubicBezTo>
                      <a:pt x="2623" y="23"/>
                      <a:pt x="2492" y="0"/>
                      <a:pt x="23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270109" y="1167097"/>
                <a:ext cx="237242" cy="186782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520" extrusionOk="0">
                    <a:moveTo>
                      <a:pt x="2353" y="1"/>
                    </a:moveTo>
                    <a:cubicBezTo>
                      <a:pt x="2186" y="1"/>
                      <a:pt x="2015" y="40"/>
                      <a:pt x="1855" y="90"/>
                    </a:cubicBezTo>
                    <a:cubicBezTo>
                      <a:pt x="1684" y="139"/>
                      <a:pt x="1547" y="315"/>
                      <a:pt x="1390" y="315"/>
                    </a:cubicBezTo>
                    <a:cubicBezTo>
                      <a:pt x="1380" y="315"/>
                      <a:pt x="1370" y="314"/>
                      <a:pt x="1359" y="312"/>
                    </a:cubicBezTo>
                    <a:cubicBezTo>
                      <a:pt x="1172" y="300"/>
                      <a:pt x="1021" y="181"/>
                      <a:pt x="815" y="181"/>
                    </a:cubicBezTo>
                    <a:cubicBezTo>
                      <a:pt x="805" y="181"/>
                      <a:pt x="795" y="181"/>
                      <a:pt x="784" y="182"/>
                    </a:cubicBezTo>
                    <a:cubicBezTo>
                      <a:pt x="510" y="182"/>
                      <a:pt x="262" y="338"/>
                      <a:pt x="118" y="574"/>
                    </a:cubicBezTo>
                    <a:cubicBezTo>
                      <a:pt x="13" y="769"/>
                      <a:pt x="0" y="992"/>
                      <a:pt x="66" y="1201"/>
                    </a:cubicBezTo>
                    <a:cubicBezTo>
                      <a:pt x="118" y="1410"/>
                      <a:pt x="222" y="1606"/>
                      <a:pt x="353" y="1775"/>
                    </a:cubicBezTo>
                    <a:cubicBezTo>
                      <a:pt x="601" y="2154"/>
                      <a:pt x="980" y="2494"/>
                      <a:pt x="1424" y="2520"/>
                    </a:cubicBezTo>
                    <a:cubicBezTo>
                      <a:pt x="1594" y="2520"/>
                      <a:pt x="1751" y="2494"/>
                      <a:pt x="1908" y="2442"/>
                    </a:cubicBezTo>
                    <a:cubicBezTo>
                      <a:pt x="2456" y="2259"/>
                      <a:pt x="2900" y="1841"/>
                      <a:pt x="3109" y="1292"/>
                    </a:cubicBezTo>
                    <a:cubicBezTo>
                      <a:pt x="3188" y="1083"/>
                      <a:pt x="3201" y="848"/>
                      <a:pt x="3149" y="613"/>
                    </a:cubicBezTo>
                    <a:cubicBezTo>
                      <a:pt x="3096" y="391"/>
                      <a:pt x="2953" y="195"/>
                      <a:pt x="2744" y="90"/>
                    </a:cubicBezTo>
                    <a:cubicBezTo>
                      <a:pt x="2621" y="26"/>
                      <a:pt x="2488" y="1"/>
                      <a:pt x="23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8186801" y="706367"/>
                <a:ext cx="384805" cy="172107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2322" extrusionOk="0">
                    <a:moveTo>
                      <a:pt x="3157" y="1"/>
                    </a:moveTo>
                    <a:cubicBezTo>
                      <a:pt x="2739" y="1"/>
                      <a:pt x="2319" y="85"/>
                      <a:pt x="1921" y="258"/>
                    </a:cubicBezTo>
                    <a:cubicBezTo>
                      <a:pt x="1151" y="611"/>
                      <a:pt x="471" y="1316"/>
                      <a:pt x="14" y="2257"/>
                    </a:cubicBezTo>
                    <a:cubicBezTo>
                      <a:pt x="1" y="2283"/>
                      <a:pt x="14" y="2309"/>
                      <a:pt x="27" y="2322"/>
                    </a:cubicBezTo>
                    <a:lnTo>
                      <a:pt x="53" y="2322"/>
                    </a:lnTo>
                    <a:cubicBezTo>
                      <a:pt x="66" y="2322"/>
                      <a:pt x="92" y="2322"/>
                      <a:pt x="92" y="2296"/>
                    </a:cubicBezTo>
                    <a:cubicBezTo>
                      <a:pt x="550" y="1368"/>
                      <a:pt x="1203" y="676"/>
                      <a:pt x="1960" y="336"/>
                    </a:cubicBezTo>
                    <a:cubicBezTo>
                      <a:pt x="2344" y="175"/>
                      <a:pt x="2748" y="97"/>
                      <a:pt x="3149" y="97"/>
                    </a:cubicBezTo>
                    <a:cubicBezTo>
                      <a:pt x="3854" y="97"/>
                      <a:pt x="4551" y="340"/>
                      <a:pt x="5109" y="806"/>
                    </a:cubicBezTo>
                    <a:cubicBezTo>
                      <a:pt x="5117" y="815"/>
                      <a:pt x="5126" y="819"/>
                      <a:pt x="5135" y="819"/>
                    </a:cubicBezTo>
                    <a:cubicBezTo>
                      <a:pt x="5166" y="819"/>
                      <a:pt x="5192" y="772"/>
                      <a:pt x="5161" y="741"/>
                    </a:cubicBezTo>
                    <a:cubicBezTo>
                      <a:pt x="4590" y="253"/>
                      <a:pt x="3878" y="1"/>
                      <a:pt x="3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3"/>
              <p:cNvSpPr/>
              <p:nvPr/>
            </p:nvSpPr>
            <p:spPr>
              <a:xfrm>
                <a:off x="8455033" y="659746"/>
                <a:ext cx="210190" cy="224584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3030" extrusionOk="0">
                    <a:moveTo>
                      <a:pt x="1566" y="0"/>
                    </a:moveTo>
                    <a:cubicBezTo>
                      <a:pt x="1437" y="0"/>
                      <a:pt x="1309" y="30"/>
                      <a:pt x="1189" y="90"/>
                    </a:cubicBezTo>
                    <a:cubicBezTo>
                      <a:pt x="928" y="234"/>
                      <a:pt x="784" y="534"/>
                      <a:pt x="693" y="821"/>
                    </a:cubicBezTo>
                    <a:cubicBezTo>
                      <a:pt x="628" y="991"/>
                      <a:pt x="706" y="1226"/>
                      <a:pt x="601" y="1357"/>
                    </a:cubicBezTo>
                    <a:cubicBezTo>
                      <a:pt x="484" y="1514"/>
                      <a:pt x="275" y="1579"/>
                      <a:pt x="157" y="1775"/>
                    </a:cubicBezTo>
                    <a:cubicBezTo>
                      <a:pt x="14" y="1997"/>
                      <a:pt x="1" y="2298"/>
                      <a:pt x="118" y="2546"/>
                    </a:cubicBezTo>
                    <a:cubicBezTo>
                      <a:pt x="223" y="2729"/>
                      <a:pt x="405" y="2872"/>
                      <a:pt x="601" y="2938"/>
                    </a:cubicBezTo>
                    <a:cubicBezTo>
                      <a:pt x="810" y="3003"/>
                      <a:pt x="1033" y="3029"/>
                      <a:pt x="1242" y="3029"/>
                    </a:cubicBezTo>
                    <a:cubicBezTo>
                      <a:pt x="1699" y="3016"/>
                      <a:pt x="2195" y="2899"/>
                      <a:pt x="2456" y="2533"/>
                    </a:cubicBezTo>
                    <a:cubicBezTo>
                      <a:pt x="2561" y="2402"/>
                      <a:pt x="2626" y="2245"/>
                      <a:pt x="2665" y="2089"/>
                    </a:cubicBezTo>
                    <a:cubicBezTo>
                      <a:pt x="2835" y="1540"/>
                      <a:pt x="2731" y="939"/>
                      <a:pt x="2391" y="456"/>
                    </a:cubicBezTo>
                    <a:cubicBezTo>
                      <a:pt x="2260" y="273"/>
                      <a:pt x="2078" y="129"/>
                      <a:pt x="1856" y="51"/>
                    </a:cubicBezTo>
                    <a:cubicBezTo>
                      <a:pt x="1760" y="17"/>
                      <a:pt x="1663" y="0"/>
                      <a:pt x="1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3"/>
              <p:cNvSpPr/>
              <p:nvPr/>
            </p:nvSpPr>
            <p:spPr>
              <a:xfrm>
                <a:off x="7706592" y="636250"/>
                <a:ext cx="478338" cy="240297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3242" extrusionOk="0">
                    <a:moveTo>
                      <a:pt x="3687" y="1"/>
                    </a:moveTo>
                    <a:cubicBezTo>
                      <a:pt x="3660" y="1"/>
                      <a:pt x="3633" y="1"/>
                      <a:pt x="3606" y="2"/>
                    </a:cubicBezTo>
                    <a:cubicBezTo>
                      <a:pt x="3214" y="28"/>
                      <a:pt x="2822" y="133"/>
                      <a:pt x="2456" y="302"/>
                    </a:cubicBezTo>
                    <a:cubicBezTo>
                      <a:pt x="1346" y="786"/>
                      <a:pt x="471" y="1583"/>
                      <a:pt x="14" y="2549"/>
                    </a:cubicBezTo>
                    <a:cubicBezTo>
                      <a:pt x="0" y="2562"/>
                      <a:pt x="14" y="2602"/>
                      <a:pt x="40" y="2602"/>
                    </a:cubicBezTo>
                    <a:cubicBezTo>
                      <a:pt x="43" y="2605"/>
                      <a:pt x="48" y="2607"/>
                      <a:pt x="54" y="2607"/>
                    </a:cubicBezTo>
                    <a:cubicBezTo>
                      <a:pt x="67" y="2607"/>
                      <a:pt x="83" y="2598"/>
                      <a:pt x="92" y="2589"/>
                    </a:cubicBezTo>
                    <a:cubicBezTo>
                      <a:pt x="549" y="1648"/>
                      <a:pt x="1398" y="864"/>
                      <a:pt x="2496" y="394"/>
                    </a:cubicBezTo>
                    <a:cubicBezTo>
                      <a:pt x="2848" y="224"/>
                      <a:pt x="3227" y="120"/>
                      <a:pt x="3606" y="93"/>
                    </a:cubicBezTo>
                    <a:cubicBezTo>
                      <a:pt x="3621" y="93"/>
                      <a:pt x="3635" y="93"/>
                      <a:pt x="3650" y="93"/>
                    </a:cubicBezTo>
                    <a:cubicBezTo>
                      <a:pt x="4418" y="93"/>
                      <a:pt x="5156" y="431"/>
                      <a:pt x="5631" y="1034"/>
                    </a:cubicBezTo>
                    <a:cubicBezTo>
                      <a:pt x="6114" y="1648"/>
                      <a:pt x="6362" y="2419"/>
                      <a:pt x="6336" y="3203"/>
                    </a:cubicBezTo>
                    <a:cubicBezTo>
                      <a:pt x="6323" y="3229"/>
                      <a:pt x="6349" y="3242"/>
                      <a:pt x="6375" y="3242"/>
                    </a:cubicBezTo>
                    <a:cubicBezTo>
                      <a:pt x="6402" y="3242"/>
                      <a:pt x="6415" y="3229"/>
                      <a:pt x="6428" y="3203"/>
                    </a:cubicBezTo>
                    <a:cubicBezTo>
                      <a:pt x="6454" y="2393"/>
                      <a:pt x="6206" y="1609"/>
                      <a:pt x="5709" y="969"/>
                    </a:cubicBezTo>
                    <a:cubicBezTo>
                      <a:pt x="5217" y="363"/>
                      <a:pt x="4468" y="1"/>
                      <a:pt x="3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7597194" y="694360"/>
                <a:ext cx="221752" cy="218802"/>
              </a:xfrm>
              <a:custGeom>
                <a:avLst/>
                <a:gdLst/>
                <a:ahLst/>
                <a:cxnLst/>
                <a:rect l="l" t="t" r="r" b="b"/>
                <a:pathLst>
                  <a:path w="2992" h="2952" extrusionOk="0">
                    <a:moveTo>
                      <a:pt x="1152" y="1"/>
                    </a:moveTo>
                    <a:cubicBezTo>
                      <a:pt x="1138" y="1"/>
                      <a:pt x="1124" y="1"/>
                      <a:pt x="1111" y="2"/>
                    </a:cubicBezTo>
                    <a:cubicBezTo>
                      <a:pt x="889" y="41"/>
                      <a:pt x="693" y="145"/>
                      <a:pt x="562" y="315"/>
                    </a:cubicBezTo>
                    <a:cubicBezTo>
                      <a:pt x="418" y="485"/>
                      <a:pt x="314" y="668"/>
                      <a:pt x="248" y="877"/>
                    </a:cubicBezTo>
                    <a:cubicBezTo>
                      <a:pt x="79" y="1295"/>
                      <a:pt x="0" y="1791"/>
                      <a:pt x="235" y="2183"/>
                    </a:cubicBezTo>
                    <a:cubicBezTo>
                      <a:pt x="327" y="2314"/>
                      <a:pt x="431" y="2432"/>
                      <a:pt x="562" y="2536"/>
                    </a:cubicBezTo>
                    <a:cubicBezTo>
                      <a:pt x="903" y="2809"/>
                      <a:pt x="1318" y="2951"/>
                      <a:pt x="1745" y="2951"/>
                    </a:cubicBezTo>
                    <a:cubicBezTo>
                      <a:pt x="1890" y="2951"/>
                      <a:pt x="2036" y="2935"/>
                      <a:pt x="2182" y="2902"/>
                    </a:cubicBezTo>
                    <a:cubicBezTo>
                      <a:pt x="2404" y="2837"/>
                      <a:pt x="2600" y="2719"/>
                      <a:pt x="2757" y="2549"/>
                    </a:cubicBezTo>
                    <a:cubicBezTo>
                      <a:pt x="2913" y="2379"/>
                      <a:pt x="2992" y="2157"/>
                      <a:pt x="2979" y="1922"/>
                    </a:cubicBezTo>
                    <a:cubicBezTo>
                      <a:pt x="2940" y="1622"/>
                      <a:pt x="2717" y="1373"/>
                      <a:pt x="2482" y="1177"/>
                    </a:cubicBezTo>
                    <a:cubicBezTo>
                      <a:pt x="2352" y="1060"/>
                      <a:pt x="2104" y="1047"/>
                      <a:pt x="2025" y="903"/>
                    </a:cubicBezTo>
                    <a:cubicBezTo>
                      <a:pt x="1934" y="720"/>
                      <a:pt x="1947" y="511"/>
                      <a:pt x="1816" y="328"/>
                    </a:cubicBezTo>
                    <a:cubicBezTo>
                      <a:pt x="1655" y="117"/>
                      <a:pt x="1411" y="1"/>
                      <a:pt x="11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7651485" y="1331960"/>
                <a:ext cx="249277" cy="192990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58" extrusionOk="0">
                    <a:moveTo>
                      <a:pt x="787" y="1"/>
                    </a:moveTo>
                    <a:cubicBezTo>
                      <a:pt x="562" y="1"/>
                      <a:pt x="348" y="102"/>
                      <a:pt x="196" y="275"/>
                    </a:cubicBezTo>
                    <a:cubicBezTo>
                      <a:pt x="66" y="445"/>
                      <a:pt x="0" y="667"/>
                      <a:pt x="26" y="876"/>
                    </a:cubicBezTo>
                    <a:cubicBezTo>
                      <a:pt x="39" y="1098"/>
                      <a:pt x="105" y="1307"/>
                      <a:pt x="196" y="1503"/>
                    </a:cubicBezTo>
                    <a:cubicBezTo>
                      <a:pt x="379" y="1908"/>
                      <a:pt x="693" y="2313"/>
                      <a:pt x="1124" y="2431"/>
                    </a:cubicBezTo>
                    <a:cubicBezTo>
                      <a:pt x="1221" y="2447"/>
                      <a:pt x="1322" y="2458"/>
                      <a:pt x="1423" y="2458"/>
                    </a:cubicBezTo>
                    <a:cubicBezTo>
                      <a:pt x="1485" y="2458"/>
                      <a:pt x="1547" y="2454"/>
                      <a:pt x="1607" y="2444"/>
                    </a:cubicBezTo>
                    <a:cubicBezTo>
                      <a:pt x="2182" y="2378"/>
                      <a:pt x="2704" y="2052"/>
                      <a:pt x="3005" y="1555"/>
                    </a:cubicBezTo>
                    <a:cubicBezTo>
                      <a:pt x="3122" y="1359"/>
                      <a:pt x="3175" y="1124"/>
                      <a:pt x="3162" y="902"/>
                    </a:cubicBezTo>
                    <a:cubicBezTo>
                      <a:pt x="3162" y="667"/>
                      <a:pt x="3044" y="445"/>
                      <a:pt x="2874" y="301"/>
                    </a:cubicBezTo>
                    <a:cubicBezTo>
                      <a:pt x="2685" y="162"/>
                      <a:pt x="2451" y="121"/>
                      <a:pt x="2217" y="121"/>
                    </a:cubicBezTo>
                    <a:cubicBezTo>
                      <a:pt x="2144" y="121"/>
                      <a:pt x="2071" y="125"/>
                      <a:pt x="1999" y="131"/>
                    </a:cubicBezTo>
                    <a:cubicBezTo>
                      <a:pt x="1836" y="143"/>
                      <a:pt x="1674" y="268"/>
                      <a:pt x="1529" y="268"/>
                    </a:cubicBezTo>
                    <a:cubicBezTo>
                      <a:pt x="1511" y="268"/>
                      <a:pt x="1494" y="266"/>
                      <a:pt x="1476" y="262"/>
                    </a:cubicBezTo>
                    <a:cubicBezTo>
                      <a:pt x="1280" y="210"/>
                      <a:pt x="1150" y="40"/>
                      <a:pt x="928" y="14"/>
                    </a:cubicBezTo>
                    <a:cubicBezTo>
                      <a:pt x="881" y="5"/>
                      <a:pt x="834" y="1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9" name="Google Shape;499;p23"/>
          <p:cNvGrpSpPr/>
          <p:nvPr/>
        </p:nvGrpSpPr>
        <p:grpSpPr>
          <a:xfrm>
            <a:off x="7788321" y="-64200"/>
            <a:ext cx="910721" cy="1951445"/>
            <a:chOff x="7483196" y="0"/>
            <a:chExt cx="910721" cy="1951445"/>
          </a:xfrm>
        </p:grpSpPr>
        <p:sp>
          <p:nvSpPr>
            <p:cNvPr id="500" name="Google Shape;500;p23"/>
            <p:cNvSpPr/>
            <p:nvPr/>
          </p:nvSpPr>
          <p:spPr>
            <a:xfrm>
              <a:off x="7934600" y="0"/>
              <a:ext cx="7900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" name="Google Shape;501;p23"/>
            <p:cNvGrpSpPr/>
            <p:nvPr/>
          </p:nvGrpSpPr>
          <p:grpSpPr>
            <a:xfrm>
              <a:off x="7483196" y="1056874"/>
              <a:ext cx="910721" cy="894571"/>
              <a:chOff x="9967321" y="-247226"/>
              <a:chExt cx="910721" cy="894571"/>
            </a:xfrm>
          </p:grpSpPr>
          <p:sp>
            <p:nvSpPr>
              <p:cNvPr id="502" name="Google Shape;502;p23"/>
              <p:cNvSpPr/>
              <p:nvPr/>
            </p:nvSpPr>
            <p:spPr>
              <a:xfrm>
                <a:off x="10180216" y="-247226"/>
                <a:ext cx="274869" cy="291704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812" extrusionOk="0">
                    <a:moveTo>
                      <a:pt x="486" y="1"/>
                    </a:moveTo>
                    <a:cubicBezTo>
                      <a:pt x="474" y="1"/>
                      <a:pt x="464" y="4"/>
                      <a:pt x="458" y="10"/>
                    </a:cubicBezTo>
                    <a:cubicBezTo>
                      <a:pt x="432" y="23"/>
                      <a:pt x="406" y="36"/>
                      <a:pt x="406" y="76"/>
                    </a:cubicBezTo>
                    <a:lnTo>
                      <a:pt x="14" y="3720"/>
                    </a:lnTo>
                    <a:cubicBezTo>
                      <a:pt x="1" y="3760"/>
                      <a:pt x="40" y="3799"/>
                      <a:pt x="79" y="3812"/>
                    </a:cubicBezTo>
                    <a:cubicBezTo>
                      <a:pt x="118" y="3812"/>
                      <a:pt x="144" y="3773"/>
                      <a:pt x="144" y="3746"/>
                    </a:cubicBezTo>
                    <a:lnTo>
                      <a:pt x="549" y="206"/>
                    </a:lnTo>
                    <a:lnTo>
                      <a:pt x="3449" y="2100"/>
                    </a:lnTo>
                    <a:cubicBezTo>
                      <a:pt x="3464" y="2113"/>
                      <a:pt x="3480" y="2118"/>
                      <a:pt x="3494" y="2118"/>
                    </a:cubicBezTo>
                    <a:cubicBezTo>
                      <a:pt x="3552" y="2118"/>
                      <a:pt x="3591" y="2025"/>
                      <a:pt x="3528" y="1983"/>
                    </a:cubicBezTo>
                    <a:lnTo>
                      <a:pt x="523" y="10"/>
                    </a:lnTo>
                    <a:cubicBezTo>
                      <a:pt x="510" y="4"/>
                      <a:pt x="49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3"/>
              <p:cNvSpPr/>
              <p:nvPr/>
            </p:nvSpPr>
            <p:spPr>
              <a:xfrm>
                <a:off x="10384157" y="357325"/>
                <a:ext cx="277011" cy="29002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790" extrusionOk="0">
                    <a:moveTo>
                      <a:pt x="3541" y="1"/>
                    </a:moveTo>
                    <a:cubicBezTo>
                      <a:pt x="3502" y="1"/>
                      <a:pt x="3462" y="27"/>
                      <a:pt x="3462" y="66"/>
                    </a:cubicBezTo>
                    <a:lnTo>
                      <a:pt x="2966" y="3580"/>
                    </a:lnTo>
                    <a:lnTo>
                      <a:pt x="118" y="1607"/>
                    </a:lnTo>
                    <a:cubicBezTo>
                      <a:pt x="106" y="1596"/>
                      <a:pt x="89" y="1589"/>
                      <a:pt x="72" y="1589"/>
                    </a:cubicBezTo>
                    <a:cubicBezTo>
                      <a:pt x="50" y="1589"/>
                      <a:pt x="28" y="1599"/>
                      <a:pt x="14" y="1621"/>
                    </a:cubicBezTo>
                    <a:cubicBezTo>
                      <a:pt x="1" y="1647"/>
                      <a:pt x="1" y="1699"/>
                      <a:pt x="40" y="1725"/>
                    </a:cubicBezTo>
                    <a:lnTo>
                      <a:pt x="2992" y="3776"/>
                    </a:lnTo>
                    <a:cubicBezTo>
                      <a:pt x="2992" y="3789"/>
                      <a:pt x="3018" y="3789"/>
                      <a:pt x="3031" y="3789"/>
                    </a:cubicBezTo>
                    <a:lnTo>
                      <a:pt x="3057" y="3789"/>
                    </a:lnTo>
                    <a:cubicBezTo>
                      <a:pt x="3084" y="3776"/>
                      <a:pt x="3097" y="3750"/>
                      <a:pt x="3097" y="3724"/>
                    </a:cubicBezTo>
                    <a:lnTo>
                      <a:pt x="3606" y="92"/>
                    </a:lnTo>
                    <a:cubicBezTo>
                      <a:pt x="3619" y="53"/>
                      <a:pt x="3580" y="14"/>
                      <a:pt x="35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3"/>
              <p:cNvSpPr/>
              <p:nvPr/>
            </p:nvSpPr>
            <p:spPr>
              <a:xfrm>
                <a:off x="10396171" y="-237507"/>
                <a:ext cx="273951" cy="286041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738" extrusionOk="0">
                    <a:moveTo>
                      <a:pt x="3162" y="1"/>
                    </a:moveTo>
                    <a:lnTo>
                      <a:pt x="40" y="1934"/>
                    </a:lnTo>
                    <a:cubicBezTo>
                      <a:pt x="13" y="1960"/>
                      <a:pt x="0" y="2000"/>
                      <a:pt x="13" y="2039"/>
                    </a:cubicBezTo>
                    <a:cubicBezTo>
                      <a:pt x="30" y="2064"/>
                      <a:pt x="58" y="2079"/>
                      <a:pt x="83" y="2079"/>
                    </a:cubicBezTo>
                    <a:cubicBezTo>
                      <a:pt x="96" y="2079"/>
                      <a:pt x="109" y="2074"/>
                      <a:pt x="118" y="2065"/>
                    </a:cubicBezTo>
                    <a:lnTo>
                      <a:pt x="3136" y="197"/>
                    </a:lnTo>
                    <a:lnTo>
                      <a:pt x="3423" y="3659"/>
                    </a:lnTo>
                    <a:cubicBezTo>
                      <a:pt x="3436" y="3698"/>
                      <a:pt x="3462" y="3737"/>
                      <a:pt x="3501" y="3737"/>
                    </a:cubicBezTo>
                    <a:lnTo>
                      <a:pt x="3514" y="3724"/>
                    </a:lnTo>
                    <a:cubicBezTo>
                      <a:pt x="3554" y="3724"/>
                      <a:pt x="3580" y="3685"/>
                      <a:pt x="3580" y="3646"/>
                    </a:cubicBezTo>
                    <a:lnTo>
                      <a:pt x="3279" y="66"/>
                    </a:lnTo>
                    <a:cubicBezTo>
                      <a:pt x="3279" y="40"/>
                      <a:pt x="3266" y="14"/>
                      <a:pt x="3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10171262" y="346305"/>
                <a:ext cx="273109" cy="28703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3751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lnTo>
                      <a:pt x="209" y="3672"/>
                    </a:lnTo>
                    <a:cubicBezTo>
                      <a:pt x="209" y="3698"/>
                      <a:pt x="222" y="3724"/>
                      <a:pt x="248" y="3737"/>
                    </a:cubicBezTo>
                    <a:cubicBezTo>
                      <a:pt x="261" y="3737"/>
                      <a:pt x="274" y="3750"/>
                      <a:pt x="287" y="3750"/>
                    </a:cubicBezTo>
                    <a:cubicBezTo>
                      <a:pt x="301" y="3737"/>
                      <a:pt x="314" y="3737"/>
                      <a:pt x="327" y="3724"/>
                    </a:cubicBezTo>
                    <a:lnTo>
                      <a:pt x="3501" y="1882"/>
                    </a:lnTo>
                    <a:cubicBezTo>
                      <a:pt x="3569" y="1837"/>
                      <a:pt x="3520" y="1744"/>
                      <a:pt x="3455" y="1744"/>
                    </a:cubicBezTo>
                    <a:cubicBezTo>
                      <a:pt x="3444" y="1744"/>
                      <a:pt x="3434" y="1746"/>
                      <a:pt x="3423" y="1751"/>
                    </a:cubicBezTo>
                    <a:lnTo>
                      <a:pt x="353" y="3541"/>
                    </a:lnTo>
                    <a:lnTo>
                      <a:pt x="157" y="79"/>
                    </a:lnTo>
                    <a:cubicBezTo>
                      <a:pt x="157" y="27"/>
                      <a:pt x="118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10581134" y="-36552"/>
                <a:ext cx="290939" cy="276399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612" extrusionOk="0">
                    <a:moveTo>
                      <a:pt x="92" y="1"/>
                    </a:moveTo>
                    <a:cubicBezTo>
                      <a:pt x="52" y="1"/>
                      <a:pt x="13" y="27"/>
                      <a:pt x="0" y="66"/>
                    </a:cubicBezTo>
                    <a:cubicBezTo>
                      <a:pt x="0" y="105"/>
                      <a:pt x="26" y="144"/>
                      <a:pt x="65" y="144"/>
                    </a:cubicBezTo>
                    <a:lnTo>
                      <a:pt x="3593" y="641"/>
                    </a:lnTo>
                    <a:lnTo>
                      <a:pt x="1607" y="3489"/>
                    </a:lnTo>
                    <a:cubicBezTo>
                      <a:pt x="1581" y="3528"/>
                      <a:pt x="1594" y="3580"/>
                      <a:pt x="1633" y="3593"/>
                    </a:cubicBezTo>
                    <a:cubicBezTo>
                      <a:pt x="1633" y="3606"/>
                      <a:pt x="1659" y="3606"/>
                      <a:pt x="1672" y="3606"/>
                    </a:cubicBezTo>
                    <a:cubicBezTo>
                      <a:pt x="1679" y="3610"/>
                      <a:pt x="1686" y="3611"/>
                      <a:pt x="1693" y="3611"/>
                    </a:cubicBezTo>
                    <a:cubicBezTo>
                      <a:pt x="1711" y="3611"/>
                      <a:pt x="1728" y="3599"/>
                      <a:pt x="1738" y="3580"/>
                    </a:cubicBezTo>
                    <a:lnTo>
                      <a:pt x="3788" y="615"/>
                    </a:lnTo>
                    <a:cubicBezTo>
                      <a:pt x="3802" y="602"/>
                      <a:pt x="3802" y="562"/>
                      <a:pt x="3788" y="549"/>
                    </a:cubicBezTo>
                    <a:cubicBezTo>
                      <a:pt x="3775" y="523"/>
                      <a:pt x="3749" y="510"/>
                      <a:pt x="3723" y="497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9967321" y="156599"/>
                <a:ext cx="291627" cy="27884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44" extrusionOk="0">
                    <a:moveTo>
                      <a:pt x="2199" y="0"/>
                    </a:moveTo>
                    <a:cubicBezTo>
                      <a:pt x="2177" y="0"/>
                      <a:pt x="2158" y="14"/>
                      <a:pt x="2143" y="37"/>
                    </a:cubicBezTo>
                    <a:lnTo>
                      <a:pt x="13" y="2924"/>
                    </a:lnTo>
                    <a:cubicBezTo>
                      <a:pt x="0" y="2950"/>
                      <a:pt x="0" y="2976"/>
                      <a:pt x="13" y="3002"/>
                    </a:cubicBezTo>
                    <a:cubicBezTo>
                      <a:pt x="13" y="3029"/>
                      <a:pt x="39" y="3042"/>
                      <a:pt x="65" y="3042"/>
                    </a:cubicBezTo>
                    <a:lnTo>
                      <a:pt x="3684" y="3643"/>
                    </a:lnTo>
                    <a:lnTo>
                      <a:pt x="3710" y="3643"/>
                    </a:lnTo>
                    <a:cubicBezTo>
                      <a:pt x="3714" y="3643"/>
                      <a:pt x="3718" y="3643"/>
                      <a:pt x="3722" y="3643"/>
                    </a:cubicBezTo>
                    <a:cubicBezTo>
                      <a:pt x="3803" y="3643"/>
                      <a:pt x="3811" y="3511"/>
                      <a:pt x="3723" y="3499"/>
                    </a:cubicBezTo>
                    <a:lnTo>
                      <a:pt x="209" y="2924"/>
                    </a:lnTo>
                    <a:lnTo>
                      <a:pt x="2260" y="129"/>
                    </a:lnTo>
                    <a:cubicBezTo>
                      <a:pt x="2286" y="89"/>
                      <a:pt x="2273" y="37"/>
                      <a:pt x="2247" y="24"/>
                    </a:cubicBezTo>
                    <a:cubicBezTo>
                      <a:pt x="2231" y="8"/>
                      <a:pt x="2214" y="0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0595062" y="149099"/>
                <a:ext cx="282980" cy="284281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715" extrusionOk="0">
                    <a:moveTo>
                      <a:pt x="1378" y="1"/>
                    </a:moveTo>
                    <a:cubicBezTo>
                      <a:pt x="1322" y="1"/>
                      <a:pt x="1273" y="65"/>
                      <a:pt x="1320" y="122"/>
                    </a:cubicBezTo>
                    <a:lnTo>
                      <a:pt x="3476" y="2931"/>
                    </a:lnTo>
                    <a:lnTo>
                      <a:pt x="66" y="3558"/>
                    </a:lnTo>
                    <a:cubicBezTo>
                      <a:pt x="27" y="3571"/>
                      <a:pt x="1" y="3610"/>
                      <a:pt x="1" y="3649"/>
                    </a:cubicBezTo>
                    <a:cubicBezTo>
                      <a:pt x="14" y="3675"/>
                      <a:pt x="40" y="3701"/>
                      <a:pt x="79" y="3714"/>
                    </a:cubicBezTo>
                    <a:lnTo>
                      <a:pt x="92" y="3714"/>
                    </a:lnTo>
                    <a:lnTo>
                      <a:pt x="3620" y="3061"/>
                    </a:lnTo>
                    <a:cubicBezTo>
                      <a:pt x="3672" y="3048"/>
                      <a:pt x="3698" y="2983"/>
                      <a:pt x="3672" y="2944"/>
                    </a:cubicBezTo>
                    <a:lnTo>
                      <a:pt x="1438" y="31"/>
                    </a:lnTo>
                    <a:cubicBezTo>
                      <a:pt x="1420" y="9"/>
                      <a:pt x="1399" y="1"/>
                      <a:pt x="1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9967321" y="-32725"/>
                <a:ext cx="284434" cy="2821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687" extrusionOk="0">
                    <a:moveTo>
                      <a:pt x="3635" y="0"/>
                    </a:moveTo>
                    <a:cubicBezTo>
                      <a:pt x="3630" y="0"/>
                      <a:pt x="3624" y="1"/>
                      <a:pt x="3619" y="3"/>
                    </a:cubicBezTo>
                    <a:lnTo>
                      <a:pt x="65" y="565"/>
                    </a:lnTo>
                    <a:cubicBezTo>
                      <a:pt x="39" y="565"/>
                      <a:pt x="13" y="578"/>
                      <a:pt x="0" y="604"/>
                    </a:cubicBezTo>
                    <a:cubicBezTo>
                      <a:pt x="0" y="630"/>
                      <a:pt x="0" y="656"/>
                      <a:pt x="13" y="682"/>
                    </a:cubicBezTo>
                    <a:lnTo>
                      <a:pt x="2169" y="3648"/>
                    </a:lnTo>
                    <a:cubicBezTo>
                      <a:pt x="2182" y="3674"/>
                      <a:pt x="2195" y="3687"/>
                      <a:pt x="2221" y="3687"/>
                    </a:cubicBezTo>
                    <a:cubicBezTo>
                      <a:pt x="2234" y="3687"/>
                      <a:pt x="2260" y="3674"/>
                      <a:pt x="2273" y="3674"/>
                    </a:cubicBezTo>
                    <a:cubicBezTo>
                      <a:pt x="2299" y="3648"/>
                      <a:pt x="2312" y="3595"/>
                      <a:pt x="2286" y="3569"/>
                    </a:cubicBezTo>
                    <a:lnTo>
                      <a:pt x="209" y="695"/>
                    </a:lnTo>
                    <a:lnTo>
                      <a:pt x="3632" y="147"/>
                    </a:lnTo>
                    <a:cubicBezTo>
                      <a:pt x="3717" y="147"/>
                      <a:pt x="3700" y="0"/>
                      <a:pt x="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10127260" y="-93486"/>
                <a:ext cx="614858" cy="61378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8021" extrusionOk="0">
                    <a:moveTo>
                      <a:pt x="4024" y="0"/>
                    </a:moveTo>
                    <a:cubicBezTo>
                      <a:pt x="1803" y="0"/>
                      <a:pt x="0" y="1790"/>
                      <a:pt x="0" y="4011"/>
                    </a:cubicBezTo>
                    <a:cubicBezTo>
                      <a:pt x="0" y="6231"/>
                      <a:pt x="1803" y="8021"/>
                      <a:pt x="4024" y="8021"/>
                    </a:cubicBezTo>
                    <a:cubicBezTo>
                      <a:pt x="6232" y="8021"/>
                      <a:pt x="8034" y="6231"/>
                      <a:pt x="8034" y="4011"/>
                    </a:cubicBezTo>
                    <a:cubicBezTo>
                      <a:pt x="8034" y="1790"/>
                      <a:pt x="6232" y="0"/>
                      <a:pt x="4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10053260" y="-72901"/>
                <a:ext cx="666817" cy="57124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7465" extrusionOk="0">
                    <a:moveTo>
                      <a:pt x="4991" y="45"/>
                    </a:moveTo>
                    <a:cubicBezTo>
                      <a:pt x="7016" y="45"/>
                      <a:pt x="8675" y="1704"/>
                      <a:pt x="8675" y="3742"/>
                    </a:cubicBezTo>
                    <a:cubicBezTo>
                      <a:pt x="8675" y="5969"/>
                      <a:pt x="6857" y="7443"/>
                      <a:pt x="4956" y="7443"/>
                    </a:cubicBezTo>
                    <a:cubicBezTo>
                      <a:pt x="4048" y="7443"/>
                      <a:pt x="3121" y="7106"/>
                      <a:pt x="2365" y="6354"/>
                    </a:cubicBezTo>
                    <a:cubicBezTo>
                      <a:pt x="40" y="4029"/>
                      <a:pt x="1699" y="45"/>
                      <a:pt x="4991" y="45"/>
                    </a:cubicBezTo>
                    <a:close/>
                    <a:moveTo>
                      <a:pt x="4959" y="1"/>
                    </a:moveTo>
                    <a:cubicBezTo>
                      <a:pt x="4042" y="1"/>
                      <a:pt x="3109" y="342"/>
                      <a:pt x="2352" y="1103"/>
                    </a:cubicBezTo>
                    <a:cubicBezTo>
                      <a:pt x="1" y="3454"/>
                      <a:pt x="1660" y="7465"/>
                      <a:pt x="4991" y="7465"/>
                    </a:cubicBezTo>
                    <a:cubicBezTo>
                      <a:pt x="7042" y="7465"/>
                      <a:pt x="8714" y="5792"/>
                      <a:pt x="8714" y="3742"/>
                    </a:cubicBezTo>
                    <a:cubicBezTo>
                      <a:pt x="8714" y="1489"/>
                      <a:pt x="6874" y="1"/>
                      <a:pt x="4959" y="1"/>
                    </a:cubicBezTo>
                    <a:close/>
                  </a:path>
                </a:pathLst>
              </a:custGeom>
              <a:solidFill>
                <a:srgbClr val="5A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10162232" y="-33031"/>
                <a:ext cx="517904" cy="491351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421" extrusionOk="0">
                    <a:moveTo>
                      <a:pt x="3557" y="1"/>
                    </a:moveTo>
                    <a:cubicBezTo>
                      <a:pt x="2986" y="1"/>
                      <a:pt x="2410" y="153"/>
                      <a:pt x="1895" y="464"/>
                    </a:cubicBezTo>
                    <a:cubicBezTo>
                      <a:pt x="562" y="1274"/>
                      <a:pt x="1" y="2907"/>
                      <a:pt x="562" y="4357"/>
                    </a:cubicBezTo>
                    <a:cubicBezTo>
                      <a:pt x="1042" y="5613"/>
                      <a:pt x="2250" y="6420"/>
                      <a:pt x="3568" y="6420"/>
                    </a:cubicBezTo>
                    <a:cubicBezTo>
                      <a:pt x="3757" y="6420"/>
                      <a:pt x="3949" y="6403"/>
                      <a:pt x="4142" y="6369"/>
                    </a:cubicBezTo>
                    <a:cubicBezTo>
                      <a:pt x="5657" y="6094"/>
                      <a:pt x="6767" y="4762"/>
                      <a:pt x="6767" y="3221"/>
                    </a:cubicBezTo>
                    <a:cubicBezTo>
                      <a:pt x="6767" y="2424"/>
                      <a:pt x="6480" y="1666"/>
                      <a:pt x="5957" y="1078"/>
                    </a:cubicBezTo>
                    <a:cubicBezTo>
                      <a:pt x="5329" y="370"/>
                      <a:pt x="4448" y="1"/>
                      <a:pt x="3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10183200" y="-14283"/>
                <a:ext cx="496937" cy="473062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6182" extrusionOk="0">
                    <a:moveTo>
                      <a:pt x="3531" y="1"/>
                    </a:moveTo>
                    <a:cubicBezTo>
                      <a:pt x="2710" y="1"/>
                      <a:pt x="1891" y="315"/>
                      <a:pt x="1268" y="938"/>
                    </a:cubicBezTo>
                    <a:cubicBezTo>
                      <a:pt x="53" y="2153"/>
                      <a:pt x="1" y="4086"/>
                      <a:pt x="1137" y="5353"/>
                    </a:cubicBezTo>
                    <a:cubicBezTo>
                      <a:pt x="1774" y="5925"/>
                      <a:pt x="2527" y="6182"/>
                      <a:pt x="3264" y="6182"/>
                    </a:cubicBezTo>
                    <a:cubicBezTo>
                      <a:pt x="4919" y="6182"/>
                      <a:pt x="6493" y="4891"/>
                      <a:pt x="6493" y="2976"/>
                    </a:cubicBezTo>
                    <a:cubicBezTo>
                      <a:pt x="6493" y="2179"/>
                      <a:pt x="6206" y="1408"/>
                      <a:pt x="5670" y="820"/>
                    </a:cubicBezTo>
                    <a:cubicBezTo>
                      <a:pt x="5060" y="272"/>
                      <a:pt x="4295" y="1"/>
                      <a:pt x="3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EA99D423-243D-92A2-DCD9-A7E7B0DCC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7285" y="-32614"/>
            <a:ext cx="676715" cy="6767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7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607" name="Google Shape;607;p27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7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C75B367D-0FF5-C092-5505-4328613B347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67285" y="0"/>
            <a:ext cx="676715" cy="67671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1" r:id="rId5"/>
    <p:sldLayoutId id="2147483664" r:id="rId6"/>
    <p:sldLayoutId id="2147483667" r:id="rId7"/>
    <p:sldLayoutId id="2147483669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6.png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hyperlink" Target="https://pixabay.com/ko/%EB%A3%B8-%EB%82%B4%EB%B6%80-%EB%B8%94%EB%A3%A8-%EB%B2%BD-%EB%B8%94%EB%9E%99-%ED%99%A9%EC%83%89-%ED%83%80%EC%9D%BC-%EC%BD%94%EB%84%88-%EC%B0%BD%EB%AC%B8-%EB%AC%B8-%ED%99%88-34359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p3"/><Relationship Id="rId13" Type="http://schemas.openxmlformats.org/officeDocument/2006/relationships/image" Target="../media/image11.png"/><Relationship Id="rId3" Type="http://schemas.microsoft.com/office/2007/relationships/media" Target="../media/media6.mp3"/><Relationship Id="rId7" Type="http://schemas.microsoft.com/office/2007/relationships/media" Target="../media/media8.mp3"/><Relationship Id="rId12" Type="http://schemas.openxmlformats.org/officeDocument/2006/relationships/image" Target="../media/image10.png"/><Relationship Id="rId2" Type="http://schemas.openxmlformats.org/officeDocument/2006/relationships/audio" Target="../media/media5.mp3"/><Relationship Id="rId16" Type="http://schemas.openxmlformats.org/officeDocument/2006/relationships/image" Target="../media/image4.png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5.png"/><Relationship Id="rId5" Type="http://schemas.microsoft.com/office/2007/relationships/media" Target="../media/media7.mp3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6.mp3"/><Relationship Id="rId9" Type="http://schemas.openxmlformats.org/officeDocument/2006/relationships/slideLayout" Target="../slideLayouts/slideLayout5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Unit 2 </a:t>
            </a:r>
            <a:br>
              <a:rPr lang="en" dirty="0">
                <a:latin typeface="+mj-lt"/>
              </a:rPr>
            </a:br>
            <a:r>
              <a:rPr lang="en" dirty="0">
                <a:solidFill>
                  <a:schemeClr val="dk2"/>
                </a:solidFill>
                <a:latin typeface="+mj-lt"/>
              </a:rPr>
              <a:t>My House</a:t>
            </a:r>
            <a:endParaRPr dirty="0">
              <a:latin typeface="+mj-lt"/>
            </a:endParaRPr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Here begins our lesson!</a:t>
            </a:r>
            <a:endParaRPr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4693E-05BB-482A-84F3-DD8FBD434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841" y="-67938"/>
            <a:ext cx="962159" cy="7240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51"/>
          <p:cNvSpPr txBox="1">
            <a:spLocks noGrp="1"/>
          </p:cNvSpPr>
          <p:nvPr>
            <p:ph type="title"/>
          </p:nvPr>
        </p:nvSpPr>
        <p:spPr>
          <a:xfrm>
            <a:off x="2675394" y="835440"/>
            <a:ext cx="5790874" cy="5832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+mj-lt"/>
              </a:rPr>
              <a:t>Work with your teacher. Ask where he/she and his/her family and friends live.</a:t>
            </a:r>
            <a:endParaRPr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B1DB16-1A47-5BAE-D5DA-41D5165EE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133" y="898870"/>
            <a:ext cx="399473" cy="3994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5299E5-EA7F-0F79-F141-49E2893A9D66}"/>
              </a:ext>
            </a:extLst>
          </p:cNvPr>
          <p:cNvSpPr txBox="1"/>
          <p:nvPr/>
        </p:nvSpPr>
        <p:spPr>
          <a:xfrm>
            <a:off x="2594610" y="1563309"/>
            <a:ext cx="466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i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A: </a:t>
            </a: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 Where do you live?</a:t>
            </a:r>
          </a:p>
          <a:p>
            <a:pPr>
              <a:buClrTx/>
              <a:buFontTx/>
              <a:buNone/>
            </a:pPr>
            <a:r>
              <a:rPr lang="en-US" sz="2000" b="1" i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B:  </a:t>
            </a: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I live in a flat.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ECB9B-E01E-2383-C69A-E515D23CBFBC}"/>
              </a:ext>
            </a:extLst>
          </p:cNvPr>
          <p:cNvGrpSpPr/>
          <p:nvPr/>
        </p:nvGrpSpPr>
        <p:grpSpPr>
          <a:xfrm>
            <a:off x="1544957" y="2493817"/>
            <a:ext cx="5404483" cy="2283089"/>
            <a:chOff x="193701" y="1590291"/>
            <a:chExt cx="8653859" cy="5137079"/>
          </a:xfrm>
        </p:grpSpPr>
        <p:sp>
          <p:nvSpPr>
            <p:cNvPr id="15" name="Rounded Rectangle 19">
              <a:extLst>
                <a:ext uri="{FF2B5EF4-FFF2-40B4-BE49-F238E27FC236}">
                  <a16:creationId xmlns:a16="http://schemas.microsoft.com/office/drawing/2014/main" id="{5A7081C1-CCF9-E221-829F-4730A65BD1A2}"/>
                </a:ext>
              </a:extLst>
            </p:cNvPr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 w="12700" cap="flat" cmpd="sng" algn="ctr">
              <a:solidFill>
                <a:srgbClr val="C0E6EA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E10B7227-ACAC-D00C-1F7D-61C570F0773D}"/>
                </a:ext>
              </a:extLst>
            </p:cNvPr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 w="12700" cap="flat" cmpd="sng" algn="ctr">
              <a:solidFill>
                <a:srgbClr val="05A0B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ounded Rectangle 21">
              <a:extLst>
                <a:ext uri="{FF2B5EF4-FFF2-40B4-BE49-F238E27FC236}">
                  <a16:creationId xmlns:a16="http://schemas.microsoft.com/office/drawing/2014/main" id="{F71FC568-F2DF-3E5D-DF96-11EB5F372F0D}"/>
                </a:ext>
              </a:extLst>
            </p:cNvPr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0109C8-7F06-C113-20B4-DC9528D7334B}"/>
              </a:ext>
            </a:extLst>
          </p:cNvPr>
          <p:cNvCxnSpPr>
            <a:cxnSpLocks/>
          </p:cNvCxnSpPr>
          <p:nvPr/>
        </p:nvCxnSpPr>
        <p:spPr>
          <a:xfrm>
            <a:off x="2426606" y="2932372"/>
            <a:ext cx="3423154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60E2A9-5D9A-8F56-B150-4BBE8297BD65}"/>
              </a:ext>
            </a:extLst>
          </p:cNvPr>
          <p:cNvCxnSpPr>
            <a:cxnSpLocks/>
          </p:cNvCxnSpPr>
          <p:nvPr/>
        </p:nvCxnSpPr>
        <p:spPr>
          <a:xfrm>
            <a:off x="2426606" y="3487391"/>
            <a:ext cx="3423154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A6B4CA-0DA6-84BC-F4C7-2078D71C4C0D}"/>
              </a:ext>
            </a:extLst>
          </p:cNvPr>
          <p:cNvCxnSpPr>
            <a:cxnSpLocks/>
          </p:cNvCxnSpPr>
          <p:nvPr/>
        </p:nvCxnSpPr>
        <p:spPr>
          <a:xfrm>
            <a:off x="2426606" y="4044892"/>
            <a:ext cx="3423154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7D6E38-43CE-BE60-4621-8514201E0DA2}"/>
              </a:ext>
            </a:extLst>
          </p:cNvPr>
          <p:cNvCxnSpPr>
            <a:cxnSpLocks/>
          </p:cNvCxnSpPr>
          <p:nvPr/>
        </p:nvCxnSpPr>
        <p:spPr>
          <a:xfrm>
            <a:off x="2426606" y="4608772"/>
            <a:ext cx="3423154" cy="0"/>
          </a:xfrm>
          <a:prstGeom prst="line">
            <a:avLst/>
          </a:pr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9BC4B52-00F2-4F37-B67B-4F7C7A75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16" y="-198697"/>
            <a:ext cx="73352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ent Cartoon Images – Browse 725,726 Stock Photos, Vectors, and Video |  Adobe Stock">
            <a:extLst>
              <a:ext uri="{FF2B5EF4-FFF2-40B4-BE49-F238E27FC236}">
                <a16:creationId xmlns:a16="http://schemas.microsoft.com/office/drawing/2014/main" id="{CA5AC0BE-FD3F-4152-ADE9-CFCEA9A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667" l="885" r="97640">
                        <a14:foregroundMark x1="12832" y1="16944" x2="18142" y2="38333"/>
                        <a14:foregroundMark x1="30678" y1="24444" x2="32891" y2="42500"/>
                        <a14:foregroundMark x1="27876" y1="46944" x2="24336" y2="38889"/>
                        <a14:foregroundMark x1="34071" y1="49722" x2="36283" y2="62222"/>
                        <a14:foregroundMark x1="28761" y1="42500" x2="30678" y2="67222"/>
                        <a14:foregroundMark x1="30678" y1="67222" x2="35398" y2="65556"/>
                        <a14:foregroundMark x1="37611" y1="64167" x2="31268" y2="56944"/>
                        <a14:foregroundMark x1="31268" y1="56944" x2="31268" y2="56111"/>
                        <a14:foregroundMark x1="23599" y1="35000" x2="23599" y2="36944"/>
                        <a14:foregroundMark x1="8555" y1="33611" x2="885" y2="32222"/>
                        <a14:foregroundMark x1="885" y1="32222" x2="3245" y2="27500"/>
                        <a14:foregroundMark x1="9882" y1="64167" x2="11062" y2="80833"/>
                        <a14:foregroundMark x1="11504" y1="83333" x2="11799" y2="88333"/>
                        <a14:foregroundMark x1="8997" y1="96944" x2="14159" y2="92500"/>
                        <a14:foregroundMark x1="19174" y1="92778" x2="22271" y2="94722"/>
                        <a14:foregroundMark x1="30826" y1="65000" x2="29941" y2="81111"/>
                        <a14:foregroundMark x1="35398" y1="68333" x2="36283" y2="84444"/>
                        <a14:foregroundMark x1="28909" y1="85000" x2="28024" y2="95556"/>
                        <a14:foregroundMark x1="36283" y1="88611" x2="37463" y2="93333"/>
                        <a14:foregroundMark x1="45428" y1="72222" x2="43215" y2="91944"/>
                        <a14:foregroundMark x1="43215" y1="91944" x2="43658" y2="90556"/>
                        <a14:foregroundMark x1="54277" y1="74167" x2="56342" y2="94722"/>
                        <a14:foregroundMark x1="56342" y1="94722" x2="56490" y2="94167"/>
                        <a14:foregroundMark x1="50442" y1="65000" x2="54130" y2="64722"/>
                        <a14:foregroundMark x1="66372" y1="45833" x2="69912" y2="54722"/>
                        <a14:foregroundMark x1="60619" y1="94167" x2="62389" y2="76111"/>
                        <a14:foregroundMark x1="62389" y1="76111" x2="63864" y2="70278"/>
                        <a14:foregroundMark x1="70501" y1="67778" x2="70206" y2="87500"/>
                        <a14:foregroundMark x1="70206" y1="87500" x2="69322" y2="92500"/>
                        <a14:foregroundMark x1="59292" y1="10000" x2="59292" y2="10000"/>
                        <a14:foregroundMark x1="75664" y1="10556" x2="75664" y2="10556"/>
                        <a14:foregroundMark x1="83481" y1="8333" x2="83923" y2="8333"/>
                        <a14:foregroundMark x1="87611" y1="17500" x2="87611" y2="17500"/>
                        <a14:foregroundMark x1="82743" y1="7778" x2="86283" y2="57222"/>
                        <a14:foregroundMark x1="86283" y1="57222" x2="84956" y2="77778"/>
                        <a14:foregroundMark x1="89823" y1="36111" x2="97493" y2="28611"/>
                        <a14:foregroundMark x1="97493" y1="28611" x2="97640" y2="27778"/>
                        <a14:foregroundMark x1="79204" y1="34722" x2="75959" y2="47500"/>
                        <a14:foregroundMark x1="14897" y1="10278" x2="23304" y2="12222"/>
                        <a14:foregroundMark x1="30678" y1="56111" x2="33333" y2="65556"/>
                        <a14:foregroundMark x1="80826" y1="36944" x2="79499" y2="56944"/>
                        <a14:foregroundMark x1="71829" y1="40278" x2="74779" y2="43611"/>
                        <a14:foregroundMark x1="36431" y1="40556" x2="39528" y2="53611"/>
                        <a14:foregroundMark x1="39528" y1="53611" x2="39528" y2="56389"/>
                        <a14:foregroundMark x1="65044" y1="44444" x2="60472" y2="46111"/>
                        <a14:foregroundMark x1="60029" y1="46667" x2="57965" y2="42500"/>
                        <a14:foregroundMark x1="19469" y1="38611" x2="2109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175" y="2571750"/>
            <a:ext cx="4866582" cy="25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01A45-E08E-4651-A25F-787D745B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916" y="-198697"/>
            <a:ext cx="733527" cy="819264"/>
          </a:xfrm>
          <a:prstGeom prst="rect">
            <a:avLst/>
          </a:prstGeom>
        </p:spPr>
      </p:pic>
      <p:grpSp>
        <p:nvGrpSpPr>
          <p:cNvPr id="10" name="Google Shape;2607;p70">
            <a:extLst>
              <a:ext uri="{FF2B5EF4-FFF2-40B4-BE49-F238E27FC236}">
                <a16:creationId xmlns:a16="http://schemas.microsoft.com/office/drawing/2014/main" id="{D701C8A5-8447-44C2-A083-C876EFA58564}"/>
              </a:ext>
            </a:extLst>
          </p:cNvPr>
          <p:cNvGrpSpPr/>
          <p:nvPr/>
        </p:nvGrpSpPr>
        <p:grpSpPr>
          <a:xfrm>
            <a:off x="1748111" y="910597"/>
            <a:ext cx="5768386" cy="917876"/>
            <a:chOff x="2278817" y="2178625"/>
            <a:chExt cx="4586516" cy="457200"/>
          </a:xfrm>
        </p:grpSpPr>
        <p:grpSp>
          <p:nvGrpSpPr>
            <p:cNvPr id="11" name="Google Shape;2608;p70">
              <a:extLst>
                <a:ext uri="{FF2B5EF4-FFF2-40B4-BE49-F238E27FC236}">
                  <a16:creationId xmlns:a16="http://schemas.microsoft.com/office/drawing/2014/main" id="{EC917230-6053-4387-93B6-72E54A17D7C1}"/>
                </a:ext>
              </a:extLst>
            </p:cNvPr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15" name="Google Shape;2609;p70">
                <a:extLst>
                  <a:ext uri="{FF2B5EF4-FFF2-40B4-BE49-F238E27FC236}">
                    <a16:creationId xmlns:a16="http://schemas.microsoft.com/office/drawing/2014/main" id="{6FA5FEFF-E9B3-4322-81F3-973AB15D2DDA}"/>
                  </a:ext>
                </a:extLst>
              </p:cNvPr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2610;p70">
                <a:extLst>
                  <a:ext uri="{FF2B5EF4-FFF2-40B4-BE49-F238E27FC236}">
                    <a16:creationId xmlns:a16="http://schemas.microsoft.com/office/drawing/2014/main" id="{C10A8265-63DE-4003-A9F9-E81A1F899132}"/>
                  </a:ext>
                </a:extLst>
              </p:cNvPr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2611;p70">
              <a:extLst>
                <a:ext uri="{FF2B5EF4-FFF2-40B4-BE49-F238E27FC236}">
                  <a16:creationId xmlns:a16="http://schemas.microsoft.com/office/drawing/2014/main" id="{D3B4D958-9C33-4889-9764-36CE5B1E03F8}"/>
                </a:ext>
              </a:extLst>
            </p:cNvPr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13" name="Google Shape;2612;p70">
                <a:extLst>
                  <a:ext uri="{FF2B5EF4-FFF2-40B4-BE49-F238E27FC236}">
                    <a16:creationId xmlns:a16="http://schemas.microsoft.com/office/drawing/2014/main" id="{3365B74E-1695-44C5-BD2F-A6D0DAF9719F}"/>
                  </a:ext>
                </a:extLst>
              </p:cNvPr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613;p70">
                <a:extLst>
                  <a:ext uri="{FF2B5EF4-FFF2-40B4-BE49-F238E27FC236}">
                    <a16:creationId xmlns:a16="http://schemas.microsoft.com/office/drawing/2014/main" id="{54458F22-CBC2-41FC-BEBE-029D5DDCAF98}"/>
                  </a:ext>
                </a:extLst>
              </p:cNvPr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614;p70">
            <a:extLst>
              <a:ext uri="{FF2B5EF4-FFF2-40B4-BE49-F238E27FC236}">
                <a16:creationId xmlns:a16="http://schemas.microsoft.com/office/drawing/2014/main" id="{3207A099-25EC-4928-B280-375C8A679752}"/>
              </a:ext>
            </a:extLst>
          </p:cNvPr>
          <p:cNvSpPr txBox="1">
            <a:spLocks/>
          </p:cNvSpPr>
          <p:nvPr/>
        </p:nvSpPr>
        <p:spPr>
          <a:xfrm>
            <a:off x="2288208" y="779494"/>
            <a:ext cx="4700588" cy="1108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04775" indent="0" algn="ctr">
              <a:buClr>
                <a:schemeClr val="accent6"/>
              </a:buClr>
              <a:buSzPts val="1100"/>
              <a:buFont typeface="Raleway"/>
              <a:buNone/>
            </a:pPr>
            <a:r>
              <a:rPr lang="en-US" sz="54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Thank you!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2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3"/>
          <p:cNvSpPr txBox="1">
            <a:spLocks noGrp="1"/>
          </p:cNvSpPr>
          <p:nvPr>
            <p:ph type="title"/>
          </p:nvPr>
        </p:nvSpPr>
        <p:spPr>
          <a:xfrm>
            <a:off x="714625" y="550550"/>
            <a:ext cx="77148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Contents Of </a:t>
            </a:r>
            <a:r>
              <a:rPr lang="en-US" dirty="0">
                <a:latin typeface="+mj-lt"/>
              </a:rPr>
              <a:t>Unit 2</a:t>
            </a:r>
            <a:endParaRPr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A2FE6-8285-8C95-5F5B-6F8A30196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5" y="1204856"/>
            <a:ext cx="7714800" cy="3156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C90BE-F0E7-4705-B5C9-6BA5F79BF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375" y="-35164"/>
            <a:ext cx="733527" cy="81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6"/>
          <p:cNvSpPr txBox="1">
            <a:spLocks noGrp="1"/>
          </p:cNvSpPr>
          <p:nvPr>
            <p:ph type="title" idx="2"/>
          </p:nvPr>
        </p:nvSpPr>
        <p:spPr>
          <a:xfrm>
            <a:off x="2131600" y="2639375"/>
            <a:ext cx="4880700" cy="908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Getting started</a:t>
            </a:r>
            <a:endParaRPr dirty="0">
              <a:latin typeface="+mj-lt"/>
            </a:endParaRPr>
          </a:p>
        </p:txBody>
      </p:sp>
      <p:sp>
        <p:nvSpPr>
          <p:cNvPr id="808" name="Google Shape;808;p36"/>
          <p:cNvSpPr/>
          <p:nvPr/>
        </p:nvSpPr>
        <p:spPr>
          <a:xfrm>
            <a:off x="3924240" y="1276236"/>
            <a:ext cx="1295400" cy="129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809" name="Google Shape;809;p36"/>
          <p:cNvSpPr txBox="1">
            <a:spLocks noGrp="1"/>
          </p:cNvSpPr>
          <p:nvPr>
            <p:ph type="title"/>
          </p:nvPr>
        </p:nvSpPr>
        <p:spPr>
          <a:xfrm>
            <a:off x="2348602" y="1546086"/>
            <a:ext cx="4397886" cy="7557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LESSON 1</a:t>
            </a:r>
            <a:endParaRPr dirty="0">
              <a:latin typeface="+mj-lt"/>
            </a:endParaRPr>
          </a:p>
        </p:txBody>
      </p:sp>
      <p:grpSp>
        <p:nvGrpSpPr>
          <p:cNvPr id="810" name="Google Shape;810;p36"/>
          <p:cNvGrpSpPr/>
          <p:nvPr/>
        </p:nvGrpSpPr>
        <p:grpSpPr>
          <a:xfrm rot="1017374">
            <a:off x="524287" y="465347"/>
            <a:ext cx="1468193" cy="1651151"/>
            <a:chOff x="8351625" y="1079513"/>
            <a:chExt cx="2010260" cy="2260767"/>
          </a:xfrm>
        </p:grpSpPr>
        <p:sp>
          <p:nvSpPr>
            <p:cNvPr id="811" name="Google Shape;811;p36"/>
            <p:cNvSpPr/>
            <p:nvPr/>
          </p:nvSpPr>
          <p:spPr>
            <a:xfrm>
              <a:off x="8351625" y="1079513"/>
              <a:ext cx="2010260" cy="2260767"/>
            </a:xfrm>
            <a:custGeom>
              <a:avLst/>
              <a:gdLst/>
              <a:ahLst/>
              <a:cxnLst/>
              <a:rect l="l" t="t" r="r" b="b"/>
              <a:pathLst>
                <a:path w="31457" h="35377" extrusionOk="0">
                  <a:moveTo>
                    <a:pt x="15729" y="1"/>
                  </a:moveTo>
                  <a:cubicBezTo>
                    <a:pt x="7107" y="1"/>
                    <a:pt x="92" y="6951"/>
                    <a:pt x="0" y="15573"/>
                  </a:cubicBezTo>
                  <a:lnTo>
                    <a:pt x="0" y="34488"/>
                  </a:lnTo>
                  <a:cubicBezTo>
                    <a:pt x="0" y="34972"/>
                    <a:pt x="405" y="35364"/>
                    <a:pt x="888" y="35377"/>
                  </a:cubicBezTo>
                  <a:lnTo>
                    <a:pt x="30569" y="35377"/>
                  </a:lnTo>
                  <a:cubicBezTo>
                    <a:pt x="31052" y="35377"/>
                    <a:pt x="31457" y="34972"/>
                    <a:pt x="31457" y="34488"/>
                  </a:cubicBezTo>
                  <a:lnTo>
                    <a:pt x="31457" y="15573"/>
                  </a:lnTo>
                  <a:cubicBezTo>
                    <a:pt x="31366" y="6951"/>
                    <a:pt x="24350" y="1"/>
                    <a:pt x="15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8406712" y="1126675"/>
              <a:ext cx="1896764" cy="2156858"/>
            </a:xfrm>
            <a:custGeom>
              <a:avLst/>
              <a:gdLst/>
              <a:ahLst/>
              <a:cxnLst/>
              <a:rect l="l" t="t" r="r" b="b"/>
              <a:pathLst>
                <a:path w="29681" h="33751" extrusionOk="0">
                  <a:moveTo>
                    <a:pt x="14848" y="1"/>
                  </a:moveTo>
                  <a:cubicBezTo>
                    <a:pt x="11550" y="1"/>
                    <a:pt x="8285" y="1098"/>
                    <a:pt x="5605" y="3221"/>
                  </a:cubicBezTo>
                  <a:cubicBezTo>
                    <a:pt x="5578" y="3247"/>
                    <a:pt x="5552" y="3260"/>
                    <a:pt x="5526" y="3287"/>
                  </a:cubicBezTo>
                  <a:cubicBezTo>
                    <a:pt x="5173" y="3574"/>
                    <a:pt x="4821" y="3874"/>
                    <a:pt x="4494" y="4201"/>
                  </a:cubicBezTo>
                  <a:cubicBezTo>
                    <a:pt x="4481" y="4214"/>
                    <a:pt x="4468" y="4240"/>
                    <a:pt x="4442" y="4253"/>
                  </a:cubicBezTo>
                  <a:cubicBezTo>
                    <a:pt x="1607" y="7036"/>
                    <a:pt x="0" y="10850"/>
                    <a:pt x="13" y="14835"/>
                  </a:cubicBezTo>
                  <a:lnTo>
                    <a:pt x="13" y="33750"/>
                  </a:lnTo>
                  <a:lnTo>
                    <a:pt x="29681" y="33750"/>
                  </a:lnTo>
                  <a:lnTo>
                    <a:pt x="29681" y="14835"/>
                  </a:lnTo>
                  <a:cubicBezTo>
                    <a:pt x="29667" y="9087"/>
                    <a:pt x="26349" y="3861"/>
                    <a:pt x="21150" y="1405"/>
                  </a:cubicBezTo>
                  <a:cubicBezTo>
                    <a:pt x="21137" y="1392"/>
                    <a:pt x="21111" y="1379"/>
                    <a:pt x="21098" y="1379"/>
                  </a:cubicBezTo>
                  <a:cubicBezTo>
                    <a:pt x="19099" y="454"/>
                    <a:pt x="16967" y="1"/>
                    <a:pt x="14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8459306" y="3163293"/>
              <a:ext cx="1815797" cy="119438"/>
            </a:xfrm>
            <a:custGeom>
              <a:avLst/>
              <a:gdLst/>
              <a:ahLst/>
              <a:cxnLst/>
              <a:rect l="l" t="t" r="r" b="b"/>
              <a:pathLst>
                <a:path w="28414" h="1869" extrusionOk="0">
                  <a:moveTo>
                    <a:pt x="14200" y="0"/>
                  </a:moveTo>
                  <a:cubicBezTo>
                    <a:pt x="6362" y="0"/>
                    <a:pt x="0" y="784"/>
                    <a:pt x="0" y="1738"/>
                  </a:cubicBezTo>
                  <a:cubicBezTo>
                    <a:pt x="0" y="1790"/>
                    <a:pt x="13" y="1829"/>
                    <a:pt x="40" y="1868"/>
                  </a:cubicBezTo>
                  <a:lnTo>
                    <a:pt x="28374" y="1868"/>
                  </a:lnTo>
                  <a:cubicBezTo>
                    <a:pt x="28400" y="1829"/>
                    <a:pt x="28413" y="1790"/>
                    <a:pt x="28413" y="1738"/>
                  </a:cubicBezTo>
                  <a:cubicBezTo>
                    <a:pt x="28413" y="784"/>
                    <a:pt x="22038" y="0"/>
                    <a:pt x="14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8633770" y="3187513"/>
              <a:ext cx="1480232" cy="95218"/>
            </a:xfrm>
            <a:custGeom>
              <a:avLst/>
              <a:gdLst/>
              <a:ahLst/>
              <a:cxnLst/>
              <a:rect l="l" t="t" r="r" b="b"/>
              <a:pathLst>
                <a:path w="23163" h="1490" extrusionOk="0">
                  <a:moveTo>
                    <a:pt x="11588" y="0"/>
                  </a:moveTo>
                  <a:cubicBezTo>
                    <a:pt x="5187" y="0"/>
                    <a:pt x="1" y="627"/>
                    <a:pt x="1" y="1411"/>
                  </a:cubicBezTo>
                  <a:cubicBezTo>
                    <a:pt x="1" y="1437"/>
                    <a:pt x="1" y="1463"/>
                    <a:pt x="14" y="1489"/>
                  </a:cubicBezTo>
                  <a:lnTo>
                    <a:pt x="23149" y="1489"/>
                  </a:lnTo>
                  <a:cubicBezTo>
                    <a:pt x="23162" y="1463"/>
                    <a:pt x="23162" y="1437"/>
                    <a:pt x="23162" y="1411"/>
                  </a:cubicBezTo>
                  <a:cubicBezTo>
                    <a:pt x="23162" y="627"/>
                    <a:pt x="17976" y="0"/>
                    <a:pt x="1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8855012" y="3212565"/>
              <a:ext cx="1037753" cy="70168"/>
            </a:xfrm>
            <a:custGeom>
              <a:avLst/>
              <a:gdLst/>
              <a:ahLst/>
              <a:cxnLst/>
              <a:rect l="l" t="t" r="r" b="b"/>
              <a:pathLst>
                <a:path w="16239" h="1098" extrusionOk="0">
                  <a:moveTo>
                    <a:pt x="8126" y="0"/>
                  </a:moveTo>
                  <a:cubicBezTo>
                    <a:pt x="4128" y="0"/>
                    <a:pt x="0" y="379"/>
                    <a:pt x="0" y="1019"/>
                  </a:cubicBezTo>
                  <a:cubicBezTo>
                    <a:pt x="0" y="1045"/>
                    <a:pt x="0" y="1071"/>
                    <a:pt x="14" y="1097"/>
                  </a:cubicBezTo>
                  <a:lnTo>
                    <a:pt x="105" y="1097"/>
                  </a:lnTo>
                  <a:cubicBezTo>
                    <a:pt x="79" y="1071"/>
                    <a:pt x="66" y="1045"/>
                    <a:pt x="66" y="1019"/>
                  </a:cubicBezTo>
                  <a:cubicBezTo>
                    <a:pt x="66" y="562"/>
                    <a:pt x="3305" y="65"/>
                    <a:pt x="8126" y="65"/>
                  </a:cubicBezTo>
                  <a:cubicBezTo>
                    <a:pt x="12933" y="65"/>
                    <a:pt x="16173" y="562"/>
                    <a:pt x="16173" y="1019"/>
                  </a:cubicBezTo>
                  <a:cubicBezTo>
                    <a:pt x="16173" y="1045"/>
                    <a:pt x="16160" y="1071"/>
                    <a:pt x="16147" y="1097"/>
                  </a:cubicBezTo>
                  <a:lnTo>
                    <a:pt x="16225" y="1097"/>
                  </a:lnTo>
                  <a:cubicBezTo>
                    <a:pt x="16238" y="1071"/>
                    <a:pt x="16238" y="1045"/>
                    <a:pt x="16238" y="1019"/>
                  </a:cubicBezTo>
                  <a:cubicBezTo>
                    <a:pt x="16238" y="379"/>
                    <a:pt x="12110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8669685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2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0105587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70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3998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57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4037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8459306" y="2903643"/>
              <a:ext cx="1812474" cy="175355"/>
            </a:xfrm>
            <a:custGeom>
              <a:avLst/>
              <a:gdLst/>
              <a:ahLst/>
              <a:cxnLst/>
              <a:rect l="l" t="t" r="r" b="b"/>
              <a:pathLst>
                <a:path w="28362" h="2744" extrusionOk="0">
                  <a:moveTo>
                    <a:pt x="28361" y="1"/>
                  </a:moveTo>
                  <a:lnTo>
                    <a:pt x="0" y="210"/>
                  </a:lnTo>
                  <a:lnTo>
                    <a:pt x="0" y="2744"/>
                  </a:lnTo>
                  <a:lnTo>
                    <a:pt x="28152" y="2744"/>
                  </a:lnTo>
                  <a:lnTo>
                    <a:pt x="2836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8664636" y="2188855"/>
              <a:ext cx="797343" cy="548305"/>
            </a:xfrm>
            <a:custGeom>
              <a:avLst/>
              <a:gdLst/>
              <a:ahLst/>
              <a:cxnLst/>
              <a:rect l="l" t="t" r="r" b="b"/>
              <a:pathLst>
                <a:path w="12477" h="8580" extrusionOk="0">
                  <a:moveTo>
                    <a:pt x="12211" y="0"/>
                  </a:moveTo>
                  <a:cubicBezTo>
                    <a:pt x="11846" y="0"/>
                    <a:pt x="11013" y="382"/>
                    <a:pt x="11013" y="382"/>
                  </a:cubicBezTo>
                  <a:cubicBezTo>
                    <a:pt x="10354" y="322"/>
                    <a:pt x="9702" y="296"/>
                    <a:pt x="9068" y="296"/>
                  </a:cubicBezTo>
                  <a:cubicBezTo>
                    <a:pt x="5302" y="296"/>
                    <a:pt x="2183" y="1205"/>
                    <a:pt x="2183" y="1205"/>
                  </a:cubicBezTo>
                  <a:lnTo>
                    <a:pt x="1503" y="1323"/>
                  </a:lnTo>
                  <a:cubicBezTo>
                    <a:pt x="1503" y="1323"/>
                    <a:pt x="808" y="1026"/>
                    <a:pt x="433" y="1026"/>
                  </a:cubicBezTo>
                  <a:cubicBezTo>
                    <a:pt x="363" y="1026"/>
                    <a:pt x="303" y="1037"/>
                    <a:pt x="262" y="1061"/>
                  </a:cubicBezTo>
                  <a:cubicBezTo>
                    <a:pt x="1" y="1205"/>
                    <a:pt x="772" y="2041"/>
                    <a:pt x="772" y="2041"/>
                  </a:cubicBezTo>
                  <a:lnTo>
                    <a:pt x="824" y="7802"/>
                  </a:lnTo>
                  <a:cubicBezTo>
                    <a:pt x="824" y="7802"/>
                    <a:pt x="158" y="8325"/>
                    <a:pt x="367" y="8534"/>
                  </a:cubicBezTo>
                  <a:cubicBezTo>
                    <a:pt x="399" y="8566"/>
                    <a:pt x="453" y="8579"/>
                    <a:pt x="522" y="8579"/>
                  </a:cubicBezTo>
                  <a:cubicBezTo>
                    <a:pt x="899" y="8579"/>
                    <a:pt x="1712" y="8168"/>
                    <a:pt x="1712" y="8168"/>
                  </a:cubicBezTo>
                  <a:lnTo>
                    <a:pt x="10804" y="7541"/>
                  </a:lnTo>
                  <a:cubicBezTo>
                    <a:pt x="10804" y="7541"/>
                    <a:pt x="11824" y="7963"/>
                    <a:pt x="12154" y="7963"/>
                  </a:cubicBezTo>
                  <a:cubicBezTo>
                    <a:pt x="12172" y="7963"/>
                    <a:pt x="12188" y="7962"/>
                    <a:pt x="12202" y="7959"/>
                  </a:cubicBezTo>
                  <a:cubicBezTo>
                    <a:pt x="12464" y="7907"/>
                    <a:pt x="11784" y="7031"/>
                    <a:pt x="11784" y="7031"/>
                  </a:cubicBezTo>
                  <a:lnTo>
                    <a:pt x="11954" y="1205"/>
                  </a:lnTo>
                  <a:cubicBezTo>
                    <a:pt x="11954" y="1205"/>
                    <a:pt x="12477" y="330"/>
                    <a:pt x="12372" y="69"/>
                  </a:cubicBezTo>
                  <a:cubicBezTo>
                    <a:pt x="12353" y="20"/>
                    <a:pt x="12294" y="0"/>
                    <a:pt x="12211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9053696" y="2431123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1"/>
                  </a:moveTo>
                  <a:cubicBezTo>
                    <a:pt x="144" y="1"/>
                    <a:pt x="1" y="144"/>
                    <a:pt x="1" y="327"/>
                  </a:cubicBezTo>
                  <a:cubicBezTo>
                    <a:pt x="1" y="510"/>
                    <a:pt x="144" y="654"/>
                    <a:pt x="327" y="654"/>
                  </a:cubicBezTo>
                  <a:cubicBezTo>
                    <a:pt x="510" y="654"/>
                    <a:pt x="654" y="510"/>
                    <a:pt x="654" y="327"/>
                  </a:cubicBezTo>
                  <a:cubicBezTo>
                    <a:pt x="654" y="144"/>
                    <a:pt x="510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9406009" y="2190006"/>
              <a:ext cx="813191" cy="508492"/>
            </a:xfrm>
            <a:custGeom>
              <a:avLst/>
              <a:gdLst/>
              <a:ahLst/>
              <a:cxnLst/>
              <a:rect l="l" t="t" r="r" b="b"/>
              <a:pathLst>
                <a:path w="12725" h="7957" extrusionOk="0">
                  <a:moveTo>
                    <a:pt x="275" y="1"/>
                  </a:moveTo>
                  <a:cubicBezTo>
                    <a:pt x="177" y="1"/>
                    <a:pt x="108" y="22"/>
                    <a:pt x="92" y="77"/>
                  </a:cubicBezTo>
                  <a:cubicBezTo>
                    <a:pt x="0" y="338"/>
                    <a:pt x="562" y="1200"/>
                    <a:pt x="562" y="1200"/>
                  </a:cubicBezTo>
                  <a:lnTo>
                    <a:pt x="1045" y="7000"/>
                  </a:lnTo>
                  <a:cubicBezTo>
                    <a:pt x="1045" y="7000"/>
                    <a:pt x="418" y="7915"/>
                    <a:pt x="680" y="7954"/>
                  </a:cubicBezTo>
                  <a:cubicBezTo>
                    <a:pt x="689" y="7955"/>
                    <a:pt x="699" y="7956"/>
                    <a:pt x="710" y="7956"/>
                  </a:cubicBezTo>
                  <a:cubicBezTo>
                    <a:pt x="1018" y="7956"/>
                    <a:pt x="2051" y="7458"/>
                    <a:pt x="2051" y="7458"/>
                  </a:cubicBezTo>
                  <a:lnTo>
                    <a:pt x="11157" y="7588"/>
                  </a:lnTo>
                  <a:cubicBezTo>
                    <a:pt x="11157" y="7588"/>
                    <a:pt x="11959" y="7927"/>
                    <a:pt x="12348" y="7927"/>
                  </a:cubicBezTo>
                  <a:cubicBezTo>
                    <a:pt x="12430" y="7927"/>
                    <a:pt x="12494" y="7912"/>
                    <a:pt x="12528" y="7876"/>
                  </a:cubicBezTo>
                  <a:cubicBezTo>
                    <a:pt x="12724" y="7654"/>
                    <a:pt x="12019" y="7170"/>
                    <a:pt x="12019" y="7170"/>
                  </a:cubicBezTo>
                  <a:lnTo>
                    <a:pt x="11757" y="1409"/>
                  </a:lnTo>
                  <a:cubicBezTo>
                    <a:pt x="11757" y="1409"/>
                    <a:pt x="12489" y="534"/>
                    <a:pt x="12228" y="403"/>
                  </a:cubicBezTo>
                  <a:cubicBezTo>
                    <a:pt x="12191" y="384"/>
                    <a:pt x="12143" y="376"/>
                    <a:pt x="12086" y="376"/>
                  </a:cubicBezTo>
                  <a:cubicBezTo>
                    <a:pt x="11714" y="376"/>
                    <a:pt x="10987" y="730"/>
                    <a:pt x="10987" y="730"/>
                  </a:cubicBezTo>
                  <a:lnTo>
                    <a:pt x="10307" y="665"/>
                  </a:lnTo>
                  <a:cubicBezTo>
                    <a:pt x="10307" y="665"/>
                    <a:pt x="7859" y="86"/>
                    <a:pt x="4707" y="86"/>
                  </a:cubicBezTo>
                  <a:cubicBezTo>
                    <a:pt x="3676" y="86"/>
                    <a:pt x="2570" y="148"/>
                    <a:pt x="1450" y="312"/>
                  </a:cubicBezTo>
                  <a:cubicBezTo>
                    <a:pt x="1450" y="312"/>
                    <a:pt x="648" y="1"/>
                    <a:pt x="2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9786697" y="2411120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0"/>
                  </a:moveTo>
                  <a:cubicBezTo>
                    <a:pt x="144" y="0"/>
                    <a:pt x="0" y="144"/>
                    <a:pt x="0" y="327"/>
                  </a:cubicBezTo>
                  <a:cubicBezTo>
                    <a:pt x="0" y="510"/>
                    <a:pt x="144" y="653"/>
                    <a:pt x="327" y="653"/>
                  </a:cubicBezTo>
                  <a:cubicBezTo>
                    <a:pt x="510" y="653"/>
                    <a:pt x="653" y="510"/>
                    <a:pt x="653" y="327"/>
                  </a:cubicBezTo>
                  <a:cubicBezTo>
                    <a:pt x="653" y="144"/>
                    <a:pt x="51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8659652" y="1887220"/>
              <a:ext cx="10097" cy="377870"/>
            </a:xfrm>
            <a:custGeom>
              <a:avLst/>
              <a:gdLst/>
              <a:ahLst/>
              <a:cxnLst/>
              <a:rect l="l" t="t" r="r" b="b"/>
              <a:pathLst>
                <a:path w="158" h="5913" extrusionOk="0">
                  <a:moveTo>
                    <a:pt x="72" y="1"/>
                  </a:moveTo>
                  <a:cubicBezTo>
                    <a:pt x="40" y="1"/>
                    <a:pt x="7" y="20"/>
                    <a:pt x="1" y="60"/>
                  </a:cubicBezTo>
                  <a:lnTo>
                    <a:pt x="1" y="5847"/>
                  </a:lnTo>
                  <a:cubicBezTo>
                    <a:pt x="1" y="5886"/>
                    <a:pt x="40" y="5912"/>
                    <a:pt x="79" y="5912"/>
                  </a:cubicBezTo>
                  <a:cubicBezTo>
                    <a:pt x="118" y="5912"/>
                    <a:pt x="157" y="5886"/>
                    <a:pt x="144" y="5847"/>
                  </a:cubicBezTo>
                  <a:lnTo>
                    <a:pt x="144" y="60"/>
                  </a:lnTo>
                  <a:cubicBezTo>
                    <a:pt x="138" y="20"/>
                    <a:pt x="105" y="1"/>
                    <a:pt x="72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8693905" y="1886836"/>
              <a:ext cx="10033" cy="488426"/>
            </a:xfrm>
            <a:custGeom>
              <a:avLst/>
              <a:gdLst/>
              <a:ahLst/>
              <a:cxnLst/>
              <a:rect l="l" t="t" r="r" b="b"/>
              <a:pathLst>
                <a:path w="157" h="764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7564"/>
                  </a:lnTo>
                  <a:cubicBezTo>
                    <a:pt x="0" y="7603"/>
                    <a:pt x="26" y="7642"/>
                    <a:pt x="79" y="7642"/>
                  </a:cubicBezTo>
                  <a:cubicBezTo>
                    <a:pt x="118" y="7642"/>
                    <a:pt x="157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8725602" y="1886836"/>
              <a:ext cx="10097" cy="541020"/>
            </a:xfrm>
            <a:custGeom>
              <a:avLst/>
              <a:gdLst/>
              <a:ahLst/>
              <a:cxnLst/>
              <a:rect l="l" t="t" r="r" b="b"/>
              <a:pathLst>
                <a:path w="158" h="8466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40" y="8465"/>
                    <a:pt x="79" y="8465"/>
                  </a:cubicBezTo>
                  <a:cubicBezTo>
                    <a:pt x="118" y="8465"/>
                    <a:pt x="157" y="8426"/>
                    <a:pt x="157" y="838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8759856" y="1886836"/>
              <a:ext cx="10033" cy="581088"/>
            </a:xfrm>
            <a:custGeom>
              <a:avLst/>
              <a:gdLst/>
              <a:ahLst/>
              <a:cxnLst/>
              <a:rect l="l" t="t" r="r" b="b"/>
              <a:pathLst>
                <a:path w="157" h="909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9027"/>
                  </a:lnTo>
                  <a:cubicBezTo>
                    <a:pt x="0" y="9066"/>
                    <a:pt x="39" y="9092"/>
                    <a:pt x="79" y="9092"/>
                  </a:cubicBezTo>
                  <a:cubicBezTo>
                    <a:pt x="118" y="9092"/>
                    <a:pt x="157" y="9066"/>
                    <a:pt x="157" y="902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8796538" y="1886836"/>
              <a:ext cx="9266" cy="541020"/>
            </a:xfrm>
            <a:custGeom>
              <a:avLst/>
              <a:gdLst/>
              <a:ahLst/>
              <a:cxnLst/>
              <a:rect l="l" t="t" r="r" b="b"/>
              <a:pathLst>
                <a:path w="145" h="8466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27" y="8465"/>
                    <a:pt x="79" y="8465"/>
                  </a:cubicBezTo>
                  <a:cubicBezTo>
                    <a:pt x="119" y="8465"/>
                    <a:pt x="145" y="8426"/>
                    <a:pt x="145" y="8387"/>
                  </a:cubicBezTo>
                  <a:lnTo>
                    <a:pt x="145" y="66"/>
                  </a:lnTo>
                  <a:cubicBezTo>
                    <a:pt x="145" y="26"/>
                    <a:pt x="119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8830792" y="1886836"/>
              <a:ext cx="9266" cy="488426"/>
            </a:xfrm>
            <a:custGeom>
              <a:avLst/>
              <a:gdLst/>
              <a:ahLst/>
              <a:cxnLst/>
              <a:rect l="l" t="t" r="r" b="b"/>
              <a:pathLst>
                <a:path w="145" h="7643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7564"/>
                  </a:lnTo>
                  <a:cubicBezTo>
                    <a:pt x="1" y="7603"/>
                    <a:pt x="27" y="7642"/>
                    <a:pt x="79" y="7642"/>
                  </a:cubicBezTo>
                  <a:cubicBezTo>
                    <a:pt x="118" y="7642"/>
                    <a:pt x="144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8859997" y="1886836"/>
              <a:ext cx="10097" cy="378254"/>
            </a:xfrm>
            <a:custGeom>
              <a:avLst/>
              <a:gdLst/>
              <a:ahLst/>
              <a:cxnLst/>
              <a:rect l="l" t="t" r="r" b="b"/>
              <a:pathLst>
                <a:path w="158" h="5919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5853"/>
                  </a:lnTo>
                  <a:cubicBezTo>
                    <a:pt x="1" y="5892"/>
                    <a:pt x="40" y="5918"/>
                    <a:pt x="79" y="5918"/>
                  </a:cubicBezTo>
                  <a:cubicBezTo>
                    <a:pt x="118" y="5918"/>
                    <a:pt x="158" y="5892"/>
                    <a:pt x="158" y="5853"/>
                  </a:cubicBezTo>
                  <a:lnTo>
                    <a:pt x="158" y="66"/>
                  </a:lnTo>
                  <a:cubicBezTo>
                    <a:pt x="158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8756916" y="1601943"/>
              <a:ext cx="10097" cy="151391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8725602" y="1577084"/>
              <a:ext cx="64352" cy="54191"/>
            </a:xfrm>
            <a:custGeom>
              <a:avLst/>
              <a:gdLst/>
              <a:ahLst/>
              <a:cxnLst/>
              <a:rect l="l" t="t" r="r" b="b"/>
              <a:pathLst>
                <a:path w="1007" h="848" extrusionOk="0">
                  <a:moveTo>
                    <a:pt x="598" y="0"/>
                  </a:moveTo>
                  <a:cubicBezTo>
                    <a:pt x="590" y="0"/>
                    <a:pt x="583" y="0"/>
                    <a:pt x="575" y="1"/>
                  </a:cubicBezTo>
                  <a:cubicBezTo>
                    <a:pt x="197" y="1"/>
                    <a:pt x="1" y="458"/>
                    <a:pt x="275" y="719"/>
                  </a:cubicBezTo>
                  <a:cubicBezTo>
                    <a:pt x="364" y="808"/>
                    <a:pt x="472" y="848"/>
                    <a:pt x="577" y="848"/>
                  </a:cubicBezTo>
                  <a:cubicBezTo>
                    <a:pt x="797" y="848"/>
                    <a:pt x="1006" y="675"/>
                    <a:pt x="1006" y="419"/>
                  </a:cubicBezTo>
                  <a:cubicBezTo>
                    <a:pt x="1006" y="191"/>
                    <a:pt x="823" y="0"/>
                    <a:pt x="598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8759856" y="1333347"/>
              <a:ext cx="5048" cy="263864"/>
            </a:xfrm>
            <a:custGeom>
              <a:avLst/>
              <a:gdLst/>
              <a:ahLst/>
              <a:cxnLst/>
              <a:rect l="l" t="t" r="r" b="b"/>
              <a:pathLst>
                <a:path w="79" h="4129" extrusionOk="0">
                  <a:moveTo>
                    <a:pt x="79" y="0"/>
                  </a:moveTo>
                  <a:cubicBezTo>
                    <a:pt x="52" y="13"/>
                    <a:pt x="26" y="39"/>
                    <a:pt x="0" y="53"/>
                  </a:cubicBezTo>
                  <a:lnTo>
                    <a:pt x="0" y="4128"/>
                  </a:lnTo>
                  <a:lnTo>
                    <a:pt x="79" y="412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8616259" y="1749055"/>
              <a:ext cx="291407" cy="290576"/>
            </a:xfrm>
            <a:custGeom>
              <a:avLst/>
              <a:gdLst/>
              <a:ahLst/>
              <a:cxnLst/>
              <a:rect l="l" t="t" r="r" b="b"/>
              <a:pathLst>
                <a:path w="4560" h="4547" extrusionOk="0">
                  <a:moveTo>
                    <a:pt x="2273" y="1"/>
                  </a:moveTo>
                  <a:cubicBezTo>
                    <a:pt x="1019" y="1"/>
                    <a:pt x="0" y="1020"/>
                    <a:pt x="0" y="2274"/>
                  </a:cubicBezTo>
                  <a:cubicBezTo>
                    <a:pt x="0" y="3528"/>
                    <a:pt x="1019" y="4547"/>
                    <a:pt x="2273" y="4547"/>
                  </a:cubicBezTo>
                  <a:cubicBezTo>
                    <a:pt x="3540" y="4547"/>
                    <a:pt x="4559" y="3528"/>
                    <a:pt x="4559" y="2274"/>
                  </a:cubicBezTo>
                  <a:cubicBezTo>
                    <a:pt x="4559" y="1020"/>
                    <a:pt x="3540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9276599" y="1619709"/>
              <a:ext cx="695478" cy="414104"/>
            </a:xfrm>
            <a:custGeom>
              <a:avLst/>
              <a:gdLst/>
              <a:ahLst/>
              <a:cxnLst/>
              <a:rect l="l" t="t" r="r" b="b"/>
              <a:pathLst>
                <a:path w="10883" h="6480" extrusionOk="0">
                  <a:moveTo>
                    <a:pt x="5696" y="314"/>
                  </a:moveTo>
                  <a:cubicBezTo>
                    <a:pt x="8805" y="379"/>
                    <a:pt x="10281" y="3462"/>
                    <a:pt x="10517" y="3984"/>
                  </a:cubicBezTo>
                  <a:cubicBezTo>
                    <a:pt x="10268" y="4337"/>
                    <a:pt x="8988" y="5970"/>
                    <a:pt x="5931" y="6140"/>
                  </a:cubicBezTo>
                  <a:cubicBezTo>
                    <a:pt x="5763" y="6149"/>
                    <a:pt x="5599" y="6153"/>
                    <a:pt x="5439" y="6153"/>
                  </a:cubicBezTo>
                  <a:cubicBezTo>
                    <a:pt x="2290" y="6153"/>
                    <a:pt x="690" y="4515"/>
                    <a:pt x="379" y="4154"/>
                  </a:cubicBezTo>
                  <a:cubicBezTo>
                    <a:pt x="680" y="3514"/>
                    <a:pt x="2300" y="392"/>
                    <a:pt x="5500" y="314"/>
                  </a:cubicBezTo>
                  <a:close/>
                  <a:moveTo>
                    <a:pt x="5500" y="0"/>
                  </a:moveTo>
                  <a:cubicBezTo>
                    <a:pt x="5147" y="0"/>
                    <a:pt x="4795" y="52"/>
                    <a:pt x="4455" y="131"/>
                  </a:cubicBezTo>
                  <a:cubicBezTo>
                    <a:pt x="4351" y="157"/>
                    <a:pt x="4246" y="183"/>
                    <a:pt x="4142" y="209"/>
                  </a:cubicBezTo>
                  <a:cubicBezTo>
                    <a:pt x="3462" y="418"/>
                    <a:pt x="2835" y="745"/>
                    <a:pt x="2300" y="1189"/>
                  </a:cubicBezTo>
                  <a:cubicBezTo>
                    <a:pt x="2208" y="1267"/>
                    <a:pt x="2117" y="1332"/>
                    <a:pt x="2038" y="1398"/>
                  </a:cubicBezTo>
                  <a:cubicBezTo>
                    <a:pt x="1555" y="1829"/>
                    <a:pt x="1137" y="2312"/>
                    <a:pt x="771" y="2835"/>
                  </a:cubicBezTo>
                  <a:cubicBezTo>
                    <a:pt x="706" y="2939"/>
                    <a:pt x="641" y="3031"/>
                    <a:pt x="588" y="3122"/>
                  </a:cubicBezTo>
                  <a:cubicBezTo>
                    <a:pt x="405" y="3410"/>
                    <a:pt x="236" y="3710"/>
                    <a:pt x="79" y="4024"/>
                  </a:cubicBezTo>
                  <a:lnTo>
                    <a:pt x="40" y="4115"/>
                  </a:lnTo>
                  <a:lnTo>
                    <a:pt x="0" y="4206"/>
                  </a:lnTo>
                  <a:lnTo>
                    <a:pt x="66" y="4272"/>
                  </a:lnTo>
                  <a:cubicBezTo>
                    <a:pt x="131" y="4376"/>
                    <a:pt x="1738" y="6479"/>
                    <a:pt x="5409" y="6479"/>
                  </a:cubicBezTo>
                  <a:cubicBezTo>
                    <a:pt x="5592" y="6479"/>
                    <a:pt x="5775" y="6479"/>
                    <a:pt x="5957" y="6466"/>
                  </a:cubicBezTo>
                  <a:cubicBezTo>
                    <a:pt x="9550" y="6270"/>
                    <a:pt x="10791" y="4180"/>
                    <a:pt x="10843" y="4102"/>
                  </a:cubicBezTo>
                  <a:lnTo>
                    <a:pt x="10882" y="4024"/>
                  </a:lnTo>
                  <a:lnTo>
                    <a:pt x="10843" y="3945"/>
                  </a:lnTo>
                  <a:cubicBezTo>
                    <a:pt x="10713" y="3645"/>
                    <a:pt x="10569" y="3357"/>
                    <a:pt x="10399" y="3083"/>
                  </a:cubicBezTo>
                  <a:cubicBezTo>
                    <a:pt x="10347" y="2992"/>
                    <a:pt x="10294" y="2900"/>
                    <a:pt x="10229" y="2796"/>
                  </a:cubicBezTo>
                  <a:cubicBezTo>
                    <a:pt x="9876" y="2247"/>
                    <a:pt x="9445" y="1737"/>
                    <a:pt x="8949" y="1306"/>
                  </a:cubicBezTo>
                  <a:cubicBezTo>
                    <a:pt x="8871" y="1228"/>
                    <a:pt x="8792" y="1163"/>
                    <a:pt x="8701" y="1084"/>
                  </a:cubicBezTo>
                  <a:cubicBezTo>
                    <a:pt x="8191" y="692"/>
                    <a:pt x="7630" y="392"/>
                    <a:pt x="7016" y="196"/>
                  </a:cubicBezTo>
                  <a:cubicBezTo>
                    <a:pt x="6911" y="170"/>
                    <a:pt x="6793" y="131"/>
                    <a:pt x="6689" y="118"/>
                  </a:cubicBezTo>
                  <a:cubicBezTo>
                    <a:pt x="6362" y="39"/>
                    <a:pt x="6023" y="0"/>
                    <a:pt x="5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9462757" y="1682529"/>
              <a:ext cx="337354" cy="296775"/>
            </a:xfrm>
            <a:custGeom>
              <a:avLst/>
              <a:gdLst/>
              <a:ahLst/>
              <a:cxnLst/>
              <a:rect l="l" t="t" r="r" b="b"/>
              <a:pathLst>
                <a:path w="5279" h="4644" extrusionOk="0">
                  <a:moveTo>
                    <a:pt x="2636" y="0"/>
                  </a:moveTo>
                  <a:cubicBezTo>
                    <a:pt x="2327" y="0"/>
                    <a:pt x="2014" y="62"/>
                    <a:pt x="1712" y="193"/>
                  </a:cubicBezTo>
                  <a:cubicBezTo>
                    <a:pt x="536" y="702"/>
                    <a:pt x="1" y="2074"/>
                    <a:pt x="510" y="3250"/>
                  </a:cubicBezTo>
                  <a:cubicBezTo>
                    <a:pt x="889" y="4124"/>
                    <a:pt x="1744" y="4644"/>
                    <a:pt x="2641" y="4644"/>
                  </a:cubicBezTo>
                  <a:cubicBezTo>
                    <a:pt x="2951" y="4644"/>
                    <a:pt x="3265" y="4582"/>
                    <a:pt x="3567" y="4451"/>
                  </a:cubicBezTo>
                  <a:cubicBezTo>
                    <a:pt x="4743" y="3929"/>
                    <a:pt x="5278" y="2570"/>
                    <a:pt x="4769" y="1395"/>
                  </a:cubicBezTo>
                  <a:cubicBezTo>
                    <a:pt x="4380" y="520"/>
                    <a:pt x="3530" y="0"/>
                    <a:pt x="2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9221512" y="1700678"/>
              <a:ext cx="108575" cy="117777"/>
            </a:xfrm>
            <a:custGeom>
              <a:avLst/>
              <a:gdLst/>
              <a:ahLst/>
              <a:cxnLst/>
              <a:rect l="l" t="t" r="r" b="b"/>
              <a:pathLst>
                <a:path w="1699" h="1843" extrusionOk="0">
                  <a:moveTo>
                    <a:pt x="249" y="0"/>
                  </a:moveTo>
                  <a:lnTo>
                    <a:pt x="0" y="209"/>
                  </a:lnTo>
                  <a:lnTo>
                    <a:pt x="1450" y="1842"/>
                  </a:lnTo>
                  <a:lnTo>
                    <a:pt x="1699" y="163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9354245" y="1602966"/>
              <a:ext cx="73491" cy="111962"/>
            </a:xfrm>
            <a:custGeom>
              <a:avLst/>
              <a:gdLst/>
              <a:ahLst/>
              <a:cxnLst/>
              <a:rect l="l" t="t" r="r" b="b"/>
              <a:pathLst>
                <a:path w="1150" h="1752" extrusionOk="0">
                  <a:moveTo>
                    <a:pt x="288" y="1"/>
                  </a:moveTo>
                  <a:lnTo>
                    <a:pt x="0" y="157"/>
                  </a:lnTo>
                  <a:lnTo>
                    <a:pt x="863" y="1751"/>
                  </a:lnTo>
                  <a:lnTo>
                    <a:pt x="1150" y="1594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9515352" y="1523659"/>
              <a:ext cx="46842" cy="114454"/>
            </a:xfrm>
            <a:custGeom>
              <a:avLst/>
              <a:gdLst/>
              <a:ahLst/>
              <a:cxnLst/>
              <a:rect l="l" t="t" r="r" b="b"/>
              <a:pathLst>
                <a:path w="733" h="1791" extrusionOk="0">
                  <a:moveTo>
                    <a:pt x="314" y="1"/>
                  </a:moveTo>
                  <a:lnTo>
                    <a:pt x="1" y="79"/>
                  </a:lnTo>
                  <a:lnTo>
                    <a:pt x="419" y="1790"/>
                  </a:lnTo>
                  <a:lnTo>
                    <a:pt x="732" y="1712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9701510" y="1515351"/>
              <a:ext cx="50996" cy="126085"/>
            </a:xfrm>
            <a:custGeom>
              <a:avLst/>
              <a:gdLst/>
              <a:ahLst/>
              <a:cxnLst/>
              <a:rect l="l" t="t" r="r" b="b"/>
              <a:pathLst>
                <a:path w="798" h="1973" extrusionOk="0">
                  <a:moveTo>
                    <a:pt x="484" y="0"/>
                  </a:moveTo>
                  <a:lnTo>
                    <a:pt x="1" y="1881"/>
                  </a:lnTo>
                  <a:lnTo>
                    <a:pt x="314" y="1973"/>
                  </a:lnTo>
                  <a:lnTo>
                    <a:pt x="798" y="7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9826766" y="1592102"/>
              <a:ext cx="105252" cy="115285"/>
            </a:xfrm>
            <a:custGeom>
              <a:avLst/>
              <a:gdLst/>
              <a:ahLst/>
              <a:cxnLst/>
              <a:rect l="l" t="t" r="r" b="b"/>
              <a:pathLst>
                <a:path w="1647" h="1804" extrusionOk="0">
                  <a:moveTo>
                    <a:pt x="1398" y="1"/>
                  </a:moveTo>
                  <a:lnTo>
                    <a:pt x="0" y="1595"/>
                  </a:lnTo>
                  <a:lnTo>
                    <a:pt x="249" y="1804"/>
                  </a:lnTo>
                  <a:lnTo>
                    <a:pt x="1646" y="223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9926075" y="1737360"/>
              <a:ext cx="96113" cy="81095"/>
            </a:xfrm>
            <a:custGeom>
              <a:avLst/>
              <a:gdLst/>
              <a:ahLst/>
              <a:cxnLst/>
              <a:rect l="l" t="t" r="r" b="b"/>
              <a:pathLst>
                <a:path w="1504" h="1269" extrusionOk="0">
                  <a:moveTo>
                    <a:pt x="1294" y="1"/>
                  </a:moveTo>
                  <a:lnTo>
                    <a:pt x="1" y="1007"/>
                  </a:lnTo>
                  <a:lnTo>
                    <a:pt x="197" y="1268"/>
                  </a:lnTo>
                  <a:lnTo>
                    <a:pt x="1503" y="262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8690518" y="1214801"/>
              <a:ext cx="1067853" cy="238813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9043662" y="1467741"/>
              <a:ext cx="92726" cy="78603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9084562" y="1450231"/>
              <a:ext cx="26776" cy="19235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9208987" y="1453298"/>
              <a:ext cx="95921" cy="79242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9238192" y="1437705"/>
              <a:ext cx="25945" cy="22558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9377635" y="1418533"/>
              <a:ext cx="95602" cy="79434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9400960" y="1405113"/>
              <a:ext cx="25115" cy="22622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9525385" y="1366386"/>
              <a:ext cx="95602" cy="7905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9549606" y="1352519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9658949" y="1293278"/>
              <a:ext cx="103207" cy="78923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9677290" y="1287398"/>
              <a:ext cx="22622" cy="22622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8888435" y="1467549"/>
              <a:ext cx="92726" cy="78411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8930996" y="1450231"/>
              <a:ext cx="26776" cy="20897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8728478" y="1443712"/>
              <a:ext cx="93173" cy="79114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8778197" y="1430164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9990365" y="1550180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4" y="10"/>
                    <a:pt x="981" y="30"/>
                  </a:cubicBezTo>
                  <a:lnTo>
                    <a:pt x="811" y="409"/>
                  </a:lnTo>
                  <a:cubicBezTo>
                    <a:pt x="732" y="579"/>
                    <a:pt x="589" y="709"/>
                    <a:pt x="432" y="788"/>
                  </a:cubicBezTo>
                  <a:lnTo>
                    <a:pt x="40" y="970"/>
                  </a:lnTo>
                  <a:cubicBezTo>
                    <a:pt x="1" y="983"/>
                    <a:pt x="1" y="1036"/>
                    <a:pt x="40" y="1062"/>
                  </a:cubicBezTo>
                  <a:lnTo>
                    <a:pt x="432" y="1232"/>
                  </a:lnTo>
                  <a:cubicBezTo>
                    <a:pt x="589" y="1310"/>
                    <a:pt x="732" y="1454"/>
                    <a:pt x="811" y="1611"/>
                  </a:cubicBezTo>
                  <a:lnTo>
                    <a:pt x="981" y="2002"/>
                  </a:lnTo>
                  <a:cubicBezTo>
                    <a:pt x="994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11"/>
                  </a:lnTo>
                  <a:cubicBezTo>
                    <a:pt x="1333" y="1454"/>
                    <a:pt x="1464" y="1310"/>
                    <a:pt x="1634" y="1232"/>
                  </a:cubicBezTo>
                  <a:lnTo>
                    <a:pt x="2013" y="1062"/>
                  </a:lnTo>
                  <a:cubicBezTo>
                    <a:pt x="2052" y="1036"/>
                    <a:pt x="2052" y="983"/>
                    <a:pt x="2013" y="970"/>
                  </a:cubicBezTo>
                  <a:lnTo>
                    <a:pt x="1634" y="788"/>
                  </a:lnTo>
                  <a:cubicBezTo>
                    <a:pt x="1464" y="709"/>
                    <a:pt x="1333" y="579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9128849" y="1227071"/>
              <a:ext cx="131133" cy="129727"/>
            </a:xfrm>
            <a:custGeom>
              <a:avLst/>
              <a:gdLst/>
              <a:ahLst/>
              <a:cxnLst/>
              <a:rect l="l" t="t" r="r" b="b"/>
              <a:pathLst>
                <a:path w="2052" h="2030" extrusionOk="0">
                  <a:moveTo>
                    <a:pt x="1026" y="1"/>
                  </a:moveTo>
                  <a:cubicBezTo>
                    <a:pt x="1006" y="1"/>
                    <a:pt x="987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71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54"/>
                    <a:pt x="797" y="1611"/>
                  </a:cubicBezTo>
                  <a:lnTo>
                    <a:pt x="980" y="1990"/>
                  </a:lnTo>
                  <a:cubicBezTo>
                    <a:pt x="987" y="2016"/>
                    <a:pt x="1006" y="2029"/>
                    <a:pt x="1026" y="2029"/>
                  </a:cubicBezTo>
                  <a:cubicBezTo>
                    <a:pt x="1045" y="2029"/>
                    <a:pt x="1065" y="2016"/>
                    <a:pt x="1071" y="1990"/>
                  </a:cubicBezTo>
                  <a:lnTo>
                    <a:pt x="1254" y="1611"/>
                  </a:lnTo>
                  <a:cubicBezTo>
                    <a:pt x="1333" y="1454"/>
                    <a:pt x="1463" y="1311"/>
                    <a:pt x="1633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71"/>
                  </a:cubicBezTo>
                  <a:lnTo>
                    <a:pt x="1633" y="788"/>
                  </a:lnTo>
                  <a:cubicBezTo>
                    <a:pt x="1463" y="710"/>
                    <a:pt x="1333" y="579"/>
                    <a:pt x="1254" y="409"/>
                  </a:cubicBezTo>
                  <a:lnTo>
                    <a:pt x="1071" y="30"/>
                  </a:lnTo>
                  <a:cubicBezTo>
                    <a:pt x="1065" y="11"/>
                    <a:pt x="1045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9699848" y="2100346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2"/>
                  </a:lnTo>
                  <a:cubicBezTo>
                    <a:pt x="732" y="578"/>
                    <a:pt x="589" y="722"/>
                    <a:pt x="432" y="800"/>
                  </a:cubicBezTo>
                  <a:lnTo>
                    <a:pt x="40" y="970"/>
                  </a:lnTo>
                  <a:cubicBezTo>
                    <a:pt x="1" y="996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9" y="1323"/>
                    <a:pt x="732" y="1454"/>
                    <a:pt x="811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3" y="2032"/>
                  </a:cubicBezTo>
                  <a:cubicBezTo>
                    <a:pt x="1052" y="2032"/>
                    <a:pt x="1072" y="2022"/>
                    <a:pt x="1085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4" y="1245"/>
                  </a:cubicBezTo>
                  <a:lnTo>
                    <a:pt x="2012" y="1062"/>
                  </a:lnTo>
                  <a:cubicBezTo>
                    <a:pt x="2052" y="1049"/>
                    <a:pt x="2052" y="996"/>
                    <a:pt x="2012" y="970"/>
                  </a:cubicBezTo>
                  <a:lnTo>
                    <a:pt x="1634" y="800"/>
                  </a:lnTo>
                  <a:cubicBezTo>
                    <a:pt x="1464" y="722"/>
                    <a:pt x="1333" y="578"/>
                    <a:pt x="1255" y="422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9009473" y="1899106"/>
              <a:ext cx="131133" cy="129088"/>
            </a:xfrm>
            <a:custGeom>
              <a:avLst/>
              <a:gdLst/>
              <a:ahLst/>
              <a:cxnLst/>
              <a:rect l="l" t="t" r="r" b="b"/>
              <a:pathLst>
                <a:path w="2052" h="2020" extrusionOk="0">
                  <a:moveTo>
                    <a:pt x="1021" y="1"/>
                  </a:moveTo>
                  <a:cubicBezTo>
                    <a:pt x="1003" y="1"/>
                    <a:pt x="986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58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41"/>
                    <a:pt x="797" y="1611"/>
                  </a:cubicBezTo>
                  <a:lnTo>
                    <a:pt x="980" y="1990"/>
                  </a:lnTo>
                  <a:cubicBezTo>
                    <a:pt x="986" y="2009"/>
                    <a:pt x="1003" y="2019"/>
                    <a:pt x="1021" y="2019"/>
                  </a:cubicBezTo>
                  <a:cubicBezTo>
                    <a:pt x="1039" y="2019"/>
                    <a:pt x="1058" y="2009"/>
                    <a:pt x="1071" y="1990"/>
                  </a:cubicBezTo>
                  <a:lnTo>
                    <a:pt x="1254" y="1611"/>
                  </a:lnTo>
                  <a:cubicBezTo>
                    <a:pt x="1320" y="1441"/>
                    <a:pt x="1463" y="1311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58"/>
                  </a:cubicBezTo>
                  <a:lnTo>
                    <a:pt x="1620" y="788"/>
                  </a:lnTo>
                  <a:cubicBezTo>
                    <a:pt x="1463" y="710"/>
                    <a:pt x="1320" y="579"/>
                    <a:pt x="1254" y="409"/>
                  </a:cubicBezTo>
                  <a:lnTo>
                    <a:pt x="1071" y="30"/>
                  </a:lnTo>
                  <a:cubicBezTo>
                    <a:pt x="1058" y="11"/>
                    <a:pt x="1039" y="1"/>
                    <a:pt x="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10133961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1" y="0"/>
                  </a:moveTo>
                  <a:cubicBezTo>
                    <a:pt x="1013" y="0"/>
                    <a:pt x="993" y="13"/>
                    <a:pt x="980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40" y="967"/>
                  </a:lnTo>
                  <a:cubicBezTo>
                    <a:pt x="1" y="993"/>
                    <a:pt x="1" y="1045"/>
                    <a:pt x="40" y="1072"/>
                  </a:cubicBezTo>
                  <a:lnTo>
                    <a:pt x="432" y="1241"/>
                  </a:lnTo>
                  <a:cubicBezTo>
                    <a:pt x="589" y="1320"/>
                    <a:pt x="732" y="1450"/>
                    <a:pt x="811" y="1620"/>
                  </a:cubicBezTo>
                  <a:lnTo>
                    <a:pt x="980" y="1999"/>
                  </a:lnTo>
                  <a:cubicBezTo>
                    <a:pt x="993" y="2019"/>
                    <a:pt x="1013" y="2028"/>
                    <a:pt x="1031" y="2028"/>
                  </a:cubicBezTo>
                  <a:cubicBezTo>
                    <a:pt x="1049" y="2028"/>
                    <a:pt x="1065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2" y="1072"/>
                  </a:lnTo>
                  <a:cubicBezTo>
                    <a:pt x="2052" y="1045"/>
                    <a:pt x="2052" y="993"/>
                    <a:pt x="2012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72" y="40"/>
                  </a:lnTo>
                  <a:cubicBezTo>
                    <a:pt x="1065" y="13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8492665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3" y="0"/>
                  </a:moveTo>
                  <a:cubicBezTo>
                    <a:pt x="1013" y="0"/>
                    <a:pt x="994" y="13"/>
                    <a:pt x="981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53" y="967"/>
                  </a:lnTo>
                  <a:cubicBezTo>
                    <a:pt x="1" y="993"/>
                    <a:pt x="1" y="1045"/>
                    <a:pt x="53" y="1072"/>
                  </a:cubicBezTo>
                  <a:lnTo>
                    <a:pt x="419" y="1241"/>
                  </a:lnTo>
                  <a:cubicBezTo>
                    <a:pt x="589" y="1320"/>
                    <a:pt x="732" y="1450"/>
                    <a:pt x="798" y="1620"/>
                  </a:cubicBezTo>
                  <a:lnTo>
                    <a:pt x="981" y="1999"/>
                  </a:lnTo>
                  <a:cubicBezTo>
                    <a:pt x="994" y="2019"/>
                    <a:pt x="1013" y="2028"/>
                    <a:pt x="1031" y="2028"/>
                  </a:cubicBezTo>
                  <a:cubicBezTo>
                    <a:pt x="1049" y="2028"/>
                    <a:pt x="1066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3" y="1072"/>
                  </a:lnTo>
                  <a:cubicBezTo>
                    <a:pt x="2052" y="1045"/>
                    <a:pt x="2052" y="993"/>
                    <a:pt x="2013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85" y="40"/>
                  </a:lnTo>
                  <a:cubicBezTo>
                    <a:pt x="1072" y="13"/>
                    <a:pt x="1053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9916106" y="3021997"/>
              <a:ext cx="130238" cy="129855"/>
            </a:xfrm>
            <a:custGeom>
              <a:avLst/>
              <a:gdLst/>
              <a:ahLst/>
              <a:cxnLst/>
              <a:rect l="l" t="t" r="r" b="b"/>
              <a:pathLst>
                <a:path w="2038" h="2032" extrusionOk="0">
                  <a:moveTo>
                    <a:pt x="1021" y="0"/>
                  </a:moveTo>
                  <a:cubicBezTo>
                    <a:pt x="1003" y="0"/>
                    <a:pt x="986" y="10"/>
                    <a:pt x="980" y="30"/>
                  </a:cubicBezTo>
                  <a:lnTo>
                    <a:pt x="797" y="409"/>
                  </a:lnTo>
                  <a:cubicBezTo>
                    <a:pt x="719" y="578"/>
                    <a:pt x="588" y="709"/>
                    <a:pt x="418" y="787"/>
                  </a:cubicBezTo>
                  <a:lnTo>
                    <a:pt x="39" y="970"/>
                  </a:lnTo>
                  <a:cubicBezTo>
                    <a:pt x="0" y="983"/>
                    <a:pt x="0" y="1049"/>
                    <a:pt x="39" y="1062"/>
                  </a:cubicBezTo>
                  <a:lnTo>
                    <a:pt x="418" y="1245"/>
                  </a:lnTo>
                  <a:cubicBezTo>
                    <a:pt x="588" y="1323"/>
                    <a:pt x="719" y="1454"/>
                    <a:pt x="797" y="1623"/>
                  </a:cubicBezTo>
                  <a:lnTo>
                    <a:pt x="967" y="2002"/>
                  </a:lnTo>
                  <a:cubicBezTo>
                    <a:pt x="973" y="2022"/>
                    <a:pt x="990" y="2032"/>
                    <a:pt x="1008" y="2032"/>
                  </a:cubicBezTo>
                  <a:cubicBezTo>
                    <a:pt x="1026" y="2032"/>
                    <a:pt x="1045" y="2022"/>
                    <a:pt x="1058" y="2002"/>
                  </a:cubicBezTo>
                  <a:lnTo>
                    <a:pt x="1241" y="1623"/>
                  </a:lnTo>
                  <a:cubicBezTo>
                    <a:pt x="1306" y="1454"/>
                    <a:pt x="1450" y="1323"/>
                    <a:pt x="1620" y="1245"/>
                  </a:cubicBezTo>
                  <a:lnTo>
                    <a:pt x="1999" y="1062"/>
                  </a:lnTo>
                  <a:cubicBezTo>
                    <a:pt x="2038" y="1049"/>
                    <a:pt x="2038" y="996"/>
                    <a:pt x="2012" y="970"/>
                  </a:cubicBezTo>
                  <a:lnTo>
                    <a:pt x="1620" y="787"/>
                  </a:lnTo>
                  <a:cubicBezTo>
                    <a:pt x="1463" y="709"/>
                    <a:pt x="1320" y="578"/>
                    <a:pt x="1241" y="409"/>
                  </a:cubicBezTo>
                  <a:lnTo>
                    <a:pt x="1071" y="30"/>
                  </a:lnTo>
                  <a:cubicBezTo>
                    <a:pt x="1058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8526919" y="3021997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8"/>
                    <a:pt x="588" y="709"/>
                    <a:pt x="432" y="787"/>
                  </a:cubicBezTo>
                  <a:lnTo>
                    <a:pt x="40" y="970"/>
                  </a:lnTo>
                  <a:cubicBezTo>
                    <a:pt x="1" y="983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8" y="1323"/>
                    <a:pt x="732" y="1454"/>
                    <a:pt x="810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3" y="1245"/>
                  </a:cubicBezTo>
                  <a:lnTo>
                    <a:pt x="2012" y="1062"/>
                  </a:lnTo>
                  <a:cubicBezTo>
                    <a:pt x="2051" y="1049"/>
                    <a:pt x="2051" y="983"/>
                    <a:pt x="2012" y="970"/>
                  </a:cubicBezTo>
                  <a:lnTo>
                    <a:pt x="1633" y="787"/>
                  </a:lnTo>
                  <a:cubicBezTo>
                    <a:pt x="1464" y="709"/>
                    <a:pt x="1333" y="578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869" name="Google Shape;869;p36"/>
          <p:cNvGrpSpPr/>
          <p:nvPr/>
        </p:nvGrpSpPr>
        <p:grpSpPr>
          <a:xfrm rot="-357144">
            <a:off x="7267636" y="2882306"/>
            <a:ext cx="1619876" cy="1893078"/>
            <a:chOff x="7100033" y="2533358"/>
            <a:chExt cx="1717635" cy="2007559"/>
          </a:xfrm>
        </p:grpSpPr>
        <p:sp>
          <p:nvSpPr>
            <p:cNvPr id="870" name="Google Shape;870;p36"/>
            <p:cNvSpPr/>
            <p:nvPr/>
          </p:nvSpPr>
          <p:spPr>
            <a:xfrm rot="-1043364">
              <a:off x="7326292" y="2683383"/>
              <a:ext cx="1265117" cy="1707510"/>
            </a:xfrm>
            <a:custGeom>
              <a:avLst/>
              <a:gdLst/>
              <a:ahLst/>
              <a:cxnLst/>
              <a:rect l="l" t="t" r="r" b="b"/>
              <a:pathLst>
                <a:path w="26716" h="36060" extrusionOk="0">
                  <a:moveTo>
                    <a:pt x="13340" y="0"/>
                  </a:moveTo>
                  <a:cubicBezTo>
                    <a:pt x="6215" y="0"/>
                    <a:pt x="0" y="5776"/>
                    <a:pt x="0" y="13368"/>
                  </a:cubicBezTo>
                  <a:lnTo>
                    <a:pt x="0" y="35014"/>
                  </a:lnTo>
                  <a:cubicBezTo>
                    <a:pt x="0" y="35589"/>
                    <a:pt x="471" y="36060"/>
                    <a:pt x="1045" y="36060"/>
                  </a:cubicBezTo>
                  <a:lnTo>
                    <a:pt x="25670" y="36060"/>
                  </a:lnTo>
                  <a:cubicBezTo>
                    <a:pt x="26245" y="36060"/>
                    <a:pt x="26715" y="35589"/>
                    <a:pt x="26715" y="35014"/>
                  </a:cubicBezTo>
                  <a:lnTo>
                    <a:pt x="26715" y="13368"/>
                  </a:lnTo>
                  <a:cubicBezTo>
                    <a:pt x="26715" y="10886"/>
                    <a:pt x="26023" y="8457"/>
                    <a:pt x="24716" y="6353"/>
                  </a:cubicBezTo>
                  <a:lnTo>
                    <a:pt x="23214" y="1063"/>
                  </a:lnTo>
                  <a:cubicBezTo>
                    <a:pt x="23083" y="618"/>
                    <a:pt x="22665" y="305"/>
                    <a:pt x="22208" y="305"/>
                  </a:cubicBezTo>
                  <a:lnTo>
                    <a:pt x="17819" y="305"/>
                  </a:lnTo>
                  <a:cubicBezTo>
                    <a:pt x="17571" y="305"/>
                    <a:pt x="17335" y="396"/>
                    <a:pt x="17140" y="553"/>
                  </a:cubicBezTo>
                  <a:cubicBezTo>
                    <a:pt x="15864" y="177"/>
                    <a:pt x="14588" y="0"/>
                    <a:pt x="13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 rot="-1043364">
              <a:off x="7377564" y="2732500"/>
              <a:ext cx="1166147" cy="1608355"/>
            </a:xfrm>
            <a:custGeom>
              <a:avLst/>
              <a:gdLst/>
              <a:ahLst/>
              <a:cxnLst/>
              <a:rect l="l" t="t" r="r" b="b"/>
              <a:pathLst>
                <a:path w="24626" h="33966" extrusionOk="0">
                  <a:moveTo>
                    <a:pt x="12319" y="1"/>
                  </a:moveTo>
                  <a:cubicBezTo>
                    <a:pt x="5513" y="1"/>
                    <a:pt x="1" y="5513"/>
                    <a:pt x="1" y="12319"/>
                  </a:cubicBezTo>
                  <a:lnTo>
                    <a:pt x="1" y="33965"/>
                  </a:lnTo>
                  <a:lnTo>
                    <a:pt x="24625" y="33965"/>
                  </a:lnTo>
                  <a:lnTo>
                    <a:pt x="24625" y="12319"/>
                  </a:lnTo>
                  <a:cubicBezTo>
                    <a:pt x="24625" y="5513"/>
                    <a:pt x="19112" y="1"/>
                    <a:pt x="12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2" name="Google Shape;872;p36"/>
            <p:cNvSpPr/>
            <p:nvPr/>
          </p:nvSpPr>
          <p:spPr>
            <a:xfrm rot="-1043364">
              <a:off x="7817565" y="4347350"/>
              <a:ext cx="59430" cy="54029"/>
            </a:xfrm>
            <a:custGeom>
              <a:avLst/>
              <a:gdLst/>
              <a:ahLst/>
              <a:cxnLst/>
              <a:rect l="l" t="t" r="r" b="b"/>
              <a:pathLst>
                <a:path w="1255" h="1141" extrusionOk="0">
                  <a:moveTo>
                    <a:pt x="1" y="1"/>
                  </a:moveTo>
                  <a:lnTo>
                    <a:pt x="223" y="589"/>
                  </a:lnTo>
                  <a:lnTo>
                    <a:pt x="392" y="1007"/>
                  </a:lnTo>
                  <a:cubicBezTo>
                    <a:pt x="426" y="1095"/>
                    <a:pt x="510" y="1141"/>
                    <a:pt x="593" y="1141"/>
                  </a:cubicBezTo>
                  <a:cubicBezTo>
                    <a:pt x="670" y="1141"/>
                    <a:pt x="747" y="1101"/>
                    <a:pt x="784" y="1020"/>
                  </a:cubicBezTo>
                  <a:lnTo>
                    <a:pt x="1085" y="367"/>
                  </a:lnTo>
                  <a:lnTo>
                    <a:pt x="1189" y="144"/>
                  </a:lnTo>
                  <a:lnTo>
                    <a:pt x="12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3" name="Google Shape;873;p36"/>
            <p:cNvSpPr/>
            <p:nvPr/>
          </p:nvSpPr>
          <p:spPr>
            <a:xfrm rot="-1043364">
              <a:off x="7813729" y="4348407"/>
              <a:ext cx="56352" cy="27890"/>
            </a:xfrm>
            <a:custGeom>
              <a:avLst/>
              <a:gdLst/>
              <a:ahLst/>
              <a:cxnLst/>
              <a:rect l="l" t="t" r="r" b="b"/>
              <a:pathLst>
                <a:path w="1190" h="589" extrusionOk="0">
                  <a:moveTo>
                    <a:pt x="1" y="1"/>
                  </a:moveTo>
                  <a:lnTo>
                    <a:pt x="236" y="589"/>
                  </a:lnTo>
                  <a:lnTo>
                    <a:pt x="1085" y="367"/>
                  </a:lnTo>
                  <a:lnTo>
                    <a:pt x="1189" y="144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 rot="-1043364">
              <a:off x="8518347" y="4128005"/>
              <a:ext cx="58814" cy="54644"/>
            </a:xfrm>
            <a:custGeom>
              <a:avLst/>
              <a:gdLst/>
              <a:ahLst/>
              <a:cxnLst/>
              <a:rect l="l" t="t" r="r" b="b"/>
              <a:pathLst>
                <a:path w="1242" h="1154" extrusionOk="0">
                  <a:moveTo>
                    <a:pt x="1242" y="1"/>
                  </a:moveTo>
                  <a:lnTo>
                    <a:pt x="1" y="14"/>
                  </a:lnTo>
                  <a:lnTo>
                    <a:pt x="223" y="602"/>
                  </a:lnTo>
                  <a:lnTo>
                    <a:pt x="393" y="1020"/>
                  </a:lnTo>
                  <a:cubicBezTo>
                    <a:pt x="427" y="1108"/>
                    <a:pt x="510" y="1154"/>
                    <a:pt x="593" y="1154"/>
                  </a:cubicBezTo>
                  <a:cubicBezTo>
                    <a:pt x="670" y="1154"/>
                    <a:pt x="747" y="1114"/>
                    <a:pt x="785" y="1033"/>
                  </a:cubicBezTo>
                  <a:lnTo>
                    <a:pt x="1085" y="367"/>
                  </a:lnTo>
                  <a:lnTo>
                    <a:pt x="1177" y="14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5" name="Google Shape;875;p36"/>
            <p:cNvSpPr/>
            <p:nvPr/>
          </p:nvSpPr>
          <p:spPr>
            <a:xfrm rot="-1043364">
              <a:off x="8513818" y="4129169"/>
              <a:ext cx="56352" cy="27890"/>
            </a:xfrm>
            <a:custGeom>
              <a:avLst/>
              <a:gdLst/>
              <a:ahLst/>
              <a:cxnLst/>
              <a:rect l="l" t="t" r="r" b="b"/>
              <a:pathLst>
                <a:path w="1190" h="589" extrusionOk="0">
                  <a:moveTo>
                    <a:pt x="1" y="1"/>
                  </a:moveTo>
                  <a:lnTo>
                    <a:pt x="236" y="589"/>
                  </a:lnTo>
                  <a:lnTo>
                    <a:pt x="1098" y="367"/>
                  </a:lnTo>
                  <a:lnTo>
                    <a:pt x="1190" y="144"/>
                  </a:lnTo>
                  <a:lnTo>
                    <a:pt x="2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6" name="Google Shape;876;p36"/>
            <p:cNvSpPr/>
            <p:nvPr/>
          </p:nvSpPr>
          <p:spPr>
            <a:xfrm rot="-1043364">
              <a:off x="7637246" y="3573825"/>
              <a:ext cx="887751" cy="666289"/>
            </a:xfrm>
            <a:custGeom>
              <a:avLst/>
              <a:gdLst/>
              <a:ahLst/>
              <a:cxnLst/>
              <a:rect l="l" t="t" r="r" b="b"/>
              <a:pathLst>
                <a:path w="18747" h="14071" extrusionOk="0">
                  <a:moveTo>
                    <a:pt x="0" y="1"/>
                  </a:moveTo>
                  <a:lnTo>
                    <a:pt x="0" y="14070"/>
                  </a:lnTo>
                  <a:lnTo>
                    <a:pt x="18746" y="14070"/>
                  </a:lnTo>
                  <a:lnTo>
                    <a:pt x="187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7" name="Google Shape;877;p36"/>
            <p:cNvSpPr/>
            <p:nvPr/>
          </p:nvSpPr>
          <p:spPr>
            <a:xfrm rot="-1043364">
              <a:off x="7544866" y="3583413"/>
              <a:ext cx="917442" cy="52655"/>
            </a:xfrm>
            <a:custGeom>
              <a:avLst/>
              <a:gdLst/>
              <a:ahLst/>
              <a:cxnLst/>
              <a:rect l="l" t="t" r="r" b="b"/>
              <a:pathLst>
                <a:path w="19374" h="1112" extrusionOk="0">
                  <a:moveTo>
                    <a:pt x="0" y="1"/>
                  </a:moveTo>
                  <a:lnTo>
                    <a:pt x="0" y="1111"/>
                  </a:lnTo>
                  <a:lnTo>
                    <a:pt x="18746" y="144"/>
                  </a:lnTo>
                  <a:lnTo>
                    <a:pt x="19373" y="105"/>
                  </a:lnTo>
                  <a:lnTo>
                    <a:pt x="18746" y="92"/>
                  </a:lnTo>
                  <a:lnTo>
                    <a:pt x="1440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8" name="Google Shape;878;p36"/>
            <p:cNvSpPr/>
            <p:nvPr/>
          </p:nvSpPr>
          <p:spPr>
            <a:xfrm rot="-1043364">
              <a:off x="7475624" y="3554470"/>
              <a:ext cx="1007131" cy="39634"/>
            </a:xfrm>
            <a:custGeom>
              <a:avLst/>
              <a:gdLst/>
              <a:ahLst/>
              <a:cxnLst/>
              <a:rect l="l" t="t" r="r" b="b"/>
              <a:pathLst>
                <a:path w="21268" h="837" extrusionOk="0">
                  <a:moveTo>
                    <a:pt x="0" y="0"/>
                  </a:moveTo>
                  <a:lnTo>
                    <a:pt x="0" y="836"/>
                  </a:lnTo>
                  <a:lnTo>
                    <a:pt x="21268" y="836"/>
                  </a:lnTo>
                  <a:lnTo>
                    <a:pt x="21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9" name="Google Shape;879;p36"/>
            <p:cNvSpPr/>
            <p:nvPr/>
          </p:nvSpPr>
          <p:spPr>
            <a:xfrm rot="-1043364">
              <a:off x="7711076" y="4204139"/>
              <a:ext cx="933543" cy="48299"/>
            </a:xfrm>
            <a:custGeom>
              <a:avLst/>
              <a:gdLst/>
              <a:ahLst/>
              <a:cxnLst/>
              <a:rect l="l" t="t" r="r" b="b"/>
              <a:pathLst>
                <a:path w="19714" h="1020" extrusionOk="0">
                  <a:moveTo>
                    <a:pt x="1" y="1"/>
                  </a:moveTo>
                  <a:lnTo>
                    <a:pt x="1" y="1020"/>
                  </a:lnTo>
                  <a:lnTo>
                    <a:pt x="19713" y="1020"/>
                  </a:lnTo>
                  <a:lnTo>
                    <a:pt x="19713" y="1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0" name="Google Shape;880;p36"/>
            <p:cNvSpPr/>
            <p:nvPr/>
          </p:nvSpPr>
          <p:spPr>
            <a:xfrm rot="-1043364">
              <a:off x="7619386" y="3617606"/>
              <a:ext cx="798678" cy="188697"/>
            </a:xfrm>
            <a:custGeom>
              <a:avLst/>
              <a:gdLst/>
              <a:ahLst/>
              <a:cxnLst/>
              <a:rect l="l" t="t" r="r" b="b"/>
              <a:pathLst>
                <a:path w="16866" h="3985" extrusionOk="0">
                  <a:moveTo>
                    <a:pt x="16787" y="79"/>
                  </a:moveTo>
                  <a:lnTo>
                    <a:pt x="16787" y="3906"/>
                  </a:lnTo>
                  <a:lnTo>
                    <a:pt x="79" y="3906"/>
                  </a:lnTo>
                  <a:lnTo>
                    <a:pt x="79" y="79"/>
                  </a:lnTo>
                  <a:close/>
                  <a:moveTo>
                    <a:pt x="1" y="0"/>
                  </a:moveTo>
                  <a:lnTo>
                    <a:pt x="1" y="3985"/>
                  </a:lnTo>
                  <a:lnTo>
                    <a:pt x="16866" y="3985"/>
                  </a:lnTo>
                  <a:lnTo>
                    <a:pt x="16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1" name="Google Shape;881;p36"/>
            <p:cNvSpPr/>
            <p:nvPr/>
          </p:nvSpPr>
          <p:spPr>
            <a:xfrm rot="-1043364">
              <a:off x="7720185" y="3775438"/>
              <a:ext cx="46455" cy="39870"/>
            </a:xfrm>
            <a:custGeom>
              <a:avLst/>
              <a:gdLst/>
              <a:ahLst/>
              <a:cxnLst/>
              <a:rect l="l" t="t" r="r" b="b"/>
              <a:pathLst>
                <a:path w="981" h="842" extrusionOk="0">
                  <a:moveTo>
                    <a:pt x="562" y="1"/>
                  </a:moveTo>
                  <a:cubicBezTo>
                    <a:pt x="197" y="1"/>
                    <a:pt x="1" y="458"/>
                    <a:pt x="275" y="719"/>
                  </a:cubicBezTo>
                  <a:cubicBezTo>
                    <a:pt x="360" y="804"/>
                    <a:pt x="463" y="842"/>
                    <a:pt x="565" y="842"/>
                  </a:cubicBezTo>
                  <a:cubicBezTo>
                    <a:pt x="777" y="842"/>
                    <a:pt x="981" y="675"/>
                    <a:pt x="981" y="419"/>
                  </a:cubicBezTo>
                  <a:cubicBezTo>
                    <a:pt x="981" y="184"/>
                    <a:pt x="798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2" name="Google Shape;882;p36"/>
            <p:cNvSpPr/>
            <p:nvPr/>
          </p:nvSpPr>
          <p:spPr>
            <a:xfrm rot="-1043364">
              <a:off x="7993524" y="3689847"/>
              <a:ext cx="46407" cy="39870"/>
            </a:xfrm>
            <a:custGeom>
              <a:avLst/>
              <a:gdLst/>
              <a:ahLst/>
              <a:cxnLst/>
              <a:rect l="l" t="t" r="r" b="b"/>
              <a:pathLst>
                <a:path w="980" h="842" extrusionOk="0">
                  <a:moveTo>
                    <a:pt x="562" y="1"/>
                  </a:moveTo>
                  <a:cubicBezTo>
                    <a:pt x="183" y="1"/>
                    <a:pt x="0" y="458"/>
                    <a:pt x="261" y="719"/>
                  </a:cubicBezTo>
                  <a:cubicBezTo>
                    <a:pt x="346" y="804"/>
                    <a:pt x="451" y="842"/>
                    <a:pt x="554" y="842"/>
                  </a:cubicBezTo>
                  <a:cubicBezTo>
                    <a:pt x="771" y="842"/>
                    <a:pt x="980" y="675"/>
                    <a:pt x="980" y="419"/>
                  </a:cubicBezTo>
                  <a:cubicBezTo>
                    <a:pt x="980" y="184"/>
                    <a:pt x="784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3" name="Google Shape;883;p36"/>
            <p:cNvSpPr/>
            <p:nvPr/>
          </p:nvSpPr>
          <p:spPr>
            <a:xfrm rot="-1043364">
              <a:off x="8272857" y="3603426"/>
              <a:ext cx="39636" cy="39634"/>
            </a:xfrm>
            <a:custGeom>
              <a:avLst/>
              <a:gdLst/>
              <a:ahLst/>
              <a:cxnLst/>
              <a:rect l="l" t="t" r="r" b="b"/>
              <a:pathLst>
                <a:path w="837" h="837" extrusionOk="0">
                  <a:moveTo>
                    <a:pt x="418" y="1"/>
                  </a:moveTo>
                  <a:cubicBezTo>
                    <a:pt x="183" y="1"/>
                    <a:pt x="0" y="184"/>
                    <a:pt x="0" y="419"/>
                  </a:cubicBezTo>
                  <a:cubicBezTo>
                    <a:pt x="0" y="654"/>
                    <a:pt x="183" y="837"/>
                    <a:pt x="418" y="837"/>
                  </a:cubicBezTo>
                  <a:cubicBezTo>
                    <a:pt x="640" y="837"/>
                    <a:pt x="836" y="654"/>
                    <a:pt x="836" y="419"/>
                  </a:cubicBezTo>
                  <a:cubicBezTo>
                    <a:pt x="836" y="184"/>
                    <a:pt x="640" y="1"/>
                    <a:pt x="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4" name="Google Shape;884;p36"/>
            <p:cNvSpPr/>
            <p:nvPr/>
          </p:nvSpPr>
          <p:spPr>
            <a:xfrm rot="-1043364">
              <a:off x="7682238" y="3818279"/>
              <a:ext cx="798678" cy="188745"/>
            </a:xfrm>
            <a:custGeom>
              <a:avLst/>
              <a:gdLst/>
              <a:ahLst/>
              <a:cxnLst/>
              <a:rect l="l" t="t" r="r" b="b"/>
              <a:pathLst>
                <a:path w="16866" h="3986" extrusionOk="0">
                  <a:moveTo>
                    <a:pt x="16787" y="79"/>
                  </a:moveTo>
                  <a:lnTo>
                    <a:pt x="16787" y="3907"/>
                  </a:lnTo>
                  <a:lnTo>
                    <a:pt x="79" y="3907"/>
                  </a:lnTo>
                  <a:lnTo>
                    <a:pt x="79" y="79"/>
                  </a:lnTo>
                  <a:close/>
                  <a:moveTo>
                    <a:pt x="1" y="1"/>
                  </a:moveTo>
                  <a:lnTo>
                    <a:pt x="1" y="3985"/>
                  </a:lnTo>
                  <a:lnTo>
                    <a:pt x="16866" y="3985"/>
                  </a:lnTo>
                  <a:lnTo>
                    <a:pt x="168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5" name="Google Shape;885;p36"/>
            <p:cNvSpPr/>
            <p:nvPr/>
          </p:nvSpPr>
          <p:spPr>
            <a:xfrm rot="-1043364">
              <a:off x="7783044" y="3976156"/>
              <a:ext cx="46455" cy="39870"/>
            </a:xfrm>
            <a:custGeom>
              <a:avLst/>
              <a:gdLst/>
              <a:ahLst/>
              <a:cxnLst/>
              <a:rect l="l" t="t" r="r" b="b"/>
              <a:pathLst>
                <a:path w="981" h="842" extrusionOk="0">
                  <a:moveTo>
                    <a:pt x="562" y="0"/>
                  </a:moveTo>
                  <a:cubicBezTo>
                    <a:pt x="197" y="0"/>
                    <a:pt x="1" y="457"/>
                    <a:pt x="275" y="719"/>
                  </a:cubicBezTo>
                  <a:cubicBezTo>
                    <a:pt x="360" y="803"/>
                    <a:pt x="463" y="841"/>
                    <a:pt x="565" y="841"/>
                  </a:cubicBezTo>
                  <a:cubicBezTo>
                    <a:pt x="777" y="841"/>
                    <a:pt x="981" y="675"/>
                    <a:pt x="981" y="418"/>
                  </a:cubicBezTo>
                  <a:cubicBezTo>
                    <a:pt x="981" y="196"/>
                    <a:pt x="798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6" name="Google Shape;886;p36"/>
            <p:cNvSpPr/>
            <p:nvPr/>
          </p:nvSpPr>
          <p:spPr>
            <a:xfrm rot="-1043364">
              <a:off x="8056383" y="3890565"/>
              <a:ext cx="46407" cy="39870"/>
            </a:xfrm>
            <a:custGeom>
              <a:avLst/>
              <a:gdLst/>
              <a:ahLst/>
              <a:cxnLst/>
              <a:rect l="l" t="t" r="r" b="b"/>
              <a:pathLst>
                <a:path w="980" h="842" extrusionOk="0">
                  <a:moveTo>
                    <a:pt x="562" y="0"/>
                  </a:moveTo>
                  <a:cubicBezTo>
                    <a:pt x="183" y="0"/>
                    <a:pt x="0" y="457"/>
                    <a:pt x="261" y="719"/>
                  </a:cubicBezTo>
                  <a:cubicBezTo>
                    <a:pt x="346" y="803"/>
                    <a:pt x="451" y="841"/>
                    <a:pt x="554" y="841"/>
                  </a:cubicBezTo>
                  <a:cubicBezTo>
                    <a:pt x="771" y="841"/>
                    <a:pt x="980" y="675"/>
                    <a:pt x="980" y="418"/>
                  </a:cubicBezTo>
                  <a:cubicBezTo>
                    <a:pt x="980" y="196"/>
                    <a:pt x="784" y="0"/>
                    <a:pt x="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7" name="Google Shape;887;p36"/>
            <p:cNvSpPr/>
            <p:nvPr/>
          </p:nvSpPr>
          <p:spPr>
            <a:xfrm rot="-1043364">
              <a:off x="8335716" y="3804145"/>
              <a:ext cx="39636" cy="39634"/>
            </a:xfrm>
            <a:custGeom>
              <a:avLst/>
              <a:gdLst/>
              <a:ahLst/>
              <a:cxnLst/>
              <a:rect l="l" t="t" r="r" b="b"/>
              <a:pathLst>
                <a:path w="837" h="837" extrusionOk="0">
                  <a:moveTo>
                    <a:pt x="418" y="0"/>
                  </a:moveTo>
                  <a:cubicBezTo>
                    <a:pt x="183" y="0"/>
                    <a:pt x="0" y="196"/>
                    <a:pt x="0" y="418"/>
                  </a:cubicBezTo>
                  <a:cubicBezTo>
                    <a:pt x="0" y="653"/>
                    <a:pt x="183" y="836"/>
                    <a:pt x="418" y="836"/>
                  </a:cubicBezTo>
                  <a:cubicBezTo>
                    <a:pt x="640" y="836"/>
                    <a:pt x="836" y="653"/>
                    <a:pt x="836" y="418"/>
                  </a:cubicBezTo>
                  <a:cubicBezTo>
                    <a:pt x="836" y="196"/>
                    <a:pt x="640" y="0"/>
                    <a:pt x="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8" name="Google Shape;888;p36"/>
            <p:cNvSpPr/>
            <p:nvPr/>
          </p:nvSpPr>
          <p:spPr>
            <a:xfrm rot="-1043364">
              <a:off x="7745182" y="4018984"/>
              <a:ext cx="798678" cy="189313"/>
            </a:xfrm>
            <a:custGeom>
              <a:avLst/>
              <a:gdLst/>
              <a:ahLst/>
              <a:cxnLst/>
              <a:rect l="l" t="t" r="r" b="b"/>
              <a:pathLst>
                <a:path w="16866" h="3998" extrusionOk="0">
                  <a:moveTo>
                    <a:pt x="16787" y="79"/>
                  </a:moveTo>
                  <a:lnTo>
                    <a:pt x="16787" y="3906"/>
                  </a:lnTo>
                  <a:lnTo>
                    <a:pt x="79" y="3906"/>
                  </a:lnTo>
                  <a:lnTo>
                    <a:pt x="79" y="79"/>
                  </a:lnTo>
                  <a:close/>
                  <a:moveTo>
                    <a:pt x="1" y="0"/>
                  </a:moveTo>
                  <a:lnTo>
                    <a:pt x="1" y="3998"/>
                  </a:lnTo>
                  <a:lnTo>
                    <a:pt x="16866" y="3998"/>
                  </a:lnTo>
                  <a:lnTo>
                    <a:pt x="168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 rot="-1043364">
              <a:off x="7845888" y="4176830"/>
              <a:ext cx="46455" cy="39870"/>
            </a:xfrm>
            <a:custGeom>
              <a:avLst/>
              <a:gdLst/>
              <a:ahLst/>
              <a:cxnLst/>
              <a:rect l="l" t="t" r="r" b="b"/>
              <a:pathLst>
                <a:path w="981" h="842" extrusionOk="0">
                  <a:moveTo>
                    <a:pt x="562" y="1"/>
                  </a:moveTo>
                  <a:cubicBezTo>
                    <a:pt x="197" y="1"/>
                    <a:pt x="1" y="458"/>
                    <a:pt x="275" y="719"/>
                  </a:cubicBezTo>
                  <a:cubicBezTo>
                    <a:pt x="360" y="804"/>
                    <a:pt x="463" y="842"/>
                    <a:pt x="565" y="842"/>
                  </a:cubicBezTo>
                  <a:cubicBezTo>
                    <a:pt x="777" y="842"/>
                    <a:pt x="981" y="675"/>
                    <a:pt x="981" y="419"/>
                  </a:cubicBezTo>
                  <a:cubicBezTo>
                    <a:pt x="981" y="197"/>
                    <a:pt x="798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 rot="-1043364">
              <a:off x="8119228" y="4091239"/>
              <a:ext cx="46407" cy="39870"/>
            </a:xfrm>
            <a:custGeom>
              <a:avLst/>
              <a:gdLst/>
              <a:ahLst/>
              <a:cxnLst/>
              <a:rect l="l" t="t" r="r" b="b"/>
              <a:pathLst>
                <a:path w="980" h="842" extrusionOk="0">
                  <a:moveTo>
                    <a:pt x="562" y="1"/>
                  </a:moveTo>
                  <a:cubicBezTo>
                    <a:pt x="183" y="1"/>
                    <a:pt x="0" y="458"/>
                    <a:pt x="261" y="719"/>
                  </a:cubicBezTo>
                  <a:cubicBezTo>
                    <a:pt x="346" y="804"/>
                    <a:pt x="451" y="842"/>
                    <a:pt x="554" y="842"/>
                  </a:cubicBezTo>
                  <a:cubicBezTo>
                    <a:pt x="771" y="842"/>
                    <a:pt x="980" y="675"/>
                    <a:pt x="980" y="419"/>
                  </a:cubicBezTo>
                  <a:cubicBezTo>
                    <a:pt x="980" y="197"/>
                    <a:pt x="784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 rot="-1043364">
              <a:off x="8398560" y="4004818"/>
              <a:ext cx="39636" cy="39634"/>
            </a:xfrm>
            <a:custGeom>
              <a:avLst/>
              <a:gdLst/>
              <a:ahLst/>
              <a:cxnLst/>
              <a:rect l="l" t="t" r="r" b="b"/>
              <a:pathLst>
                <a:path w="837" h="837" extrusionOk="0">
                  <a:moveTo>
                    <a:pt x="418" y="1"/>
                  </a:moveTo>
                  <a:cubicBezTo>
                    <a:pt x="183" y="1"/>
                    <a:pt x="0" y="197"/>
                    <a:pt x="0" y="419"/>
                  </a:cubicBezTo>
                  <a:cubicBezTo>
                    <a:pt x="0" y="654"/>
                    <a:pt x="183" y="837"/>
                    <a:pt x="418" y="837"/>
                  </a:cubicBezTo>
                  <a:cubicBezTo>
                    <a:pt x="640" y="837"/>
                    <a:pt x="836" y="654"/>
                    <a:pt x="836" y="419"/>
                  </a:cubicBezTo>
                  <a:cubicBezTo>
                    <a:pt x="836" y="197"/>
                    <a:pt x="640" y="1"/>
                    <a:pt x="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 rot="-1043364">
              <a:off x="8059640" y="2909926"/>
              <a:ext cx="235730" cy="564766"/>
            </a:xfrm>
            <a:custGeom>
              <a:avLst/>
              <a:gdLst/>
              <a:ahLst/>
              <a:cxnLst/>
              <a:rect l="l" t="t" r="r" b="b"/>
              <a:pathLst>
                <a:path w="4978" h="11927" extrusionOk="0">
                  <a:moveTo>
                    <a:pt x="2116" y="0"/>
                  </a:moveTo>
                  <a:cubicBezTo>
                    <a:pt x="1894" y="0"/>
                    <a:pt x="1751" y="235"/>
                    <a:pt x="1855" y="418"/>
                  </a:cubicBezTo>
                  <a:lnTo>
                    <a:pt x="2325" y="1306"/>
                  </a:lnTo>
                  <a:lnTo>
                    <a:pt x="1737" y="1946"/>
                  </a:lnTo>
                  <a:cubicBezTo>
                    <a:pt x="1633" y="2051"/>
                    <a:pt x="1633" y="2221"/>
                    <a:pt x="1737" y="2338"/>
                  </a:cubicBezTo>
                  <a:cubicBezTo>
                    <a:pt x="1999" y="2626"/>
                    <a:pt x="1999" y="3070"/>
                    <a:pt x="1737" y="3357"/>
                  </a:cubicBezTo>
                  <a:lnTo>
                    <a:pt x="1515" y="3592"/>
                  </a:lnTo>
                  <a:cubicBezTo>
                    <a:pt x="1411" y="3710"/>
                    <a:pt x="1411" y="3880"/>
                    <a:pt x="1515" y="3984"/>
                  </a:cubicBezTo>
                  <a:lnTo>
                    <a:pt x="1672" y="4154"/>
                  </a:lnTo>
                  <a:lnTo>
                    <a:pt x="1568" y="4246"/>
                  </a:lnTo>
                  <a:cubicBezTo>
                    <a:pt x="1424" y="4363"/>
                    <a:pt x="1424" y="4585"/>
                    <a:pt x="1568" y="4703"/>
                  </a:cubicBezTo>
                  <a:lnTo>
                    <a:pt x="1542" y="4729"/>
                  </a:lnTo>
                  <a:cubicBezTo>
                    <a:pt x="1385" y="4860"/>
                    <a:pt x="1424" y="5108"/>
                    <a:pt x="1607" y="5199"/>
                  </a:cubicBezTo>
                  <a:lnTo>
                    <a:pt x="1711" y="5238"/>
                  </a:lnTo>
                  <a:lnTo>
                    <a:pt x="1711" y="6597"/>
                  </a:lnTo>
                  <a:cubicBezTo>
                    <a:pt x="1711" y="6728"/>
                    <a:pt x="1633" y="6845"/>
                    <a:pt x="1528" y="6911"/>
                  </a:cubicBezTo>
                  <a:cubicBezTo>
                    <a:pt x="1398" y="6976"/>
                    <a:pt x="1359" y="7146"/>
                    <a:pt x="1450" y="7263"/>
                  </a:cubicBezTo>
                  <a:lnTo>
                    <a:pt x="1542" y="7381"/>
                  </a:lnTo>
                  <a:lnTo>
                    <a:pt x="1372" y="7498"/>
                  </a:lnTo>
                  <a:cubicBezTo>
                    <a:pt x="1228" y="7603"/>
                    <a:pt x="1254" y="7812"/>
                    <a:pt x="1398" y="7903"/>
                  </a:cubicBezTo>
                  <a:lnTo>
                    <a:pt x="1542" y="7982"/>
                  </a:lnTo>
                  <a:cubicBezTo>
                    <a:pt x="1372" y="8086"/>
                    <a:pt x="1398" y="8334"/>
                    <a:pt x="1581" y="8400"/>
                  </a:cubicBezTo>
                  <a:lnTo>
                    <a:pt x="1594" y="8400"/>
                  </a:lnTo>
                  <a:lnTo>
                    <a:pt x="1594" y="9027"/>
                  </a:lnTo>
                  <a:cubicBezTo>
                    <a:pt x="1594" y="9576"/>
                    <a:pt x="1411" y="10111"/>
                    <a:pt x="1071" y="10555"/>
                  </a:cubicBezTo>
                  <a:lnTo>
                    <a:pt x="562" y="11208"/>
                  </a:lnTo>
                  <a:lnTo>
                    <a:pt x="470" y="11313"/>
                  </a:lnTo>
                  <a:lnTo>
                    <a:pt x="0" y="11927"/>
                  </a:lnTo>
                  <a:lnTo>
                    <a:pt x="4977" y="11927"/>
                  </a:lnTo>
                  <a:lnTo>
                    <a:pt x="4455" y="11300"/>
                  </a:lnTo>
                  <a:lnTo>
                    <a:pt x="4402" y="11235"/>
                  </a:lnTo>
                  <a:lnTo>
                    <a:pt x="3880" y="10555"/>
                  </a:lnTo>
                  <a:cubicBezTo>
                    <a:pt x="3540" y="10124"/>
                    <a:pt x="3357" y="9589"/>
                    <a:pt x="3357" y="9027"/>
                  </a:cubicBezTo>
                  <a:lnTo>
                    <a:pt x="3357" y="8400"/>
                  </a:lnTo>
                  <a:lnTo>
                    <a:pt x="3370" y="8400"/>
                  </a:lnTo>
                  <a:cubicBezTo>
                    <a:pt x="3553" y="8334"/>
                    <a:pt x="3579" y="8086"/>
                    <a:pt x="3410" y="7982"/>
                  </a:cubicBezTo>
                  <a:lnTo>
                    <a:pt x="3553" y="7903"/>
                  </a:lnTo>
                  <a:cubicBezTo>
                    <a:pt x="3697" y="7812"/>
                    <a:pt x="3710" y="7603"/>
                    <a:pt x="3579" y="7498"/>
                  </a:cubicBezTo>
                  <a:lnTo>
                    <a:pt x="3410" y="7381"/>
                  </a:lnTo>
                  <a:lnTo>
                    <a:pt x="3501" y="7263"/>
                  </a:lnTo>
                  <a:cubicBezTo>
                    <a:pt x="3592" y="7146"/>
                    <a:pt x="3553" y="6976"/>
                    <a:pt x="3423" y="6911"/>
                  </a:cubicBezTo>
                  <a:cubicBezTo>
                    <a:pt x="3318" y="6845"/>
                    <a:pt x="3240" y="6728"/>
                    <a:pt x="3240" y="6610"/>
                  </a:cubicBezTo>
                  <a:lnTo>
                    <a:pt x="3240" y="5238"/>
                  </a:lnTo>
                  <a:lnTo>
                    <a:pt x="3344" y="5199"/>
                  </a:lnTo>
                  <a:cubicBezTo>
                    <a:pt x="3527" y="5108"/>
                    <a:pt x="3566" y="4860"/>
                    <a:pt x="3410" y="4729"/>
                  </a:cubicBezTo>
                  <a:lnTo>
                    <a:pt x="3383" y="4703"/>
                  </a:lnTo>
                  <a:cubicBezTo>
                    <a:pt x="3527" y="4585"/>
                    <a:pt x="3527" y="4363"/>
                    <a:pt x="3383" y="4246"/>
                  </a:cubicBezTo>
                  <a:lnTo>
                    <a:pt x="3279" y="4167"/>
                  </a:lnTo>
                  <a:lnTo>
                    <a:pt x="3436" y="3984"/>
                  </a:lnTo>
                  <a:cubicBezTo>
                    <a:pt x="3540" y="3880"/>
                    <a:pt x="3540" y="3710"/>
                    <a:pt x="3436" y="3592"/>
                  </a:cubicBezTo>
                  <a:lnTo>
                    <a:pt x="3214" y="3357"/>
                  </a:lnTo>
                  <a:cubicBezTo>
                    <a:pt x="2952" y="3070"/>
                    <a:pt x="2952" y="2626"/>
                    <a:pt x="3214" y="2338"/>
                  </a:cubicBezTo>
                  <a:cubicBezTo>
                    <a:pt x="3318" y="2221"/>
                    <a:pt x="3318" y="2051"/>
                    <a:pt x="3214" y="1946"/>
                  </a:cubicBezTo>
                  <a:lnTo>
                    <a:pt x="2639" y="1306"/>
                  </a:lnTo>
                  <a:lnTo>
                    <a:pt x="3096" y="418"/>
                  </a:lnTo>
                  <a:cubicBezTo>
                    <a:pt x="3201" y="235"/>
                    <a:pt x="3057" y="0"/>
                    <a:pt x="28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 rot="-1043364">
              <a:off x="8102578" y="2979912"/>
              <a:ext cx="18610" cy="3741"/>
            </a:xfrm>
            <a:custGeom>
              <a:avLst/>
              <a:gdLst/>
              <a:ahLst/>
              <a:cxnLst/>
              <a:rect l="l" t="t" r="r" b="b"/>
              <a:pathLst>
                <a:path w="393" h="79" extrusionOk="0">
                  <a:moveTo>
                    <a:pt x="39" y="0"/>
                  </a:moveTo>
                  <a:cubicBezTo>
                    <a:pt x="13" y="0"/>
                    <a:pt x="0" y="13"/>
                    <a:pt x="0" y="39"/>
                  </a:cubicBezTo>
                  <a:cubicBezTo>
                    <a:pt x="0" y="65"/>
                    <a:pt x="13" y="79"/>
                    <a:pt x="39" y="79"/>
                  </a:cubicBezTo>
                  <a:lnTo>
                    <a:pt x="353" y="79"/>
                  </a:lnTo>
                  <a:cubicBezTo>
                    <a:pt x="392" y="65"/>
                    <a:pt x="392" y="13"/>
                    <a:pt x="353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 rot="-1043364">
              <a:off x="8111443" y="3108586"/>
              <a:ext cx="80976" cy="3883"/>
            </a:xfrm>
            <a:custGeom>
              <a:avLst/>
              <a:gdLst/>
              <a:ahLst/>
              <a:cxnLst/>
              <a:rect l="l" t="t" r="r" b="b"/>
              <a:pathLst>
                <a:path w="1710" h="82" extrusionOk="0">
                  <a:moveTo>
                    <a:pt x="42" y="1"/>
                  </a:moveTo>
                  <a:cubicBezTo>
                    <a:pt x="1" y="1"/>
                    <a:pt x="1" y="82"/>
                    <a:pt x="42" y="82"/>
                  </a:cubicBezTo>
                  <a:cubicBezTo>
                    <a:pt x="44" y="82"/>
                    <a:pt x="47" y="81"/>
                    <a:pt x="50" y="80"/>
                  </a:cubicBezTo>
                  <a:lnTo>
                    <a:pt x="1670" y="80"/>
                  </a:lnTo>
                  <a:cubicBezTo>
                    <a:pt x="1709" y="67"/>
                    <a:pt x="1709" y="15"/>
                    <a:pt x="1670" y="2"/>
                  </a:cubicBezTo>
                  <a:lnTo>
                    <a:pt x="50" y="2"/>
                  </a:lnTo>
                  <a:cubicBezTo>
                    <a:pt x="47" y="1"/>
                    <a:pt x="44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 rot="-1043364">
              <a:off x="8113116" y="3134141"/>
              <a:ext cx="92814" cy="3788"/>
            </a:xfrm>
            <a:custGeom>
              <a:avLst/>
              <a:gdLst/>
              <a:ahLst/>
              <a:cxnLst/>
              <a:rect l="l" t="t" r="r" b="b"/>
              <a:pathLst>
                <a:path w="1960" h="80" extrusionOk="0">
                  <a:moveTo>
                    <a:pt x="40" y="1"/>
                  </a:moveTo>
                  <a:cubicBezTo>
                    <a:pt x="0" y="14"/>
                    <a:pt x="0" y="79"/>
                    <a:pt x="40" y="79"/>
                  </a:cubicBezTo>
                  <a:lnTo>
                    <a:pt x="1908" y="79"/>
                  </a:lnTo>
                  <a:cubicBezTo>
                    <a:pt x="1960" y="79"/>
                    <a:pt x="1960" y="14"/>
                    <a:pt x="19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 rot="-1043364">
              <a:off x="8129316" y="3157464"/>
              <a:ext cx="77377" cy="4972"/>
            </a:xfrm>
            <a:custGeom>
              <a:avLst/>
              <a:gdLst/>
              <a:ahLst/>
              <a:cxnLst/>
              <a:rect l="l" t="t" r="r" b="b"/>
              <a:pathLst>
                <a:path w="1634" h="105" extrusionOk="0">
                  <a:moveTo>
                    <a:pt x="1594" y="0"/>
                  </a:moveTo>
                  <a:lnTo>
                    <a:pt x="39" y="13"/>
                  </a:lnTo>
                  <a:cubicBezTo>
                    <a:pt x="13" y="13"/>
                    <a:pt x="0" y="39"/>
                    <a:pt x="0" y="66"/>
                  </a:cubicBezTo>
                  <a:cubicBezTo>
                    <a:pt x="0" y="79"/>
                    <a:pt x="13" y="105"/>
                    <a:pt x="39" y="105"/>
                  </a:cubicBezTo>
                  <a:lnTo>
                    <a:pt x="1594" y="79"/>
                  </a:lnTo>
                  <a:cubicBezTo>
                    <a:pt x="1607" y="79"/>
                    <a:pt x="1633" y="66"/>
                    <a:pt x="1633" y="39"/>
                  </a:cubicBezTo>
                  <a:cubicBezTo>
                    <a:pt x="1633" y="26"/>
                    <a:pt x="1607" y="0"/>
                    <a:pt x="1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1043364">
              <a:off x="8150199" y="3254471"/>
              <a:ext cx="94661" cy="3788"/>
            </a:xfrm>
            <a:custGeom>
              <a:avLst/>
              <a:gdLst/>
              <a:ahLst/>
              <a:cxnLst/>
              <a:rect l="l" t="t" r="r" b="b"/>
              <a:pathLst>
                <a:path w="1999" h="80" extrusionOk="0">
                  <a:moveTo>
                    <a:pt x="53" y="1"/>
                  </a:moveTo>
                  <a:cubicBezTo>
                    <a:pt x="0" y="14"/>
                    <a:pt x="0" y="66"/>
                    <a:pt x="53" y="79"/>
                  </a:cubicBezTo>
                  <a:lnTo>
                    <a:pt x="1960" y="79"/>
                  </a:lnTo>
                  <a:cubicBezTo>
                    <a:pt x="1999" y="66"/>
                    <a:pt x="1999" y="14"/>
                    <a:pt x="19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 rot="-1043364">
              <a:off x="8159114" y="3280950"/>
              <a:ext cx="94046" cy="3741"/>
            </a:xfrm>
            <a:custGeom>
              <a:avLst/>
              <a:gdLst/>
              <a:ahLst/>
              <a:cxnLst/>
              <a:rect l="l" t="t" r="r" b="b"/>
              <a:pathLst>
                <a:path w="1986" h="79" extrusionOk="0">
                  <a:moveTo>
                    <a:pt x="40" y="1"/>
                  </a:moveTo>
                  <a:cubicBezTo>
                    <a:pt x="13" y="1"/>
                    <a:pt x="0" y="27"/>
                    <a:pt x="0" y="40"/>
                  </a:cubicBezTo>
                  <a:cubicBezTo>
                    <a:pt x="0" y="66"/>
                    <a:pt x="13" y="79"/>
                    <a:pt x="40" y="79"/>
                  </a:cubicBezTo>
                  <a:lnTo>
                    <a:pt x="1947" y="79"/>
                  </a:lnTo>
                  <a:cubicBezTo>
                    <a:pt x="1960" y="79"/>
                    <a:pt x="1986" y="66"/>
                    <a:pt x="1986" y="40"/>
                  </a:cubicBezTo>
                  <a:cubicBezTo>
                    <a:pt x="1986" y="27"/>
                    <a:pt x="1960" y="1"/>
                    <a:pt x="1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 rot="-1043364">
              <a:off x="8167053" y="3300379"/>
              <a:ext cx="90352" cy="3788"/>
            </a:xfrm>
            <a:custGeom>
              <a:avLst/>
              <a:gdLst/>
              <a:ahLst/>
              <a:cxnLst/>
              <a:rect l="l" t="t" r="r" b="b"/>
              <a:pathLst>
                <a:path w="1908" h="80" extrusionOk="0">
                  <a:moveTo>
                    <a:pt x="1876" y="0"/>
                  </a:moveTo>
                  <a:cubicBezTo>
                    <a:pt x="1874" y="0"/>
                    <a:pt x="1871" y="1"/>
                    <a:pt x="1869" y="2"/>
                  </a:cubicBezTo>
                  <a:lnTo>
                    <a:pt x="53" y="2"/>
                  </a:lnTo>
                  <a:cubicBezTo>
                    <a:pt x="1" y="2"/>
                    <a:pt x="1" y="67"/>
                    <a:pt x="53" y="80"/>
                  </a:cubicBezTo>
                  <a:lnTo>
                    <a:pt x="1869" y="80"/>
                  </a:lnTo>
                  <a:cubicBezTo>
                    <a:pt x="1905" y="80"/>
                    <a:pt x="1908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1043364">
              <a:off x="8161297" y="3425183"/>
              <a:ext cx="189938" cy="37455"/>
            </a:xfrm>
            <a:custGeom>
              <a:avLst/>
              <a:gdLst/>
              <a:ahLst/>
              <a:cxnLst/>
              <a:rect l="l" t="t" r="r" b="b"/>
              <a:pathLst>
                <a:path w="4011" h="791" extrusionOk="0">
                  <a:moveTo>
                    <a:pt x="1200" y="1"/>
                  </a:moveTo>
                  <a:cubicBezTo>
                    <a:pt x="1144" y="1"/>
                    <a:pt x="1087" y="11"/>
                    <a:pt x="1032" y="33"/>
                  </a:cubicBezTo>
                  <a:cubicBezTo>
                    <a:pt x="954" y="72"/>
                    <a:pt x="876" y="138"/>
                    <a:pt x="823" y="216"/>
                  </a:cubicBezTo>
                  <a:cubicBezTo>
                    <a:pt x="745" y="308"/>
                    <a:pt x="680" y="399"/>
                    <a:pt x="627" y="504"/>
                  </a:cubicBezTo>
                  <a:cubicBezTo>
                    <a:pt x="627" y="490"/>
                    <a:pt x="627" y="490"/>
                    <a:pt x="627" y="490"/>
                  </a:cubicBezTo>
                  <a:cubicBezTo>
                    <a:pt x="614" y="334"/>
                    <a:pt x="536" y="203"/>
                    <a:pt x="405" y="112"/>
                  </a:cubicBezTo>
                  <a:cubicBezTo>
                    <a:pt x="344" y="77"/>
                    <a:pt x="272" y="54"/>
                    <a:pt x="195" y="54"/>
                  </a:cubicBezTo>
                  <a:cubicBezTo>
                    <a:pt x="157" y="54"/>
                    <a:pt x="118" y="59"/>
                    <a:pt x="79" y="72"/>
                  </a:cubicBezTo>
                  <a:lnTo>
                    <a:pt x="0" y="177"/>
                  </a:lnTo>
                  <a:cubicBezTo>
                    <a:pt x="53" y="144"/>
                    <a:pt x="115" y="128"/>
                    <a:pt x="178" y="128"/>
                  </a:cubicBezTo>
                  <a:cubicBezTo>
                    <a:pt x="242" y="128"/>
                    <a:pt x="307" y="144"/>
                    <a:pt x="366" y="177"/>
                  </a:cubicBezTo>
                  <a:cubicBezTo>
                    <a:pt x="471" y="255"/>
                    <a:pt x="523" y="373"/>
                    <a:pt x="536" y="504"/>
                  </a:cubicBezTo>
                  <a:cubicBezTo>
                    <a:pt x="549" y="556"/>
                    <a:pt x="549" y="621"/>
                    <a:pt x="536" y="673"/>
                  </a:cubicBezTo>
                  <a:cubicBezTo>
                    <a:pt x="523" y="713"/>
                    <a:pt x="523" y="752"/>
                    <a:pt x="510" y="791"/>
                  </a:cubicBezTo>
                  <a:lnTo>
                    <a:pt x="601" y="791"/>
                  </a:lnTo>
                  <a:cubicBezTo>
                    <a:pt x="614" y="765"/>
                    <a:pt x="614" y="726"/>
                    <a:pt x="614" y="699"/>
                  </a:cubicBezTo>
                  <a:cubicBezTo>
                    <a:pt x="680" y="543"/>
                    <a:pt x="758" y="386"/>
                    <a:pt x="876" y="268"/>
                  </a:cubicBezTo>
                  <a:cubicBezTo>
                    <a:pt x="915" y="203"/>
                    <a:pt x="980" y="151"/>
                    <a:pt x="1045" y="99"/>
                  </a:cubicBezTo>
                  <a:cubicBezTo>
                    <a:pt x="1088" y="85"/>
                    <a:pt x="1132" y="79"/>
                    <a:pt x="1176" y="79"/>
                  </a:cubicBezTo>
                  <a:cubicBezTo>
                    <a:pt x="1308" y="79"/>
                    <a:pt x="1437" y="138"/>
                    <a:pt x="1516" y="255"/>
                  </a:cubicBezTo>
                  <a:cubicBezTo>
                    <a:pt x="1594" y="373"/>
                    <a:pt x="1633" y="504"/>
                    <a:pt x="1633" y="647"/>
                  </a:cubicBezTo>
                  <a:lnTo>
                    <a:pt x="1633" y="778"/>
                  </a:lnTo>
                  <a:cubicBezTo>
                    <a:pt x="1633" y="791"/>
                    <a:pt x="1633" y="791"/>
                    <a:pt x="1633" y="791"/>
                  </a:cubicBezTo>
                  <a:lnTo>
                    <a:pt x="1712" y="791"/>
                  </a:lnTo>
                  <a:cubicBezTo>
                    <a:pt x="1712" y="791"/>
                    <a:pt x="1712" y="791"/>
                    <a:pt x="1712" y="778"/>
                  </a:cubicBezTo>
                  <a:cubicBezTo>
                    <a:pt x="1712" y="739"/>
                    <a:pt x="1712" y="686"/>
                    <a:pt x="1712" y="647"/>
                  </a:cubicBezTo>
                  <a:cubicBezTo>
                    <a:pt x="1712" y="543"/>
                    <a:pt x="1725" y="438"/>
                    <a:pt x="1751" y="334"/>
                  </a:cubicBezTo>
                  <a:cubicBezTo>
                    <a:pt x="1803" y="203"/>
                    <a:pt x="1921" y="112"/>
                    <a:pt x="2064" y="99"/>
                  </a:cubicBezTo>
                  <a:cubicBezTo>
                    <a:pt x="2182" y="112"/>
                    <a:pt x="2286" y="177"/>
                    <a:pt x="2339" y="268"/>
                  </a:cubicBezTo>
                  <a:cubicBezTo>
                    <a:pt x="2443" y="412"/>
                    <a:pt x="2509" y="569"/>
                    <a:pt x="2535" y="739"/>
                  </a:cubicBezTo>
                  <a:lnTo>
                    <a:pt x="2535" y="791"/>
                  </a:lnTo>
                  <a:lnTo>
                    <a:pt x="2626" y="791"/>
                  </a:lnTo>
                  <a:lnTo>
                    <a:pt x="2626" y="739"/>
                  </a:lnTo>
                  <a:cubicBezTo>
                    <a:pt x="2626" y="647"/>
                    <a:pt x="2652" y="556"/>
                    <a:pt x="2678" y="477"/>
                  </a:cubicBezTo>
                  <a:cubicBezTo>
                    <a:pt x="2744" y="308"/>
                    <a:pt x="2874" y="151"/>
                    <a:pt x="3044" y="151"/>
                  </a:cubicBezTo>
                  <a:cubicBezTo>
                    <a:pt x="3175" y="164"/>
                    <a:pt x="3305" y="242"/>
                    <a:pt x="3371" y="360"/>
                  </a:cubicBezTo>
                  <a:cubicBezTo>
                    <a:pt x="3475" y="490"/>
                    <a:pt x="3567" y="634"/>
                    <a:pt x="3619" y="791"/>
                  </a:cubicBezTo>
                  <a:lnTo>
                    <a:pt x="3710" y="791"/>
                  </a:lnTo>
                  <a:cubicBezTo>
                    <a:pt x="3697" y="621"/>
                    <a:pt x="3737" y="451"/>
                    <a:pt x="3841" y="308"/>
                  </a:cubicBezTo>
                  <a:cubicBezTo>
                    <a:pt x="3880" y="242"/>
                    <a:pt x="3946" y="190"/>
                    <a:pt x="4011" y="164"/>
                  </a:cubicBezTo>
                  <a:lnTo>
                    <a:pt x="3959" y="99"/>
                  </a:lnTo>
                  <a:cubicBezTo>
                    <a:pt x="3880" y="138"/>
                    <a:pt x="3828" y="190"/>
                    <a:pt x="3776" y="255"/>
                  </a:cubicBezTo>
                  <a:cubicBezTo>
                    <a:pt x="3697" y="373"/>
                    <a:pt x="3658" y="504"/>
                    <a:pt x="3645" y="634"/>
                  </a:cubicBezTo>
                  <a:cubicBezTo>
                    <a:pt x="3593" y="517"/>
                    <a:pt x="3528" y="412"/>
                    <a:pt x="3449" y="308"/>
                  </a:cubicBezTo>
                  <a:cubicBezTo>
                    <a:pt x="3358" y="177"/>
                    <a:pt x="3214" y="85"/>
                    <a:pt x="3044" y="72"/>
                  </a:cubicBezTo>
                  <a:cubicBezTo>
                    <a:pt x="2835" y="99"/>
                    <a:pt x="2665" y="242"/>
                    <a:pt x="2613" y="451"/>
                  </a:cubicBezTo>
                  <a:cubicBezTo>
                    <a:pt x="2600" y="477"/>
                    <a:pt x="2587" y="504"/>
                    <a:pt x="2587" y="530"/>
                  </a:cubicBezTo>
                  <a:cubicBezTo>
                    <a:pt x="2548" y="425"/>
                    <a:pt x="2482" y="321"/>
                    <a:pt x="2417" y="229"/>
                  </a:cubicBezTo>
                  <a:cubicBezTo>
                    <a:pt x="2339" y="112"/>
                    <a:pt x="2221" y="33"/>
                    <a:pt x="2077" y="20"/>
                  </a:cubicBezTo>
                  <a:cubicBezTo>
                    <a:pt x="1908" y="20"/>
                    <a:pt x="1751" y="138"/>
                    <a:pt x="1699" y="308"/>
                  </a:cubicBezTo>
                  <a:cubicBezTo>
                    <a:pt x="1686" y="334"/>
                    <a:pt x="1672" y="347"/>
                    <a:pt x="1672" y="373"/>
                  </a:cubicBezTo>
                  <a:cubicBezTo>
                    <a:pt x="1646" y="321"/>
                    <a:pt x="1620" y="255"/>
                    <a:pt x="1581" y="203"/>
                  </a:cubicBezTo>
                  <a:cubicBezTo>
                    <a:pt x="1487" y="71"/>
                    <a:pt x="1345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 rot="-1043364">
              <a:off x="7848226" y="2684354"/>
              <a:ext cx="436180" cy="355708"/>
            </a:xfrm>
            <a:custGeom>
              <a:avLst/>
              <a:gdLst/>
              <a:ahLst/>
              <a:cxnLst/>
              <a:rect l="l" t="t" r="r" b="b"/>
              <a:pathLst>
                <a:path w="9211" h="7512" extrusionOk="0">
                  <a:moveTo>
                    <a:pt x="2692" y="0"/>
                  </a:moveTo>
                  <a:lnTo>
                    <a:pt x="1" y="7511"/>
                  </a:lnTo>
                  <a:lnTo>
                    <a:pt x="9211" y="7511"/>
                  </a:lnTo>
                  <a:lnTo>
                    <a:pt x="70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-1043364">
              <a:off x="7904141" y="2985283"/>
              <a:ext cx="405874" cy="3741"/>
            </a:xfrm>
            <a:custGeom>
              <a:avLst/>
              <a:gdLst/>
              <a:ahLst/>
              <a:cxnLst/>
              <a:rect l="l" t="t" r="r" b="b"/>
              <a:pathLst>
                <a:path w="8571" h="79" extrusionOk="0">
                  <a:moveTo>
                    <a:pt x="40" y="1"/>
                  </a:moveTo>
                  <a:cubicBezTo>
                    <a:pt x="14" y="1"/>
                    <a:pt x="1" y="14"/>
                    <a:pt x="1" y="40"/>
                  </a:cubicBezTo>
                  <a:cubicBezTo>
                    <a:pt x="1" y="66"/>
                    <a:pt x="14" y="79"/>
                    <a:pt x="40" y="79"/>
                  </a:cubicBezTo>
                  <a:lnTo>
                    <a:pt x="8531" y="79"/>
                  </a:lnTo>
                  <a:cubicBezTo>
                    <a:pt x="8544" y="79"/>
                    <a:pt x="8570" y="66"/>
                    <a:pt x="8570" y="40"/>
                  </a:cubicBezTo>
                  <a:cubicBezTo>
                    <a:pt x="8570" y="14"/>
                    <a:pt x="8544" y="1"/>
                    <a:pt x="8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 rot="-1043364">
              <a:off x="7784370" y="3048921"/>
              <a:ext cx="52611" cy="312049"/>
            </a:xfrm>
            <a:custGeom>
              <a:avLst/>
              <a:gdLst/>
              <a:ahLst/>
              <a:cxnLst/>
              <a:rect l="l" t="t" r="r" b="b"/>
              <a:pathLst>
                <a:path w="1111" h="6590" extrusionOk="0">
                  <a:moveTo>
                    <a:pt x="46" y="1"/>
                  </a:moveTo>
                  <a:cubicBezTo>
                    <a:pt x="40" y="1"/>
                    <a:pt x="34" y="2"/>
                    <a:pt x="26" y="6"/>
                  </a:cubicBezTo>
                  <a:cubicBezTo>
                    <a:pt x="13" y="6"/>
                    <a:pt x="0" y="32"/>
                    <a:pt x="13" y="45"/>
                  </a:cubicBezTo>
                  <a:cubicBezTo>
                    <a:pt x="431" y="1195"/>
                    <a:pt x="692" y="2397"/>
                    <a:pt x="823" y="3611"/>
                  </a:cubicBezTo>
                  <a:cubicBezTo>
                    <a:pt x="1045" y="5702"/>
                    <a:pt x="1006" y="6551"/>
                    <a:pt x="1006" y="6551"/>
                  </a:cubicBezTo>
                  <a:cubicBezTo>
                    <a:pt x="1006" y="6564"/>
                    <a:pt x="1019" y="6590"/>
                    <a:pt x="1045" y="6590"/>
                  </a:cubicBezTo>
                  <a:cubicBezTo>
                    <a:pt x="1071" y="6590"/>
                    <a:pt x="1084" y="6577"/>
                    <a:pt x="1084" y="6551"/>
                  </a:cubicBezTo>
                  <a:cubicBezTo>
                    <a:pt x="1084" y="6538"/>
                    <a:pt x="1111" y="5702"/>
                    <a:pt x="901" y="3598"/>
                  </a:cubicBezTo>
                  <a:cubicBezTo>
                    <a:pt x="771" y="2384"/>
                    <a:pt x="497" y="1182"/>
                    <a:pt x="79" y="19"/>
                  </a:cubicBezTo>
                  <a:cubicBezTo>
                    <a:pt x="69" y="10"/>
                    <a:pt x="60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 rot="-1043364">
              <a:off x="7829237" y="3062957"/>
              <a:ext cx="86043" cy="251060"/>
            </a:xfrm>
            <a:custGeom>
              <a:avLst/>
              <a:gdLst/>
              <a:ahLst/>
              <a:cxnLst/>
              <a:rect l="l" t="t" r="r" b="b"/>
              <a:pathLst>
                <a:path w="1817" h="5302" extrusionOk="0">
                  <a:moveTo>
                    <a:pt x="1773" y="1"/>
                  </a:moveTo>
                  <a:cubicBezTo>
                    <a:pt x="1765" y="1"/>
                    <a:pt x="1758" y="4"/>
                    <a:pt x="1751" y="10"/>
                  </a:cubicBezTo>
                  <a:cubicBezTo>
                    <a:pt x="1738" y="23"/>
                    <a:pt x="693" y="1238"/>
                    <a:pt x="354" y="2767"/>
                  </a:cubicBezTo>
                  <a:cubicBezTo>
                    <a:pt x="1" y="4308"/>
                    <a:pt x="92" y="5249"/>
                    <a:pt x="92" y="5262"/>
                  </a:cubicBezTo>
                  <a:cubicBezTo>
                    <a:pt x="92" y="5275"/>
                    <a:pt x="105" y="5301"/>
                    <a:pt x="119" y="5301"/>
                  </a:cubicBezTo>
                  <a:cubicBezTo>
                    <a:pt x="145" y="5301"/>
                    <a:pt x="158" y="5275"/>
                    <a:pt x="158" y="5262"/>
                  </a:cubicBezTo>
                  <a:cubicBezTo>
                    <a:pt x="158" y="5249"/>
                    <a:pt x="79" y="4308"/>
                    <a:pt x="419" y="2793"/>
                  </a:cubicBezTo>
                  <a:cubicBezTo>
                    <a:pt x="772" y="1278"/>
                    <a:pt x="1791" y="76"/>
                    <a:pt x="1804" y="63"/>
                  </a:cubicBezTo>
                  <a:cubicBezTo>
                    <a:pt x="1817" y="50"/>
                    <a:pt x="1817" y="23"/>
                    <a:pt x="1804" y="10"/>
                  </a:cubicBezTo>
                  <a:cubicBezTo>
                    <a:pt x="1791" y="4"/>
                    <a:pt x="1781" y="1"/>
                    <a:pt x="1773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5" name="Google Shape;905;p36"/>
            <p:cNvSpPr/>
            <p:nvPr/>
          </p:nvSpPr>
          <p:spPr>
            <a:xfrm rot="-1043364">
              <a:off x="7650653" y="2992559"/>
              <a:ext cx="75483" cy="84807"/>
            </a:xfrm>
            <a:custGeom>
              <a:avLst/>
              <a:gdLst/>
              <a:ahLst/>
              <a:cxnLst/>
              <a:rect l="l" t="t" r="r" b="b"/>
              <a:pathLst>
                <a:path w="1594" h="1791" extrusionOk="0">
                  <a:moveTo>
                    <a:pt x="817" y="0"/>
                  </a:moveTo>
                  <a:cubicBezTo>
                    <a:pt x="761" y="0"/>
                    <a:pt x="702" y="21"/>
                    <a:pt x="640" y="67"/>
                  </a:cubicBezTo>
                  <a:cubicBezTo>
                    <a:pt x="0" y="537"/>
                    <a:pt x="1594" y="1791"/>
                    <a:pt x="1594" y="1791"/>
                  </a:cubicBezTo>
                  <a:cubicBezTo>
                    <a:pt x="1594" y="1791"/>
                    <a:pt x="1338" y="0"/>
                    <a:pt x="8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6" name="Google Shape;906;p36"/>
            <p:cNvSpPr/>
            <p:nvPr/>
          </p:nvSpPr>
          <p:spPr>
            <a:xfrm rot="-1043364">
              <a:off x="7741378" y="3044891"/>
              <a:ext cx="77377" cy="83292"/>
            </a:xfrm>
            <a:custGeom>
              <a:avLst/>
              <a:gdLst/>
              <a:ahLst/>
              <a:cxnLst/>
              <a:rect l="l" t="t" r="r" b="b"/>
              <a:pathLst>
                <a:path w="1634" h="1759" extrusionOk="0">
                  <a:moveTo>
                    <a:pt x="0" y="0"/>
                  </a:moveTo>
                  <a:cubicBezTo>
                    <a:pt x="0" y="0"/>
                    <a:pt x="316" y="1759"/>
                    <a:pt x="825" y="1759"/>
                  </a:cubicBezTo>
                  <a:cubicBezTo>
                    <a:pt x="883" y="1759"/>
                    <a:pt x="944" y="1736"/>
                    <a:pt x="1006" y="1685"/>
                  </a:cubicBezTo>
                  <a:cubicBezTo>
                    <a:pt x="1633" y="120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 rot="-1043364">
              <a:off x="7709295" y="2968539"/>
              <a:ext cx="73731" cy="89969"/>
            </a:xfrm>
            <a:custGeom>
              <a:avLst/>
              <a:gdLst/>
              <a:ahLst/>
              <a:cxnLst/>
              <a:rect l="l" t="t" r="r" b="b"/>
              <a:pathLst>
                <a:path w="1557" h="1900" extrusionOk="0">
                  <a:moveTo>
                    <a:pt x="708" y="1"/>
                  </a:moveTo>
                  <a:cubicBezTo>
                    <a:pt x="1" y="1"/>
                    <a:pt x="211" y="1900"/>
                    <a:pt x="211" y="1900"/>
                  </a:cubicBezTo>
                  <a:cubicBezTo>
                    <a:pt x="211" y="1900"/>
                    <a:pt x="1556" y="136"/>
                    <a:pt x="772" y="6"/>
                  </a:cubicBezTo>
                  <a:cubicBezTo>
                    <a:pt x="750" y="2"/>
                    <a:pt x="729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 rot="-1043364">
              <a:off x="7687756" y="3060465"/>
              <a:ext cx="73683" cy="91152"/>
            </a:xfrm>
            <a:custGeom>
              <a:avLst/>
              <a:gdLst/>
              <a:ahLst/>
              <a:cxnLst/>
              <a:rect l="l" t="t" r="r" b="b"/>
              <a:pathLst>
                <a:path w="1556" h="1925" extrusionOk="0">
                  <a:moveTo>
                    <a:pt x="1281" y="1"/>
                  </a:moveTo>
                  <a:cubicBezTo>
                    <a:pt x="1281" y="1"/>
                    <a:pt x="1" y="1817"/>
                    <a:pt x="784" y="1921"/>
                  </a:cubicBezTo>
                  <a:cubicBezTo>
                    <a:pt x="802" y="1923"/>
                    <a:pt x="819" y="1924"/>
                    <a:pt x="835" y="1924"/>
                  </a:cubicBezTo>
                  <a:cubicBezTo>
                    <a:pt x="1556" y="1924"/>
                    <a:pt x="1281" y="1"/>
                    <a:pt x="1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 rot="-1043364">
              <a:off x="7720745" y="2996957"/>
              <a:ext cx="104606" cy="51472"/>
            </a:xfrm>
            <a:custGeom>
              <a:avLst/>
              <a:gdLst/>
              <a:ahLst/>
              <a:cxnLst/>
              <a:rect l="l" t="t" r="r" b="b"/>
              <a:pathLst>
                <a:path w="2209" h="1087" extrusionOk="0">
                  <a:moveTo>
                    <a:pt x="1441" y="1"/>
                  </a:moveTo>
                  <a:cubicBezTo>
                    <a:pt x="880" y="1"/>
                    <a:pt x="0" y="1087"/>
                    <a:pt x="0" y="1087"/>
                  </a:cubicBezTo>
                  <a:cubicBezTo>
                    <a:pt x="0" y="1087"/>
                    <a:pt x="2208" y="799"/>
                    <a:pt x="1738" y="159"/>
                  </a:cubicBezTo>
                  <a:cubicBezTo>
                    <a:pt x="1660" y="47"/>
                    <a:pt x="1557" y="1"/>
                    <a:pt x="1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 rot="-1043364">
              <a:off x="7643024" y="3070806"/>
              <a:ext cx="103990" cy="53318"/>
            </a:xfrm>
            <a:custGeom>
              <a:avLst/>
              <a:gdLst/>
              <a:ahLst/>
              <a:cxnLst/>
              <a:rect l="l" t="t" r="r" b="b"/>
              <a:pathLst>
                <a:path w="2196" h="1126" extrusionOk="0">
                  <a:moveTo>
                    <a:pt x="2195" y="0"/>
                  </a:moveTo>
                  <a:cubicBezTo>
                    <a:pt x="2195" y="0"/>
                    <a:pt x="0" y="340"/>
                    <a:pt x="484" y="980"/>
                  </a:cubicBezTo>
                  <a:cubicBezTo>
                    <a:pt x="563" y="1082"/>
                    <a:pt x="661" y="1125"/>
                    <a:pt x="772" y="1125"/>
                  </a:cubicBezTo>
                  <a:cubicBezTo>
                    <a:pt x="1335" y="1125"/>
                    <a:pt x="2195" y="0"/>
                    <a:pt x="2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 rot="-1043364">
              <a:off x="7733951" y="3043396"/>
              <a:ext cx="93335" cy="40533"/>
            </a:xfrm>
            <a:custGeom>
              <a:avLst/>
              <a:gdLst/>
              <a:ahLst/>
              <a:cxnLst/>
              <a:rect l="l" t="t" r="r" b="b"/>
              <a:pathLst>
                <a:path w="1971" h="856" extrusionOk="0">
                  <a:moveTo>
                    <a:pt x="478" y="1"/>
                  </a:moveTo>
                  <a:cubicBezTo>
                    <a:pt x="204" y="1"/>
                    <a:pt x="0" y="19"/>
                    <a:pt x="0" y="19"/>
                  </a:cubicBezTo>
                  <a:cubicBezTo>
                    <a:pt x="0" y="19"/>
                    <a:pt x="1067" y="855"/>
                    <a:pt x="1597" y="855"/>
                  </a:cubicBezTo>
                  <a:cubicBezTo>
                    <a:pt x="1746" y="855"/>
                    <a:pt x="1853" y="789"/>
                    <a:pt x="1882" y="620"/>
                  </a:cubicBezTo>
                  <a:cubicBezTo>
                    <a:pt x="1971" y="86"/>
                    <a:pt x="1064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 rot="-1043364">
              <a:off x="7642579" y="3036831"/>
              <a:ext cx="93714" cy="38876"/>
            </a:xfrm>
            <a:custGeom>
              <a:avLst/>
              <a:gdLst/>
              <a:ahLst/>
              <a:cxnLst/>
              <a:rect l="l" t="t" r="r" b="b"/>
              <a:pathLst>
                <a:path w="1979" h="821" extrusionOk="0">
                  <a:moveTo>
                    <a:pt x="374" y="0"/>
                  </a:moveTo>
                  <a:cubicBezTo>
                    <a:pt x="211" y="0"/>
                    <a:pt x="95" y="71"/>
                    <a:pt x="71" y="256"/>
                  </a:cubicBezTo>
                  <a:cubicBezTo>
                    <a:pt x="1" y="726"/>
                    <a:pt x="701" y="820"/>
                    <a:pt x="1273" y="820"/>
                  </a:cubicBezTo>
                  <a:cubicBezTo>
                    <a:pt x="1654" y="820"/>
                    <a:pt x="1978" y="778"/>
                    <a:pt x="1978" y="778"/>
                  </a:cubicBezTo>
                  <a:cubicBezTo>
                    <a:pt x="1978" y="778"/>
                    <a:pt x="915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 rot="-1043364">
              <a:off x="7720745" y="3051540"/>
              <a:ext cx="30354" cy="24007"/>
            </a:xfrm>
            <a:custGeom>
              <a:avLst/>
              <a:gdLst/>
              <a:ahLst/>
              <a:cxnLst/>
              <a:rect l="l" t="t" r="r" b="b"/>
              <a:pathLst>
                <a:path w="641" h="507" extrusionOk="0">
                  <a:moveTo>
                    <a:pt x="333" y="1"/>
                  </a:moveTo>
                  <a:cubicBezTo>
                    <a:pt x="290" y="1"/>
                    <a:pt x="248" y="12"/>
                    <a:pt x="209" y="38"/>
                  </a:cubicBezTo>
                  <a:cubicBezTo>
                    <a:pt x="0" y="142"/>
                    <a:pt x="26" y="430"/>
                    <a:pt x="248" y="495"/>
                  </a:cubicBezTo>
                  <a:cubicBezTo>
                    <a:pt x="275" y="503"/>
                    <a:pt x="302" y="507"/>
                    <a:pt x="327" y="507"/>
                  </a:cubicBezTo>
                  <a:cubicBezTo>
                    <a:pt x="511" y="507"/>
                    <a:pt x="641" y="313"/>
                    <a:pt x="549" y="129"/>
                  </a:cubicBezTo>
                  <a:cubicBezTo>
                    <a:pt x="505" y="50"/>
                    <a:pt x="420" y="1"/>
                    <a:pt x="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 rot="-1043364">
              <a:off x="7814842" y="2970737"/>
              <a:ext cx="70937" cy="93331"/>
            </a:xfrm>
            <a:custGeom>
              <a:avLst/>
              <a:gdLst/>
              <a:ahLst/>
              <a:cxnLst/>
              <a:rect l="l" t="t" r="r" b="b"/>
              <a:pathLst>
                <a:path w="1498" h="1971" extrusionOk="0">
                  <a:moveTo>
                    <a:pt x="860" y="0"/>
                  </a:moveTo>
                  <a:cubicBezTo>
                    <a:pt x="832" y="0"/>
                    <a:pt x="803" y="4"/>
                    <a:pt x="772" y="11"/>
                  </a:cubicBezTo>
                  <a:cubicBezTo>
                    <a:pt x="1" y="194"/>
                    <a:pt x="981" y="1971"/>
                    <a:pt x="981" y="1971"/>
                  </a:cubicBezTo>
                  <a:cubicBezTo>
                    <a:pt x="981" y="1971"/>
                    <a:pt x="1497" y="0"/>
                    <a:pt x="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43364">
              <a:off x="7863320" y="3043689"/>
              <a:ext cx="70274" cy="93615"/>
            </a:xfrm>
            <a:custGeom>
              <a:avLst/>
              <a:gdLst/>
              <a:ahLst/>
              <a:cxnLst/>
              <a:rect l="l" t="t" r="r" b="b"/>
              <a:pathLst>
                <a:path w="1484" h="1977" extrusionOk="0">
                  <a:moveTo>
                    <a:pt x="438" y="1"/>
                  </a:moveTo>
                  <a:lnTo>
                    <a:pt x="438" y="1"/>
                  </a:lnTo>
                  <a:cubicBezTo>
                    <a:pt x="438" y="1"/>
                    <a:pt x="1" y="1976"/>
                    <a:pt x="622" y="1976"/>
                  </a:cubicBezTo>
                  <a:cubicBezTo>
                    <a:pt x="654" y="1976"/>
                    <a:pt x="689" y="1971"/>
                    <a:pt x="726" y="1960"/>
                  </a:cubicBezTo>
                  <a:cubicBezTo>
                    <a:pt x="1484" y="1751"/>
                    <a:pt x="438" y="1"/>
                    <a:pt x="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43364">
              <a:off x="7858476" y="2970571"/>
              <a:ext cx="90968" cy="75195"/>
            </a:xfrm>
            <a:custGeom>
              <a:avLst/>
              <a:gdLst/>
              <a:ahLst/>
              <a:cxnLst/>
              <a:rect l="l" t="t" r="r" b="b"/>
              <a:pathLst>
                <a:path w="1921" h="1588" extrusionOk="0">
                  <a:moveTo>
                    <a:pt x="1060" y="0"/>
                  </a:moveTo>
                  <a:cubicBezTo>
                    <a:pt x="469" y="0"/>
                    <a:pt x="0" y="1587"/>
                    <a:pt x="0" y="1587"/>
                  </a:cubicBezTo>
                  <a:cubicBezTo>
                    <a:pt x="0" y="1587"/>
                    <a:pt x="1921" y="477"/>
                    <a:pt x="1254" y="59"/>
                  </a:cubicBezTo>
                  <a:cubicBezTo>
                    <a:pt x="1189" y="18"/>
                    <a:pt x="1124" y="0"/>
                    <a:pt x="1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43364">
              <a:off x="7798753" y="3060564"/>
              <a:ext cx="89121" cy="77184"/>
            </a:xfrm>
            <a:custGeom>
              <a:avLst/>
              <a:gdLst/>
              <a:ahLst/>
              <a:cxnLst/>
              <a:rect l="l" t="t" r="r" b="b"/>
              <a:pathLst>
                <a:path w="1882" h="1630" extrusionOk="0">
                  <a:moveTo>
                    <a:pt x="1882" y="1"/>
                  </a:moveTo>
                  <a:cubicBezTo>
                    <a:pt x="1882" y="1"/>
                    <a:pt x="1" y="1189"/>
                    <a:pt x="693" y="1581"/>
                  </a:cubicBezTo>
                  <a:cubicBezTo>
                    <a:pt x="753" y="1615"/>
                    <a:pt x="811" y="1630"/>
                    <a:pt x="868" y="1630"/>
                  </a:cubicBezTo>
                  <a:cubicBezTo>
                    <a:pt x="1458" y="1630"/>
                    <a:pt x="1882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-1043364">
              <a:off x="7865489" y="3017577"/>
              <a:ext cx="95798" cy="33478"/>
            </a:xfrm>
            <a:custGeom>
              <a:avLst/>
              <a:gdLst/>
              <a:ahLst/>
              <a:cxnLst/>
              <a:rect l="l" t="t" r="r" b="b"/>
              <a:pathLst>
                <a:path w="2023" h="707" extrusionOk="0">
                  <a:moveTo>
                    <a:pt x="1499" y="1"/>
                  </a:moveTo>
                  <a:cubicBezTo>
                    <a:pt x="915" y="1"/>
                    <a:pt x="0" y="495"/>
                    <a:pt x="0" y="495"/>
                  </a:cubicBezTo>
                  <a:cubicBezTo>
                    <a:pt x="0" y="495"/>
                    <a:pt x="762" y="707"/>
                    <a:pt x="1338" y="707"/>
                  </a:cubicBezTo>
                  <a:cubicBezTo>
                    <a:pt x="1721" y="707"/>
                    <a:pt x="2022" y="613"/>
                    <a:pt x="1960" y="299"/>
                  </a:cubicBezTo>
                  <a:cubicBezTo>
                    <a:pt x="1911" y="79"/>
                    <a:pt x="1731" y="1"/>
                    <a:pt x="1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 rot="-1043364">
              <a:off x="7785747" y="3056346"/>
              <a:ext cx="97076" cy="33667"/>
            </a:xfrm>
            <a:custGeom>
              <a:avLst/>
              <a:gdLst/>
              <a:ahLst/>
              <a:cxnLst/>
              <a:rect l="l" t="t" r="r" b="b"/>
              <a:pathLst>
                <a:path w="2050" h="711" extrusionOk="0">
                  <a:moveTo>
                    <a:pt x="761" y="1"/>
                  </a:moveTo>
                  <a:cubicBezTo>
                    <a:pt x="341" y="1"/>
                    <a:pt x="1" y="95"/>
                    <a:pt x="90" y="422"/>
                  </a:cubicBezTo>
                  <a:cubicBezTo>
                    <a:pt x="143" y="634"/>
                    <a:pt x="315" y="710"/>
                    <a:pt x="536" y="710"/>
                  </a:cubicBezTo>
                  <a:cubicBezTo>
                    <a:pt x="1121" y="710"/>
                    <a:pt x="2049" y="174"/>
                    <a:pt x="2049" y="174"/>
                  </a:cubicBezTo>
                  <a:cubicBezTo>
                    <a:pt x="2049" y="174"/>
                    <a:pt x="1331" y="1"/>
                    <a:pt x="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 rot="-1043364">
              <a:off x="7878379" y="3036281"/>
              <a:ext cx="91583" cy="66671"/>
            </a:xfrm>
            <a:custGeom>
              <a:avLst/>
              <a:gdLst/>
              <a:ahLst/>
              <a:cxnLst/>
              <a:rect l="l" t="t" r="r" b="b"/>
              <a:pathLst>
                <a:path w="1934" h="1408" extrusionOk="0">
                  <a:moveTo>
                    <a:pt x="0" y="1"/>
                  </a:moveTo>
                  <a:cubicBezTo>
                    <a:pt x="0" y="1"/>
                    <a:pt x="780" y="1408"/>
                    <a:pt x="1277" y="1408"/>
                  </a:cubicBezTo>
                  <a:cubicBezTo>
                    <a:pt x="1362" y="1408"/>
                    <a:pt x="1439" y="1366"/>
                    <a:pt x="1503" y="1268"/>
                  </a:cubicBezTo>
                  <a:cubicBezTo>
                    <a:pt x="1934" y="60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 rot="-1043364">
              <a:off x="7778771" y="3004853"/>
              <a:ext cx="92862" cy="64541"/>
            </a:xfrm>
            <a:custGeom>
              <a:avLst/>
              <a:gdLst/>
              <a:ahLst/>
              <a:cxnLst/>
              <a:rect l="l" t="t" r="r" b="b"/>
              <a:pathLst>
                <a:path w="1961" h="1363" extrusionOk="0">
                  <a:moveTo>
                    <a:pt x="635" y="0"/>
                  </a:moveTo>
                  <a:cubicBezTo>
                    <a:pt x="546" y="0"/>
                    <a:pt x="467" y="44"/>
                    <a:pt x="406" y="147"/>
                  </a:cubicBezTo>
                  <a:cubicBezTo>
                    <a:pt x="1" y="827"/>
                    <a:pt x="1960" y="1362"/>
                    <a:pt x="1960" y="1362"/>
                  </a:cubicBezTo>
                  <a:cubicBezTo>
                    <a:pt x="1960" y="1362"/>
                    <a:pt x="1134" y="0"/>
                    <a:pt x="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 rot="-1043364">
              <a:off x="7858309" y="3046019"/>
              <a:ext cx="28791" cy="24007"/>
            </a:xfrm>
            <a:custGeom>
              <a:avLst/>
              <a:gdLst/>
              <a:ahLst/>
              <a:cxnLst/>
              <a:rect l="l" t="t" r="r" b="b"/>
              <a:pathLst>
                <a:path w="608" h="507" extrusionOk="0">
                  <a:moveTo>
                    <a:pt x="355" y="0"/>
                  </a:moveTo>
                  <a:cubicBezTo>
                    <a:pt x="342" y="0"/>
                    <a:pt x="328" y="2"/>
                    <a:pt x="314" y="4"/>
                  </a:cubicBezTo>
                  <a:cubicBezTo>
                    <a:pt x="79" y="17"/>
                    <a:pt x="1" y="305"/>
                    <a:pt x="171" y="448"/>
                  </a:cubicBezTo>
                  <a:cubicBezTo>
                    <a:pt x="222" y="488"/>
                    <a:pt x="279" y="506"/>
                    <a:pt x="334" y="506"/>
                  </a:cubicBezTo>
                  <a:cubicBezTo>
                    <a:pt x="477" y="506"/>
                    <a:pt x="608" y="387"/>
                    <a:pt x="589" y="226"/>
                  </a:cubicBezTo>
                  <a:cubicBezTo>
                    <a:pt x="577" y="98"/>
                    <a:pt x="471" y="0"/>
                    <a:pt x="3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3" name="Google Shape;923;p36"/>
            <p:cNvSpPr/>
            <p:nvPr/>
          </p:nvSpPr>
          <p:spPr>
            <a:xfrm rot="-1043364">
              <a:off x="7733675" y="3165956"/>
              <a:ext cx="95324" cy="99770"/>
            </a:xfrm>
            <a:custGeom>
              <a:avLst/>
              <a:gdLst/>
              <a:ahLst/>
              <a:cxnLst/>
              <a:rect l="l" t="t" r="r" b="b"/>
              <a:pathLst>
                <a:path w="2013" h="2107" extrusionOk="0">
                  <a:moveTo>
                    <a:pt x="292" y="1"/>
                  </a:moveTo>
                  <a:cubicBezTo>
                    <a:pt x="245" y="1"/>
                    <a:pt x="213" y="12"/>
                    <a:pt x="210" y="42"/>
                  </a:cubicBezTo>
                  <a:cubicBezTo>
                    <a:pt x="157" y="539"/>
                    <a:pt x="1" y="1009"/>
                    <a:pt x="314" y="1453"/>
                  </a:cubicBezTo>
                  <a:cubicBezTo>
                    <a:pt x="680" y="1989"/>
                    <a:pt x="1425" y="2106"/>
                    <a:pt x="2012" y="2106"/>
                  </a:cubicBezTo>
                  <a:cubicBezTo>
                    <a:pt x="1960" y="2106"/>
                    <a:pt x="1738" y="1479"/>
                    <a:pt x="1712" y="1414"/>
                  </a:cubicBezTo>
                  <a:cubicBezTo>
                    <a:pt x="1608" y="1192"/>
                    <a:pt x="1568" y="944"/>
                    <a:pt x="1464" y="722"/>
                  </a:cubicBezTo>
                  <a:cubicBezTo>
                    <a:pt x="1320" y="421"/>
                    <a:pt x="1059" y="186"/>
                    <a:pt x="732" y="108"/>
                  </a:cubicBezTo>
                  <a:cubicBezTo>
                    <a:pt x="693" y="98"/>
                    <a:pt x="429" y="1"/>
                    <a:pt x="29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 rot="-1043364">
              <a:off x="7840355" y="3152643"/>
              <a:ext cx="95324" cy="99770"/>
            </a:xfrm>
            <a:custGeom>
              <a:avLst/>
              <a:gdLst/>
              <a:ahLst/>
              <a:cxnLst/>
              <a:rect l="l" t="t" r="r" b="b"/>
              <a:pathLst>
                <a:path w="2013" h="2107" extrusionOk="0">
                  <a:moveTo>
                    <a:pt x="1721" y="1"/>
                  </a:moveTo>
                  <a:cubicBezTo>
                    <a:pt x="1584" y="1"/>
                    <a:pt x="1320" y="98"/>
                    <a:pt x="1281" y="108"/>
                  </a:cubicBezTo>
                  <a:cubicBezTo>
                    <a:pt x="954" y="186"/>
                    <a:pt x="693" y="421"/>
                    <a:pt x="549" y="721"/>
                  </a:cubicBezTo>
                  <a:cubicBezTo>
                    <a:pt x="445" y="944"/>
                    <a:pt x="406" y="1192"/>
                    <a:pt x="301" y="1414"/>
                  </a:cubicBezTo>
                  <a:cubicBezTo>
                    <a:pt x="275" y="1466"/>
                    <a:pt x="54" y="2104"/>
                    <a:pt x="1" y="2106"/>
                  </a:cubicBezTo>
                  <a:lnTo>
                    <a:pt x="1" y="2106"/>
                  </a:lnTo>
                  <a:cubicBezTo>
                    <a:pt x="589" y="2093"/>
                    <a:pt x="1333" y="1975"/>
                    <a:pt x="1699" y="1453"/>
                  </a:cubicBezTo>
                  <a:cubicBezTo>
                    <a:pt x="2012" y="1009"/>
                    <a:pt x="1856" y="539"/>
                    <a:pt x="1803" y="42"/>
                  </a:cubicBezTo>
                  <a:cubicBezTo>
                    <a:pt x="1800" y="12"/>
                    <a:pt x="1768" y="1"/>
                    <a:pt x="1721" y="1"/>
                  </a:cubicBezTo>
                  <a:close/>
                  <a:moveTo>
                    <a:pt x="1" y="2106"/>
                  </a:moveTo>
                  <a:lnTo>
                    <a:pt x="1" y="2106"/>
                  </a:lnTo>
                  <a:cubicBezTo>
                    <a:pt x="1" y="2106"/>
                    <a:pt x="1" y="2106"/>
                    <a:pt x="1" y="2106"/>
                  </a:cubicBezTo>
                  <a:cubicBezTo>
                    <a:pt x="1" y="2106"/>
                    <a:pt x="1" y="2106"/>
                    <a:pt x="1" y="2106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 rot="-1043364">
              <a:off x="7711164" y="3291593"/>
              <a:ext cx="392236" cy="275967"/>
            </a:xfrm>
            <a:custGeom>
              <a:avLst/>
              <a:gdLst/>
              <a:ahLst/>
              <a:cxnLst/>
              <a:rect l="l" t="t" r="r" b="b"/>
              <a:pathLst>
                <a:path w="8283" h="5828" extrusionOk="0">
                  <a:moveTo>
                    <a:pt x="4468" y="1"/>
                  </a:moveTo>
                  <a:cubicBezTo>
                    <a:pt x="4377" y="14"/>
                    <a:pt x="4285" y="27"/>
                    <a:pt x="4181" y="40"/>
                  </a:cubicBezTo>
                  <a:lnTo>
                    <a:pt x="4102" y="40"/>
                  </a:lnTo>
                  <a:cubicBezTo>
                    <a:pt x="3998" y="40"/>
                    <a:pt x="3893" y="27"/>
                    <a:pt x="3802" y="14"/>
                  </a:cubicBezTo>
                  <a:cubicBezTo>
                    <a:pt x="3606" y="353"/>
                    <a:pt x="3305" y="615"/>
                    <a:pt x="2953" y="772"/>
                  </a:cubicBezTo>
                  <a:cubicBezTo>
                    <a:pt x="1973" y="1190"/>
                    <a:pt x="0" y="1751"/>
                    <a:pt x="640" y="3541"/>
                  </a:cubicBezTo>
                  <a:cubicBezTo>
                    <a:pt x="1217" y="5199"/>
                    <a:pt x="3198" y="5266"/>
                    <a:pt x="3512" y="5266"/>
                  </a:cubicBezTo>
                  <a:cubicBezTo>
                    <a:pt x="3539" y="5266"/>
                    <a:pt x="3554" y="5265"/>
                    <a:pt x="3554" y="5265"/>
                  </a:cubicBezTo>
                  <a:lnTo>
                    <a:pt x="3554" y="5265"/>
                  </a:lnTo>
                  <a:lnTo>
                    <a:pt x="2731" y="5827"/>
                  </a:lnTo>
                  <a:lnTo>
                    <a:pt x="5539" y="5827"/>
                  </a:lnTo>
                  <a:lnTo>
                    <a:pt x="4729" y="5265"/>
                  </a:lnTo>
                  <a:lnTo>
                    <a:pt x="4729" y="5265"/>
                  </a:lnTo>
                  <a:cubicBezTo>
                    <a:pt x="4729" y="5265"/>
                    <a:pt x="4740" y="5266"/>
                    <a:pt x="4760" y="5266"/>
                  </a:cubicBezTo>
                  <a:cubicBezTo>
                    <a:pt x="5033" y="5266"/>
                    <a:pt x="7058" y="5209"/>
                    <a:pt x="7642" y="3541"/>
                  </a:cubicBezTo>
                  <a:cubicBezTo>
                    <a:pt x="8283" y="1751"/>
                    <a:pt x="6323" y="1190"/>
                    <a:pt x="5330" y="772"/>
                  </a:cubicBezTo>
                  <a:cubicBezTo>
                    <a:pt x="4964" y="615"/>
                    <a:pt x="4664" y="340"/>
                    <a:pt x="4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6" name="Google Shape;926;p36"/>
            <p:cNvSpPr/>
            <p:nvPr/>
          </p:nvSpPr>
          <p:spPr>
            <a:xfrm rot="-1043364">
              <a:off x="7851324" y="3297791"/>
              <a:ext cx="31585" cy="9376"/>
            </a:xfrm>
            <a:custGeom>
              <a:avLst/>
              <a:gdLst/>
              <a:ahLst/>
              <a:cxnLst/>
              <a:rect l="l" t="t" r="r" b="b"/>
              <a:pathLst>
                <a:path w="667" h="198" extrusionOk="0">
                  <a:moveTo>
                    <a:pt x="667" y="1"/>
                  </a:moveTo>
                  <a:lnTo>
                    <a:pt x="1" y="27"/>
                  </a:lnTo>
                  <a:cubicBezTo>
                    <a:pt x="1" y="27"/>
                    <a:pt x="49" y="197"/>
                    <a:pt x="335" y="197"/>
                  </a:cubicBezTo>
                  <a:cubicBezTo>
                    <a:pt x="345" y="197"/>
                    <a:pt x="356" y="197"/>
                    <a:pt x="367" y="197"/>
                  </a:cubicBezTo>
                  <a:cubicBezTo>
                    <a:pt x="641" y="197"/>
                    <a:pt x="667" y="1"/>
                    <a:pt x="667" y="1"/>
                  </a:cubicBez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7" name="Google Shape;927;p36"/>
            <p:cNvSpPr/>
            <p:nvPr/>
          </p:nvSpPr>
          <p:spPr>
            <a:xfrm rot="-1043364">
              <a:off x="7403814" y="3134015"/>
              <a:ext cx="220292" cy="244383"/>
            </a:xfrm>
            <a:custGeom>
              <a:avLst/>
              <a:gdLst/>
              <a:ahLst/>
              <a:cxnLst/>
              <a:rect l="l" t="t" r="r" b="b"/>
              <a:pathLst>
                <a:path w="4652" h="5161" extrusionOk="0">
                  <a:moveTo>
                    <a:pt x="1" y="0"/>
                  </a:moveTo>
                  <a:lnTo>
                    <a:pt x="1" y="5160"/>
                  </a:lnTo>
                  <a:lnTo>
                    <a:pt x="4651" y="5160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 rot="-1043364">
              <a:off x="7416827" y="3148831"/>
              <a:ext cx="194295" cy="214694"/>
            </a:xfrm>
            <a:custGeom>
              <a:avLst/>
              <a:gdLst/>
              <a:ahLst/>
              <a:cxnLst/>
              <a:rect l="l" t="t" r="r" b="b"/>
              <a:pathLst>
                <a:path w="4103" h="4534" extrusionOk="0">
                  <a:moveTo>
                    <a:pt x="0" y="1"/>
                  </a:moveTo>
                  <a:lnTo>
                    <a:pt x="0" y="4534"/>
                  </a:lnTo>
                  <a:lnTo>
                    <a:pt x="4102" y="4534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 rot="-1043364">
              <a:off x="7449601" y="3184730"/>
              <a:ext cx="128709" cy="142955"/>
            </a:xfrm>
            <a:custGeom>
              <a:avLst/>
              <a:gdLst/>
              <a:ahLst/>
              <a:cxnLst/>
              <a:rect l="l" t="t" r="r" b="b"/>
              <a:pathLst>
                <a:path w="2718" h="3019" extrusionOk="0">
                  <a:moveTo>
                    <a:pt x="1" y="1"/>
                  </a:moveTo>
                  <a:lnTo>
                    <a:pt x="1" y="3018"/>
                  </a:lnTo>
                  <a:lnTo>
                    <a:pt x="2718" y="3018"/>
                  </a:lnTo>
                  <a:lnTo>
                    <a:pt x="27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0" name="Google Shape;930;p36"/>
            <p:cNvSpPr/>
            <p:nvPr/>
          </p:nvSpPr>
          <p:spPr>
            <a:xfrm rot="-1043364">
              <a:off x="7373741" y="3170304"/>
              <a:ext cx="13685" cy="15484"/>
            </a:xfrm>
            <a:custGeom>
              <a:avLst/>
              <a:gdLst/>
              <a:ahLst/>
              <a:cxnLst/>
              <a:rect l="l" t="t" r="r" b="b"/>
              <a:pathLst>
                <a:path w="289" h="327" extrusionOk="0">
                  <a:moveTo>
                    <a:pt x="1" y="0"/>
                  </a:moveTo>
                  <a:lnTo>
                    <a:pt x="1" y="13"/>
                  </a:lnTo>
                  <a:lnTo>
                    <a:pt x="275" y="327"/>
                  </a:lnTo>
                  <a:lnTo>
                    <a:pt x="288" y="327"/>
                  </a:lnTo>
                  <a:lnTo>
                    <a:pt x="288" y="3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1" name="Google Shape;931;p36"/>
            <p:cNvSpPr/>
            <p:nvPr/>
          </p:nvSpPr>
          <p:spPr>
            <a:xfrm rot="-1043364">
              <a:off x="7572023" y="3108203"/>
              <a:ext cx="13638" cy="14868"/>
            </a:xfrm>
            <a:custGeom>
              <a:avLst/>
              <a:gdLst/>
              <a:ahLst/>
              <a:cxnLst/>
              <a:rect l="l" t="t" r="r" b="b"/>
              <a:pathLst>
                <a:path w="288" h="314" extrusionOk="0">
                  <a:moveTo>
                    <a:pt x="274" y="0"/>
                  </a:moveTo>
                  <a:lnTo>
                    <a:pt x="0" y="314"/>
                  </a:lnTo>
                  <a:lnTo>
                    <a:pt x="13" y="314"/>
                  </a:lnTo>
                  <a:lnTo>
                    <a:pt x="288" y="1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 rot="-1043364">
              <a:off x="7640606" y="3327177"/>
              <a:ext cx="13638" cy="14916"/>
            </a:xfrm>
            <a:custGeom>
              <a:avLst/>
              <a:gdLst/>
              <a:ahLst/>
              <a:cxnLst/>
              <a:rect l="l" t="t" r="r" b="b"/>
              <a:pathLst>
                <a:path w="288" h="315" extrusionOk="0">
                  <a:moveTo>
                    <a:pt x="0" y="1"/>
                  </a:moveTo>
                  <a:lnTo>
                    <a:pt x="0" y="14"/>
                  </a:lnTo>
                  <a:lnTo>
                    <a:pt x="274" y="314"/>
                  </a:lnTo>
                  <a:lnTo>
                    <a:pt x="288" y="31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3" name="Google Shape;933;p36"/>
            <p:cNvSpPr/>
            <p:nvPr/>
          </p:nvSpPr>
          <p:spPr>
            <a:xfrm rot="-1043364">
              <a:off x="7442820" y="3389107"/>
              <a:ext cx="13685" cy="14916"/>
            </a:xfrm>
            <a:custGeom>
              <a:avLst/>
              <a:gdLst/>
              <a:ahLst/>
              <a:cxnLst/>
              <a:rect l="l" t="t" r="r" b="b"/>
              <a:pathLst>
                <a:path w="289" h="315" extrusionOk="0">
                  <a:moveTo>
                    <a:pt x="275" y="1"/>
                  </a:moveTo>
                  <a:lnTo>
                    <a:pt x="1" y="314"/>
                  </a:lnTo>
                  <a:lnTo>
                    <a:pt x="288" y="14"/>
                  </a:lnTo>
                  <a:cubicBezTo>
                    <a:pt x="288" y="1"/>
                    <a:pt x="288" y="1"/>
                    <a:pt x="28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4" name="Google Shape;934;p36"/>
            <p:cNvSpPr/>
            <p:nvPr/>
          </p:nvSpPr>
          <p:spPr>
            <a:xfrm rot="-1043364">
              <a:off x="7469775" y="3220659"/>
              <a:ext cx="90968" cy="81493"/>
            </a:xfrm>
            <a:custGeom>
              <a:avLst/>
              <a:gdLst/>
              <a:ahLst/>
              <a:cxnLst/>
              <a:rect l="l" t="t" r="r" b="b"/>
              <a:pathLst>
                <a:path w="1921" h="1721" extrusionOk="0">
                  <a:moveTo>
                    <a:pt x="505" y="1"/>
                  </a:moveTo>
                  <a:cubicBezTo>
                    <a:pt x="470" y="1"/>
                    <a:pt x="433" y="8"/>
                    <a:pt x="392" y="22"/>
                  </a:cubicBezTo>
                  <a:cubicBezTo>
                    <a:pt x="1" y="179"/>
                    <a:pt x="876" y="1721"/>
                    <a:pt x="876" y="1721"/>
                  </a:cubicBezTo>
                  <a:cubicBezTo>
                    <a:pt x="876" y="1721"/>
                    <a:pt x="1921" y="427"/>
                    <a:pt x="1581" y="101"/>
                  </a:cubicBezTo>
                  <a:cubicBezTo>
                    <a:pt x="1518" y="45"/>
                    <a:pt x="1456" y="22"/>
                    <a:pt x="1397" y="22"/>
                  </a:cubicBezTo>
                  <a:cubicBezTo>
                    <a:pt x="1126" y="22"/>
                    <a:pt x="915" y="506"/>
                    <a:pt x="915" y="506"/>
                  </a:cubicBezTo>
                  <a:cubicBezTo>
                    <a:pt x="915" y="506"/>
                    <a:pt x="810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5" name="Google Shape;935;p36"/>
            <p:cNvSpPr/>
            <p:nvPr/>
          </p:nvSpPr>
          <p:spPr>
            <a:xfrm rot="-1043364">
              <a:off x="7484878" y="3393174"/>
              <a:ext cx="220292" cy="243768"/>
            </a:xfrm>
            <a:custGeom>
              <a:avLst/>
              <a:gdLst/>
              <a:ahLst/>
              <a:cxnLst/>
              <a:rect l="l" t="t" r="r" b="b"/>
              <a:pathLst>
                <a:path w="4652" h="5148" extrusionOk="0">
                  <a:moveTo>
                    <a:pt x="1" y="0"/>
                  </a:moveTo>
                  <a:lnTo>
                    <a:pt x="1" y="5147"/>
                  </a:lnTo>
                  <a:lnTo>
                    <a:pt x="4651" y="5147"/>
                  </a:lnTo>
                  <a:lnTo>
                    <a:pt x="4651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6" name="Google Shape;936;p36"/>
            <p:cNvSpPr/>
            <p:nvPr/>
          </p:nvSpPr>
          <p:spPr>
            <a:xfrm rot="-1043364">
              <a:off x="7497891" y="3407374"/>
              <a:ext cx="194295" cy="215309"/>
            </a:xfrm>
            <a:custGeom>
              <a:avLst/>
              <a:gdLst/>
              <a:ahLst/>
              <a:cxnLst/>
              <a:rect l="l" t="t" r="r" b="b"/>
              <a:pathLst>
                <a:path w="4103" h="4547" extrusionOk="0">
                  <a:moveTo>
                    <a:pt x="0" y="1"/>
                  </a:moveTo>
                  <a:lnTo>
                    <a:pt x="0" y="4547"/>
                  </a:lnTo>
                  <a:lnTo>
                    <a:pt x="4102" y="4547"/>
                  </a:lnTo>
                  <a:lnTo>
                    <a:pt x="4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 rot="-1043364">
              <a:off x="7530659" y="3443890"/>
              <a:ext cx="128709" cy="142292"/>
            </a:xfrm>
            <a:custGeom>
              <a:avLst/>
              <a:gdLst/>
              <a:ahLst/>
              <a:cxnLst/>
              <a:rect l="l" t="t" r="r" b="b"/>
              <a:pathLst>
                <a:path w="2718" h="3005" extrusionOk="0">
                  <a:moveTo>
                    <a:pt x="1" y="0"/>
                  </a:moveTo>
                  <a:lnTo>
                    <a:pt x="1" y="3005"/>
                  </a:lnTo>
                  <a:lnTo>
                    <a:pt x="2718" y="3005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 rot="-1043364">
              <a:off x="7454714" y="3428862"/>
              <a:ext cx="13685" cy="15484"/>
            </a:xfrm>
            <a:custGeom>
              <a:avLst/>
              <a:gdLst/>
              <a:ahLst/>
              <a:cxnLst/>
              <a:rect l="l" t="t" r="r" b="b"/>
              <a:pathLst>
                <a:path w="289" h="327" extrusionOk="0">
                  <a:moveTo>
                    <a:pt x="1" y="0"/>
                  </a:moveTo>
                  <a:lnTo>
                    <a:pt x="1" y="13"/>
                  </a:lnTo>
                  <a:lnTo>
                    <a:pt x="275" y="327"/>
                  </a:lnTo>
                  <a:lnTo>
                    <a:pt x="288" y="32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 rot="-1043364">
              <a:off x="7653087" y="3366747"/>
              <a:ext cx="13638" cy="15484"/>
            </a:xfrm>
            <a:custGeom>
              <a:avLst/>
              <a:gdLst/>
              <a:ahLst/>
              <a:cxnLst/>
              <a:rect l="l" t="t" r="r" b="b"/>
              <a:pathLst>
                <a:path w="288" h="327" extrusionOk="0">
                  <a:moveTo>
                    <a:pt x="274" y="0"/>
                  </a:moveTo>
                  <a:lnTo>
                    <a:pt x="0" y="314"/>
                  </a:lnTo>
                  <a:lnTo>
                    <a:pt x="0" y="327"/>
                  </a:lnTo>
                  <a:lnTo>
                    <a:pt x="13" y="327"/>
                  </a:lnTo>
                  <a:lnTo>
                    <a:pt x="288" y="13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 rot="-1043364">
              <a:off x="7721671" y="3585720"/>
              <a:ext cx="13638" cy="15531"/>
            </a:xfrm>
            <a:custGeom>
              <a:avLst/>
              <a:gdLst/>
              <a:ahLst/>
              <a:cxnLst/>
              <a:rect l="l" t="t" r="r" b="b"/>
              <a:pathLst>
                <a:path w="288" h="328" extrusionOk="0">
                  <a:moveTo>
                    <a:pt x="0" y="1"/>
                  </a:moveTo>
                  <a:lnTo>
                    <a:pt x="0" y="14"/>
                  </a:lnTo>
                  <a:lnTo>
                    <a:pt x="274" y="327"/>
                  </a:lnTo>
                  <a:lnTo>
                    <a:pt x="288" y="327"/>
                  </a:lnTo>
                  <a:lnTo>
                    <a:pt x="288" y="31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 rot="-1043364">
              <a:off x="7523884" y="3647651"/>
              <a:ext cx="13685" cy="15531"/>
            </a:xfrm>
            <a:custGeom>
              <a:avLst/>
              <a:gdLst/>
              <a:ahLst/>
              <a:cxnLst/>
              <a:rect l="l" t="t" r="r" b="b"/>
              <a:pathLst>
                <a:path w="289" h="328" extrusionOk="0">
                  <a:moveTo>
                    <a:pt x="275" y="1"/>
                  </a:moveTo>
                  <a:lnTo>
                    <a:pt x="1" y="314"/>
                  </a:lnTo>
                  <a:lnTo>
                    <a:pt x="1" y="327"/>
                  </a:lnTo>
                  <a:lnTo>
                    <a:pt x="288" y="14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 rot="-1043364">
              <a:off x="7550840" y="3479818"/>
              <a:ext cx="90968" cy="80877"/>
            </a:xfrm>
            <a:custGeom>
              <a:avLst/>
              <a:gdLst/>
              <a:ahLst/>
              <a:cxnLst/>
              <a:rect l="l" t="t" r="r" b="b"/>
              <a:pathLst>
                <a:path w="1921" h="1708" extrusionOk="0">
                  <a:moveTo>
                    <a:pt x="507" y="0"/>
                  </a:moveTo>
                  <a:cubicBezTo>
                    <a:pt x="472" y="0"/>
                    <a:pt x="433" y="7"/>
                    <a:pt x="392" y="22"/>
                  </a:cubicBezTo>
                  <a:cubicBezTo>
                    <a:pt x="1" y="166"/>
                    <a:pt x="876" y="1707"/>
                    <a:pt x="876" y="1707"/>
                  </a:cubicBezTo>
                  <a:cubicBezTo>
                    <a:pt x="876" y="1707"/>
                    <a:pt x="1921" y="414"/>
                    <a:pt x="1581" y="101"/>
                  </a:cubicBezTo>
                  <a:cubicBezTo>
                    <a:pt x="1517" y="44"/>
                    <a:pt x="1454" y="20"/>
                    <a:pt x="1394" y="20"/>
                  </a:cubicBezTo>
                  <a:cubicBezTo>
                    <a:pt x="1125" y="20"/>
                    <a:pt x="915" y="492"/>
                    <a:pt x="915" y="492"/>
                  </a:cubicBezTo>
                  <a:cubicBezTo>
                    <a:pt x="915" y="492"/>
                    <a:pt x="810" y="0"/>
                    <a:pt x="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 rot="-1043364">
              <a:off x="8318782" y="3167496"/>
              <a:ext cx="103374" cy="102422"/>
            </a:xfrm>
            <a:custGeom>
              <a:avLst/>
              <a:gdLst/>
              <a:ahLst/>
              <a:cxnLst/>
              <a:rect l="l" t="t" r="r" b="b"/>
              <a:pathLst>
                <a:path w="2183" h="2163" extrusionOk="0">
                  <a:moveTo>
                    <a:pt x="1098" y="1"/>
                  </a:moveTo>
                  <a:cubicBezTo>
                    <a:pt x="1079" y="1"/>
                    <a:pt x="1059" y="11"/>
                    <a:pt x="1046" y="30"/>
                  </a:cubicBezTo>
                  <a:lnTo>
                    <a:pt x="863" y="435"/>
                  </a:lnTo>
                  <a:cubicBezTo>
                    <a:pt x="772" y="618"/>
                    <a:pt x="628" y="762"/>
                    <a:pt x="458" y="840"/>
                  </a:cubicBezTo>
                  <a:lnTo>
                    <a:pt x="53" y="1036"/>
                  </a:lnTo>
                  <a:cubicBezTo>
                    <a:pt x="1" y="1049"/>
                    <a:pt x="1" y="1115"/>
                    <a:pt x="53" y="1128"/>
                  </a:cubicBezTo>
                  <a:lnTo>
                    <a:pt x="458" y="1324"/>
                  </a:lnTo>
                  <a:cubicBezTo>
                    <a:pt x="628" y="1402"/>
                    <a:pt x="772" y="1546"/>
                    <a:pt x="863" y="1729"/>
                  </a:cubicBezTo>
                  <a:lnTo>
                    <a:pt x="1046" y="2134"/>
                  </a:lnTo>
                  <a:cubicBezTo>
                    <a:pt x="1059" y="2153"/>
                    <a:pt x="1079" y="2163"/>
                    <a:pt x="1098" y="2163"/>
                  </a:cubicBezTo>
                  <a:cubicBezTo>
                    <a:pt x="1118" y="2163"/>
                    <a:pt x="1137" y="2153"/>
                    <a:pt x="1150" y="2134"/>
                  </a:cubicBezTo>
                  <a:lnTo>
                    <a:pt x="1333" y="1729"/>
                  </a:lnTo>
                  <a:cubicBezTo>
                    <a:pt x="1425" y="1546"/>
                    <a:pt x="1555" y="1402"/>
                    <a:pt x="1738" y="1324"/>
                  </a:cubicBezTo>
                  <a:lnTo>
                    <a:pt x="2143" y="1128"/>
                  </a:lnTo>
                  <a:cubicBezTo>
                    <a:pt x="2182" y="1115"/>
                    <a:pt x="2182" y="1049"/>
                    <a:pt x="2143" y="1036"/>
                  </a:cubicBezTo>
                  <a:lnTo>
                    <a:pt x="1738" y="840"/>
                  </a:lnTo>
                  <a:cubicBezTo>
                    <a:pt x="1555" y="762"/>
                    <a:pt x="1425" y="618"/>
                    <a:pt x="1333" y="435"/>
                  </a:cubicBezTo>
                  <a:lnTo>
                    <a:pt x="1150" y="30"/>
                  </a:lnTo>
                  <a:cubicBezTo>
                    <a:pt x="1137" y="11"/>
                    <a:pt x="1118" y="1"/>
                    <a:pt x="1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 rot="-1043364">
              <a:off x="7562992" y="3968300"/>
              <a:ext cx="103327" cy="102706"/>
            </a:xfrm>
            <a:custGeom>
              <a:avLst/>
              <a:gdLst/>
              <a:ahLst/>
              <a:cxnLst/>
              <a:rect l="l" t="t" r="r" b="b"/>
              <a:pathLst>
                <a:path w="2182" h="2169" extrusionOk="0">
                  <a:moveTo>
                    <a:pt x="1085" y="0"/>
                  </a:moveTo>
                  <a:cubicBezTo>
                    <a:pt x="1065" y="0"/>
                    <a:pt x="1045" y="13"/>
                    <a:pt x="1032" y="40"/>
                  </a:cubicBezTo>
                  <a:lnTo>
                    <a:pt x="849" y="445"/>
                  </a:lnTo>
                  <a:cubicBezTo>
                    <a:pt x="758" y="627"/>
                    <a:pt x="614" y="771"/>
                    <a:pt x="445" y="850"/>
                  </a:cubicBezTo>
                  <a:lnTo>
                    <a:pt x="40" y="1032"/>
                  </a:lnTo>
                  <a:cubicBezTo>
                    <a:pt x="0" y="1059"/>
                    <a:pt x="0" y="1111"/>
                    <a:pt x="40" y="1137"/>
                  </a:cubicBezTo>
                  <a:lnTo>
                    <a:pt x="445" y="1320"/>
                  </a:lnTo>
                  <a:cubicBezTo>
                    <a:pt x="627" y="1411"/>
                    <a:pt x="771" y="1555"/>
                    <a:pt x="849" y="1725"/>
                  </a:cubicBezTo>
                  <a:lnTo>
                    <a:pt x="1045" y="2130"/>
                  </a:lnTo>
                  <a:cubicBezTo>
                    <a:pt x="1052" y="2156"/>
                    <a:pt x="1072" y="2169"/>
                    <a:pt x="1091" y="2169"/>
                  </a:cubicBezTo>
                  <a:cubicBezTo>
                    <a:pt x="1111" y="2169"/>
                    <a:pt x="1130" y="2156"/>
                    <a:pt x="1137" y="2130"/>
                  </a:cubicBezTo>
                  <a:lnTo>
                    <a:pt x="1333" y="1725"/>
                  </a:lnTo>
                  <a:cubicBezTo>
                    <a:pt x="1411" y="1555"/>
                    <a:pt x="1555" y="1411"/>
                    <a:pt x="1738" y="1320"/>
                  </a:cubicBezTo>
                  <a:lnTo>
                    <a:pt x="2130" y="1137"/>
                  </a:lnTo>
                  <a:cubicBezTo>
                    <a:pt x="2169" y="1111"/>
                    <a:pt x="2182" y="1059"/>
                    <a:pt x="2143" y="1032"/>
                  </a:cubicBezTo>
                  <a:lnTo>
                    <a:pt x="1738" y="850"/>
                  </a:lnTo>
                  <a:cubicBezTo>
                    <a:pt x="1555" y="771"/>
                    <a:pt x="1411" y="614"/>
                    <a:pt x="1320" y="445"/>
                  </a:cubicBezTo>
                  <a:lnTo>
                    <a:pt x="1137" y="40"/>
                  </a:lnTo>
                  <a:cubicBezTo>
                    <a:pt x="1124" y="13"/>
                    <a:pt x="1104" y="0"/>
                    <a:pt x="1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 rot="-1043364">
              <a:off x="8570629" y="3900898"/>
              <a:ext cx="103943" cy="102896"/>
            </a:xfrm>
            <a:custGeom>
              <a:avLst/>
              <a:gdLst/>
              <a:ahLst/>
              <a:cxnLst/>
              <a:rect l="l" t="t" r="r" b="b"/>
              <a:pathLst>
                <a:path w="2195" h="2173" extrusionOk="0">
                  <a:moveTo>
                    <a:pt x="1084" y="1"/>
                  </a:moveTo>
                  <a:cubicBezTo>
                    <a:pt x="1065" y="1"/>
                    <a:pt x="1045" y="14"/>
                    <a:pt x="1032" y="40"/>
                  </a:cubicBezTo>
                  <a:lnTo>
                    <a:pt x="849" y="445"/>
                  </a:lnTo>
                  <a:cubicBezTo>
                    <a:pt x="758" y="615"/>
                    <a:pt x="614" y="758"/>
                    <a:pt x="444" y="837"/>
                  </a:cubicBezTo>
                  <a:lnTo>
                    <a:pt x="39" y="1033"/>
                  </a:lnTo>
                  <a:cubicBezTo>
                    <a:pt x="0" y="1046"/>
                    <a:pt x="0" y="1111"/>
                    <a:pt x="39" y="1137"/>
                  </a:cubicBezTo>
                  <a:lnTo>
                    <a:pt x="444" y="1320"/>
                  </a:lnTo>
                  <a:cubicBezTo>
                    <a:pt x="614" y="1399"/>
                    <a:pt x="758" y="1542"/>
                    <a:pt x="849" y="1725"/>
                  </a:cubicBezTo>
                  <a:lnTo>
                    <a:pt x="1032" y="2143"/>
                  </a:lnTo>
                  <a:cubicBezTo>
                    <a:pt x="1045" y="2163"/>
                    <a:pt x="1065" y="2173"/>
                    <a:pt x="1084" y="2173"/>
                  </a:cubicBezTo>
                  <a:cubicBezTo>
                    <a:pt x="1104" y="2173"/>
                    <a:pt x="1124" y="2163"/>
                    <a:pt x="1137" y="2143"/>
                  </a:cubicBezTo>
                  <a:lnTo>
                    <a:pt x="1319" y="1738"/>
                  </a:lnTo>
                  <a:cubicBezTo>
                    <a:pt x="1411" y="1555"/>
                    <a:pt x="1555" y="1412"/>
                    <a:pt x="1724" y="1333"/>
                  </a:cubicBezTo>
                  <a:lnTo>
                    <a:pt x="2129" y="1137"/>
                  </a:lnTo>
                  <a:cubicBezTo>
                    <a:pt x="2195" y="1124"/>
                    <a:pt x="2195" y="1046"/>
                    <a:pt x="2129" y="1033"/>
                  </a:cubicBezTo>
                  <a:lnTo>
                    <a:pt x="1724" y="837"/>
                  </a:lnTo>
                  <a:cubicBezTo>
                    <a:pt x="1555" y="758"/>
                    <a:pt x="1411" y="615"/>
                    <a:pt x="1319" y="445"/>
                  </a:cubicBezTo>
                  <a:lnTo>
                    <a:pt x="1137" y="40"/>
                  </a:lnTo>
                  <a:cubicBezTo>
                    <a:pt x="1124" y="14"/>
                    <a:pt x="1104" y="1"/>
                    <a:pt x="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 rot="-1043364">
              <a:off x="7672550" y="2850868"/>
              <a:ext cx="103327" cy="102280"/>
            </a:xfrm>
            <a:custGeom>
              <a:avLst/>
              <a:gdLst/>
              <a:ahLst/>
              <a:cxnLst/>
              <a:rect l="l" t="t" r="r" b="b"/>
              <a:pathLst>
                <a:path w="2182" h="2160" extrusionOk="0">
                  <a:moveTo>
                    <a:pt x="1090" y="0"/>
                  </a:moveTo>
                  <a:cubicBezTo>
                    <a:pt x="1068" y="0"/>
                    <a:pt x="1045" y="13"/>
                    <a:pt x="1032" y="40"/>
                  </a:cubicBezTo>
                  <a:lnTo>
                    <a:pt x="849" y="445"/>
                  </a:lnTo>
                  <a:cubicBezTo>
                    <a:pt x="771" y="614"/>
                    <a:pt x="627" y="758"/>
                    <a:pt x="445" y="836"/>
                  </a:cubicBezTo>
                  <a:lnTo>
                    <a:pt x="40" y="1032"/>
                  </a:lnTo>
                  <a:cubicBezTo>
                    <a:pt x="0" y="1045"/>
                    <a:pt x="0" y="1111"/>
                    <a:pt x="40" y="1137"/>
                  </a:cubicBezTo>
                  <a:lnTo>
                    <a:pt x="445" y="1320"/>
                  </a:lnTo>
                  <a:cubicBezTo>
                    <a:pt x="627" y="1398"/>
                    <a:pt x="771" y="1542"/>
                    <a:pt x="849" y="1725"/>
                  </a:cubicBezTo>
                  <a:lnTo>
                    <a:pt x="1032" y="2130"/>
                  </a:lnTo>
                  <a:cubicBezTo>
                    <a:pt x="1045" y="2149"/>
                    <a:pt x="1068" y="2159"/>
                    <a:pt x="1090" y="2159"/>
                  </a:cubicBezTo>
                  <a:cubicBezTo>
                    <a:pt x="1111" y="2159"/>
                    <a:pt x="1130" y="2149"/>
                    <a:pt x="1137" y="2130"/>
                  </a:cubicBezTo>
                  <a:lnTo>
                    <a:pt x="1333" y="1725"/>
                  </a:lnTo>
                  <a:cubicBezTo>
                    <a:pt x="1411" y="1542"/>
                    <a:pt x="1555" y="1398"/>
                    <a:pt x="1738" y="1320"/>
                  </a:cubicBezTo>
                  <a:lnTo>
                    <a:pt x="2143" y="1137"/>
                  </a:lnTo>
                  <a:cubicBezTo>
                    <a:pt x="2182" y="1111"/>
                    <a:pt x="2182" y="1045"/>
                    <a:pt x="2143" y="1032"/>
                  </a:cubicBezTo>
                  <a:lnTo>
                    <a:pt x="1738" y="836"/>
                  </a:lnTo>
                  <a:cubicBezTo>
                    <a:pt x="1555" y="758"/>
                    <a:pt x="1411" y="614"/>
                    <a:pt x="1333" y="445"/>
                  </a:cubicBezTo>
                  <a:lnTo>
                    <a:pt x="1137" y="40"/>
                  </a:lnTo>
                  <a:cubicBezTo>
                    <a:pt x="1130" y="13"/>
                    <a:pt x="1111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 rot="-1043364">
              <a:off x="7341816" y="3359570"/>
              <a:ext cx="103327" cy="102233"/>
            </a:xfrm>
            <a:custGeom>
              <a:avLst/>
              <a:gdLst/>
              <a:ahLst/>
              <a:cxnLst/>
              <a:rect l="l" t="t" r="r" b="b"/>
              <a:pathLst>
                <a:path w="2182" h="2159" extrusionOk="0">
                  <a:moveTo>
                    <a:pt x="1091" y="0"/>
                  </a:moveTo>
                  <a:cubicBezTo>
                    <a:pt x="1072" y="0"/>
                    <a:pt x="1052" y="13"/>
                    <a:pt x="1045" y="39"/>
                  </a:cubicBezTo>
                  <a:lnTo>
                    <a:pt x="863" y="444"/>
                  </a:lnTo>
                  <a:cubicBezTo>
                    <a:pt x="771" y="614"/>
                    <a:pt x="627" y="758"/>
                    <a:pt x="458" y="849"/>
                  </a:cubicBezTo>
                  <a:lnTo>
                    <a:pt x="53" y="1032"/>
                  </a:lnTo>
                  <a:cubicBezTo>
                    <a:pt x="0" y="1058"/>
                    <a:pt x="0" y="1110"/>
                    <a:pt x="53" y="1137"/>
                  </a:cubicBezTo>
                  <a:lnTo>
                    <a:pt x="458" y="1319"/>
                  </a:lnTo>
                  <a:cubicBezTo>
                    <a:pt x="627" y="1411"/>
                    <a:pt x="771" y="1542"/>
                    <a:pt x="863" y="1724"/>
                  </a:cubicBezTo>
                  <a:lnTo>
                    <a:pt x="1045" y="2129"/>
                  </a:lnTo>
                  <a:cubicBezTo>
                    <a:pt x="1052" y="2149"/>
                    <a:pt x="1072" y="2159"/>
                    <a:pt x="1093" y="2159"/>
                  </a:cubicBezTo>
                  <a:cubicBezTo>
                    <a:pt x="1114" y="2159"/>
                    <a:pt x="1137" y="2149"/>
                    <a:pt x="1150" y="2129"/>
                  </a:cubicBezTo>
                  <a:lnTo>
                    <a:pt x="1333" y="1724"/>
                  </a:lnTo>
                  <a:cubicBezTo>
                    <a:pt x="1411" y="1542"/>
                    <a:pt x="1555" y="1411"/>
                    <a:pt x="1738" y="1319"/>
                  </a:cubicBezTo>
                  <a:lnTo>
                    <a:pt x="2143" y="1137"/>
                  </a:lnTo>
                  <a:cubicBezTo>
                    <a:pt x="2182" y="1110"/>
                    <a:pt x="2182" y="1045"/>
                    <a:pt x="2143" y="1032"/>
                  </a:cubicBezTo>
                  <a:lnTo>
                    <a:pt x="1738" y="849"/>
                  </a:lnTo>
                  <a:cubicBezTo>
                    <a:pt x="1555" y="758"/>
                    <a:pt x="1411" y="614"/>
                    <a:pt x="1333" y="444"/>
                  </a:cubicBezTo>
                  <a:lnTo>
                    <a:pt x="1137" y="39"/>
                  </a:lnTo>
                  <a:cubicBezTo>
                    <a:pt x="1130" y="13"/>
                    <a:pt x="1111" y="0"/>
                    <a:pt x="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F471C05-6C5A-4226-B7A6-95CFF2D05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711" y="-97880"/>
            <a:ext cx="733527" cy="81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0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Vocabulary</a:t>
            </a:r>
            <a:endParaRPr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58226-F4AF-E69D-EEC0-7FB9D37B5D10}"/>
              </a:ext>
            </a:extLst>
          </p:cNvPr>
          <p:cNvSpPr txBox="1"/>
          <p:nvPr/>
        </p:nvSpPr>
        <p:spPr>
          <a:xfrm>
            <a:off x="1047525" y="1808296"/>
            <a:ext cx="157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town house</a:t>
            </a: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/ˈ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taʊn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haʊs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509B7-286B-6A7C-03A1-6492ACC77F04}"/>
              </a:ext>
            </a:extLst>
          </p:cNvPr>
          <p:cNvSpPr txBox="1"/>
          <p:nvPr/>
        </p:nvSpPr>
        <p:spPr>
          <a:xfrm>
            <a:off x="5665652" y="3417997"/>
            <a:ext cx="91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hall</a:t>
            </a:r>
            <a:endParaRPr lang="en-US" sz="1600" b="1" dirty="0">
              <a:solidFill>
                <a:schemeClr val="lt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/hɔːl/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EAFCA-0ABC-E207-4091-0D7008E3A34D}"/>
              </a:ext>
            </a:extLst>
          </p:cNvPr>
          <p:cNvSpPr txBox="1"/>
          <p:nvPr/>
        </p:nvSpPr>
        <p:spPr>
          <a:xfrm>
            <a:off x="903220" y="3417997"/>
            <a:ext cx="183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country house</a:t>
            </a: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/ˌ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kʌntri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 ˈ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haʊs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289C5-4E10-2A24-60FB-620EF8A03EC1}"/>
              </a:ext>
            </a:extLst>
          </p:cNvPr>
          <p:cNvSpPr txBox="1"/>
          <p:nvPr/>
        </p:nvSpPr>
        <p:spPr>
          <a:xfrm>
            <a:off x="5537016" y="1808296"/>
            <a:ext cx="114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flat</a:t>
            </a:r>
            <a:endParaRPr lang="en-US" sz="1600" b="1" dirty="0">
              <a:solidFill>
                <a:schemeClr val="lt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/flæt/</a:t>
            </a:r>
          </a:p>
        </p:txBody>
      </p:sp>
      <p:pic>
        <p:nvPicPr>
          <p:cNvPr id="6" name="town_house_1_gb_1">
            <a:hlinkClick r:id="" action="ppaction://media"/>
            <a:extLst>
              <a:ext uri="{FF2B5EF4-FFF2-40B4-BE49-F238E27FC236}">
                <a16:creationId xmlns:a16="http://schemas.microsoft.com/office/drawing/2014/main" id="{3F97F188-6564-C23B-59B3-A77443848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7507" y="1921115"/>
            <a:ext cx="274320" cy="274320"/>
          </a:xfrm>
          <a:prstGeom prst="rect">
            <a:avLst/>
          </a:prstGeom>
        </p:spPr>
      </p:pic>
      <p:pic>
        <p:nvPicPr>
          <p:cNvPr id="7" name="country_house_1_gb_1">
            <a:hlinkClick r:id="" action="ppaction://media"/>
            <a:extLst>
              <a:ext uri="{FF2B5EF4-FFF2-40B4-BE49-F238E27FC236}">
                <a16:creationId xmlns:a16="http://schemas.microsoft.com/office/drawing/2014/main" id="{92F9E835-0C2C-8F88-C740-EEBC58531A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7507" y="3602597"/>
            <a:ext cx="274320" cy="274320"/>
          </a:xfrm>
          <a:prstGeom prst="rect">
            <a:avLst/>
          </a:prstGeom>
        </p:spPr>
      </p:pic>
      <p:pic>
        <p:nvPicPr>
          <p:cNvPr id="8" name="flat__gb_1">
            <a:hlinkClick r:id="" action="ppaction://media"/>
            <a:extLst>
              <a:ext uri="{FF2B5EF4-FFF2-40B4-BE49-F238E27FC236}">
                <a16:creationId xmlns:a16="http://schemas.microsoft.com/office/drawing/2014/main" id="{BA4E06FA-3A51-3A2B-A098-E8AF065404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15588" y="1921115"/>
            <a:ext cx="274320" cy="274320"/>
          </a:xfrm>
          <a:prstGeom prst="rect">
            <a:avLst/>
          </a:prstGeom>
        </p:spPr>
      </p:pic>
      <p:pic>
        <p:nvPicPr>
          <p:cNvPr id="9" name="hall__gb_2">
            <a:hlinkClick r:id="" action="ppaction://media"/>
            <a:extLst>
              <a:ext uri="{FF2B5EF4-FFF2-40B4-BE49-F238E27FC236}">
                <a16:creationId xmlns:a16="http://schemas.microsoft.com/office/drawing/2014/main" id="{8B2C6138-3449-7551-2BA9-02CB59735F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215588" y="3559407"/>
            <a:ext cx="274320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81C56F-26C5-DAC7-D190-4BC61F4E07E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0790" b="21426"/>
          <a:stretch/>
        </p:blipFill>
        <p:spPr>
          <a:xfrm>
            <a:off x="2711425" y="1411159"/>
            <a:ext cx="1837474" cy="1061767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64C8FBAB-941D-16BA-2D83-336D01BF7F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193" b="14073"/>
          <a:stretch/>
        </p:blipFill>
        <p:spPr>
          <a:xfrm>
            <a:off x="2711425" y="2955073"/>
            <a:ext cx="1966175" cy="1292445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D84C67-45FC-3F78-861B-F33170BC1C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53" y="976872"/>
            <a:ext cx="1167539" cy="1442939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B9F184A2-E0A7-E1CE-7E8F-53269602D8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788637" y="3143255"/>
            <a:ext cx="1580570" cy="1159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FF063-7037-4477-B3A8-E9A72B3A5D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11229" y="-224961"/>
            <a:ext cx="73352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9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0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Vocabulary</a:t>
            </a:r>
            <a:endParaRPr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58226-F4AF-E69D-EEC0-7FB9D37B5D10}"/>
              </a:ext>
            </a:extLst>
          </p:cNvPr>
          <p:cNvSpPr txBox="1"/>
          <p:nvPr/>
        </p:nvSpPr>
        <p:spPr>
          <a:xfrm>
            <a:off x="1033526" y="1808296"/>
            <a:ext cx="1542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cupboard</a:t>
            </a:r>
            <a:endParaRPr lang="en-US" sz="1600" b="1" dirty="0">
              <a:solidFill>
                <a:schemeClr val="lt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/ˈ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kʌbəd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509B7-286B-6A7C-03A1-6492ACC77F04}"/>
              </a:ext>
            </a:extLst>
          </p:cNvPr>
          <p:cNvSpPr txBox="1"/>
          <p:nvPr/>
        </p:nvSpPr>
        <p:spPr>
          <a:xfrm>
            <a:off x="4774562" y="3417997"/>
            <a:ext cx="89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sink</a:t>
            </a:r>
            <a:endParaRPr lang="en-US" sz="1600" b="1" dirty="0">
              <a:solidFill>
                <a:schemeClr val="lt1"/>
              </a:solidFill>
              <a:latin typeface="+mj-lt"/>
            </a:endParaRP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sɪŋk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CEAFCA-0ABC-E207-4091-0D7008E3A34D}"/>
              </a:ext>
            </a:extLst>
          </p:cNvPr>
          <p:cNvSpPr txBox="1"/>
          <p:nvPr/>
        </p:nvSpPr>
        <p:spPr>
          <a:xfrm>
            <a:off x="1033527" y="3417997"/>
            <a:ext cx="1682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dishwasher</a:t>
            </a: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/ˈ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dɪʃwɒʃə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289C5-4E10-2A24-60FB-620EF8A03EC1}"/>
              </a:ext>
            </a:extLst>
          </p:cNvPr>
          <p:cNvSpPr txBox="1"/>
          <p:nvPr/>
        </p:nvSpPr>
        <p:spPr>
          <a:xfrm>
            <a:off x="4572000" y="1808296"/>
            <a:ext cx="2119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lt1"/>
                </a:solidFill>
                <a:latin typeface="+mj-lt"/>
              </a:rPr>
              <a:t>chest</a:t>
            </a:r>
            <a:r>
              <a:rPr lang="en-US" sz="20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lt1"/>
                </a:solidFill>
                <a:latin typeface="+mj-lt"/>
              </a:rPr>
              <a:t>of drawers</a:t>
            </a:r>
          </a:p>
          <a:p>
            <a:pPr algn="ctr"/>
            <a:r>
              <a:rPr lang="en-US" sz="1600" dirty="0">
                <a:solidFill>
                  <a:schemeClr val="lt1"/>
                </a:solidFill>
                <a:latin typeface="+mj-lt"/>
              </a:rPr>
              <a:t> /ˌ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tʃest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əv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 ˈ</a:t>
            </a:r>
            <a:r>
              <a:rPr lang="en-US" sz="1600" dirty="0" err="1">
                <a:solidFill>
                  <a:schemeClr val="lt1"/>
                </a:solidFill>
                <a:latin typeface="+mj-lt"/>
              </a:rPr>
              <a:t>drɔːz</a:t>
            </a:r>
            <a:r>
              <a:rPr lang="en-US" sz="1600" dirty="0">
                <a:solidFill>
                  <a:schemeClr val="lt1"/>
                </a:solidFill>
                <a:latin typeface="+mj-lt"/>
              </a:rPr>
              <a:t>/</a:t>
            </a:r>
          </a:p>
        </p:txBody>
      </p:sp>
      <p:pic>
        <p:nvPicPr>
          <p:cNvPr id="10" name="cupboard__gb_2">
            <a:hlinkClick r:id="" action="ppaction://media"/>
            <a:extLst>
              <a:ext uri="{FF2B5EF4-FFF2-40B4-BE49-F238E27FC236}">
                <a16:creationId xmlns:a16="http://schemas.microsoft.com/office/drawing/2014/main" id="{2DC289A3-1A35-AA22-8468-DB80571C3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9990" y="1912945"/>
            <a:ext cx="274320" cy="274320"/>
          </a:xfrm>
          <a:prstGeom prst="rect">
            <a:avLst/>
          </a:prstGeom>
        </p:spPr>
      </p:pic>
      <p:pic>
        <p:nvPicPr>
          <p:cNvPr id="11" name="chest_of_drawers_1_gb_1">
            <a:hlinkClick r:id="" action="ppaction://media"/>
            <a:extLst>
              <a:ext uri="{FF2B5EF4-FFF2-40B4-BE49-F238E27FC236}">
                <a16:creationId xmlns:a16="http://schemas.microsoft.com/office/drawing/2014/main" id="{00288581-3509-44AF-B9E4-305A2D032D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78463" y="1952548"/>
            <a:ext cx="274320" cy="274320"/>
          </a:xfrm>
          <a:prstGeom prst="rect">
            <a:avLst/>
          </a:prstGeom>
        </p:spPr>
      </p:pic>
      <p:pic>
        <p:nvPicPr>
          <p:cNvPr id="12" name="dishwasher__gb_2">
            <a:hlinkClick r:id="" action="ppaction://media"/>
            <a:extLst>
              <a:ext uri="{FF2B5EF4-FFF2-40B4-BE49-F238E27FC236}">
                <a16:creationId xmlns:a16="http://schemas.microsoft.com/office/drawing/2014/main" id="{8EE1BFBF-7CDC-D70D-9BFA-368FC370105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9990" y="3562249"/>
            <a:ext cx="274320" cy="274320"/>
          </a:xfrm>
          <a:prstGeom prst="rect">
            <a:avLst/>
          </a:prstGeom>
        </p:spPr>
      </p:pic>
      <p:pic>
        <p:nvPicPr>
          <p:cNvPr id="13" name="sink__gb_2">
            <a:hlinkClick r:id="" action="ppaction://media"/>
            <a:extLst>
              <a:ext uri="{FF2B5EF4-FFF2-40B4-BE49-F238E27FC236}">
                <a16:creationId xmlns:a16="http://schemas.microsoft.com/office/drawing/2014/main" id="{05B743A7-B6FA-3599-EBB3-2E496E444D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78463" y="3562249"/>
            <a:ext cx="274320" cy="274320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D50E6BC-7826-9C1A-0462-E9B66949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85" y="1456843"/>
            <a:ext cx="1354614" cy="11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6E7BBDD5-4A81-24B8-5612-5ACA7FFF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69" y="3060975"/>
            <a:ext cx="1354614" cy="13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81EA99E-02EA-CFE7-DDCA-A6BB4DF1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68" y="1408176"/>
            <a:ext cx="1239284" cy="14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DEF253-360A-7F54-1F3B-D1C02B30BF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3954" y="2979978"/>
            <a:ext cx="1936866" cy="1164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C9C19-BF5A-4077-AC3E-ED5B436EE1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02916" y="-198697"/>
            <a:ext cx="73352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781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0F90393-7787-482B-D5B0-48FEE57866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6"/>
          <a:stretch/>
        </p:blipFill>
        <p:spPr>
          <a:xfrm>
            <a:off x="6588542" y="2571750"/>
            <a:ext cx="2555457" cy="25717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B8283E-7867-E338-84F1-F210DEC2F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45" y="758299"/>
            <a:ext cx="2125980" cy="1876992"/>
          </a:xfrm>
          <a:prstGeom prst="rect">
            <a:avLst/>
          </a:prstGeom>
        </p:spPr>
      </p:pic>
      <p:sp>
        <p:nvSpPr>
          <p:cNvPr id="780" name="Google Shape;780;p35"/>
          <p:cNvSpPr txBox="1">
            <a:spLocks noGrp="1"/>
          </p:cNvSpPr>
          <p:nvPr>
            <p:ph type="title"/>
          </p:nvPr>
        </p:nvSpPr>
        <p:spPr>
          <a:xfrm>
            <a:off x="2889352" y="136413"/>
            <a:ext cx="3614318" cy="547638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Listen and read</a:t>
            </a:r>
            <a:endParaRPr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DAD115-C2BC-1B36-0C5C-F0A91C791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882" y="179445"/>
            <a:ext cx="399474" cy="3994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1A42B5-A416-08C7-F03B-73FD65FCA827}"/>
              </a:ext>
            </a:extLst>
          </p:cNvPr>
          <p:cNvSpPr/>
          <p:nvPr/>
        </p:nvSpPr>
        <p:spPr>
          <a:xfrm>
            <a:off x="470835" y="857184"/>
            <a:ext cx="6607698" cy="3902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Mi:    </a:t>
            </a:r>
            <a:r>
              <a:rPr lang="en-US" sz="1600" dirty="0">
                <a:latin typeface="+mj-lt"/>
              </a:rPr>
              <a:t>Wow! Your room looks so big, Nick.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Nick: </a:t>
            </a:r>
            <a:r>
              <a:rPr lang="en-US" sz="1600" dirty="0">
                <a:latin typeface="+mj-lt"/>
              </a:rPr>
              <a:t>It’s Elena’s room. She’s my sister.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Mi:    </a:t>
            </a:r>
            <a:r>
              <a:rPr lang="en-US" sz="1600" dirty="0">
                <a:latin typeface="+mj-lt"/>
              </a:rPr>
              <a:t>I see. Is there a TV behind you?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Nick: </a:t>
            </a:r>
            <a:r>
              <a:rPr lang="en-US" sz="1600" dirty="0">
                <a:latin typeface="+mj-lt"/>
              </a:rPr>
              <a:t>Yes, there is. Where do you live, Mi?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Mi:    </a:t>
            </a:r>
            <a:r>
              <a:rPr lang="en-US" sz="1600" dirty="0">
                <a:latin typeface="+mj-lt"/>
              </a:rPr>
              <a:t>I live in a town house. And you? 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Nick: </a:t>
            </a:r>
            <a:r>
              <a:rPr lang="en-US" sz="1600" dirty="0">
                <a:latin typeface="+mj-lt"/>
              </a:rPr>
              <a:t>I live in a country house. Who do you live with? 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Mi:    </a:t>
            </a:r>
            <a:r>
              <a:rPr lang="en-US" sz="1600" dirty="0">
                <a:latin typeface="+mj-lt"/>
              </a:rPr>
              <a:t>My parents and younger brother. We’re moving to a ﬂat next month!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Nick: </a:t>
            </a:r>
            <a:r>
              <a:rPr lang="en-US" sz="1600" dirty="0">
                <a:latin typeface="+mj-lt"/>
              </a:rPr>
              <a:t>Are you?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Mi:    </a:t>
            </a:r>
            <a:r>
              <a:rPr lang="en-US" sz="1600" dirty="0">
                <a:latin typeface="+mj-lt"/>
              </a:rPr>
              <a:t>Yes. My aunt lives near there, and I can play with my cousin. </a:t>
            </a:r>
          </a:p>
          <a:p>
            <a:pPr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Nick: </a:t>
            </a:r>
            <a:r>
              <a:rPr lang="en-US" sz="1600" dirty="0">
                <a:latin typeface="+mj-lt"/>
              </a:rPr>
              <a:t>Are there many rooms in your new ﬂat?</a:t>
            </a:r>
          </a:p>
          <a:p>
            <a:pPr marL="342900" indent="-342900">
              <a:lnSpc>
                <a:spcPct val="130000"/>
              </a:lnSpc>
            </a:pPr>
            <a:r>
              <a:rPr lang="en-US" sz="1600" b="1" i="1" dirty="0">
                <a:latin typeface="+mj-lt"/>
              </a:rPr>
              <a:t>Mi:    </a:t>
            </a:r>
            <a:r>
              <a:rPr lang="en-US" sz="1600" dirty="0">
                <a:latin typeface="+mj-lt"/>
              </a:rPr>
              <a:t>Yes, there are. There’s a living room, three bedrooms, a kitchen and   two bathrooms. </a:t>
            </a:r>
          </a:p>
        </p:txBody>
      </p:sp>
      <p:pic>
        <p:nvPicPr>
          <p:cNvPr id="18" name="Bản sao của B1_10">
            <a:hlinkClick r:id="" action="ppaction://media"/>
            <a:extLst>
              <a:ext uri="{FF2B5EF4-FFF2-40B4-BE49-F238E27FC236}">
                <a16:creationId xmlns:a16="http://schemas.microsoft.com/office/drawing/2014/main" id="{02A90B3C-02FD-CF96-12C5-D4AC218D9E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11182" y="222617"/>
            <a:ext cx="292306" cy="292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10B82A-15EE-4174-B5C5-1161D993A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2793" y="-187015"/>
            <a:ext cx="73352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0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0;p35">
            <a:extLst>
              <a:ext uri="{FF2B5EF4-FFF2-40B4-BE49-F238E27FC236}">
                <a16:creationId xmlns:a16="http://schemas.microsoft.com/office/drawing/2014/main" id="{A6EA9CE3-E8D4-6472-41A1-40996B0DFAA9}"/>
              </a:ext>
            </a:extLst>
          </p:cNvPr>
          <p:cNvSpPr txBox="1">
            <a:spLocks/>
          </p:cNvSpPr>
          <p:nvPr/>
        </p:nvSpPr>
        <p:spPr>
          <a:xfrm>
            <a:off x="2268603" y="355366"/>
            <a:ext cx="5808878" cy="5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pPr algn="l"/>
            <a:r>
              <a:rPr lang="en-GB" sz="2400" dirty="0">
                <a:latin typeface="+mj-lt"/>
              </a:rPr>
              <a:t>Which family members does Mi talk about? Put a tick (</a:t>
            </a:r>
            <a:r>
              <a:rPr kumimoji="0" lang="en-US" sz="2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GB" sz="2400" dirty="0">
                <a:latin typeface="+mj-lt"/>
              </a:rPr>
              <a:t> 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C929D5-43FF-9C69-2248-71B1CEB98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130" y="355366"/>
            <a:ext cx="399473" cy="399473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B04FB2-1848-2F28-5FC0-CB7E007FA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83158"/>
              </p:ext>
            </p:extLst>
          </p:nvPr>
        </p:nvGraphicFramePr>
        <p:xfrm>
          <a:off x="1944434" y="1496640"/>
          <a:ext cx="5488911" cy="2895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9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+mj-lt"/>
                          <a:cs typeface="Calibri" panose="020F0502020204030204" pitchFamily="34" charset="0"/>
                        </a:rPr>
                        <a:t>parents</a:t>
                      </a:r>
                    </a:p>
                  </a:txBody>
                  <a:tcPr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+mj-lt"/>
                          <a:cs typeface="Calibri" panose="020F0502020204030204" pitchFamily="34" charset="0"/>
                        </a:rPr>
                        <a:t>sister</a:t>
                      </a:r>
                    </a:p>
                  </a:txBody>
                  <a:tcPr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+mj-lt"/>
                          <a:cs typeface="Calibri" panose="020F0502020204030204" pitchFamily="34" charset="0"/>
                        </a:rPr>
                        <a:t>brother</a:t>
                      </a:r>
                    </a:p>
                  </a:txBody>
                  <a:tcPr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+mj-lt"/>
                          <a:cs typeface="Calibri" panose="020F0502020204030204" pitchFamily="34" charset="0"/>
                        </a:rPr>
                        <a:t>aunt</a:t>
                      </a:r>
                    </a:p>
                  </a:txBody>
                  <a:tcPr anchor="ctr">
                    <a:solidFill>
                      <a:srgbClr val="C0E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j-lt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latin typeface="+mj-lt"/>
                          <a:cs typeface="Calibri" panose="020F0502020204030204" pitchFamily="34" charset="0"/>
                        </a:rPr>
                        <a:t>cousin</a:t>
                      </a:r>
                    </a:p>
                  </a:txBody>
                  <a:tcPr anchor="ctr"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Raleway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B0AE46F-4BAA-BCEE-9D13-BA9493E1CC6C}"/>
              </a:ext>
            </a:extLst>
          </p:cNvPr>
          <p:cNvSpPr txBox="1"/>
          <p:nvPr/>
        </p:nvSpPr>
        <p:spPr>
          <a:xfrm>
            <a:off x="6707958" y="149664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sym typeface="Wingdings 2" panose="05020102010507070707" pitchFamily="18" charset="2"/>
              </a:rPr>
              <a:t></a:t>
            </a:r>
            <a:endParaRPr lang="en-US" sz="32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1C361-0AC3-8478-110F-27FB19524E5C}"/>
              </a:ext>
            </a:extLst>
          </p:cNvPr>
          <p:cNvSpPr txBox="1"/>
          <p:nvPr/>
        </p:nvSpPr>
        <p:spPr>
          <a:xfrm>
            <a:off x="6707957" y="265205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sym typeface="Wingdings 2" panose="05020102010507070707" pitchFamily="18" charset="2"/>
              </a:rPr>
              <a:t>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D92F7-3B76-927C-195A-E3FF050E744B}"/>
              </a:ext>
            </a:extLst>
          </p:cNvPr>
          <p:cNvSpPr txBox="1"/>
          <p:nvPr/>
        </p:nvSpPr>
        <p:spPr>
          <a:xfrm>
            <a:off x="6707956" y="3222689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sym typeface="Wingdings 2" panose="05020102010507070707" pitchFamily="18" charset="2"/>
              </a:rPr>
              <a:t>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E52075-F14B-C980-44F3-3CB6FAF03AFB}"/>
              </a:ext>
            </a:extLst>
          </p:cNvPr>
          <p:cNvSpPr txBox="1"/>
          <p:nvPr/>
        </p:nvSpPr>
        <p:spPr>
          <a:xfrm>
            <a:off x="6707955" y="380746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sym typeface="Wingdings 2" panose="05020102010507070707" pitchFamily="18" charset="2"/>
              </a:rPr>
              <a:t></a:t>
            </a:r>
            <a:endParaRPr lang="en-US" sz="32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A6499-70A9-4594-9AEC-460555880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54" y="0"/>
            <a:ext cx="83831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0;p35">
            <a:extLst>
              <a:ext uri="{FF2B5EF4-FFF2-40B4-BE49-F238E27FC236}">
                <a16:creationId xmlns:a16="http://schemas.microsoft.com/office/drawing/2014/main" id="{A6EA9CE3-E8D4-6472-41A1-40996B0DFAA9}"/>
              </a:ext>
            </a:extLst>
          </p:cNvPr>
          <p:cNvSpPr txBox="1">
            <a:spLocks/>
          </p:cNvSpPr>
          <p:nvPr/>
        </p:nvSpPr>
        <p:spPr>
          <a:xfrm>
            <a:off x="2455012" y="233272"/>
            <a:ext cx="5991758" cy="5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pPr algn="l"/>
            <a:r>
              <a:rPr lang="en-US" sz="2400" dirty="0">
                <a:latin typeface="+mj-lt"/>
              </a:rPr>
              <a:t>Read the conversation again. </a:t>
            </a:r>
          </a:p>
          <a:p>
            <a:pPr algn="l"/>
            <a:r>
              <a:rPr lang="en-US" sz="2400" dirty="0">
                <a:latin typeface="+mj-lt"/>
              </a:rPr>
              <a:t>Complete each sentence with ONE word.</a:t>
            </a:r>
            <a:endParaRPr lang="en-GB" sz="24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FF4CB-8AB3-23E4-EB93-773A8BE40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79" y="233272"/>
            <a:ext cx="410986" cy="4109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8BB63-8ABE-53CF-1ADE-DDC97CCCA02B}"/>
              </a:ext>
            </a:extLst>
          </p:cNvPr>
          <p:cNvSpPr txBox="1"/>
          <p:nvPr/>
        </p:nvSpPr>
        <p:spPr>
          <a:xfrm>
            <a:off x="1980182" y="943589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F5A598-7D81-1761-CAC8-70DB20FD09D8}"/>
              </a:ext>
            </a:extLst>
          </p:cNvPr>
          <p:cNvSpPr txBox="1"/>
          <p:nvPr/>
        </p:nvSpPr>
        <p:spPr>
          <a:xfrm>
            <a:off x="2455012" y="925140"/>
            <a:ext cx="3860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Elena is Nick’s              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79036A-2DAC-C390-E55A-5C39915DF2D6}"/>
              </a:ext>
            </a:extLst>
          </p:cNvPr>
          <p:cNvCxnSpPr>
            <a:cxnSpLocks/>
          </p:cNvCxnSpPr>
          <p:nvPr/>
        </p:nvCxnSpPr>
        <p:spPr>
          <a:xfrm>
            <a:off x="4431691" y="1277718"/>
            <a:ext cx="764253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C7B6243-5D1D-2944-7D60-4261294DA8E5}"/>
              </a:ext>
            </a:extLst>
          </p:cNvPr>
          <p:cNvSpPr txBox="1"/>
          <p:nvPr/>
        </p:nvSpPr>
        <p:spPr>
          <a:xfrm>
            <a:off x="1980182" y="1790378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0F3CD-4035-2CBE-CA86-E319D631B259}"/>
              </a:ext>
            </a:extLst>
          </p:cNvPr>
          <p:cNvSpPr txBox="1"/>
          <p:nvPr/>
        </p:nvSpPr>
        <p:spPr>
          <a:xfrm>
            <a:off x="2455012" y="1791593"/>
            <a:ext cx="5186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There is a               in Elena’s room.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66D3DB-59F8-EE5C-1064-351B34B59CCC}"/>
              </a:ext>
            </a:extLst>
          </p:cNvPr>
          <p:cNvCxnSpPr>
            <a:cxnSpLocks/>
          </p:cNvCxnSpPr>
          <p:nvPr/>
        </p:nvCxnSpPr>
        <p:spPr>
          <a:xfrm>
            <a:off x="3870018" y="2159095"/>
            <a:ext cx="843539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28099A-0E50-266A-6748-D8DC13CB0DEC}"/>
              </a:ext>
            </a:extLst>
          </p:cNvPr>
          <p:cNvSpPr txBox="1"/>
          <p:nvPr/>
        </p:nvSpPr>
        <p:spPr>
          <a:xfrm>
            <a:off x="1980182" y="2713035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75F4D2-F563-5FA3-9BF1-D8CB559FF617}"/>
              </a:ext>
            </a:extLst>
          </p:cNvPr>
          <p:cNvSpPr txBox="1"/>
          <p:nvPr/>
        </p:nvSpPr>
        <p:spPr>
          <a:xfrm>
            <a:off x="2455012" y="2704382"/>
            <a:ext cx="508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Now Mi lives in a                  house.</a:t>
            </a:r>
            <a:endParaRPr lang="en-US" sz="2400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76C919-0D4C-7366-862F-0C1A603F8305}"/>
              </a:ext>
            </a:extLst>
          </p:cNvPr>
          <p:cNvCxnSpPr>
            <a:cxnSpLocks/>
          </p:cNvCxnSpPr>
          <p:nvPr/>
        </p:nvCxnSpPr>
        <p:spPr>
          <a:xfrm>
            <a:off x="4892525" y="3073062"/>
            <a:ext cx="862816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F21268-9776-60BA-C058-35658F6438AC}"/>
              </a:ext>
            </a:extLst>
          </p:cNvPr>
          <p:cNvSpPr txBox="1"/>
          <p:nvPr/>
        </p:nvSpPr>
        <p:spPr>
          <a:xfrm>
            <a:off x="1980182" y="3631274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4.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4A5A1A-C719-2540-05D1-677529641528}"/>
              </a:ext>
            </a:extLst>
          </p:cNvPr>
          <p:cNvSpPr txBox="1"/>
          <p:nvPr/>
        </p:nvSpPr>
        <p:spPr>
          <a:xfrm>
            <a:off x="2455012" y="3622621"/>
            <a:ext cx="451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Nick lives in a                  house.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82A975-3E1A-6982-B139-ADD4614007F0}"/>
              </a:ext>
            </a:extLst>
          </p:cNvPr>
          <p:cNvSpPr txBox="1"/>
          <p:nvPr/>
        </p:nvSpPr>
        <p:spPr>
          <a:xfrm>
            <a:off x="1980182" y="4538469"/>
            <a:ext cx="52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b="1" kern="120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5.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D9FABD-C3F3-A95D-066E-2B3EF77B282C}"/>
              </a:ext>
            </a:extLst>
          </p:cNvPr>
          <p:cNvSpPr txBox="1"/>
          <p:nvPr/>
        </p:nvSpPr>
        <p:spPr>
          <a:xfrm>
            <a:off x="2455012" y="4538469"/>
            <a:ext cx="562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>
                <a:solidFill>
                  <a:prstClr val="black"/>
                </a:solidFill>
                <a:latin typeface="+mj-lt"/>
                <a:ea typeface="+mn-ea"/>
                <a:cs typeface="+mn-cs"/>
              </a:rPr>
              <a:t>Mi’s new flat has                  bedrooms.</a:t>
            </a:r>
            <a:endParaRPr lang="en-US" sz="2400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233910-FC84-DF59-A691-90874A95886F}"/>
              </a:ext>
            </a:extLst>
          </p:cNvPr>
          <p:cNvCxnSpPr>
            <a:cxnSpLocks/>
          </p:cNvCxnSpPr>
          <p:nvPr/>
        </p:nvCxnSpPr>
        <p:spPr>
          <a:xfrm>
            <a:off x="4683604" y="4894872"/>
            <a:ext cx="1071737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BE4A65-1371-B09F-14DE-0DC65AF661A2}"/>
              </a:ext>
            </a:extLst>
          </p:cNvPr>
          <p:cNvCxnSpPr>
            <a:cxnSpLocks/>
          </p:cNvCxnSpPr>
          <p:nvPr/>
        </p:nvCxnSpPr>
        <p:spPr>
          <a:xfrm>
            <a:off x="4325802" y="3987283"/>
            <a:ext cx="998131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7309B1-264B-F610-91B6-884818E86922}"/>
              </a:ext>
            </a:extLst>
          </p:cNvPr>
          <p:cNvSpPr txBox="1"/>
          <p:nvPr/>
        </p:nvSpPr>
        <p:spPr>
          <a:xfrm>
            <a:off x="4416888" y="898269"/>
            <a:ext cx="85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sister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0AE23E-7633-8B98-D7BF-89F844FFAC1D}"/>
              </a:ext>
            </a:extLst>
          </p:cNvPr>
          <p:cNvSpPr txBox="1"/>
          <p:nvPr/>
        </p:nvSpPr>
        <p:spPr>
          <a:xfrm>
            <a:off x="4069511" y="1791187"/>
            <a:ext cx="1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TV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800856-951E-C5B3-C816-B6F8D78EBEDE}"/>
              </a:ext>
            </a:extLst>
          </p:cNvPr>
          <p:cNvSpPr txBox="1"/>
          <p:nvPr/>
        </p:nvSpPr>
        <p:spPr>
          <a:xfrm>
            <a:off x="4983252" y="2713035"/>
            <a:ext cx="100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town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26DA96-DF55-1D0E-A828-3B794F678FD5}"/>
              </a:ext>
            </a:extLst>
          </p:cNvPr>
          <p:cNvSpPr txBox="1"/>
          <p:nvPr/>
        </p:nvSpPr>
        <p:spPr>
          <a:xfrm>
            <a:off x="4291787" y="3596609"/>
            <a:ext cx="121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country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7D3B6F-4113-D7A6-3F3C-CA3C6F70E7B4}"/>
              </a:ext>
            </a:extLst>
          </p:cNvPr>
          <p:cNvSpPr txBox="1"/>
          <p:nvPr/>
        </p:nvSpPr>
        <p:spPr>
          <a:xfrm>
            <a:off x="4762342" y="4508586"/>
            <a:ext cx="966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00B0F0"/>
                </a:solidFill>
                <a:latin typeface="+mj-lt"/>
                <a:ea typeface="+mn-ea"/>
                <a:cs typeface="+mn-cs"/>
              </a:rPr>
              <a:t>three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158645-2E60-4114-AADB-DAD6323C0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54" y="0"/>
            <a:ext cx="83831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0;p35">
            <a:extLst>
              <a:ext uri="{FF2B5EF4-FFF2-40B4-BE49-F238E27FC236}">
                <a16:creationId xmlns:a16="http://schemas.microsoft.com/office/drawing/2014/main" id="{A6EA9CE3-E8D4-6472-41A1-40996B0DFAA9}"/>
              </a:ext>
            </a:extLst>
          </p:cNvPr>
          <p:cNvSpPr txBox="1">
            <a:spLocks/>
          </p:cNvSpPr>
          <p:nvPr/>
        </p:nvSpPr>
        <p:spPr>
          <a:xfrm>
            <a:off x="2084191" y="353582"/>
            <a:ext cx="6070105" cy="54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pPr algn="l"/>
            <a:r>
              <a:rPr lang="en-US" sz="2400" dirty="0">
                <a:latin typeface="+mj-lt"/>
              </a:rPr>
              <a:t>Complete the word web. Use the words from the conversation and the ones you know.</a:t>
            </a:r>
          </a:p>
        </p:txBody>
      </p:sp>
      <p:pic>
        <p:nvPicPr>
          <p:cNvPr id="2" name="Picture 1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2E97D8A4-657D-28DE-82E0-FA8ED50DE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62" y="353582"/>
            <a:ext cx="399473" cy="3994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925EA0-B706-6AD7-9E0F-F7104B8DD58E}"/>
              </a:ext>
            </a:extLst>
          </p:cNvPr>
          <p:cNvCxnSpPr>
            <a:cxnSpLocks/>
            <a:stCxn id="24" idx="2"/>
            <a:endCxn id="34" idx="0"/>
          </p:cNvCxnSpPr>
          <p:nvPr/>
        </p:nvCxnSpPr>
        <p:spPr>
          <a:xfrm>
            <a:off x="4331970" y="3377025"/>
            <a:ext cx="47014" cy="713119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95F558-C82E-0B37-32E8-9065C79BF49E}"/>
              </a:ext>
            </a:extLst>
          </p:cNvPr>
          <p:cNvCxnSpPr>
            <a:cxnSpLocks/>
          </p:cNvCxnSpPr>
          <p:nvPr/>
        </p:nvCxnSpPr>
        <p:spPr>
          <a:xfrm flipH="1">
            <a:off x="5054257" y="1908033"/>
            <a:ext cx="506149" cy="1054529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96B696-1341-88CE-F9DB-13B48970C0AF}"/>
              </a:ext>
            </a:extLst>
          </p:cNvPr>
          <p:cNvCxnSpPr>
            <a:cxnSpLocks/>
            <a:endCxn id="32" idx="7"/>
          </p:cNvCxnSpPr>
          <p:nvPr/>
        </p:nvCxnSpPr>
        <p:spPr>
          <a:xfrm flipH="1">
            <a:off x="2157988" y="3355578"/>
            <a:ext cx="1229103" cy="634051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DFD81-27F0-5EAF-D224-7DB99479D335}"/>
              </a:ext>
            </a:extLst>
          </p:cNvPr>
          <p:cNvCxnSpPr>
            <a:cxnSpLocks/>
          </p:cNvCxnSpPr>
          <p:nvPr/>
        </p:nvCxnSpPr>
        <p:spPr>
          <a:xfrm>
            <a:off x="3448625" y="1829627"/>
            <a:ext cx="394713" cy="1167084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5EAE1-8A6F-6246-21BA-5E0D8BC63D03}"/>
              </a:ext>
            </a:extLst>
          </p:cNvPr>
          <p:cNvCxnSpPr>
            <a:cxnSpLocks/>
          </p:cNvCxnSpPr>
          <p:nvPr/>
        </p:nvCxnSpPr>
        <p:spPr>
          <a:xfrm>
            <a:off x="5185029" y="3355578"/>
            <a:ext cx="1463420" cy="666122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56792D-2C1A-3BF7-F2DA-BA251C53BB9D}"/>
              </a:ext>
            </a:extLst>
          </p:cNvPr>
          <p:cNvCxnSpPr>
            <a:cxnSpLocks/>
          </p:cNvCxnSpPr>
          <p:nvPr/>
        </p:nvCxnSpPr>
        <p:spPr>
          <a:xfrm>
            <a:off x="1588393" y="2455924"/>
            <a:ext cx="1772027" cy="479929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B36837C-F2DC-0BF1-4DB5-B5F56846CA6F}"/>
              </a:ext>
            </a:extLst>
          </p:cNvPr>
          <p:cNvSpPr/>
          <p:nvPr/>
        </p:nvSpPr>
        <p:spPr>
          <a:xfrm>
            <a:off x="545303" y="1829627"/>
            <a:ext cx="1106969" cy="1024178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82106A5D-26E4-070E-2C1A-BA28474FA7AD}"/>
              </a:ext>
            </a:extLst>
          </p:cNvPr>
          <p:cNvSpPr/>
          <p:nvPr/>
        </p:nvSpPr>
        <p:spPr>
          <a:xfrm>
            <a:off x="2626043" y="2844413"/>
            <a:ext cx="3411855" cy="548640"/>
          </a:xfrm>
          <a:prstGeom prst="roundRect">
            <a:avLst>
              <a:gd name="adj" fmla="val 47917"/>
            </a:avLst>
          </a:prstGeom>
          <a:solidFill>
            <a:srgbClr val="0EAAAE"/>
          </a:solidFill>
          <a:ln w="12700" cap="flat" cmpd="sng" algn="ctr">
            <a:solidFill>
              <a:srgbClr val="0EAAA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072415-99C2-84E9-C656-C8518286CB2C}"/>
              </a:ext>
            </a:extLst>
          </p:cNvPr>
          <p:cNvSpPr txBox="1"/>
          <p:nvPr/>
        </p:nvSpPr>
        <p:spPr>
          <a:xfrm>
            <a:off x="480158" y="1959183"/>
            <a:ext cx="1217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town house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67BD2-1D05-1A4C-E904-CD395791A61C}"/>
              </a:ext>
            </a:extLst>
          </p:cNvPr>
          <p:cNvSpPr txBox="1"/>
          <p:nvPr/>
        </p:nvSpPr>
        <p:spPr>
          <a:xfrm>
            <a:off x="2960370" y="285380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800" b="1" kern="1200" dirty="0">
                <a:solidFill>
                  <a:prstClr val="white"/>
                </a:solidFill>
                <a:latin typeface="+mj-lt"/>
                <a:ea typeface="+mn-ea"/>
                <a:cs typeface="+mn-cs"/>
              </a:rPr>
              <a:t>TYPES OF HOUSE</a:t>
            </a: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D97838D-D409-0151-B73D-7E921111A585}"/>
              </a:ext>
            </a:extLst>
          </p:cNvPr>
          <p:cNvSpPr/>
          <p:nvPr/>
        </p:nvSpPr>
        <p:spPr>
          <a:xfrm>
            <a:off x="3021015" y="1196067"/>
            <a:ext cx="914400" cy="772510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61A935-BE22-F8B9-81DA-A8C8264E55AF}"/>
              </a:ext>
            </a:extLst>
          </p:cNvPr>
          <p:cNvSpPr txBox="1"/>
          <p:nvPr/>
        </p:nvSpPr>
        <p:spPr>
          <a:xfrm>
            <a:off x="2872449" y="1351709"/>
            <a:ext cx="121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villa</a:t>
            </a: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78827EF0-5623-69AA-A251-C990D974875D}"/>
              </a:ext>
            </a:extLst>
          </p:cNvPr>
          <p:cNvSpPr/>
          <p:nvPr/>
        </p:nvSpPr>
        <p:spPr>
          <a:xfrm>
            <a:off x="5054257" y="1180416"/>
            <a:ext cx="1292755" cy="740540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6DB327-2A37-4B9E-90D1-972FC28ACD2A}"/>
              </a:ext>
            </a:extLst>
          </p:cNvPr>
          <p:cNvCxnSpPr>
            <a:cxnSpLocks/>
            <a:stCxn id="31" idx="1"/>
            <a:endCxn id="22" idx="3"/>
          </p:cNvCxnSpPr>
          <p:nvPr/>
        </p:nvCxnSpPr>
        <p:spPr>
          <a:xfrm flipH="1">
            <a:off x="6037898" y="2785658"/>
            <a:ext cx="1035565" cy="333075"/>
          </a:xfrm>
          <a:prstGeom prst="line">
            <a:avLst/>
          </a:prstGeom>
          <a:noFill/>
          <a:ln w="381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215EC0-F206-20AA-C905-CFAA063EDABF}"/>
              </a:ext>
            </a:extLst>
          </p:cNvPr>
          <p:cNvSpPr txBox="1"/>
          <p:nvPr/>
        </p:nvSpPr>
        <p:spPr>
          <a:xfrm>
            <a:off x="4938017" y="1327945"/>
            <a:ext cx="1525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cottage</a:t>
            </a:r>
          </a:p>
        </p:txBody>
      </p:sp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7D4C2DE2-690C-7CDB-64E2-0C31DA5CB12F}"/>
              </a:ext>
            </a:extLst>
          </p:cNvPr>
          <p:cNvSpPr/>
          <p:nvPr/>
        </p:nvSpPr>
        <p:spPr>
          <a:xfrm>
            <a:off x="7048395" y="2310896"/>
            <a:ext cx="1525233" cy="914401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13F0EF-BB8F-9E06-3F37-F812B8D64FA7}"/>
              </a:ext>
            </a:extLst>
          </p:cNvPr>
          <p:cNvSpPr txBox="1"/>
          <p:nvPr/>
        </p:nvSpPr>
        <p:spPr>
          <a:xfrm>
            <a:off x="7073463" y="2431715"/>
            <a:ext cx="1525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country house</a:t>
            </a:r>
          </a:p>
        </p:txBody>
      </p:sp>
      <p:sp>
        <p:nvSpPr>
          <p:cNvPr id="32" name="Rounded Rectangle 1">
            <a:extLst>
              <a:ext uri="{FF2B5EF4-FFF2-40B4-BE49-F238E27FC236}">
                <a16:creationId xmlns:a16="http://schemas.microsoft.com/office/drawing/2014/main" id="{CC75A7AD-1D8B-A837-5AEC-F665974B624C}"/>
              </a:ext>
            </a:extLst>
          </p:cNvPr>
          <p:cNvSpPr/>
          <p:nvPr/>
        </p:nvSpPr>
        <p:spPr>
          <a:xfrm>
            <a:off x="1377499" y="3892339"/>
            <a:ext cx="914400" cy="664335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A682CB-642A-24B2-F794-E034588F0246}"/>
              </a:ext>
            </a:extLst>
          </p:cNvPr>
          <p:cNvSpPr txBox="1"/>
          <p:nvPr/>
        </p:nvSpPr>
        <p:spPr>
          <a:xfrm>
            <a:off x="1226051" y="4016001"/>
            <a:ext cx="121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flat</a:t>
            </a: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69CC40CC-6808-BFCD-BFDF-2A75CB3FB1F2}"/>
              </a:ext>
            </a:extLst>
          </p:cNvPr>
          <p:cNvSpPr/>
          <p:nvPr/>
        </p:nvSpPr>
        <p:spPr>
          <a:xfrm>
            <a:off x="3572939" y="4090144"/>
            <a:ext cx="1612090" cy="849760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EDE0E9-6305-E35C-3C77-9341F81A8321}"/>
              </a:ext>
            </a:extLst>
          </p:cNvPr>
          <p:cNvSpPr txBox="1"/>
          <p:nvPr/>
        </p:nvSpPr>
        <p:spPr>
          <a:xfrm>
            <a:off x="3487393" y="4294995"/>
            <a:ext cx="181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farmhouse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CE745858-AFA5-225B-0F67-87C197496AB0}"/>
              </a:ext>
            </a:extLst>
          </p:cNvPr>
          <p:cNvSpPr/>
          <p:nvPr/>
        </p:nvSpPr>
        <p:spPr>
          <a:xfrm>
            <a:off x="6198922" y="3875517"/>
            <a:ext cx="1612090" cy="849760"/>
          </a:xfrm>
          <a:prstGeom prst="ellipse">
            <a:avLst/>
          </a:prstGeom>
          <a:solidFill>
            <a:srgbClr val="73CED3"/>
          </a:solidFill>
          <a:ln w="12700" cap="flat" cmpd="sng" algn="ctr">
            <a:solidFill>
              <a:srgbClr val="62C8C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7814C7-1CAB-7CE9-FA6E-4EC7AD086865}"/>
              </a:ext>
            </a:extLst>
          </p:cNvPr>
          <p:cNvSpPr txBox="1"/>
          <p:nvPr/>
        </p:nvSpPr>
        <p:spPr>
          <a:xfrm>
            <a:off x="6163251" y="4075929"/>
            <a:ext cx="1819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stilt house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4A4D12A-7901-4BC4-BEAA-39D08B107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954" y="0"/>
            <a:ext cx="83831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3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381</Words>
  <Application>Microsoft Office PowerPoint</Application>
  <PresentationFormat>On-screen Show (16:9)</PresentationFormat>
  <Paragraphs>80</Paragraphs>
  <Slides>11</Slides>
  <Notes>10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Montserrat</vt:lpstr>
      <vt:lpstr>Swanky and Moo Moo</vt:lpstr>
      <vt:lpstr>Calibri</vt:lpstr>
      <vt:lpstr>Raleway</vt:lpstr>
      <vt:lpstr>Tajawal</vt:lpstr>
      <vt:lpstr>Real Estate Open House Meeting by Slidesgo</vt:lpstr>
      <vt:lpstr>Unit 2  My House</vt:lpstr>
      <vt:lpstr>Contents Of Unit 2</vt:lpstr>
      <vt:lpstr>Getting started</vt:lpstr>
      <vt:lpstr>Vocabulary</vt:lpstr>
      <vt:lpstr>Vocabulary</vt:lpstr>
      <vt:lpstr>Listen and read</vt:lpstr>
      <vt:lpstr>PowerPoint Presentation</vt:lpstr>
      <vt:lpstr>PowerPoint Presentation</vt:lpstr>
      <vt:lpstr>PowerPoint Presentation</vt:lpstr>
      <vt:lpstr>Work with your teacher. Ask where he/she and his/her family and friends live.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Hoang Anh Nguyen</dc:creator>
  <cp:lastModifiedBy>LENOVO</cp:lastModifiedBy>
  <cp:revision>21</cp:revision>
  <dcterms:modified xsi:type="dcterms:W3CDTF">2025-01-02T16:34:30Z</dcterms:modified>
</cp:coreProperties>
</file>