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7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C0E6EA"/>
    <a:srgbClr val="62C8CE"/>
    <a:srgbClr val="1D9EFF"/>
    <a:srgbClr val="AFDDFF"/>
    <a:srgbClr val="EAF2FA"/>
    <a:srgbClr val="9CDDE0"/>
    <a:srgbClr val="79D1D5"/>
    <a:srgbClr val="A3E7FF"/>
    <a:srgbClr val="0D9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276" y="52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0379" y="19858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209" y="1977033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Where’s my ha</a:t>
            </a:r>
            <a:r>
              <a:rPr lang="en-US" sz="2400" b="1"/>
              <a:t>t</a:t>
            </a:r>
            <a:r>
              <a:rPr lang="en-US" sz="2400"/>
              <a:t>? </a:t>
            </a:r>
          </a:p>
          <a:p>
            <a:pPr marL="342900" indent="-342900">
              <a:buFontTx/>
              <a:buChar char="-"/>
            </a:pPr>
            <a:r>
              <a:rPr lang="en-US" sz="2400"/>
              <a:t>Oh, it’s on your hea</a:t>
            </a:r>
            <a:r>
              <a:rPr lang="en-US" sz="2400" b="1"/>
              <a:t>d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1320379" y="29850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0379" y="375267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209" y="3744023"/>
            <a:ext cx="743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nee</a:t>
            </a:r>
            <a:r>
              <a:rPr lang="en-US" sz="2400" b="1"/>
              <a:t>d</a:t>
            </a:r>
            <a:r>
              <a:rPr lang="en-US" sz="2400"/>
              <a:t> some mea</a:t>
            </a:r>
            <a:r>
              <a:rPr lang="en-US" sz="2400" b="1"/>
              <a:t>t</a:t>
            </a:r>
            <a:r>
              <a:rPr lang="en-US" sz="2400"/>
              <a:t> for my ca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20379" y="46111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209" y="4602507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Sahara is a very ho</a:t>
            </a:r>
            <a:r>
              <a:rPr lang="en-US" sz="2400" b="1"/>
              <a:t>t</a:t>
            </a:r>
            <a:r>
              <a:rPr lang="en-US" sz="2400"/>
              <a:t> </a:t>
            </a:r>
            <a:r>
              <a:rPr lang="en-US" sz="2400" b="1"/>
              <a:t>d</a:t>
            </a:r>
            <a:r>
              <a:rPr lang="en-US" sz="2400"/>
              <a:t>eser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0379" y="54131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5209" y="5413128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wan</a:t>
            </a:r>
            <a:r>
              <a:rPr lang="en-US" sz="2400" b="1"/>
              <a:t>t</a:t>
            </a:r>
            <a:r>
              <a:rPr lang="en-US" sz="2400"/>
              <a:t> to explore the islan</a:t>
            </a:r>
            <a:r>
              <a:rPr lang="en-US" sz="2400" b="1"/>
              <a:t>d</a:t>
            </a:r>
            <a:r>
              <a:rPr lang="en-US" sz="2400"/>
              <a:t> by boa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209" y="2964007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Where </a:t>
            </a:r>
            <a:r>
              <a:rPr lang="en-US" sz="2400" b="1"/>
              <a:t>d</a:t>
            </a:r>
            <a:r>
              <a:rPr lang="en-US" sz="2400"/>
              <a:t>o they stay on their holi</a:t>
            </a:r>
            <a:r>
              <a:rPr lang="en-US" sz="2400" b="1"/>
              <a:t>d</a:t>
            </a:r>
            <a:r>
              <a:rPr lang="en-US" sz="2400"/>
              <a:t>ay?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Bản sao của B1_34">
            <a:hlinkClick r:id="" action="ppaction://media"/>
            <a:extLst>
              <a:ext uri="{FF2B5EF4-FFF2-40B4-BE49-F238E27FC236}">
                <a16:creationId xmlns:a16="http://schemas.microsoft.com/office/drawing/2014/main" id="{7C6618D7-6474-490A-8AF0-8FA6DB9F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0079" y="557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"/>
            <a:ext cx="9095102" cy="6803136"/>
          </a:xfrm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7312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679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Practise saying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761386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/t/ and /d/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1155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is the most useful, number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the least useful on holiday.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</a:t>
            </a:r>
          </a:p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 saying the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" y="1997008"/>
            <a:ext cx="1459258" cy="177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3697">
            <a:off x="3380405" y="2103047"/>
            <a:ext cx="1769918" cy="1769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19" y="2143989"/>
            <a:ext cx="3154744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25055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3982" flipH="1">
            <a:off x="257186" y="4346477"/>
            <a:ext cx="1870438" cy="134385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79" y="4464736"/>
            <a:ext cx="1769918" cy="176991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85" y="4486529"/>
            <a:ext cx="1593832" cy="159383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65823" y="6156437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638503" y="6156435"/>
            <a:ext cx="1493887" cy="461665"/>
            <a:chOff x="1685581" y="5618602"/>
            <a:chExt cx="1493887" cy="461665"/>
          </a:xfrm>
        </p:grpSpPr>
        <p:sp>
          <p:nvSpPr>
            <p:cNvPr id="87" name="TextBox 8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735076" y="6156434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75593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84761" y="1298863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plaster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31130" y="1294515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sleeping bag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36108" y="1298863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backpack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82665" y="129439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compass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71094" y="1294398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suncream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646974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scissors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13FD-01C8-4BC5-9E3C-486774BFCA1E}"/>
              </a:ext>
            </a:extLst>
          </p:cNvPr>
          <p:cNvSpPr txBox="1"/>
          <p:nvPr/>
        </p:nvSpPr>
        <p:spPr>
          <a:xfrm>
            <a:off x="681265" y="3882147"/>
            <a:ext cx="134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plaster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3F4EC-9C90-402A-A178-26C4DD387637}"/>
              </a:ext>
            </a:extLst>
          </p:cNvPr>
          <p:cNvSpPr txBox="1"/>
          <p:nvPr/>
        </p:nvSpPr>
        <p:spPr>
          <a:xfrm>
            <a:off x="3641529" y="3877158"/>
            <a:ext cx="171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16649"/>
                </a:solidFill>
              </a:rPr>
              <a:t>suncream</a:t>
            </a:r>
            <a:endParaRPr lang="en-US" sz="2400" dirty="0">
              <a:solidFill>
                <a:srgbClr val="F16649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60A385-EECB-40CD-9944-667EE9FEFCE4}"/>
              </a:ext>
            </a:extLst>
          </p:cNvPr>
          <p:cNvSpPr txBox="1"/>
          <p:nvPr/>
        </p:nvSpPr>
        <p:spPr>
          <a:xfrm>
            <a:off x="6474458" y="3884570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sleeping bag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E03D5B-E648-45A7-ADB4-AD0F15F24E7E}"/>
              </a:ext>
            </a:extLst>
          </p:cNvPr>
          <p:cNvSpPr txBox="1"/>
          <p:nvPr/>
        </p:nvSpPr>
        <p:spPr>
          <a:xfrm>
            <a:off x="570374" y="6156433"/>
            <a:ext cx="143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scissors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AE77BB-3826-4576-A44F-21B2AB516B4E}"/>
              </a:ext>
            </a:extLst>
          </p:cNvPr>
          <p:cNvSpPr txBox="1"/>
          <p:nvPr/>
        </p:nvSpPr>
        <p:spPr>
          <a:xfrm>
            <a:off x="3565779" y="6156432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backpack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F53D40-CDD2-4C80-A3EF-2A9D4AFAEB87}"/>
              </a:ext>
            </a:extLst>
          </p:cNvPr>
          <p:cNvSpPr txBox="1"/>
          <p:nvPr/>
        </p:nvSpPr>
        <p:spPr>
          <a:xfrm>
            <a:off x="6735076" y="6149022"/>
            <a:ext cx="1575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compass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65" grpId="0"/>
      <p:bldP spid="92" grpId="0"/>
      <p:bldP spid="6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500" b="1" spc="-8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268" y="18922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7098" y="1885804"/>
            <a:ext cx="597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We’re lost. Please give me the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968940" y="2216994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2268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268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7098" y="3369947"/>
            <a:ext cx="4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268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7098" y="4228431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I’ve finished packing. All my things are in my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268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7098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foot hurts. I need to put a                 on my foot.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867853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31153" y="4559448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07098" y="2589931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so sunny today. I need to put on some 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6395889" y="293450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06363" y="370097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D62087-176A-4610-A71B-ADD764BCEBE9}"/>
              </a:ext>
            </a:extLst>
          </p:cNvPr>
          <p:cNvSpPr txBox="1"/>
          <p:nvPr/>
        </p:nvSpPr>
        <p:spPr>
          <a:xfrm>
            <a:off x="4895549" y="5033948"/>
            <a:ext cx="104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16649"/>
                </a:solidFill>
              </a:rPr>
              <a:t>plaster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69B6C-26EF-4A1A-8CA9-6A0D271DC532}"/>
              </a:ext>
            </a:extLst>
          </p:cNvPr>
          <p:cNvSpPr txBox="1"/>
          <p:nvPr/>
        </p:nvSpPr>
        <p:spPr>
          <a:xfrm>
            <a:off x="6293889" y="2586842"/>
            <a:ext cx="1477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16649"/>
                </a:solidFill>
              </a:rPr>
              <a:t>suncream</a:t>
            </a:r>
            <a:r>
              <a:rPr lang="en-US" sz="2400" dirty="0">
                <a:solidFill>
                  <a:srgbClr val="F16649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F9313-F461-48F3-8FDE-B40B1705C8DC}"/>
              </a:ext>
            </a:extLst>
          </p:cNvPr>
          <p:cNvSpPr txBox="1"/>
          <p:nvPr/>
        </p:nvSpPr>
        <p:spPr>
          <a:xfrm>
            <a:off x="1349989" y="3367883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16649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9306C-9F23-4623-B775-8879CACABC43}"/>
              </a:ext>
            </a:extLst>
          </p:cNvPr>
          <p:cNvSpPr txBox="1"/>
          <p:nvPr/>
        </p:nvSpPr>
        <p:spPr>
          <a:xfrm>
            <a:off x="6631153" y="4239518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16649"/>
                </a:solidFill>
              </a:rPr>
              <a:t>backpack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14C98-C4F8-4B80-B233-F575344F864F}"/>
              </a:ext>
            </a:extLst>
          </p:cNvPr>
          <p:cNvSpPr txBox="1"/>
          <p:nvPr/>
        </p:nvSpPr>
        <p:spPr>
          <a:xfrm>
            <a:off x="4911381" y="1891782"/>
            <a:ext cx="1268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16649"/>
                </a:solidFill>
              </a:rPr>
              <a:t>compass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FC1E4-F303-424B-9D47-2210CC4A2F0C}"/>
              </a:ext>
            </a:extLst>
          </p:cNvPr>
          <p:cNvSpPr txBox="1"/>
          <p:nvPr/>
        </p:nvSpPr>
        <p:spPr>
          <a:xfrm>
            <a:off x="2422238" y="3367883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8D96FD-E8A9-48F3-B4A2-8FAB2DEFADA1}"/>
              </a:ext>
            </a:extLst>
          </p:cNvPr>
          <p:cNvSpPr txBox="1"/>
          <p:nvPr/>
        </p:nvSpPr>
        <p:spPr>
          <a:xfrm>
            <a:off x="2956450" y="3367883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569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77858"/>
            <a:ext cx="78066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500" b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most useful, number </a:t>
            </a:r>
            <a:r>
              <a:rPr lang="en-US" sz="2500" b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least useful on holiday.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7036" y="1545881"/>
            <a:ext cx="8769928" cy="644236"/>
            <a:chOff x="-121224" y="1205345"/>
            <a:chExt cx="8769928" cy="644236"/>
          </a:xfrm>
        </p:grpSpPr>
        <p:grpSp>
          <p:nvGrpSpPr>
            <p:cNvPr id="32" name="Group 31"/>
            <p:cNvGrpSpPr/>
            <p:nvPr/>
          </p:nvGrpSpPr>
          <p:grpSpPr>
            <a:xfrm>
              <a:off x="-121224" y="1205345"/>
              <a:ext cx="8769928" cy="644236"/>
              <a:chOff x="-121224" y="1278082"/>
              <a:chExt cx="8769928" cy="64423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121224" y="1278082"/>
                <a:ext cx="8769928" cy="644236"/>
                <a:chOff x="133286" y="1631373"/>
                <a:chExt cx="8769928" cy="644236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133286" y="1631373"/>
                  <a:ext cx="8769928" cy="64423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6414" y="1724891"/>
                  <a:ext cx="11619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plaster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536603" y="1720543"/>
                  <a:ext cx="18499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scissors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26651" y="1724891"/>
                  <a:ext cx="13694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backpack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19388" y="1720426"/>
                  <a:ext cx="13214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compass</a:t>
                  </a: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5590251" y="1367135"/>
                <a:ext cx="1475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suncream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066131" y="129278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scissors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663" y="2254415"/>
            <a:ext cx="9022673" cy="4627082"/>
            <a:chOff x="193701" y="1590291"/>
            <a:chExt cx="8653859" cy="5137079"/>
          </a:xfrm>
        </p:grpSpPr>
        <p:sp>
          <p:nvSpPr>
            <p:cNvPr id="42" name="Rounded Rectangle 4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354262" y="311490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354262" y="3703727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354262" y="4264836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354262" y="4853655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1354262" y="5477109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354262" y="606592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73213" y="26809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6370" y="3269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62101" y="38620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45258" y="445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69792" y="50498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52949" y="563865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/t/ and /d/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928450"/>
              </p:ext>
            </p:extLst>
          </p:nvPr>
        </p:nvGraphicFramePr>
        <p:xfrm>
          <a:off x="1945958" y="197773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/t/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/d/</a:t>
                      </a:r>
                      <a:endParaRPr lang="en-US" sz="2800" b="1" dirty="0"/>
                    </a:p>
                  </a:txBody>
                  <a:tcPr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mountain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waterfall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desert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plaster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wonder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island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guide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holiday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ản sao của B1_33">
            <a:hlinkClick r:id="" action="ppaction://media"/>
            <a:extLst>
              <a:ext uri="{FF2B5EF4-FFF2-40B4-BE49-F238E27FC236}">
                <a16:creationId xmlns:a16="http://schemas.microsoft.com/office/drawing/2014/main" id="{180328A1-05C7-4421-81A4-D7768FF55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9706" y="198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</TotalTime>
  <Words>357</Words>
  <Application>Microsoft Office PowerPoint</Application>
  <PresentationFormat>On-screen Show (4:3)</PresentationFormat>
  <Paragraphs>85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65</cp:revision>
  <dcterms:created xsi:type="dcterms:W3CDTF">2020-12-09T02:04:09Z</dcterms:created>
  <dcterms:modified xsi:type="dcterms:W3CDTF">2025-01-07T03:37:21Z</dcterms:modified>
</cp:coreProperties>
</file>