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258" r:id="rId14"/>
    <p:sldId id="257" r:id="rId15"/>
    <p:sldId id="304" r:id="rId16"/>
    <p:sldId id="305" r:id="rId17"/>
    <p:sldId id="306" r:id="rId18"/>
    <p:sldId id="261" r:id="rId19"/>
    <p:sldId id="260" r:id="rId20"/>
    <p:sldId id="262" r:id="rId21"/>
    <p:sldId id="263" r:id="rId22"/>
    <p:sldId id="307" r:id="rId23"/>
    <p:sldId id="275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</p:embeddedFont>
    <p:embeddedFont>
      <p:font typeface="Sniglet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1016</Words>
  <Application>Microsoft Office PowerPoint</Application>
  <PresentationFormat>On-screen Show (16:9)</PresentationFormat>
  <Paragraphs>154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Sniglet</vt:lpstr>
      <vt:lpstr>Darker Grotesque SemiBold</vt:lpstr>
      <vt:lpstr>Anaheim</vt:lpstr>
      <vt:lpstr>Arial</vt:lpstr>
      <vt:lpstr>Calibri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dell</cp:lastModifiedBy>
  <cp:revision>5</cp:revision>
  <dcterms:modified xsi:type="dcterms:W3CDTF">2025-01-20T23:31:20Z</dcterms:modified>
</cp:coreProperties>
</file>