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6" r:id="rId4"/>
    <p:sldMasterId id="2147483700" r:id="rId5"/>
  </p:sldMasterIdLst>
  <p:notesMasterIdLst>
    <p:notesMasterId r:id="rId47"/>
  </p:notesMasterIdLst>
  <p:sldIdLst>
    <p:sldId id="256" r:id="rId6"/>
    <p:sldId id="268" r:id="rId7"/>
    <p:sldId id="399" r:id="rId8"/>
    <p:sldId id="398" r:id="rId9"/>
    <p:sldId id="600" r:id="rId10"/>
    <p:sldId id="264" r:id="rId11"/>
    <p:sldId id="259" r:id="rId12"/>
    <p:sldId id="258" r:id="rId13"/>
    <p:sldId id="400" r:id="rId14"/>
    <p:sldId id="601" r:id="rId15"/>
    <p:sldId id="588" r:id="rId16"/>
    <p:sldId id="611" r:id="rId17"/>
    <p:sldId id="261" r:id="rId18"/>
    <p:sldId id="401" r:id="rId19"/>
    <p:sldId id="262" r:id="rId20"/>
    <p:sldId id="612" r:id="rId21"/>
    <p:sldId id="613" r:id="rId22"/>
    <p:sldId id="614" r:id="rId23"/>
    <p:sldId id="263" r:id="rId24"/>
    <p:sldId id="267" r:id="rId25"/>
    <p:sldId id="403" r:id="rId26"/>
    <p:sldId id="404" r:id="rId27"/>
    <p:sldId id="368" r:id="rId28"/>
    <p:sldId id="587" r:id="rId29"/>
    <p:sldId id="605" r:id="rId30"/>
    <p:sldId id="604" r:id="rId31"/>
    <p:sldId id="606" r:id="rId32"/>
    <p:sldId id="607" r:id="rId33"/>
    <p:sldId id="615" r:id="rId34"/>
    <p:sldId id="608" r:id="rId35"/>
    <p:sldId id="590" r:id="rId36"/>
    <p:sldId id="322" r:id="rId37"/>
    <p:sldId id="609" r:id="rId38"/>
    <p:sldId id="570" r:id="rId39"/>
    <p:sldId id="616" r:id="rId40"/>
    <p:sldId id="574" r:id="rId41"/>
    <p:sldId id="595" r:id="rId42"/>
    <p:sldId id="596" r:id="rId43"/>
    <p:sldId id="610" r:id="rId44"/>
    <p:sldId id="598" r:id="rId45"/>
    <p:sldId id="599"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4" d="100"/>
          <a:sy n="64" d="100"/>
        </p:scale>
        <p:origin x="876" y="72"/>
      </p:cViewPr>
      <p:guideLst/>
    </p:cSldViewPr>
  </p:slideViewPr>
  <p:notesTextViewPr>
    <p:cViewPr>
      <p:scale>
        <a:sx n="1" d="1"/>
        <a:sy n="1" d="1"/>
      </p:scale>
      <p:origin x="0" y="0"/>
    </p:cViewPr>
  </p:notesTextViewPr>
  <p:sorterViewPr>
    <p:cViewPr>
      <p:scale>
        <a:sx n="41" d="100"/>
        <a:sy n="41"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s>
</file>

<file path=ppt/diagrams/_rels/data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image" Target="../media/image32.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image" Target="../media/image32.jpeg"/></Relationships>
</file>

<file path=ppt/diagrams/colors1.xml><?xml version="1.0" encoding="utf-8"?>
<dgm:colorsDef xmlns:dgm="http://schemas.openxmlformats.org/drawingml/2006/diagram" xmlns:a="http://schemas.openxmlformats.org/drawingml/2006/main" uniqueId="urn:microsoft.com/office/officeart/2005/8/colors/accent1_1#1">
  <dgm:title val=""/>
  <dgm:desc val=""/>
  <dgm:catLst>
    <dgm:cat type="accent1" pri="11100"/>
  </dgm:catLst>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D783A32-6612-4061-810D-2598FCFDE16E}" type="doc">
      <dgm:prSet loTypeId="urn:microsoft.com/office/officeart/2005/8/layout/vList4#1" loCatId="picture" qsTypeId="urn:microsoft.com/office/officeart/2005/8/quickstyle/simple1#36" qsCatId="simple" csTypeId="urn:microsoft.com/office/officeart/2005/8/colors/accent1_1#1" csCatId="accent1" phldr="1"/>
      <dgm:spPr/>
      <dgm:t>
        <a:bodyPr/>
        <a:lstStyle/>
        <a:p>
          <a:endParaRPr lang="en-US"/>
        </a:p>
      </dgm:t>
    </dgm:pt>
    <dgm:pt modelId="{8C4E1181-A43E-4AFA-A175-608167BDD664}">
      <dgm:prSet phldrT="[Text]" custT="1"/>
      <dgm:spPr>
        <a:xfrm>
          <a:off x="0" y="0"/>
          <a:ext cx="9372600" cy="1533425"/>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just"/>
          <a:r>
            <a:rPr lang="vi-VN" sz="3200" b="0" i="0" dirty="0">
              <a:latin typeface="+mj-lt"/>
            </a:rPr>
            <a:t>a) Môi trường bị ô nhiễm đã ảnh hưởng tới động, thực vật và con người như thế nào? </a:t>
          </a:r>
          <a:endParaRPr lang="en-US" sz="3200" b="1" i="1" dirty="0">
            <a:solidFill>
              <a:sysClr val="windowText" lastClr="000000">
                <a:hueOff val="0"/>
                <a:satOff val="0"/>
                <a:lumOff val="0"/>
                <a:alphaOff val="0"/>
              </a:sysClr>
            </a:solidFill>
            <a:latin typeface="+mj-lt"/>
            <a:ea typeface="+mn-ea"/>
            <a:cs typeface="+mn-cs"/>
          </a:endParaRPr>
        </a:p>
      </dgm:t>
    </dgm:pt>
    <dgm:pt modelId="{75A4A354-C2D6-42E3-A26E-179C61CD6177}" type="parTrans" cxnId="{C72B50B4-8323-4069-A08C-18955E7EB655}">
      <dgm:prSet/>
      <dgm:spPr/>
      <dgm:t>
        <a:bodyPr/>
        <a:lstStyle/>
        <a:p>
          <a:pPr algn="just"/>
          <a:endParaRPr lang="en-US" sz="3600" i="1">
            <a:latin typeface="+mn-lt"/>
          </a:endParaRPr>
        </a:p>
      </dgm:t>
    </dgm:pt>
    <dgm:pt modelId="{89D7B0A2-E2C6-403B-88CB-63EEFC0BF3D8}" type="sibTrans" cxnId="{C72B50B4-8323-4069-A08C-18955E7EB655}">
      <dgm:prSet/>
      <dgm:spPr/>
      <dgm:t>
        <a:bodyPr/>
        <a:lstStyle/>
        <a:p>
          <a:pPr algn="just"/>
          <a:endParaRPr lang="en-US" sz="3600" i="1">
            <a:latin typeface="+mn-lt"/>
          </a:endParaRPr>
        </a:p>
      </dgm:t>
    </dgm:pt>
    <dgm:pt modelId="{36F1A9A7-0E91-4997-8451-066E68D6791C}">
      <dgm:prSet phldrT="[Text]" custT="1"/>
      <dgm:spPr>
        <a:xfrm>
          <a:off x="0" y="1686768"/>
          <a:ext cx="9372600" cy="1533425"/>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just"/>
          <a:r>
            <a:rPr lang="vi-VN" sz="3200" b="0" i="0" dirty="0">
              <a:latin typeface="+mj-lt"/>
            </a:rPr>
            <a:t>Em hãy lấy thêm ví dụ minh chứng cho việc ảnh hưởng của ô nhiễm môi trường tới đời sống và sản xuất của con người.</a:t>
          </a:r>
          <a:endParaRPr lang="en-US" sz="3200" dirty="0">
            <a:latin typeface="+mj-lt"/>
            <a:cs typeface="Times New Roman" panose="02020603050405020304" pitchFamily="18" charset="0"/>
          </a:endParaRPr>
        </a:p>
      </dgm:t>
    </dgm:pt>
    <dgm:pt modelId="{3076928A-BC39-4164-A392-EF7BB50AC8F7}" type="parTrans" cxnId="{C2A430EB-026A-428E-B9D3-EE570B6A1DAA}">
      <dgm:prSet/>
      <dgm:spPr/>
      <dgm:t>
        <a:bodyPr/>
        <a:lstStyle/>
        <a:p>
          <a:pPr algn="just"/>
          <a:endParaRPr lang="en-US" sz="3600" i="1">
            <a:latin typeface="+mn-lt"/>
          </a:endParaRPr>
        </a:p>
      </dgm:t>
    </dgm:pt>
    <dgm:pt modelId="{5F4F3BF3-4C3E-43BC-8B7A-5E8EE2D360D7}" type="sibTrans" cxnId="{C2A430EB-026A-428E-B9D3-EE570B6A1DAA}">
      <dgm:prSet/>
      <dgm:spPr/>
      <dgm:t>
        <a:bodyPr/>
        <a:lstStyle/>
        <a:p>
          <a:pPr algn="just"/>
          <a:endParaRPr lang="en-US" sz="3600" i="1">
            <a:latin typeface="+mn-lt"/>
          </a:endParaRPr>
        </a:p>
      </dgm:t>
    </dgm:pt>
    <dgm:pt modelId="{F6E9B8BA-2F37-4781-A521-61D00A840D7D}">
      <dgm:prSet phldrT="[Text]" custT="1"/>
      <dgm:spPr>
        <a:xfrm>
          <a:off x="0" y="3373537"/>
          <a:ext cx="9372600" cy="1533425"/>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just"/>
          <a:r>
            <a:rPr lang="vi-VN" sz="3600" b="0" i="0" dirty="0">
              <a:latin typeface="+mj-lt"/>
            </a:rPr>
            <a:t>Theo em, việc bảo vệ môi trường cần thiết như thế nào đối với cuộc sống của người dân và mỗi quốc gia?</a:t>
          </a:r>
          <a:endParaRPr lang="en-US" sz="3600" b="1" i="0" dirty="0">
            <a:solidFill>
              <a:sysClr val="windowText" lastClr="000000">
                <a:hueOff val="0"/>
                <a:satOff val="0"/>
                <a:lumOff val="0"/>
                <a:alphaOff val="0"/>
              </a:sysClr>
            </a:solidFill>
            <a:latin typeface="+mj-lt"/>
            <a:ea typeface="+mn-ea"/>
            <a:cs typeface="Times New Roman" panose="02020603050405020304" pitchFamily="18" charset="0"/>
          </a:endParaRPr>
        </a:p>
      </dgm:t>
    </dgm:pt>
    <dgm:pt modelId="{F3A9BA2F-FEFE-44E8-8A5D-A95E30E49C0C}" type="parTrans" cxnId="{2E5A5FC6-7246-4A48-9A5C-8FF4449E3CE0}">
      <dgm:prSet/>
      <dgm:spPr/>
      <dgm:t>
        <a:bodyPr/>
        <a:lstStyle/>
        <a:p>
          <a:pPr algn="just"/>
          <a:endParaRPr lang="en-US" sz="3600" i="1">
            <a:latin typeface="+mn-lt"/>
          </a:endParaRPr>
        </a:p>
      </dgm:t>
    </dgm:pt>
    <dgm:pt modelId="{8CBDE6B4-DF30-443D-9579-CCA1D8018E24}" type="sibTrans" cxnId="{2E5A5FC6-7246-4A48-9A5C-8FF4449E3CE0}">
      <dgm:prSet/>
      <dgm:spPr/>
      <dgm:t>
        <a:bodyPr/>
        <a:lstStyle/>
        <a:p>
          <a:pPr algn="just"/>
          <a:endParaRPr lang="en-US" sz="3600" i="1">
            <a:latin typeface="+mn-lt"/>
          </a:endParaRPr>
        </a:p>
      </dgm:t>
    </dgm:pt>
    <dgm:pt modelId="{610C4521-7E21-4ABD-817D-19EC8F773957}" type="pres">
      <dgm:prSet presAssocID="{4D783A32-6612-4061-810D-2598FCFDE16E}" presName="linear" presStyleCnt="0">
        <dgm:presLayoutVars>
          <dgm:dir/>
          <dgm:resizeHandles val="exact"/>
        </dgm:presLayoutVars>
      </dgm:prSet>
      <dgm:spPr/>
    </dgm:pt>
    <dgm:pt modelId="{1C2B9614-1D42-4E2A-92D8-94BCF9DE39E4}" type="pres">
      <dgm:prSet presAssocID="{8C4E1181-A43E-4AFA-A175-608167BDD664}" presName="comp" presStyleCnt="0"/>
      <dgm:spPr/>
    </dgm:pt>
    <dgm:pt modelId="{DE66B4FA-8443-484B-9A9E-FA188D6B4E43}" type="pres">
      <dgm:prSet presAssocID="{8C4E1181-A43E-4AFA-A175-608167BDD664}" presName="box" presStyleLbl="node1" presStyleIdx="0" presStyleCnt="3" custLinFactNeighborX="-704"/>
      <dgm:spPr/>
    </dgm:pt>
    <dgm:pt modelId="{2AAACA77-E4A0-4E99-9F03-72ED26BB7B73}" type="pres">
      <dgm:prSet presAssocID="{8C4E1181-A43E-4AFA-A175-608167BDD664}" presName="img" presStyleLbl="fgImgPlace1" presStyleIdx="0" presStyleCnt="3"/>
      <dgm:spPr>
        <a:xfrm>
          <a:off x="153342" y="153342"/>
          <a:ext cx="1874520" cy="1226740"/>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9000" b="-9000"/>
          </a:stretch>
        </a:blipFill>
        <a:ln w="25400" cap="flat" cmpd="sng" algn="ctr">
          <a:solidFill>
            <a:srgbClr val="4F81BD">
              <a:shade val="80000"/>
              <a:hueOff val="0"/>
              <a:satOff val="0"/>
              <a:lumOff val="0"/>
              <a:alphaOff val="0"/>
            </a:srgbClr>
          </a:solidFill>
          <a:prstDash val="solid"/>
        </a:ln>
        <a:effectLst/>
      </dgm:spPr>
    </dgm:pt>
    <dgm:pt modelId="{046903CA-E59E-4D3A-B85F-2132F4D3C385}" type="pres">
      <dgm:prSet presAssocID="{8C4E1181-A43E-4AFA-A175-608167BDD664}" presName="text" presStyleLbl="node1" presStyleIdx="0" presStyleCnt="3">
        <dgm:presLayoutVars>
          <dgm:bulletEnabled val="1"/>
        </dgm:presLayoutVars>
      </dgm:prSet>
      <dgm:spPr/>
    </dgm:pt>
    <dgm:pt modelId="{3C4FC630-2F4B-4B45-8D35-86BFE257DB89}" type="pres">
      <dgm:prSet presAssocID="{89D7B0A2-E2C6-403B-88CB-63EEFC0BF3D8}" presName="spacer" presStyleCnt="0"/>
      <dgm:spPr/>
    </dgm:pt>
    <dgm:pt modelId="{76DA393E-3756-4D17-8778-17C0D4D792DA}" type="pres">
      <dgm:prSet presAssocID="{36F1A9A7-0E91-4997-8451-066E68D6791C}" presName="comp" presStyleCnt="0"/>
      <dgm:spPr/>
    </dgm:pt>
    <dgm:pt modelId="{11925212-181A-4D0E-84EB-C4219DE1ABB7}" type="pres">
      <dgm:prSet presAssocID="{36F1A9A7-0E91-4997-8451-066E68D6791C}" presName="box" presStyleLbl="node1" presStyleIdx="1" presStyleCnt="3"/>
      <dgm:spPr/>
    </dgm:pt>
    <dgm:pt modelId="{2352C030-0248-483B-94A9-26972C30B2AA}" type="pres">
      <dgm:prSet presAssocID="{36F1A9A7-0E91-4997-8451-066E68D6791C}" presName="img" presStyleLbl="fgImgPlace1" presStyleIdx="1" presStyleCnt="3"/>
      <dgm:spPr>
        <a:xfrm>
          <a:off x="153342" y="1840111"/>
          <a:ext cx="1874520" cy="1226740"/>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0000" b="-20000"/>
          </a:stretch>
        </a:blipFill>
        <a:ln w="25400" cap="flat" cmpd="sng" algn="ctr">
          <a:solidFill>
            <a:srgbClr val="4F81BD">
              <a:shade val="80000"/>
              <a:hueOff val="0"/>
              <a:satOff val="0"/>
              <a:lumOff val="0"/>
              <a:alphaOff val="0"/>
            </a:srgbClr>
          </a:solidFill>
          <a:prstDash val="solid"/>
        </a:ln>
        <a:effectLst/>
      </dgm:spPr>
    </dgm:pt>
    <dgm:pt modelId="{629FFE63-9943-4FDD-AEB3-15F8D3455642}" type="pres">
      <dgm:prSet presAssocID="{36F1A9A7-0E91-4997-8451-066E68D6791C}" presName="text" presStyleLbl="node1" presStyleIdx="1" presStyleCnt="3">
        <dgm:presLayoutVars>
          <dgm:bulletEnabled val="1"/>
        </dgm:presLayoutVars>
      </dgm:prSet>
      <dgm:spPr/>
    </dgm:pt>
    <dgm:pt modelId="{E767A943-8EB1-47EA-BA75-90A3BF72AA10}" type="pres">
      <dgm:prSet presAssocID="{5F4F3BF3-4C3E-43BC-8B7A-5E8EE2D360D7}" presName="spacer" presStyleCnt="0"/>
      <dgm:spPr/>
    </dgm:pt>
    <dgm:pt modelId="{E9FBCDE1-C0F8-4B00-9C6E-C1A57153DC9C}" type="pres">
      <dgm:prSet presAssocID="{F6E9B8BA-2F37-4781-A521-61D00A840D7D}" presName="comp" presStyleCnt="0"/>
      <dgm:spPr/>
    </dgm:pt>
    <dgm:pt modelId="{D857732E-E667-406B-8596-FB28DE60F3B0}" type="pres">
      <dgm:prSet presAssocID="{F6E9B8BA-2F37-4781-A521-61D00A840D7D}" presName="box" presStyleLbl="node1" presStyleIdx="2" presStyleCnt="3"/>
      <dgm:spPr/>
    </dgm:pt>
    <dgm:pt modelId="{72B5F39E-2D8B-4AE5-99A7-0B4F92796C74}" type="pres">
      <dgm:prSet presAssocID="{F6E9B8BA-2F37-4781-A521-61D00A840D7D}" presName="img" presStyleLbl="fgImgPlace1" presStyleIdx="2" presStyleCnt="3"/>
      <dgm:spPr>
        <a:xfrm>
          <a:off x="153342" y="3526879"/>
          <a:ext cx="1874520" cy="1226740"/>
        </a:xfrm>
        <a:prstGeom prst="roundRect">
          <a:avLst>
            <a:gd name="adj" fmla="val 1000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5000" b="-5000"/>
          </a:stretch>
        </a:blipFill>
        <a:ln w="25400" cap="flat" cmpd="sng" algn="ctr">
          <a:solidFill>
            <a:srgbClr val="4F81BD">
              <a:shade val="80000"/>
              <a:hueOff val="0"/>
              <a:satOff val="0"/>
              <a:lumOff val="0"/>
              <a:alphaOff val="0"/>
            </a:srgbClr>
          </a:solidFill>
          <a:prstDash val="solid"/>
        </a:ln>
        <a:effectLst/>
      </dgm:spPr>
    </dgm:pt>
    <dgm:pt modelId="{8B13E293-4E29-4216-A0D2-9CCA14266B56}" type="pres">
      <dgm:prSet presAssocID="{F6E9B8BA-2F37-4781-A521-61D00A840D7D}" presName="text" presStyleLbl="node1" presStyleIdx="2" presStyleCnt="3">
        <dgm:presLayoutVars>
          <dgm:bulletEnabled val="1"/>
        </dgm:presLayoutVars>
      </dgm:prSet>
      <dgm:spPr/>
    </dgm:pt>
  </dgm:ptLst>
  <dgm:cxnLst>
    <dgm:cxn modelId="{2E4E2917-F385-4A0A-8D97-0A87242DE059}" type="presOf" srcId="{8C4E1181-A43E-4AFA-A175-608167BDD664}" destId="{046903CA-E59E-4D3A-B85F-2132F4D3C385}" srcOrd="1" destOrd="0" presId="urn:microsoft.com/office/officeart/2005/8/layout/vList4#1"/>
    <dgm:cxn modelId="{BCE51834-453C-415D-A95B-03FF2B4DF33D}" type="presOf" srcId="{F6E9B8BA-2F37-4781-A521-61D00A840D7D}" destId="{D857732E-E667-406B-8596-FB28DE60F3B0}" srcOrd="0" destOrd="0" presId="urn:microsoft.com/office/officeart/2005/8/layout/vList4#1"/>
    <dgm:cxn modelId="{BFA1E358-AFBE-453C-A1E8-0574594E82B9}" type="presOf" srcId="{36F1A9A7-0E91-4997-8451-066E68D6791C}" destId="{629FFE63-9943-4FDD-AEB3-15F8D3455642}" srcOrd="1" destOrd="0" presId="urn:microsoft.com/office/officeart/2005/8/layout/vList4#1"/>
    <dgm:cxn modelId="{E3FAFAAF-CD96-4F6B-A65A-EC1F3F5C6F98}" type="presOf" srcId="{36F1A9A7-0E91-4997-8451-066E68D6791C}" destId="{11925212-181A-4D0E-84EB-C4219DE1ABB7}" srcOrd="0" destOrd="0" presId="urn:microsoft.com/office/officeart/2005/8/layout/vList4#1"/>
    <dgm:cxn modelId="{C72B50B4-8323-4069-A08C-18955E7EB655}" srcId="{4D783A32-6612-4061-810D-2598FCFDE16E}" destId="{8C4E1181-A43E-4AFA-A175-608167BDD664}" srcOrd="0" destOrd="0" parTransId="{75A4A354-C2D6-42E3-A26E-179C61CD6177}" sibTransId="{89D7B0A2-E2C6-403B-88CB-63EEFC0BF3D8}"/>
    <dgm:cxn modelId="{0F5DFCC4-37B4-4218-94B9-C1A826E06F92}" type="presOf" srcId="{4D783A32-6612-4061-810D-2598FCFDE16E}" destId="{610C4521-7E21-4ABD-817D-19EC8F773957}" srcOrd="0" destOrd="0" presId="urn:microsoft.com/office/officeart/2005/8/layout/vList4#1"/>
    <dgm:cxn modelId="{50BB50C5-028C-4959-8AA1-6ED092E2BBAF}" type="presOf" srcId="{F6E9B8BA-2F37-4781-A521-61D00A840D7D}" destId="{8B13E293-4E29-4216-A0D2-9CCA14266B56}" srcOrd="1" destOrd="0" presId="urn:microsoft.com/office/officeart/2005/8/layout/vList4#1"/>
    <dgm:cxn modelId="{2E5A5FC6-7246-4A48-9A5C-8FF4449E3CE0}" srcId="{4D783A32-6612-4061-810D-2598FCFDE16E}" destId="{F6E9B8BA-2F37-4781-A521-61D00A840D7D}" srcOrd="2" destOrd="0" parTransId="{F3A9BA2F-FEFE-44E8-8A5D-A95E30E49C0C}" sibTransId="{8CBDE6B4-DF30-443D-9579-CCA1D8018E24}"/>
    <dgm:cxn modelId="{C2A430EB-026A-428E-B9D3-EE570B6A1DAA}" srcId="{4D783A32-6612-4061-810D-2598FCFDE16E}" destId="{36F1A9A7-0E91-4997-8451-066E68D6791C}" srcOrd="1" destOrd="0" parTransId="{3076928A-BC39-4164-A392-EF7BB50AC8F7}" sibTransId="{5F4F3BF3-4C3E-43BC-8B7A-5E8EE2D360D7}"/>
    <dgm:cxn modelId="{81BE22F3-AAE5-47EE-97E1-26383E038450}" type="presOf" srcId="{8C4E1181-A43E-4AFA-A175-608167BDD664}" destId="{DE66B4FA-8443-484B-9A9E-FA188D6B4E43}" srcOrd="0" destOrd="0" presId="urn:microsoft.com/office/officeart/2005/8/layout/vList4#1"/>
    <dgm:cxn modelId="{39A75828-312D-47C0-98CF-2C2CDFC40650}" type="presParOf" srcId="{610C4521-7E21-4ABD-817D-19EC8F773957}" destId="{1C2B9614-1D42-4E2A-92D8-94BCF9DE39E4}" srcOrd="0" destOrd="0" presId="urn:microsoft.com/office/officeart/2005/8/layout/vList4#1"/>
    <dgm:cxn modelId="{7F8D2103-1E25-49A9-9FEF-5C9E5F686F9E}" type="presParOf" srcId="{1C2B9614-1D42-4E2A-92D8-94BCF9DE39E4}" destId="{DE66B4FA-8443-484B-9A9E-FA188D6B4E43}" srcOrd="0" destOrd="0" presId="urn:microsoft.com/office/officeart/2005/8/layout/vList4#1"/>
    <dgm:cxn modelId="{61CFB993-17CF-4DAB-99AF-4B3464688C36}" type="presParOf" srcId="{1C2B9614-1D42-4E2A-92D8-94BCF9DE39E4}" destId="{2AAACA77-E4A0-4E99-9F03-72ED26BB7B73}" srcOrd="1" destOrd="0" presId="urn:microsoft.com/office/officeart/2005/8/layout/vList4#1"/>
    <dgm:cxn modelId="{9DB60964-62ED-4455-8810-6A493DF0F8D8}" type="presParOf" srcId="{1C2B9614-1D42-4E2A-92D8-94BCF9DE39E4}" destId="{046903CA-E59E-4D3A-B85F-2132F4D3C385}" srcOrd="2" destOrd="0" presId="urn:microsoft.com/office/officeart/2005/8/layout/vList4#1"/>
    <dgm:cxn modelId="{497840CB-AD3A-453B-BCF9-B5C3688E6C9E}" type="presParOf" srcId="{610C4521-7E21-4ABD-817D-19EC8F773957}" destId="{3C4FC630-2F4B-4B45-8D35-86BFE257DB89}" srcOrd="1" destOrd="0" presId="urn:microsoft.com/office/officeart/2005/8/layout/vList4#1"/>
    <dgm:cxn modelId="{629DB487-A85C-451E-B6E5-392559690C3D}" type="presParOf" srcId="{610C4521-7E21-4ABD-817D-19EC8F773957}" destId="{76DA393E-3756-4D17-8778-17C0D4D792DA}" srcOrd="2" destOrd="0" presId="urn:microsoft.com/office/officeart/2005/8/layout/vList4#1"/>
    <dgm:cxn modelId="{6827ABDE-F97D-41A2-9E7F-4750ABB527FE}" type="presParOf" srcId="{76DA393E-3756-4D17-8778-17C0D4D792DA}" destId="{11925212-181A-4D0E-84EB-C4219DE1ABB7}" srcOrd="0" destOrd="0" presId="urn:microsoft.com/office/officeart/2005/8/layout/vList4#1"/>
    <dgm:cxn modelId="{CDC5CECB-4EDE-4EEC-A440-942FA4D5AB3F}" type="presParOf" srcId="{76DA393E-3756-4D17-8778-17C0D4D792DA}" destId="{2352C030-0248-483B-94A9-26972C30B2AA}" srcOrd="1" destOrd="0" presId="urn:microsoft.com/office/officeart/2005/8/layout/vList4#1"/>
    <dgm:cxn modelId="{ADE2EC3F-77E6-47E1-AAD4-5147393BBCF3}" type="presParOf" srcId="{76DA393E-3756-4D17-8778-17C0D4D792DA}" destId="{629FFE63-9943-4FDD-AEB3-15F8D3455642}" srcOrd="2" destOrd="0" presId="urn:microsoft.com/office/officeart/2005/8/layout/vList4#1"/>
    <dgm:cxn modelId="{186C0ABE-B39B-4916-BC4B-A0578168E4D5}" type="presParOf" srcId="{610C4521-7E21-4ABD-817D-19EC8F773957}" destId="{E767A943-8EB1-47EA-BA75-90A3BF72AA10}" srcOrd="3" destOrd="0" presId="urn:microsoft.com/office/officeart/2005/8/layout/vList4#1"/>
    <dgm:cxn modelId="{5AE53D5C-AC05-4815-92AB-3FA661ACCF21}" type="presParOf" srcId="{610C4521-7E21-4ABD-817D-19EC8F773957}" destId="{E9FBCDE1-C0F8-4B00-9C6E-C1A57153DC9C}" srcOrd="4" destOrd="0" presId="urn:microsoft.com/office/officeart/2005/8/layout/vList4#1"/>
    <dgm:cxn modelId="{F5097334-6369-406D-9CCA-CE91E230604F}" type="presParOf" srcId="{E9FBCDE1-C0F8-4B00-9C6E-C1A57153DC9C}" destId="{D857732E-E667-406B-8596-FB28DE60F3B0}" srcOrd="0" destOrd="0" presId="urn:microsoft.com/office/officeart/2005/8/layout/vList4#1"/>
    <dgm:cxn modelId="{69538AA3-7BAF-4B0A-A7A0-82220BEC7A35}" type="presParOf" srcId="{E9FBCDE1-C0F8-4B00-9C6E-C1A57153DC9C}" destId="{72B5F39E-2D8B-4AE5-99A7-0B4F92796C74}" srcOrd="1" destOrd="0" presId="urn:microsoft.com/office/officeart/2005/8/layout/vList4#1"/>
    <dgm:cxn modelId="{A358A9E3-E9DF-4026-8693-3F5EB52ABBFC}" type="presParOf" srcId="{E9FBCDE1-C0F8-4B00-9C6E-C1A57153DC9C}" destId="{8B13E293-4E29-4216-A0D2-9CCA14266B56}" srcOrd="2" destOrd="0" presId="urn:microsoft.com/office/officeart/2005/8/layout/vList4#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66B4FA-8443-484B-9A9E-FA188D6B4E43}">
      <dsp:nvSpPr>
        <dsp:cNvPr id="0" name=""/>
        <dsp:cNvSpPr/>
      </dsp:nvSpPr>
      <dsp:spPr>
        <a:xfrm>
          <a:off x="0" y="0"/>
          <a:ext cx="9372600" cy="1701624"/>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just" defTabSz="1422400">
            <a:lnSpc>
              <a:spcPct val="90000"/>
            </a:lnSpc>
            <a:spcBef>
              <a:spcPct val="0"/>
            </a:spcBef>
            <a:spcAft>
              <a:spcPct val="35000"/>
            </a:spcAft>
            <a:buNone/>
          </a:pPr>
          <a:r>
            <a:rPr lang="vi-VN" sz="3200" b="0" i="0" kern="1200" dirty="0">
              <a:latin typeface="+mj-lt"/>
            </a:rPr>
            <a:t>a) Môi trường bị ô nhiễm đã ảnh hưởng tới động, thực vật và con người như thế nào? </a:t>
          </a:r>
          <a:endParaRPr lang="en-US" sz="3200" b="1" i="1" kern="1200" dirty="0">
            <a:solidFill>
              <a:sysClr val="windowText" lastClr="000000">
                <a:hueOff val="0"/>
                <a:satOff val="0"/>
                <a:lumOff val="0"/>
                <a:alphaOff val="0"/>
              </a:sysClr>
            </a:solidFill>
            <a:latin typeface="+mj-lt"/>
            <a:ea typeface="+mn-ea"/>
            <a:cs typeface="+mn-cs"/>
          </a:endParaRPr>
        </a:p>
      </dsp:txBody>
      <dsp:txXfrm>
        <a:off x="2094521" y="49839"/>
        <a:ext cx="7228239" cy="1601946"/>
      </dsp:txXfrm>
    </dsp:sp>
    <dsp:sp modelId="{2AAACA77-E4A0-4E99-9F03-72ED26BB7B73}">
      <dsp:nvSpPr>
        <dsp:cNvPr id="0" name=""/>
        <dsp:cNvSpPr/>
      </dsp:nvSpPr>
      <dsp:spPr>
        <a:xfrm>
          <a:off x="170162" y="170162"/>
          <a:ext cx="1874520" cy="1361299"/>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9000" b="-9000"/>
          </a:stretch>
        </a:blip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1925212-181A-4D0E-84EB-C4219DE1ABB7}">
      <dsp:nvSpPr>
        <dsp:cNvPr id="0" name=""/>
        <dsp:cNvSpPr/>
      </dsp:nvSpPr>
      <dsp:spPr>
        <a:xfrm>
          <a:off x="0" y="1871786"/>
          <a:ext cx="9372600" cy="1701624"/>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just" defTabSz="1422400">
            <a:lnSpc>
              <a:spcPct val="90000"/>
            </a:lnSpc>
            <a:spcBef>
              <a:spcPct val="0"/>
            </a:spcBef>
            <a:spcAft>
              <a:spcPct val="35000"/>
            </a:spcAft>
            <a:buNone/>
          </a:pPr>
          <a:r>
            <a:rPr lang="vi-VN" sz="3200" b="0" i="0" kern="1200" dirty="0">
              <a:latin typeface="+mj-lt"/>
            </a:rPr>
            <a:t>Em hãy lấy thêm ví dụ minh chứng cho việc ảnh hưởng của ô nhiễm môi trường tới đời sống và sản xuất của con người.</a:t>
          </a:r>
          <a:endParaRPr lang="en-US" sz="3200" kern="1200" dirty="0">
            <a:latin typeface="+mj-lt"/>
            <a:cs typeface="Times New Roman" panose="02020603050405020304" pitchFamily="18" charset="0"/>
          </a:endParaRPr>
        </a:p>
      </dsp:txBody>
      <dsp:txXfrm>
        <a:off x="2094521" y="1921625"/>
        <a:ext cx="7228239" cy="1601946"/>
      </dsp:txXfrm>
    </dsp:sp>
    <dsp:sp modelId="{2352C030-0248-483B-94A9-26972C30B2AA}">
      <dsp:nvSpPr>
        <dsp:cNvPr id="0" name=""/>
        <dsp:cNvSpPr/>
      </dsp:nvSpPr>
      <dsp:spPr>
        <a:xfrm>
          <a:off x="170162" y="2041949"/>
          <a:ext cx="1874520" cy="1361299"/>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0000" b="-20000"/>
          </a:stretch>
        </a:blip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D857732E-E667-406B-8596-FB28DE60F3B0}">
      <dsp:nvSpPr>
        <dsp:cNvPr id="0" name=""/>
        <dsp:cNvSpPr/>
      </dsp:nvSpPr>
      <dsp:spPr>
        <a:xfrm>
          <a:off x="0" y="3743573"/>
          <a:ext cx="9372600" cy="1701624"/>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just" defTabSz="1600200">
            <a:lnSpc>
              <a:spcPct val="90000"/>
            </a:lnSpc>
            <a:spcBef>
              <a:spcPct val="0"/>
            </a:spcBef>
            <a:spcAft>
              <a:spcPct val="35000"/>
            </a:spcAft>
            <a:buNone/>
          </a:pPr>
          <a:r>
            <a:rPr lang="vi-VN" sz="3600" b="0" i="0" kern="1200" dirty="0">
              <a:latin typeface="+mj-lt"/>
            </a:rPr>
            <a:t>Theo em, việc bảo vệ môi trường cần thiết như thế nào đối với cuộc sống của người dân và mỗi quốc gia?</a:t>
          </a:r>
          <a:endParaRPr lang="en-US" sz="3600" b="1" i="0" kern="1200" dirty="0">
            <a:solidFill>
              <a:sysClr val="windowText" lastClr="000000">
                <a:hueOff val="0"/>
                <a:satOff val="0"/>
                <a:lumOff val="0"/>
                <a:alphaOff val="0"/>
              </a:sysClr>
            </a:solidFill>
            <a:latin typeface="+mj-lt"/>
            <a:ea typeface="+mn-ea"/>
            <a:cs typeface="Times New Roman" panose="02020603050405020304" pitchFamily="18" charset="0"/>
          </a:endParaRPr>
        </a:p>
      </dsp:txBody>
      <dsp:txXfrm>
        <a:off x="2094521" y="3793412"/>
        <a:ext cx="7228239" cy="1601946"/>
      </dsp:txXfrm>
    </dsp:sp>
    <dsp:sp modelId="{72B5F39E-2D8B-4AE5-99A7-0B4F92796C74}">
      <dsp:nvSpPr>
        <dsp:cNvPr id="0" name=""/>
        <dsp:cNvSpPr/>
      </dsp:nvSpPr>
      <dsp:spPr>
        <a:xfrm>
          <a:off x="170162" y="3913736"/>
          <a:ext cx="1874520" cy="1361299"/>
        </a:xfrm>
        <a:prstGeom prst="roundRect">
          <a:avLst>
            <a:gd name="adj" fmla="val 1000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5000" b="-5000"/>
          </a:stretch>
        </a:blip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6">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084C70-CDF3-4266-AEDC-CA3308B47CD1}" type="datetimeFigureOut">
              <a:rPr lang="en-US" smtClean="0"/>
              <a:t>9/2/2023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28537F-FA8E-4595-A01B-F03C947D334F}" type="slidenum">
              <a:rPr lang="en-US" smtClean="0"/>
              <a:t>‹#›</a:t>
            </a:fld>
            <a:endParaRPr lang="en-US"/>
          </a:p>
        </p:txBody>
      </p:sp>
    </p:spTree>
    <p:extLst>
      <p:ext uri="{BB962C8B-B14F-4D97-AF65-F5344CB8AC3E}">
        <p14:creationId xmlns:p14="http://schemas.microsoft.com/office/powerpoint/2010/main" val="965670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latin typeface="#9Slide05 Brannboll Ny" panose="02000000000000000000" pitchFamily="2" charset="0"/>
              </a:rPr>
              <a:t>Vũ Thị Ánh Tuyết- Trường THCS Tô Hiệu- Lê Chân –Hải Phòng</a:t>
            </a:r>
            <a:endParaRPr lang="en-US" dirty="0">
              <a:latin typeface="#9Slide05 Brannboll Ny" panose="02000000000000000000" pitchFamily="2"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6ACD18-9F83-4F13-8F10-8F66BD1771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3284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latin typeface="#9Slide05 Brannboll Ny" panose="02000000000000000000" pitchFamily="2" charset="0"/>
              </a:rPr>
              <a:t>Vũ Thị Ánh Tuyết- Trường THCS Tô Hiệu- Lê Chân –Hải Phòng</a:t>
            </a:r>
            <a:endParaRPr lang="en-US" dirty="0">
              <a:latin typeface="#9Slide05 Brannboll Ny" panose="02000000000000000000" pitchFamily="2"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6ACD18-9F83-4F13-8F10-8F66BD1771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8064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latin typeface="#9Slide05 Brannboll Ny" panose="02000000000000000000" pitchFamily="2" charset="0"/>
              </a:rPr>
              <a:t>Vũ Thị Ánh Tuyết- Trường THCS Tô Hiệu- Lê Chân –Hải Phòng</a:t>
            </a:r>
            <a:endParaRPr lang="en-US" dirty="0">
              <a:latin typeface="#9Slide05 Brannboll Ny" panose="02000000000000000000" pitchFamily="2"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6ACD18-9F83-4F13-8F10-8F66BD1771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5558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328537F-FA8E-4595-A01B-F03C947D334F}" type="slidenum">
              <a:rPr lang="en-US" smtClean="0"/>
              <a:t>36</a:t>
            </a:fld>
            <a:endParaRPr lang="en-US"/>
          </a:p>
        </p:txBody>
      </p:sp>
    </p:spTree>
    <p:extLst>
      <p:ext uri="{BB962C8B-B14F-4D97-AF65-F5344CB8AC3E}">
        <p14:creationId xmlns:p14="http://schemas.microsoft.com/office/powerpoint/2010/main" val="20317202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0238C-3C85-0B7A-1598-CB9049A821E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CECA004-2D9D-64EF-0B77-B798F5348B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8A9DE3A-30AE-0D81-4262-7952432901EC}"/>
              </a:ext>
            </a:extLst>
          </p:cNvPr>
          <p:cNvSpPr>
            <a:spLocks noGrp="1"/>
          </p:cNvSpPr>
          <p:nvPr>
            <p:ph type="dt" sz="half" idx="10"/>
          </p:nvPr>
        </p:nvSpPr>
        <p:spPr/>
        <p:txBody>
          <a:bodyPr/>
          <a:lstStyle/>
          <a:p>
            <a:fld id="{967DDC84-101E-4200-BC11-5EC8B9D60496}" type="datetimeFigureOut">
              <a:rPr lang="en-US" smtClean="0"/>
              <a:t>9/2/2023</a:t>
            </a:fld>
            <a:endParaRPr lang="en-US"/>
          </a:p>
        </p:txBody>
      </p:sp>
      <p:sp>
        <p:nvSpPr>
          <p:cNvPr id="5" name="Footer Placeholder 4">
            <a:extLst>
              <a:ext uri="{FF2B5EF4-FFF2-40B4-BE49-F238E27FC236}">
                <a16:creationId xmlns:a16="http://schemas.microsoft.com/office/drawing/2014/main" id="{A4CD11BD-22E4-4F6A-274D-39B8D977DC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4BBA4A-9D21-3FFF-2E30-8726A5697926}"/>
              </a:ext>
            </a:extLst>
          </p:cNvPr>
          <p:cNvSpPr>
            <a:spLocks noGrp="1"/>
          </p:cNvSpPr>
          <p:nvPr>
            <p:ph type="sldNum" sz="quarter" idx="12"/>
          </p:nvPr>
        </p:nvSpPr>
        <p:spPr/>
        <p:txBody>
          <a:bodyPr/>
          <a:lstStyle/>
          <a:p>
            <a:fld id="{2F142C17-23D2-46B4-B2E5-94FA9191DC7F}" type="slidenum">
              <a:rPr lang="en-US" smtClean="0"/>
              <a:t>‹#›</a:t>
            </a:fld>
            <a:endParaRPr lang="en-US"/>
          </a:p>
        </p:txBody>
      </p:sp>
    </p:spTree>
    <p:extLst>
      <p:ext uri="{BB962C8B-B14F-4D97-AF65-F5344CB8AC3E}">
        <p14:creationId xmlns:p14="http://schemas.microsoft.com/office/powerpoint/2010/main" val="40239961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46348-6CB9-7A91-09A5-F2F7A0C1416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E9AB90C-C793-11FA-5BA7-226F3E59A4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B68524-3F9C-56AD-BCC3-F283617636E7}"/>
              </a:ext>
            </a:extLst>
          </p:cNvPr>
          <p:cNvSpPr>
            <a:spLocks noGrp="1"/>
          </p:cNvSpPr>
          <p:nvPr>
            <p:ph type="dt" sz="half" idx="10"/>
          </p:nvPr>
        </p:nvSpPr>
        <p:spPr/>
        <p:txBody>
          <a:bodyPr/>
          <a:lstStyle/>
          <a:p>
            <a:fld id="{967DDC84-101E-4200-BC11-5EC8B9D60496}" type="datetimeFigureOut">
              <a:rPr lang="en-US" smtClean="0"/>
              <a:t>9/2/2023</a:t>
            </a:fld>
            <a:endParaRPr lang="en-US"/>
          </a:p>
        </p:txBody>
      </p:sp>
      <p:sp>
        <p:nvSpPr>
          <p:cNvPr id="5" name="Footer Placeholder 4">
            <a:extLst>
              <a:ext uri="{FF2B5EF4-FFF2-40B4-BE49-F238E27FC236}">
                <a16:creationId xmlns:a16="http://schemas.microsoft.com/office/drawing/2014/main" id="{4DDACE27-3846-1FE7-A2C3-8D28AFF2BB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EA9E03-C822-1F9A-103B-3E3E3B98B7C9}"/>
              </a:ext>
            </a:extLst>
          </p:cNvPr>
          <p:cNvSpPr>
            <a:spLocks noGrp="1"/>
          </p:cNvSpPr>
          <p:nvPr>
            <p:ph type="sldNum" sz="quarter" idx="12"/>
          </p:nvPr>
        </p:nvSpPr>
        <p:spPr/>
        <p:txBody>
          <a:bodyPr/>
          <a:lstStyle/>
          <a:p>
            <a:fld id="{2F142C17-23D2-46B4-B2E5-94FA9191DC7F}" type="slidenum">
              <a:rPr lang="en-US" smtClean="0"/>
              <a:t>‹#›</a:t>
            </a:fld>
            <a:endParaRPr lang="en-US"/>
          </a:p>
        </p:txBody>
      </p:sp>
    </p:spTree>
    <p:extLst>
      <p:ext uri="{BB962C8B-B14F-4D97-AF65-F5344CB8AC3E}">
        <p14:creationId xmlns:p14="http://schemas.microsoft.com/office/powerpoint/2010/main" val="2378205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F71574-031A-5C40-BBCF-59D5C814BB6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EEE8B2B-9B73-4DD5-9EB7-5731616C012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8EE255-B468-BDF9-2E2A-99E9C2F1A5AF}"/>
              </a:ext>
            </a:extLst>
          </p:cNvPr>
          <p:cNvSpPr>
            <a:spLocks noGrp="1"/>
          </p:cNvSpPr>
          <p:nvPr>
            <p:ph type="dt" sz="half" idx="10"/>
          </p:nvPr>
        </p:nvSpPr>
        <p:spPr/>
        <p:txBody>
          <a:bodyPr/>
          <a:lstStyle/>
          <a:p>
            <a:fld id="{967DDC84-101E-4200-BC11-5EC8B9D60496}" type="datetimeFigureOut">
              <a:rPr lang="en-US" smtClean="0"/>
              <a:t>9/2/2023</a:t>
            </a:fld>
            <a:endParaRPr lang="en-US"/>
          </a:p>
        </p:txBody>
      </p:sp>
      <p:sp>
        <p:nvSpPr>
          <p:cNvPr id="5" name="Footer Placeholder 4">
            <a:extLst>
              <a:ext uri="{FF2B5EF4-FFF2-40B4-BE49-F238E27FC236}">
                <a16:creationId xmlns:a16="http://schemas.microsoft.com/office/drawing/2014/main" id="{8158DFB1-0BF3-FBE3-DC0A-12A6774B5A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881C04-CA27-F369-7E1E-91C240AF2366}"/>
              </a:ext>
            </a:extLst>
          </p:cNvPr>
          <p:cNvSpPr>
            <a:spLocks noGrp="1"/>
          </p:cNvSpPr>
          <p:nvPr>
            <p:ph type="sldNum" sz="quarter" idx="12"/>
          </p:nvPr>
        </p:nvSpPr>
        <p:spPr/>
        <p:txBody>
          <a:bodyPr/>
          <a:lstStyle/>
          <a:p>
            <a:fld id="{2F142C17-23D2-46B4-B2E5-94FA9191DC7F}" type="slidenum">
              <a:rPr lang="en-US" smtClean="0"/>
              <a:t>‹#›</a:t>
            </a:fld>
            <a:endParaRPr lang="en-US"/>
          </a:p>
        </p:txBody>
      </p:sp>
    </p:spTree>
    <p:extLst>
      <p:ext uri="{BB962C8B-B14F-4D97-AF65-F5344CB8AC3E}">
        <p14:creationId xmlns:p14="http://schemas.microsoft.com/office/powerpoint/2010/main" val="27842876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2E836-F117-4A63-AC0F-5F8D42DE105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35DDDD5-1CDB-4460-AB24-4BADD3F6CE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EE247C4-D6B7-4A9E-922A-191D3793D164}"/>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9/2/2023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3CDB655E-5F8D-44F1-BA06-D2EDD1B38E6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37E9B112-609D-448D-BFFA-6ECD997B0411}"/>
              </a:ext>
            </a:extLst>
          </p:cNvPr>
          <p:cNvSpPr>
            <a:spLocks noGrp="1"/>
          </p:cNvSpPr>
          <p:nvPr>
            <p:ph type="sldNum" sz="quarter" idx="12"/>
          </p:nvPr>
        </p:nvSpPr>
        <p:spPr/>
        <p:txBody>
          <a:bodyPr/>
          <a:lstStyle/>
          <a:p>
            <a:fld id="{05CEC4EA-6FC5-4DE6-A89F-9BE9420BE9D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950540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180A1-12DA-426C-AC44-2781155820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6226B60-8ABC-4B61-9F57-B2E9C3872C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B2EF28-89B8-4530-8D8F-C034014A0523}"/>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9/2/2023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BEB5488F-8264-44B9-B075-16B9338BC74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E5B39AD0-DD47-442F-9082-854250B1E73A}"/>
              </a:ext>
            </a:extLst>
          </p:cNvPr>
          <p:cNvSpPr>
            <a:spLocks noGrp="1"/>
          </p:cNvSpPr>
          <p:nvPr>
            <p:ph type="sldNum" sz="quarter" idx="12"/>
          </p:nvPr>
        </p:nvSpPr>
        <p:spPr/>
        <p:txBody>
          <a:bodyPr/>
          <a:lstStyle/>
          <a:p>
            <a:fld id="{8C960DC3-1B5F-4534-949D-E61F5D7DDF28}"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502649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A977E-BAEC-4A80-83F0-3A79213C1F2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115CB32-2984-45EE-BB6C-A921DF3B13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CE333C9-3F6C-4674-8749-AF6617E1C534}"/>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9/2/2023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1C611B6-F542-414C-B36D-39B5A06037B7}"/>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0999627F-3033-4432-8E23-02CB914E1313}"/>
              </a:ext>
            </a:extLst>
          </p:cNvPr>
          <p:cNvSpPr>
            <a:spLocks noGrp="1"/>
          </p:cNvSpPr>
          <p:nvPr>
            <p:ph type="sldNum" sz="quarter" idx="12"/>
          </p:nvPr>
        </p:nvSpPr>
        <p:spPr/>
        <p:txBody>
          <a:bodyPr/>
          <a:lstStyle/>
          <a:p>
            <a:fld id="{1F4A9CD3-C45F-429F-95A8-837E324DFBF4}"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37378957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B1134-2C89-47E2-ADBD-3D567F66A8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69C5D22-2E5D-428E-922B-42C70B7BA6A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47DCE5C-545B-4E06-A445-BA4A3900AC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CD5495-1FFE-4ABD-92F1-D7207B37433D}"/>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9/2/2023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B6971984-370A-4E7F-8051-A5D8023BA70C}"/>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ADF68516-FC6A-4282-87DB-F7966F4E9858}"/>
              </a:ext>
            </a:extLst>
          </p:cNvPr>
          <p:cNvSpPr>
            <a:spLocks noGrp="1"/>
          </p:cNvSpPr>
          <p:nvPr>
            <p:ph type="sldNum" sz="quarter" idx="12"/>
          </p:nvPr>
        </p:nvSpPr>
        <p:spPr/>
        <p:txBody>
          <a:bodyPr/>
          <a:lstStyle/>
          <a:p>
            <a:fld id="{675D9ACE-5CFE-4AE7-B658-6CF8073D42FF}"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1397305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7FF43-F6B6-4F9E-AA90-5789C55C655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91E5EB1-82C7-4664-BD2D-497464FD1A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CE5624-2A51-4948-AC3D-153D42058FE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9ED164-9C2D-4EB6-B0AD-17C508ADAE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144964-CD5F-4E78-90DB-C981DB2B3CD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DBCCED-49EE-42D1-9B59-4AA315A1D33C}"/>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9/2/2023</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3F68084A-01A0-4D6B-8C6C-7E7868B29D2E}"/>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8D96E189-85E6-4005-A45C-0FEF735AA9FD}"/>
              </a:ext>
            </a:extLst>
          </p:cNvPr>
          <p:cNvSpPr>
            <a:spLocks noGrp="1"/>
          </p:cNvSpPr>
          <p:nvPr>
            <p:ph type="sldNum" sz="quarter" idx="12"/>
          </p:nvPr>
        </p:nvSpPr>
        <p:spPr/>
        <p:txBody>
          <a:bodyPr/>
          <a:lstStyle/>
          <a:p>
            <a:fld id="{343B58A8-918D-487E-A68E-E1147EC4186D}"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49596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CD912-3180-4FF4-9FD2-83F58EFC7F8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1B440E1-0A5A-4D65-BB15-2504A1B03590}"/>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9/2/2023</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4A36212F-0EDE-49C8-A895-7D927172028A}"/>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A3D58708-3F55-4574-AB81-02D9C9791B81}"/>
              </a:ext>
            </a:extLst>
          </p:cNvPr>
          <p:cNvSpPr>
            <a:spLocks noGrp="1"/>
          </p:cNvSpPr>
          <p:nvPr>
            <p:ph type="sldNum" sz="quarter" idx="12"/>
          </p:nvPr>
        </p:nvSpPr>
        <p:spPr/>
        <p:txBody>
          <a:bodyPr/>
          <a:lstStyle/>
          <a:p>
            <a:fld id="{BC9B6E0E-12E8-4F60-AA4C-2D244E5456EC}"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42107163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F3DD58-9276-410C-AF6C-7D5D1EBFD590}"/>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9/2/2023</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4AF32367-9DC6-460C-AB8E-A7891D7256F3}"/>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066418EF-E8B5-4976-B327-89696CF5A604}"/>
              </a:ext>
            </a:extLst>
          </p:cNvPr>
          <p:cNvSpPr>
            <a:spLocks noGrp="1"/>
          </p:cNvSpPr>
          <p:nvPr>
            <p:ph type="sldNum" sz="quarter" idx="12"/>
          </p:nvPr>
        </p:nvSpPr>
        <p:spPr/>
        <p:txBody>
          <a:bodyPr/>
          <a:lstStyle/>
          <a:p>
            <a:fld id="{236E7B28-9747-4E84-B604-46E657738A9E}"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34041951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BA44A-5ED3-4475-AED9-C9EA2B899B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D259986-40EC-43F4-B9A3-BA9464C323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25F9401-3A32-4777-80C5-2970CC1065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687432-0049-40BB-8096-0E3F713538DC}"/>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9/2/2023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B48DB4A5-8C20-463C-9636-D42B52BE066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69B6976F-B1E2-4994-8F41-545902D69D2F}"/>
              </a:ext>
            </a:extLst>
          </p:cNvPr>
          <p:cNvSpPr>
            <a:spLocks noGrp="1"/>
          </p:cNvSpPr>
          <p:nvPr>
            <p:ph type="sldNum" sz="quarter" idx="12"/>
          </p:nvPr>
        </p:nvSpPr>
        <p:spPr/>
        <p:txBody>
          <a:bodyPr/>
          <a:lstStyle/>
          <a:p>
            <a:fld id="{C34BCE46-A05B-4D33-91D8-6AE2484A13E9}"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6801138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8F568-2C1D-44D7-3C80-A970183250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69CD81-30C7-B290-74C7-2946E913AAA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F204CA-9A8F-4098-8819-844DC8E2F617}"/>
              </a:ext>
            </a:extLst>
          </p:cNvPr>
          <p:cNvSpPr>
            <a:spLocks noGrp="1"/>
          </p:cNvSpPr>
          <p:nvPr>
            <p:ph type="dt" sz="half" idx="10"/>
          </p:nvPr>
        </p:nvSpPr>
        <p:spPr/>
        <p:txBody>
          <a:bodyPr/>
          <a:lstStyle/>
          <a:p>
            <a:fld id="{967DDC84-101E-4200-BC11-5EC8B9D60496}" type="datetimeFigureOut">
              <a:rPr lang="en-US" smtClean="0"/>
              <a:t>9/2/2023</a:t>
            </a:fld>
            <a:endParaRPr lang="en-US"/>
          </a:p>
        </p:txBody>
      </p:sp>
      <p:sp>
        <p:nvSpPr>
          <p:cNvPr id="5" name="Footer Placeholder 4">
            <a:extLst>
              <a:ext uri="{FF2B5EF4-FFF2-40B4-BE49-F238E27FC236}">
                <a16:creationId xmlns:a16="http://schemas.microsoft.com/office/drawing/2014/main" id="{8B6E3FA3-9A2E-EECF-9881-474CA3D23C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D655BC-7D30-30C6-4ECB-F849BC7EBC24}"/>
              </a:ext>
            </a:extLst>
          </p:cNvPr>
          <p:cNvSpPr>
            <a:spLocks noGrp="1"/>
          </p:cNvSpPr>
          <p:nvPr>
            <p:ph type="sldNum" sz="quarter" idx="12"/>
          </p:nvPr>
        </p:nvSpPr>
        <p:spPr/>
        <p:txBody>
          <a:bodyPr/>
          <a:lstStyle/>
          <a:p>
            <a:fld id="{2F142C17-23D2-46B4-B2E5-94FA9191DC7F}" type="slidenum">
              <a:rPr lang="en-US" smtClean="0"/>
              <a:t>‹#›</a:t>
            </a:fld>
            <a:endParaRPr lang="en-US"/>
          </a:p>
        </p:txBody>
      </p:sp>
    </p:spTree>
    <p:extLst>
      <p:ext uri="{BB962C8B-B14F-4D97-AF65-F5344CB8AC3E}">
        <p14:creationId xmlns:p14="http://schemas.microsoft.com/office/powerpoint/2010/main" val="38478327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D0E99-C51D-4E04-AA44-5410D8C718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F0FA9D7-92C5-4932-8BD7-C9983459F3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25A2976-D5BB-4A41-9312-155E4E5378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815652-DFC4-444D-879B-2A6372F464CB}"/>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9/2/2023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DCE3DCA6-62AA-4911-9858-06FA49089EDE}"/>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5F147248-5AEE-47AB-9F7F-FAB2F396AC58}"/>
              </a:ext>
            </a:extLst>
          </p:cNvPr>
          <p:cNvSpPr>
            <a:spLocks noGrp="1"/>
          </p:cNvSpPr>
          <p:nvPr>
            <p:ph type="sldNum" sz="quarter" idx="12"/>
          </p:nvPr>
        </p:nvSpPr>
        <p:spPr/>
        <p:txBody>
          <a:bodyPr/>
          <a:lstStyle/>
          <a:p>
            <a:fld id="{FC5C8A20-F7A3-41F1-BDEB-FDFA73989A6D}"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2164344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108B5-811A-4196-9CD7-0B5BCC4B2EA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1A6677E-F470-4938-B1A5-FB308A31107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485A05-ACA6-4C3B-8A27-82D89B1D5498}"/>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9/2/2023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3E6EF5E8-962A-42AD-A420-FE011F14DA5B}"/>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70A104B0-F5E9-4C99-9EFA-E97BC759BAFD}"/>
              </a:ext>
            </a:extLst>
          </p:cNvPr>
          <p:cNvSpPr>
            <a:spLocks noGrp="1"/>
          </p:cNvSpPr>
          <p:nvPr>
            <p:ph type="sldNum" sz="quarter" idx="12"/>
          </p:nvPr>
        </p:nvSpPr>
        <p:spPr/>
        <p:txBody>
          <a:bodyPr/>
          <a:lstStyle/>
          <a:p>
            <a:fld id="{4CA50655-6099-49A5-A5B3-294E30F1778E}"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9269885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D943C10-B4B0-4CC7-83CA-1E90E32DAA7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18C8B11-D57D-4C8D-A4A3-53B0AC46BE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05FE77-960F-4044-9C6F-685A5B7BCA63}"/>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9/2/2023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4A85B594-C5C6-479C-91AF-9764975BF3B7}"/>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F1FDE4F1-D15D-4E04-9E27-6010CE2A98BC}"/>
              </a:ext>
            </a:extLst>
          </p:cNvPr>
          <p:cNvSpPr>
            <a:spLocks noGrp="1"/>
          </p:cNvSpPr>
          <p:nvPr>
            <p:ph type="sldNum" sz="quarter" idx="12"/>
          </p:nvPr>
        </p:nvSpPr>
        <p:spPr/>
        <p:txBody>
          <a:bodyPr/>
          <a:lstStyle/>
          <a:p>
            <a:fld id="{D25CD138-390D-42D6-A3F9-214C2077893E}"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3773759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E14C4357-4527-4A6F-8FC0-A5E3D696D97B}"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035625773"/>
      </p:ext>
    </p:extLst>
  </p:cSld>
  <p:clrMapOvr>
    <a:masterClrMapping/>
  </p:clrMapOvr>
  <p:transition>
    <p:randomBar dir="ver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0FE2CF07-AA09-4F84-AF7C-19256C76E821}"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053612807"/>
      </p:ext>
    </p:extLst>
  </p:cSld>
  <p:clrMapOvr>
    <a:masterClrMapping/>
  </p:clrMapOvr>
  <p:transition>
    <p:randomBar dir="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396516AC-313E-4608-9742-C335A814F6E1}"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39645203"/>
      </p:ext>
    </p:extLst>
  </p:cSld>
  <p:clrMapOvr>
    <a:masterClrMapping/>
  </p:clrMapOvr>
  <p:transition>
    <p:randomBar dir="ver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5DF0C99E-C4F9-4DAB-AB94-365632577A06}"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65445910"/>
      </p:ext>
    </p:extLst>
  </p:cSld>
  <p:clrMapOvr>
    <a:masterClrMapping/>
  </p:clrMapOvr>
  <p:transition>
    <p:randomBar dir="ver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5DDDF32A-0D3B-4C75-8DD7-AA48D6922FA1}"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135651555"/>
      </p:ext>
    </p:extLst>
  </p:cSld>
  <p:clrMapOvr>
    <a:masterClrMapping/>
  </p:clrMapOvr>
  <p:transition>
    <p:randomBar dir="ver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1043E404-FC01-4AA8-BA2C-0B43F9F46548}"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606534003"/>
      </p:ext>
    </p:extLst>
  </p:cSld>
  <p:clrMapOvr>
    <a:masterClrMapping/>
  </p:clrMapOvr>
  <p:transition>
    <p:randomBar dir="ver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4C82B273-D1F6-4A9F-B39B-4CB0975525D5}"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659489732"/>
      </p:ext>
    </p:extLst>
  </p:cSld>
  <p:clrMapOvr>
    <a:masterClrMapping/>
  </p:clrMapOvr>
  <p:transition>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622AE-AD29-17FE-2215-FD1298AB166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962EE1E-9231-1DEA-D479-52FF5075A13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3197987-8914-42B9-F10B-DBC6F694A4F2}"/>
              </a:ext>
            </a:extLst>
          </p:cNvPr>
          <p:cNvSpPr>
            <a:spLocks noGrp="1"/>
          </p:cNvSpPr>
          <p:nvPr>
            <p:ph type="dt" sz="half" idx="10"/>
          </p:nvPr>
        </p:nvSpPr>
        <p:spPr/>
        <p:txBody>
          <a:bodyPr/>
          <a:lstStyle/>
          <a:p>
            <a:fld id="{967DDC84-101E-4200-BC11-5EC8B9D60496}" type="datetimeFigureOut">
              <a:rPr lang="en-US" smtClean="0"/>
              <a:t>9/2/2023</a:t>
            </a:fld>
            <a:endParaRPr lang="en-US"/>
          </a:p>
        </p:txBody>
      </p:sp>
      <p:sp>
        <p:nvSpPr>
          <p:cNvPr id="5" name="Footer Placeholder 4">
            <a:extLst>
              <a:ext uri="{FF2B5EF4-FFF2-40B4-BE49-F238E27FC236}">
                <a16:creationId xmlns:a16="http://schemas.microsoft.com/office/drawing/2014/main" id="{F85AFB1B-0E58-65FD-368F-6AD4FC134A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CE413AD-3F9B-2595-10E3-358162A06828}"/>
              </a:ext>
            </a:extLst>
          </p:cNvPr>
          <p:cNvSpPr>
            <a:spLocks noGrp="1"/>
          </p:cNvSpPr>
          <p:nvPr>
            <p:ph type="sldNum" sz="quarter" idx="12"/>
          </p:nvPr>
        </p:nvSpPr>
        <p:spPr/>
        <p:txBody>
          <a:bodyPr/>
          <a:lstStyle/>
          <a:p>
            <a:fld id="{2F142C17-23D2-46B4-B2E5-94FA9191DC7F}" type="slidenum">
              <a:rPr lang="en-US" smtClean="0"/>
              <a:t>‹#›</a:t>
            </a:fld>
            <a:endParaRPr lang="en-US"/>
          </a:p>
        </p:txBody>
      </p:sp>
    </p:spTree>
    <p:extLst>
      <p:ext uri="{BB962C8B-B14F-4D97-AF65-F5344CB8AC3E}">
        <p14:creationId xmlns:p14="http://schemas.microsoft.com/office/powerpoint/2010/main" val="778926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D172FB2E-4EC8-4834-B1D2-76071FCAAD5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692086143"/>
      </p:ext>
    </p:extLst>
  </p:cSld>
  <p:clrMapOvr>
    <a:masterClrMapping/>
  </p:clrMapOvr>
  <p:transition>
    <p:randomBar dir="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F1ADDCB5-33A6-452D-A1F1-9622C8FF3C4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598099633"/>
      </p:ext>
    </p:extLst>
  </p:cSld>
  <p:clrMapOvr>
    <a:masterClrMapping/>
  </p:clrMapOvr>
  <p:transition>
    <p:randomBar dir="ver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6F6D1EBA-6041-4BF5-8ECE-C912A55FA93E}"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633291575"/>
      </p:ext>
    </p:extLst>
  </p:cSld>
  <p:clrMapOvr>
    <a:masterClrMapping/>
  </p:clrMapOvr>
  <p:transition>
    <p:randomBar dir="ver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5735837B-5167-4CAC-B53D-C2801750461D}"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541888359"/>
      </p:ext>
    </p:extLst>
  </p:cSld>
  <p:clrMapOvr>
    <a:masterClrMapping/>
  </p:clrMapOvr>
  <p:transition>
    <p:randomBar dir="ver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9C187384-1631-427A-8C6B-43ABBF2F17CC}"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192253681"/>
      </p:ext>
    </p:extLst>
  </p:cSld>
  <p:clrMapOvr>
    <a:masterClrMapping/>
  </p:clrMapOvr>
  <p:transition>
    <p:randomBar dir="ver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128361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9/2/2023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7935627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9/2/2023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14801995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9/2/2023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8893994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9/2/2023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920415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7DBB8-3873-7B28-1C8A-667F885C86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644A748-2285-DBCB-C366-5B47E5DBAE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7B66453-C611-2DCE-0DFC-942D78DFD6B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39F64EB-3E44-B632-8BD6-3FEE022D726A}"/>
              </a:ext>
            </a:extLst>
          </p:cNvPr>
          <p:cNvSpPr>
            <a:spLocks noGrp="1"/>
          </p:cNvSpPr>
          <p:nvPr>
            <p:ph type="dt" sz="half" idx="10"/>
          </p:nvPr>
        </p:nvSpPr>
        <p:spPr/>
        <p:txBody>
          <a:bodyPr/>
          <a:lstStyle/>
          <a:p>
            <a:fld id="{967DDC84-101E-4200-BC11-5EC8B9D60496}" type="datetimeFigureOut">
              <a:rPr lang="en-US" smtClean="0"/>
              <a:t>9/2/2023</a:t>
            </a:fld>
            <a:endParaRPr lang="en-US"/>
          </a:p>
        </p:txBody>
      </p:sp>
      <p:sp>
        <p:nvSpPr>
          <p:cNvPr id="6" name="Footer Placeholder 5">
            <a:extLst>
              <a:ext uri="{FF2B5EF4-FFF2-40B4-BE49-F238E27FC236}">
                <a16:creationId xmlns:a16="http://schemas.microsoft.com/office/drawing/2014/main" id="{2656B0F2-18F2-6981-C546-04A90B4C11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2B4445-DD26-68F3-9BF6-7FFC28516295}"/>
              </a:ext>
            </a:extLst>
          </p:cNvPr>
          <p:cNvSpPr>
            <a:spLocks noGrp="1"/>
          </p:cNvSpPr>
          <p:nvPr>
            <p:ph type="sldNum" sz="quarter" idx="12"/>
          </p:nvPr>
        </p:nvSpPr>
        <p:spPr/>
        <p:txBody>
          <a:bodyPr/>
          <a:lstStyle/>
          <a:p>
            <a:fld id="{2F142C17-23D2-46B4-B2E5-94FA9191DC7F}" type="slidenum">
              <a:rPr lang="en-US" smtClean="0"/>
              <a:t>‹#›</a:t>
            </a:fld>
            <a:endParaRPr lang="en-US"/>
          </a:p>
        </p:txBody>
      </p:sp>
    </p:spTree>
    <p:extLst>
      <p:ext uri="{BB962C8B-B14F-4D97-AF65-F5344CB8AC3E}">
        <p14:creationId xmlns:p14="http://schemas.microsoft.com/office/powerpoint/2010/main" val="303159462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9/2/2023</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4111477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9/2/2023</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16330168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9/2/2023</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223687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19053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9/2/2023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317482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9/2/2023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8179749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9/2/2023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45779609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9/2/2023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68590450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937740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04CBE4D-B23D-49AB-9E28-3BD24C72170B}" type="datetimeFigureOut">
              <a:rPr lang="en-US" smtClean="0"/>
              <a:t>9/2/2023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8FD8BC-6C77-47ED-B144-C270259E7748}" type="slidenum">
              <a:rPr lang="en-US" smtClean="0"/>
              <a:t>‹#›</a:t>
            </a:fld>
            <a:endParaRPr lang="en-US"/>
          </a:p>
        </p:txBody>
      </p:sp>
    </p:spTree>
    <p:extLst>
      <p:ext uri="{BB962C8B-B14F-4D97-AF65-F5344CB8AC3E}">
        <p14:creationId xmlns:p14="http://schemas.microsoft.com/office/powerpoint/2010/main" val="96699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175E0-4B99-E59C-14B2-362200BD66B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554FBE3-26E4-02D3-87C5-57F674213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8E2B5F6-9380-D0DD-FA09-3592491B08D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A292048-8012-4D60-8DC5-0FE25D9D29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48C7451-FD74-BB78-04D2-20030DC7B7C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C074B0-0A4E-488F-3EF6-34222F2D0F54}"/>
              </a:ext>
            </a:extLst>
          </p:cNvPr>
          <p:cNvSpPr>
            <a:spLocks noGrp="1"/>
          </p:cNvSpPr>
          <p:nvPr>
            <p:ph type="dt" sz="half" idx="10"/>
          </p:nvPr>
        </p:nvSpPr>
        <p:spPr/>
        <p:txBody>
          <a:bodyPr/>
          <a:lstStyle/>
          <a:p>
            <a:fld id="{967DDC84-101E-4200-BC11-5EC8B9D60496}" type="datetimeFigureOut">
              <a:rPr lang="en-US" smtClean="0"/>
              <a:t>9/2/2023</a:t>
            </a:fld>
            <a:endParaRPr lang="en-US"/>
          </a:p>
        </p:txBody>
      </p:sp>
      <p:sp>
        <p:nvSpPr>
          <p:cNvPr id="8" name="Footer Placeholder 7">
            <a:extLst>
              <a:ext uri="{FF2B5EF4-FFF2-40B4-BE49-F238E27FC236}">
                <a16:creationId xmlns:a16="http://schemas.microsoft.com/office/drawing/2014/main" id="{CA95606F-416D-C000-2C9C-87231FF255A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E40A842-28FC-76E9-931E-25EDF624D4B4}"/>
              </a:ext>
            </a:extLst>
          </p:cNvPr>
          <p:cNvSpPr>
            <a:spLocks noGrp="1"/>
          </p:cNvSpPr>
          <p:nvPr>
            <p:ph type="sldNum" sz="quarter" idx="12"/>
          </p:nvPr>
        </p:nvSpPr>
        <p:spPr/>
        <p:txBody>
          <a:bodyPr/>
          <a:lstStyle/>
          <a:p>
            <a:fld id="{2F142C17-23D2-46B4-B2E5-94FA9191DC7F}" type="slidenum">
              <a:rPr lang="en-US" smtClean="0"/>
              <a:t>‹#›</a:t>
            </a:fld>
            <a:endParaRPr lang="en-US"/>
          </a:p>
        </p:txBody>
      </p:sp>
    </p:spTree>
    <p:extLst>
      <p:ext uri="{BB962C8B-B14F-4D97-AF65-F5344CB8AC3E}">
        <p14:creationId xmlns:p14="http://schemas.microsoft.com/office/powerpoint/2010/main" val="423811280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04CBE4D-B23D-49AB-9E28-3BD24C72170B}" type="datetimeFigureOut">
              <a:rPr lang="en-US" smtClean="0"/>
              <a:t>9/2/2023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8FD8BC-6C77-47ED-B144-C270259E7748}" type="slidenum">
              <a:rPr lang="en-US" smtClean="0"/>
              <a:t>‹#›</a:t>
            </a:fld>
            <a:endParaRPr lang="en-US"/>
          </a:p>
        </p:txBody>
      </p:sp>
    </p:spTree>
    <p:extLst>
      <p:ext uri="{BB962C8B-B14F-4D97-AF65-F5344CB8AC3E}">
        <p14:creationId xmlns:p14="http://schemas.microsoft.com/office/powerpoint/2010/main" val="110519504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04CBE4D-B23D-49AB-9E28-3BD24C72170B}" type="datetimeFigureOut">
              <a:rPr lang="en-US" smtClean="0"/>
              <a:t>9/2/2023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8FD8BC-6C77-47ED-B144-C270259E7748}" type="slidenum">
              <a:rPr lang="en-US" smtClean="0"/>
              <a:t>‹#›</a:t>
            </a:fld>
            <a:endParaRPr lang="en-US"/>
          </a:p>
        </p:txBody>
      </p:sp>
    </p:spTree>
    <p:extLst>
      <p:ext uri="{BB962C8B-B14F-4D97-AF65-F5344CB8AC3E}">
        <p14:creationId xmlns:p14="http://schemas.microsoft.com/office/powerpoint/2010/main" val="69274372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04CBE4D-B23D-49AB-9E28-3BD24C72170B}" type="datetimeFigureOut">
              <a:rPr lang="en-US" smtClean="0"/>
              <a:t>9/2/2023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8FD8BC-6C77-47ED-B144-C270259E7748}" type="slidenum">
              <a:rPr lang="en-US" smtClean="0"/>
              <a:t>‹#›</a:t>
            </a:fld>
            <a:endParaRPr lang="en-US"/>
          </a:p>
        </p:txBody>
      </p:sp>
    </p:spTree>
    <p:extLst>
      <p:ext uri="{BB962C8B-B14F-4D97-AF65-F5344CB8AC3E}">
        <p14:creationId xmlns:p14="http://schemas.microsoft.com/office/powerpoint/2010/main" val="57363232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04CBE4D-B23D-49AB-9E28-3BD24C72170B}" type="datetimeFigureOut">
              <a:rPr lang="en-US" smtClean="0"/>
              <a:t>9/2/2023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8FD8BC-6C77-47ED-B144-C270259E7748}" type="slidenum">
              <a:rPr lang="en-US" smtClean="0"/>
              <a:t>‹#›</a:t>
            </a:fld>
            <a:endParaRPr lang="en-US"/>
          </a:p>
        </p:txBody>
      </p:sp>
    </p:spTree>
    <p:extLst>
      <p:ext uri="{BB962C8B-B14F-4D97-AF65-F5344CB8AC3E}">
        <p14:creationId xmlns:p14="http://schemas.microsoft.com/office/powerpoint/2010/main" val="181867127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04CBE4D-B23D-49AB-9E28-3BD24C72170B}" type="datetimeFigureOut">
              <a:rPr lang="en-US" smtClean="0"/>
              <a:t>9/2/2023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8FD8BC-6C77-47ED-B144-C270259E7748}" type="slidenum">
              <a:rPr lang="en-US" smtClean="0"/>
              <a:t>‹#›</a:t>
            </a:fld>
            <a:endParaRPr lang="en-US"/>
          </a:p>
        </p:txBody>
      </p:sp>
    </p:spTree>
    <p:extLst>
      <p:ext uri="{BB962C8B-B14F-4D97-AF65-F5344CB8AC3E}">
        <p14:creationId xmlns:p14="http://schemas.microsoft.com/office/powerpoint/2010/main" val="31206242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4CBE4D-B23D-49AB-9E28-3BD24C72170B}" type="datetimeFigureOut">
              <a:rPr lang="en-US" smtClean="0"/>
              <a:t>9/2/2023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8FD8BC-6C77-47ED-B144-C270259E7748}" type="slidenum">
              <a:rPr lang="en-US" smtClean="0"/>
              <a:t>‹#›</a:t>
            </a:fld>
            <a:endParaRPr lang="en-US"/>
          </a:p>
        </p:txBody>
      </p:sp>
    </p:spTree>
    <p:extLst>
      <p:ext uri="{BB962C8B-B14F-4D97-AF65-F5344CB8AC3E}">
        <p14:creationId xmlns:p14="http://schemas.microsoft.com/office/powerpoint/2010/main" val="11706695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04CBE4D-B23D-49AB-9E28-3BD24C72170B}" type="datetimeFigureOut">
              <a:rPr lang="en-US" smtClean="0"/>
              <a:t>9/2/2023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8FD8BC-6C77-47ED-B144-C270259E7748}" type="slidenum">
              <a:rPr lang="en-US" smtClean="0"/>
              <a:t>‹#›</a:t>
            </a:fld>
            <a:endParaRPr lang="en-US"/>
          </a:p>
        </p:txBody>
      </p:sp>
    </p:spTree>
    <p:extLst>
      <p:ext uri="{BB962C8B-B14F-4D97-AF65-F5344CB8AC3E}">
        <p14:creationId xmlns:p14="http://schemas.microsoft.com/office/powerpoint/2010/main" val="427318368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04CBE4D-B23D-49AB-9E28-3BD24C72170B}" type="datetimeFigureOut">
              <a:rPr lang="en-US" smtClean="0"/>
              <a:t>9/2/2023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8FD8BC-6C77-47ED-B144-C270259E7748}" type="slidenum">
              <a:rPr lang="en-US" smtClean="0"/>
              <a:t>‹#›</a:t>
            </a:fld>
            <a:endParaRPr lang="en-US"/>
          </a:p>
        </p:txBody>
      </p:sp>
    </p:spTree>
    <p:extLst>
      <p:ext uri="{BB962C8B-B14F-4D97-AF65-F5344CB8AC3E}">
        <p14:creationId xmlns:p14="http://schemas.microsoft.com/office/powerpoint/2010/main" val="20009753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04CBE4D-B23D-49AB-9E28-3BD24C72170B}" type="datetimeFigureOut">
              <a:rPr lang="en-US" smtClean="0"/>
              <a:t>9/2/2023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8FD8BC-6C77-47ED-B144-C270259E7748}" type="slidenum">
              <a:rPr lang="en-US" smtClean="0"/>
              <a:t>‹#›</a:t>
            </a:fld>
            <a:endParaRPr lang="en-US"/>
          </a:p>
        </p:txBody>
      </p:sp>
    </p:spTree>
    <p:extLst>
      <p:ext uri="{BB962C8B-B14F-4D97-AF65-F5344CB8AC3E}">
        <p14:creationId xmlns:p14="http://schemas.microsoft.com/office/powerpoint/2010/main" val="317411238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04CBE4D-B23D-49AB-9E28-3BD24C72170B}" type="datetimeFigureOut">
              <a:rPr lang="en-US" smtClean="0"/>
              <a:t>9/2/2023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8FD8BC-6C77-47ED-B144-C270259E7748}" type="slidenum">
              <a:rPr lang="en-US" smtClean="0"/>
              <a:t>‹#›</a:t>
            </a:fld>
            <a:endParaRPr lang="en-US"/>
          </a:p>
        </p:txBody>
      </p:sp>
    </p:spTree>
    <p:extLst>
      <p:ext uri="{BB962C8B-B14F-4D97-AF65-F5344CB8AC3E}">
        <p14:creationId xmlns:p14="http://schemas.microsoft.com/office/powerpoint/2010/main" val="1452630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1C136-7EF6-EA41-3D3A-1F47CCF72E7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98F0B48-D470-B975-4471-8FE8FC94F182}"/>
              </a:ext>
            </a:extLst>
          </p:cNvPr>
          <p:cNvSpPr>
            <a:spLocks noGrp="1"/>
          </p:cNvSpPr>
          <p:nvPr>
            <p:ph type="dt" sz="half" idx="10"/>
          </p:nvPr>
        </p:nvSpPr>
        <p:spPr/>
        <p:txBody>
          <a:bodyPr/>
          <a:lstStyle/>
          <a:p>
            <a:fld id="{967DDC84-101E-4200-BC11-5EC8B9D60496}" type="datetimeFigureOut">
              <a:rPr lang="en-US" smtClean="0"/>
              <a:t>9/2/2023</a:t>
            </a:fld>
            <a:endParaRPr lang="en-US"/>
          </a:p>
        </p:txBody>
      </p:sp>
      <p:sp>
        <p:nvSpPr>
          <p:cNvPr id="4" name="Footer Placeholder 3">
            <a:extLst>
              <a:ext uri="{FF2B5EF4-FFF2-40B4-BE49-F238E27FC236}">
                <a16:creationId xmlns:a16="http://schemas.microsoft.com/office/drawing/2014/main" id="{8815F143-EB5C-2F09-371E-A702A1BA82D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A3DE7E3-D996-D49E-E892-C38BF2C9C9DF}"/>
              </a:ext>
            </a:extLst>
          </p:cNvPr>
          <p:cNvSpPr>
            <a:spLocks noGrp="1"/>
          </p:cNvSpPr>
          <p:nvPr>
            <p:ph type="sldNum" sz="quarter" idx="12"/>
          </p:nvPr>
        </p:nvSpPr>
        <p:spPr/>
        <p:txBody>
          <a:bodyPr/>
          <a:lstStyle/>
          <a:p>
            <a:fld id="{2F142C17-23D2-46B4-B2E5-94FA9191DC7F}" type="slidenum">
              <a:rPr lang="en-US" smtClean="0"/>
              <a:t>‹#›</a:t>
            </a:fld>
            <a:endParaRPr lang="en-US"/>
          </a:p>
        </p:txBody>
      </p:sp>
    </p:spTree>
    <p:extLst>
      <p:ext uri="{BB962C8B-B14F-4D97-AF65-F5344CB8AC3E}">
        <p14:creationId xmlns:p14="http://schemas.microsoft.com/office/powerpoint/2010/main" val="381356317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accent6"/>
        </a:solidFill>
        <a:effectLst/>
      </p:bgPr>
    </p:bg>
    <p:spTree>
      <p:nvGrpSpPr>
        <p:cNvPr id="1" name="Shape 414"/>
        <p:cNvGrpSpPr/>
        <p:nvPr/>
      </p:nvGrpSpPr>
      <p:grpSpPr>
        <a:xfrm>
          <a:off x="0" y="0"/>
          <a:ext cx="0" cy="0"/>
          <a:chOff x="0" y="0"/>
          <a:chExt cx="0" cy="0"/>
        </a:xfrm>
      </p:grpSpPr>
      <p:grpSp>
        <p:nvGrpSpPr>
          <p:cNvPr id="415" name="Google Shape;415;p16"/>
          <p:cNvGrpSpPr/>
          <p:nvPr/>
        </p:nvGrpSpPr>
        <p:grpSpPr>
          <a:xfrm>
            <a:off x="-129685" y="-148283"/>
            <a:ext cx="12690592" cy="10316157"/>
            <a:chOff x="-97264" y="-111212"/>
            <a:chExt cx="9517944" cy="7737118"/>
          </a:xfrm>
        </p:grpSpPr>
        <p:sp>
          <p:nvSpPr>
            <p:cNvPr id="416" name="Google Shape;416;p16"/>
            <p:cNvSpPr/>
            <p:nvPr/>
          </p:nvSpPr>
          <p:spPr>
            <a:xfrm rot="10800000" flipH="1">
              <a:off x="-89101" y="6162298"/>
              <a:ext cx="3985503" cy="848251"/>
            </a:xfrm>
            <a:custGeom>
              <a:avLst/>
              <a:gdLst/>
              <a:ahLst/>
              <a:cxnLst/>
              <a:rect l="l" t="t" r="r" b="b"/>
              <a:pathLst>
                <a:path w="99594" h="21197" extrusionOk="0">
                  <a:moveTo>
                    <a:pt x="65021" y="0"/>
                  </a:moveTo>
                  <a:cubicBezTo>
                    <a:pt x="64434" y="0"/>
                    <a:pt x="63848" y="10"/>
                    <a:pt x="63260" y="29"/>
                  </a:cubicBezTo>
                  <a:cubicBezTo>
                    <a:pt x="57732" y="207"/>
                    <a:pt x="52245" y="1096"/>
                    <a:pt x="46816" y="2389"/>
                  </a:cubicBezTo>
                  <a:cubicBezTo>
                    <a:pt x="41611" y="3631"/>
                    <a:pt x="36750" y="6060"/>
                    <a:pt x="31830" y="8475"/>
                  </a:cubicBezTo>
                  <a:cubicBezTo>
                    <a:pt x="27244" y="10725"/>
                    <a:pt x="22624" y="12692"/>
                    <a:pt x="17724" y="13463"/>
                  </a:cubicBezTo>
                  <a:cubicBezTo>
                    <a:pt x="15802" y="13765"/>
                    <a:pt x="13860" y="13942"/>
                    <a:pt x="11920" y="13942"/>
                  </a:cubicBezTo>
                  <a:cubicBezTo>
                    <a:pt x="10234" y="13942"/>
                    <a:pt x="8549" y="13808"/>
                    <a:pt x="6879" y="13505"/>
                  </a:cubicBezTo>
                  <a:cubicBezTo>
                    <a:pt x="4515" y="13077"/>
                    <a:pt x="2162" y="12285"/>
                    <a:pt x="0" y="10984"/>
                  </a:cubicBezTo>
                  <a:lnTo>
                    <a:pt x="0" y="18944"/>
                  </a:lnTo>
                  <a:cubicBezTo>
                    <a:pt x="1762" y="19024"/>
                    <a:pt x="3523" y="19075"/>
                    <a:pt x="5283" y="19075"/>
                  </a:cubicBezTo>
                  <a:cubicBezTo>
                    <a:pt x="9227" y="19075"/>
                    <a:pt x="13162" y="18820"/>
                    <a:pt x="17071" y="18072"/>
                  </a:cubicBezTo>
                  <a:cubicBezTo>
                    <a:pt x="21981" y="17133"/>
                    <a:pt x="26589" y="15270"/>
                    <a:pt x="30996" y="12374"/>
                  </a:cubicBezTo>
                  <a:cubicBezTo>
                    <a:pt x="33739" y="10570"/>
                    <a:pt x="36781" y="9886"/>
                    <a:pt x="39837" y="9886"/>
                  </a:cubicBezTo>
                  <a:cubicBezTo>
                    <a:pt x="40660" y="9886"/>
                    <a:pt x="41484" y="9936"/>
                    <a:pt x="42304" y="10026"/>
                  </a:cubicBezTo>
                  <a:cubicBezTo>
                    <a:pt x="50992" y="10985"/>
                    <a:pt x="59004" y="15789"/>
                    <a:pt x="67420" y="18291"/>
                  </a:cubicBezTo>
                  <a:cubicBezTo>
                    <a:pt x="72853" y="19907"/>
                    <a:pt x="78486" y="20812"/>
                    <a:pt x="84058" y="21107"/>
                  </a:cubicBezTo>
                  <a:cubicBezTo>
                    <a:pt x="85055" y="21160"/>
                    <a:pt x="86060" y="21196"/>
                    <a:pt x="87066" y="21196"/>
                  </a:cubicBezTo>
                  <a:cubicBezTo>
                    <a:pt x="89207" y="21196"/>
                    <a:pt x="91355" y="21031"/>
                    <a:pt x="93446" y="20508"/>
                  </a:cubicBezTo>
                  <a:cubicBezTo>
                    <a:pt x="95522" y="19989"/>
                    <a:pt x="98275" y="18989"/>
                    <a:pt x="98894" y="16049"/>
                  </a:cubicBezTo>
                  <a:cubicBezTo>
                    <a:pt x="99594" y="12721"/>
                    <a:pt x="97265" y="10188"/>
                    <a:pt x="95270" y="8623"/>
                  </a:cubicBezTo>
                  <a:cubicBezTo>
                    <a:pt x="92667" y="6581"/>
                    <a:pt x="89709" y="5268"/>
                    <a:pt x="86790" y="4165"/>
                  </a:cubicBezTo>
                  <a:cubicBezTo>
                    <a:pt x="79711" y="1489"/>
                    <a:pt x="72404" y="0"/>
                    <a:pt x="65021" y="0"/>
                  </a:cubicBezTo>
                  <a:close/>
                </a:path>
              </a:pathLst>
            </a:custGeom>
            <a:solidFill>
              <a:srgbClr val="FAC539">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 name="Google Shape;417;p16"/>
            <p:cNvSpPr/>
            <p:nvPr/>
          </p:nvSpPr>
          <p:spPr>
            <a:xfrm rot="10800000" flipH="1">
              <a:off x="-89221" y="4243086"/>
              <a:ext cx="8386467" cy="1819876"/>
            </a:xfrm>
            <a:custGeom>
              <a:avLst/>
              <a:gdLst/>
              <a:ahLst/>
              <a:cxnLst/>
              <a:rect l="l" t="t" r="r" b="b"/>
              <a:pathLst>
                <a:path w="209570" h="45477" extrusionOk="0">
                  <a:moveTo>
                    <a:pt x="173399" y="0"/>
                  </a:moveTo>
                  <a:cubicBezTo>
                    <a:pt x="171819" y="0"/>
                    <a:pt x="170239" y="33"/>
                    <a:pt x="168661" y="80"/>
                  </a:cubicBezTo>
                  <a:cubicBezTo>
                    <a:pt x="164324" y="208"/>
                    <a:pt x="160018" y="528"/>
                    <a:pt x="155729" y="1390"/>
                  </a:cubicBezTo>
                  <a:cubicBezTo>
                    <a:pt x="151776" y="2184"/>
                    <a:pt x="147874" y="3386"/>
                    <a:pt x="144099" y="5071"/>
                  </a:cubicBezTo>
                  <a:cubicBezTo>
                    <a:pt x="140139" y="6838"/>
                    <a:pt x="136425" y="9227"/>
                    <a:pt x="132734" y="11745"/>
                  </a:cubicBezTo>
                  <a:cubicBezTo>
                    <a:pt x="125453" y="16714"/>
                    <a:pt x="118372" y="22168"/>
                    <a:pt x="110478" y="25489"/>
                  </a:cubicBezTo>
                  <a:cubicBezTo>
                    <a:pt x="104010" y="28211"/>
                    <a:pt x="97197" y="29287"/>
                    <a:pt x="90399" y="29287"/>
                  </a:cubicBezTo>
                  <a:cubicBezTo>
                    <a:pt x="89168" y="29287"/>
                    <a:pt x="87937" y="29252"/>
                    <a:pt x="86709" y="29185"/>
                  </a:cubicBezTo>
                  <a:cubicBezTo>
                    <a:pt x="70235" y="28285"/>
                    <a:pt x="53959" y="22404"/>
                    <a:pt x="38422" y="15780"/>
                  </a:cubicBezTo>
                  <a:cubicBezTo>
                    <a:pt x="34245" y="13999"/>
                    <a:pt x="30113" y="12729"/>
                    <a:pt x="25697" y="12479"/>
                  </a:cubicBezTo>
                  <a:cubicBezTo>
                    <a:pt x="24449" y="12409"/>
                    <a:pt x="23202" y="12379"/>
                    <a:pt x="21954" y="12379"/>
                  </a:cubicBezTo>
                  <a:cubicBezTo>
                    <a:pt x="18881" y="12379"/>
                    <a:pt x="15809" y="12558"/>
                    <a:pt x="12741" y="12746"/>
                  </a:cubicBezTo>
                  <a:cubicBezTo>
                    <a:pt x="9315" y="12958"/>
                    <a:pt x="5883" y="13109"/>
                    <a:pt x="2471" y="13588"/>
                  </a:cubicBezTo>
                  <a:cubicBezTo>
                    <a:pt x="1651" y="13702"/>
                    <a:pt x="825" y="13831"/>
                    <a:pt x="0" y="13986"/>
                  </a:cubicBezTo>
                  <a:lnTo>
                    <a:pt x="0" y="21931"/>
                  </a:lnTo>
                  <a:cubicBezTo>
                    <a:pt x="3093" y="20622"/>
                    <a:pt x="6277" y="19799"/>
                    <a:pt x="9551" y="19799"/>
                  </a:cubicBezTo>
                  <a:cubicBezTo>
                    <a:pt x="10632" y="19799"/>
                    <a:pt x="11722" y="19889"/>
                    <a:pt x="12823" y="20080"/>
                  </a:cubicBezTo>
                  <a:cubicBezTo>
                    <a:pt x="20488" y="21419"/>
                    <a:pt x="27144" y="26632"/>
                    <a:pt x="33499" y="31891"/>
                  </a:cubicBezTo>
                  <a:cubicBezTo>
                    <a:pt x="45486" y="41811"/>
                    <a:pt x="59912" y="45476"/>
                    <a:pt x="74081" y="45476"/>
                  </a:cubicBezTo>
                  <a:cubicBezTo>
                    <a:pt x="74665" y="45476"/>
                    <a:pt x="75248" y="45470"/>
                    <a:pt x="75831" y="45458"/>
                  </a:cubicBezTo>
                  <a:cubicBezTo>
                    <a:pt x="90804" y="45142"/>
                    <a:pt x="106177" y="41401"/>
                    <a:pt x="119282" y="31968"/>
                  </a:cubicBezTo>
                  <a:cubicBezTo>
                    <a:pt x="125990" y="27139"/>
                    <a:pt x="132221" y="21338"/>
                    <a:pt x="138817" y="16271"/>
                  </a:cubicBezTo>
                  <a:cubicBezTo>
                    <a:pt x="142143" y="13714"/>
                    <a:pt x="145448" y="11379"/>
                    <a:pt x="149316" y="10440"/>
                  </a:cubicBezTo>
                  <a:cubicBezTo>
                    <a:pt x="150812" y="10078"/>
                    <a:pt x="152323" y="9917"/>
                    <a:pt x="153836" y="9917"/>
                  </a:cubicBezTo>
                  <a:cubicBezTo>
                    <a:pt x="155625" y="9917"/>
                    <a:pt x="157416" y="10142"/>
                    <a:pt x="159185" y="10527"/>
                  </a:cubicBezTo>
                  <a:cubicBezTo>
                    <a:pt x="162983" y="11352"/>
                    <a:pt x="166672" y="12839"/>
                    <a:pt x="170334" y="14321"/>
                  </a:cubicBezTo>
                  <a:cubicBezTo>
                    <a:pt x="174482" y="15997"/>
                    <a:pt x="178713" y="17383"/>
                    <a:pt x="182992" y="18407"/>
                  </a:cubicBezTo>
                  <a:cubicBezTo>
                    <a:pt x="186653" y="19282"/>
                    <a:pt x="190426" y="19787"/>
                    <a:pt x="194193" y="19787"/>
                  </a:cubicBezTo>
                  <a:cubicBezTo>
                    <a:pt x="197694" y="19787"/>
                    <a:pt x="201190" y="19351"/>
                    <a:pt x="204587" y="18369"/>
                  </a:cubicBezTo>
                  <a:cubicBezTo>
                    <a:pt x="206831" y="17721"/>
                    <a:pt x="209570" y="16218"/>
                    <a:pt x="208195" y="12736"/>
                  </a:cubicBezTo>
                  <a:cubicBezTo>
                    <a:pt x="207019" y="9759"/>
                    <a:pt x="203809" y="8201"/>
                    <a:pt x="201535" y="7001"/>
                  </a:cubicBezTo>
                  <a:cubicBezTo>
                    <a:pt x="195238" y="3676"/>
                    <a:pt x="188684" y="1200"/>
                    <a:pt x="181872" y="426"/>
                  </a:cubicBezTo>
                  <a:cubicBezTo>
                    <a:pt x="179055" y="106"/>
                    <a:pt x="176227" y="0"/>
                    <a:pt x="173399" y="0"/>
                  </a:cubicBezTo>
                  <a:close/>
                </a:path>
              </a:pathLst>
            </a:custGeom>
            <a:solidFill>
              <a:srgbClr val="FAC539">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 name="Google Shape;418;p16"/>
            <p:cNvSpPr/>
            <p:nvPr/>
          </p:nvSpPr>
          <p:spPr>
            <a:xfrm rot="10800000" flipH="1">
              <a:off x="-89101" y="4643126"/>
              <a:ext cx="819678" cy="314658"/>
            </a:xfrm>
            <a:custGeom>
              <a:avLst/>
              <a:gdLst/>
              <a:ahLst/>
              <a:cxnLst/>
              <a:rect l="l" t="t" r="r" b="b"/>
              <a:pathLst>
                <a:path w="20483" h="7863" extrusionOk="0">
                  <a:moveTo>
                    <a:pt x="10679" y="1"/>
                  </a:moveTo>
                  <a:cubicBezTo>
                    <a:pt x="7200" y="1"/>
                    <a:pt x="3530" y="930"/>
                    <a:pt x="0" y="1036"/>
                  </a:cubicBezTo>
                  <a:lnTo>
                    <a:pt x="0" y="7210"/>
                  </a:lnTo>
                  <a:cubicBezTo>
                    <a:pt x="73" y="7210"/>
                    <a:pt x="146" y="7210"/>
                    <a:pt x="218" y="7210"/>
                  </a:cubicBezTo>
                  <a:cubicBezTo>
                    <a:pt x="2966" y="7210"/>
                    <a:pt x="5723" y="7366"/>
                    <a:pt x="8473" y="7532"/>
                  </a:cubicBezTo>
                  <a:cubicBezTo>
                    <a:pt x="10471" y="7652"/>
                    <a:pt x="12481" y="7858"/>
                    <a:pt x="14482" y="7862"/>
                  </a:cubicBezTo>
                  <a:cubicBezTo>
                    <a:pt x="14579" y="7862"/>
                    <a:pt x="14677" y="7863"/>
                    <a:pt x="14776" y="7863"/>
                  </a:cubicBezTo>
                  <a:cubicBezTo>
                    <a:pt x="16107" y="7863"/>
                    <a:pt x="17589" y="7805"/>
                    <a:pt x="18794" y="7093"/>
                  </a:cubicBezTo>
                  <a:cubicBezTo>
                    <a:pt x="20483" y="6096"/>
                    <a:pt x="19330" y="4228"/>
                    <a:pt x="18366" y="3075"/>
                  </a:cubicBezTo>
                  <a:cubicBezTo>
                    <a:pt x="16959" y="1395"/>
                    <a:pt x="15150" y="529"/>
                    <a:pt x="13253" y="203"/>
                  </a:cubicBezTo>
                  <a:cubicBezTo>
                    <a:pt x="12410" y="59"/>
                    <a:pt x="11551" y="1"/>
                    <a:pt x="10679" y="1"/>
                  </a:cubicBezTo>
                  <a:close/>
                </a:path>
              </a:pathLst>
            </a:custGeom>
            <a:solidFill>
              <a:srgbClr val="FAC539">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 name="Google Shape;419;p16"/>
            <p:cNvSpPr/>
            <p:nvPr/>
          </p:nvSpPr>
          <p:spPr>
            <a:xfrm rot="10800000" flipH="1">
              <a:off x="-89101" y="3286257"/>
              <a:ext cx="9361694" cy="2012360"/>
            </a:xfrm>
            <a:custGeom>
              <a:avLst/>
              <a:gdLst/>
              <a:ahLst/>
              <a:cxnLst/>
              <a:rect l="l" t="t" r="r" b="b"/>
              <a:pathLst>
                <a:path w="233940" h="50287" extrusionOk="0">
                  <a:moveTo>
                    <a:pt x="233940" y="0"/>
                  </a:moveTo>
                  <a:cubicBezTo>
                    <a:pt x="230479" y="1532"/>
                    <a:pt x="227264" y="3838"/>
                    <a:pt x="224035" y="6016"/>
                  </a:cubicBezTo>
                  <a:cubicBezTo>
                    <a:pt x="219999" y="8735"/>
                    <a:pt x="215918" y="11195"/>
                    <a:pt x="211510" y="12795"/>
                  </a:cubicBezTo>
                  <a:cubicBezTo>
                    <a:pt x="205977" y="14804"/>
                    <a:pt x="200252" y="15619"/>
                    <a:pt x="194517" y="15619"/>
                  </a:cubicBezTo>
                  <a:cubicBezTo>
                    <a:pt x="191019" y="15619"/>
                    <a:pt x="187518" y="15316"/>
                    <a:pt x="184053" y="14796"/>
                  </a:cubicBezTo>
                  <a:cubicBezTo>
                    <a:pt x="174879" y="13417"/>
                    <a:pt x="165892" y="10575"/>
                    <a:pt x="156983" y="7553"/>
                  </a:cubicBezTo>
                  <a:cubicBezTo>
                    <a:pt x="154186" y="6603"/>
                    <a:pt x="151295" y="5923"/>
                    <a:pt x="148402" y="5923"/>
                  </a:cubicBezTo>
                  <a:cubicBezTo>
                    <a:pt x="147105" y="5923"/>
                    <a:pt x="145807" y="6060"/>
                    <a:pt x="144518" y="6370"/>
                  </a:cubicBezTo>
                  <a:cubicBezTo>
                    <a:pt x="141010" y="7213"/>
                    <a:pt x="137841" y="9316"/>
                    <a:pt x="134862" y="11732"/>
                  </a:cubicBezTo>
                  <a:cubicBezTo>
                    <a:pt x="131415" y="14529"/>
                    <a:pt x="128149" y="17665"/>
                    <a:pt x="124700" y="20457"/>
                  </a:cubicBezTo>
                  <a:cubicBezTo>
                    <a:pt x="120681" y="23709"/>
                    <a:pt x="116461" y="26565"/>
                    <a:pt x="112085" y="28971"/>
                  </a:cubicBezTo>
                  <a:cubicBezTo>
                    <a:pt x="103869" y="33488"/>
                    <a:pt x="95132" y="36387"/>
                    <a:pt x="86236" y="37674"/>
                  </a:cubicBezTo>
                  <a:cubicBezTo>
                    <a:pt x="82434" y="38224"/>
                    <a:pt x="78620" y="38471"/>
                    <a:pt x="74803" y="38471"/>
                  </a:cubicBezTo>
                  <a:cubicBezTo>
                    <a:pt x="58405" y="38471"/>
                    <a:pt x="41951" y="33908"/>
                    <a:pt x="26125" y="29171"/>
                  </a:cubicBezTo>
                  <a:cubicBezTo>
                    <a:pt x="17408" y="26561"/>
                    <a:pt x="8732" y="23693"/>
                    <a:pt x="0" y="21148"/>
                  </a:cubicBezTo>
                  <a:lnTo>
                    <a:pt x="0" y="30371"/>
                  </a:lnTo>
                  <a:cubicBezTo>
                    <a:pt x="3472" y="33108"/>
                    <a:pt x="7489" y="35009"/>
                    <a:pt x="11115" y="36595"/>
                  </a:cubicBezTo>
                  <a:cubicBezTo>
                    <a:pt x="17532" y="39404"/>
                    <a:pt x="24220" y="41608"/>
                    <a:pt x="30929" y="42938"/>
                  </a:cubicBezTo>
                  <a:cubicBezTo>
                    <a:pt x="38228" y="44386"/>
                    <a:pt x="45630" y="44923"/>
                    <a:pt x="53022" y="44923"/>
                  </a:cubicBezTo>
                  <a:cubicBezTo>
                    <a:pt x="55748" y="44923"/>
                    <a:pt x="58473" y="44850"/>
                    <a:pt x="61191" y="44723"/>
                  </a:cubicBezTo>
                  <a:cubicBezTo>
                    <a:pt x="71533" y="44237"/>
                    <a:pt x="81978" y="43258"/>
                    <a:pt x="92233" y="41498"/>
                  </a:cubicBezTo>
                  <a:cubicBezTo>
                    <a:pt x="102742" y="39694"/>
                    <a:pt x="112661" y="35767"/>
                    <a:pt x="122701" y="31597"/>
                  </a:cubicBezTo>
                  <a:cubicBezTo>
                    <a:pt x="132437" y="27557"/>
                    <a:pt x="142206" y="24207"/>
                    <a:pt x="152521" y="24092"/>
                  </a:cubicBezTo>
                  <a:cubicBezTo>
                    <a:pt x="152754" y="24089"/>
                    <a:pt x="152988" y="24088"/>
                    <a:pt x="153222" y="24088"/>
                  </a:cubicBezTo>
                  <a:cubicBezTo>
                    <a:pt x="163194" y="24088"/>
                    <a:pt x="173100" y="26520"/>
                    <a:pt x="182555" y="30450"/>
                  </a:cubicBezTo>
                  <a:cubicBezTo>
                    <a:pt x="187610" y="32550"/>
                    <a:pt x="192565" y="35025"/>
                    <a:pt x="197604" y="37193"/>
                  </a:cubicBezTo>
                  <a:cubicBezTo>
                    <a:pt x="202625" y="39352"/>
                    <a:pt x="207681" y="41382"/>
                    <a:pt x="212770" y="43265"/>
                  </a:cubicBezTo>
                  <a:cubicBezTo>
                    <a:pt x="219747" y="45846"/>
                    <a:pt x="226825" y="48256"/>
                    <a:pt x="233940" y="50286"/>
                  </a:cubicBezTo>
                  <a:lnTo>
                    <a:pt x="233940" y="34729"/>
                  </a:lnTo>
                  <a:cubicBezTo>
                    <a:pt x="233339" y="34539"/>
                    <a:pt x="232731" y="34368"/>
                    <a:pt x="232112" y="34224"/>
                  </a:cubicBezTo>
                  <a:cubicBezTo>
                    <a:pt x="229270" y="33551"/>
                    <a:pt x="226381" y="33250"/>
                    <a:pt x="223499" y="32996"/>
                  </a:cubicBezTo>
                  <a:cubicBezTo>
                    <a:pt x="219753" y="32668"/>
                    <a:pt x="216005" y="32333"/>
                    <a:pt x="212261" y="31960"/>
                  </a:cubicBezTo>
                  <a:cubicBezTo>
                    <a:pt x="208072" y="31543"/>
                    <a:pt x="203886" y="31089"/>
                    <a:pt x="199705" y="30539"/>
                  </a:cubicBezTo>
                  <a:cubicBezTo>
                    <a:pt x="195713" y="30014"/>
                    <a:pt x="191661" y="29550"/>
                    <a:pt x="187710" y="28635"/>
                  </a:cubicBezTo>
                  <a:cubicBezTo>
                    <a:pt x="184185" y="27821"/>
                    <a:pt x="180587" y="27222"/>
                    <a:pt x="177204" y="25665"/>
                  </a:cubicBezTo>
                  <a:cubicBezTo>
                    <a:pt x="175719" y="24980"/>
                    <a:pt x="173996" y="24080"/>
                    <a:pt x="173054" y="22380"/>
                  </a:cubicBezTo>
                  <a:cubicBezTo>
                    <a:pt x="172381" y="21164"/>
                    <a:pt x="172300" y="19467"/>
                    <a:pt x="173266" y="18466"/>
                  </a:cubicBezTo>
                  <a:cubicBezTo>
                    <a:pt x="174400" y="17293"/>
                    <a:pt x="176205" y="17248"/>
                    <a:pt x="177591" y="17230"/>
                  </a:cubicBezTo>
                  <a:cubicBezTo>
                    <a:pt x="177667" y="17230"/>
                    <a:pt x="177743" y="17229"/>
                    <a:pt x="177820" y="17229"/>
                  </a:cubicBezTo>
                  <a:cubicBezTo>
                    <a:pt x="179957" y="17229"/>
                    <a:pt x="182098" y="17572"/>
                    <a:pt x="184206" y="17983"/>
                  </a:cubicBezTo>
                  <a:cubicBezTo>
                    <a:pt x="186167" y="18365"/>
                    <a:pt x="188113" y="18845"/>
                    <a:pt x="190056" y="19342"/>
                  </a:cubicBezTo>
                  <a:cubicBezTo>
                    <a:pt x="192155" y="19880"/>
                    <a:pt x="194290" y="20178"/>
                    <a:pt x="196416" y="20482"/>
                  </a:cubicBezTo>
                  <a:cubicBezTo>
                    <a:pt x="200378" y="21047"/>
                    <a:pt x="204372" y="21430"/>
                    <a:pt x="208364" y="21430"/>
                  </a:cubicBezTo>
                  <a:cubicBezTo>
                    <a:pt x="209889" y="21430"/>
                    <a:pt x="211413" y="21374"/>
                    <a:pt x="212936" y="21251"/>
                  </a:cubicBezTo>
                  <a:cubicBezTo>
                    <a:pt x="218320" y="20818"/>
                    <a:pt x="223791" y="19532"/>
                    <a:pt x="228641" y="16425"/>
                  </a:cubicBezTo>
                  <a:cubicBezTo>
                    <a:pt x="230586" y="15179"/>
                    <a:pt x="232358" y="13636"/>
                    <a:pt x="233940" y="11842"/>
                  </a:cubicBezTo>
                  <a:lnTo>
                    <a:pt x="233940" y="0"/>
                  </a:lnTo>
                  <a:close/>
                </a:path>
              </a:pathLst>
            </a:custGeom>
            <a:solidFill>
              <a:srgbClr val="FAC539">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 name="Google Shape;420;p16"/>
            <p:cNvSpPr/>
            <p:nvPr/>
          </p:nvSpPr>
          <p:spPr>
            <a:xfrm rot="10800000" flipH="1">
              <a:off x="-88861" y="2867214"/>
              <a:ext cx="5153814" cy="1015564"/>
            </a:xfrm>
            <a:custGeom>
              <a:avLst/>
              <a:gdLst/>
              <a:ahLst/>
              <a:cxnLst/>
              <a:rect l="l" t="t" r="r" b="b"/>
              <a:pathLst>
                <a:path w="128789" h="25378" extrusionOk="0">
                  <a:moveTo>
                    <a:pt x="125460" y="1"/>
                  </a:moveTo>
                  <a:cubicBezTo>
                    <a:pt x="124112" y="1"/>
                    <a:pt x="122755" y="233"/>
                    <a:pt x="121432" y="495"/>
                  </a:cubicBezTo>
                  <a:cubicBezTo>
                    <a:pt x="117708" y="1235"/>
                    <a:pt x="114038" y="2428"/>
                    <a:pt x="110408" y="3702"/>
                  </a:cubicBezTo>
                  <a:cubicBezTo>
                    <a:pt x="101528" y="6816"/>
                    <a:pt x="92732" y="10293"/>
                    <a:pt x="83787" y="13112"/>
                  </a:cubicBezTo>
                  <a:cubicBezTo>
                    <a:pt x="72182" y="16772"/>
                    <a:pt x="60329" y="19483"/>
                    <a:pt x="48340" y="19746"/>
                  </a:cubicBezTo>
                  <a:cubicBezTo>
                    <a:pt x="47589" y="19762"/>
                    <a:pt x="46838" y="19771"/>
                    <a:pt x="46087" y="19771"/>
                  </a:cubicBezTo>
                  <a:cubicBezTo>
                    <a:pt x="36277" y="19771"/>
                    <a:pt x="26528" y="18319"/>
                    <a:pt x="17277" y="13958"/>
                  </a:cubicBezTo>
                  <a:cubicBezTo>
                    <a:pt x="14817" y="12796"/>
                    <a:pt x="12434" y="11433"/>
                    <a:pt x="10052" y="10038"/>
                  </a:cubicBezTo>
                  <a:cubicBezTo>
                    <a:pt x="7467" y="8528"/>
                    <a:pt x="4765" y="7378"/>
                    <a:pt x="2106" y="6103"/>
                  </a:cubicBezTo>
                  <a:cubicBezTo>
                    <a:pt x="1402" y="5766"/>
                    <a:pt x="699" y="5418"/>
                    <a:pt x="0" y="5056"/>
                  </a:cubicBezTo>
                  <a:lnTo>
                    <a:pt x="0" y="11211"/>
                  </a:lnTo>
                  <a:cubicBezTo>
                    <a:pt x="4701" y="13100"/>
                    <a:pt x="9362" y="15161"/>
                    <a:pt x="14041" y="17090"/>
                  </a:cubicBezTo>
                  <a:cubicBezTo>
                    <a:pt x="16400" y="18063"/>
                    <a:pt x="18775" y="19117"/>
                    <a:pt x="21195" y="19846"/>
                  </a:cubicBezTo>
                  <a:cubicBezTo>
                    <a:pt x="23656" y="20587"/>
                    <a:pt x="26170" y="20896"/>
                    <a:pt x="28695" y="21030"/>
                  </a:cubicBezTo>
                  <a:cubicBezTo>
                    <a:pt x="33506" y="21285"/>
                    <a:pt x="38258" y="21488"/>
                    <a:pt x="43036" y="22348"/>
                  </a:cubicBezTo>
                  <a:cubicBezTo>
                    <a:pt x="47992" y="23241"/>
                    <a:pt x="52914" y="24461"/>
                    <a:pt x="57900" y="25055"/>
                  </a:cubicBezTo>
                  <a:cubicBezTo>
                    <a:pt x="59669" y="25266"/>
                    <a:pt x="61430" y="25377"/>
                    <a:pt x="63185" y="25377"/>
                  </a:cubicBezTo>
                  <a:cubicBezTo>
                    <a:pt x="66528" y="25377"/>
                    <a:pt x="69851" y="24974"/>
                    <a:pt x="73168" y="24091"/>
                  </a:cubicBezTo>
                  <a:cubicBezTo>
                    <a:pt x="82572" y="21585"/>
                    <a:pt x="91311" y="16379"/>
                    <a:pt x="100290" y="12209"/>
                  </a:cubicBezTo>
                  <a:cubicBezTo>
                    <a:pt x="102551" y="11159"/>
                    <a:pt x="104832" y="10174"/>
                    <a:pt x="107142" y="9317"/>
                  </a:cubicBezTo>
                  <a:cubicBezTo>
                    <a:pt x="109515" y="8437"/>
                    <a:pt x="111919" y="7831"/>
                    <a:pt x="114326" y="7132"/>
                  </a:cubicBezTo>
                  <a:cubicBezTo>
                    <a:pt x="119263" y="5699"/>
                    <a:pt x="123997" y="3389"/>
                    <a:pt x="128789" y="1350"/>
                  </a:cubicBezTo>
                  <a:cubicBezTo>
                    <a:pt x="128436" y="255"/>
                    <a:pt x="127130" y="101"/>
                    <a:pt x="126329" y="35"/>
                  </a:cubicBezTo>
                  <a:cubicBezTo>
                    <a:pt x="126040" y="12"/>
                    <a:pt x="125750" y="1"/>
                    <a:pt x="125460" y="1"/>
                  </a:cubicBezTo>
                  <a:close/>
                </a:path>
              </a:pathLst>
            </a:custGeom>
            <a:solidFill>
              <a:srgbClr val="FAC539">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 name="Google Shape;421;p16"/>
            <p:cNvSpPr/>
            <p:nvPr/>
          </p:nvSpPr>
          <p:spPr>
            <a:xfrm rot="10800000" flipH="1">
              <a:off x="-89101" y="1457331"/>
              <a:ext cx="949935" cy="459281"/>
            </a:xfrm>
            <a:custGeom>
              <a:avLst/>
              <a:gdLst/>
              <a:ahLst/>
              <a:cxnLst/>
              <a:rect l="l" t="t" r="r" b="b"/>
              <a:pathLst>
                <a:path w="23738" h="11477" extrusionOk="0">
                  <a:moveTo>
                    <a:pt x="0" y="0"/>
                  </a:moveTo>
                  <a:lnTo>
                    <a:pt x="0" y="7277"/>
                  </a:lnTo>
                  <a:cubicBezTo>
                    <a:pt x="3475" y="8436"/>
                    <a:pt x="6937" y="9675"/>
                    <a:pt x="10474" y="10467"/>
                  </a:cubicBezTo>
                  <a:cubicBezTo>
                    <a:pt x="12599" y="10942"/>
                    <a:pt x="14945" y="11477"/>
                    <a:pt x="17230" y="11477"/>
                  </a:cubicBezTo>
                  <a:cubicBezTo>
                    <a:pt x="18607" y="11477"/>
                    <a:pt x="19963" y="11282"/>
                    <a:pt x="21233" y="10762"/>
                  </a:cubicBezTo>
                  <a:cubicBezTo>
                    <a:pt x="22964" y="10052"/>
                    <a:pt x="23737" y="8373"/>
                    <a:pt x="22783" y="6233"/>
                  </a:cubicBezTo>
                  <a:cubicBezTo>
                    <a:pt x="21854" y="4148"/>
                    <a:pt x="19780" y="3350"/>
                    <a:pt x="18049" y="2892"/>
                  </a:cubicBezTo>
                  <a:cubicBezTo>
                    <a:pt x="14044" y="1834"/>
                    <a:pt x="9964" y="2398"/>
                    <a:pt x="5923" y="1958"/>
                  </a:cubicBezTo>
                  <a:cubicBezTo>
                    <a:pt x="3848" y="1734"/>
                    <a:pt x="1868" y="1036"/>
                    <a:pt x="0" y="0"/>
                  </a:cubicBezTo>
                  <a:close/>
                </a:path>
              </a:pathLst>
            </a:custGeom>
            <a:solidFill>
              <a:srgbClr val="FAC539">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 name="Google Shape;422;p16"/>
            <p:cNvSpPr/>
            <p:nvPr/>
          </p:nvSpPr>
          <p:spPr>
            <a:xfrm rot="10800000" flipH="1">
              <a:off x="-89101" y="1339902"/>
              <a:ext cx="9361814" cy="2217890"/>
            </a:xfrm>
            <a:custGeom>
              <a:avLst/>
              <a:gdLst/>
              <a:ahLst/>
              <a:cxnLst/>
              <a:rect l="l" t="t" r="r" b="b"/>
              <a:pathLst>
                <a:path w="233943" h="55423" extrusionOk="0">
                  <a:moveTo>
                    <a:pt x="144772" y="1"/>
                  </a:moveTo>
                  <a:cubicBezTo>
                    <a:pt x="142102" y="1"/>
                    <a:pt x="139431" y="96"/>
                    <a:pt x="136766" y="286"/>
                  </a:cubicBezTo>
                  <a:cubicBezTo>
                    <a:pt x="128012" y="909"/>
                    <a:pt x="119276" y="2552"/>
                    <a:pt x="110812" y="5489"/>
                  </a:cubicBezTo>
                  <a:cubicBezTo>
                    <a:pt x="106624" y="6944"/>
                    <a:pt x="102575" y="8874"/>
                    <a:pt x="98468" y="10653"/>
                  </a:cubicBezTo>
                  <a:cubicBezTo>
                    <a:pt x="93953" y="12609"/>
                    <a:pt x="89399" y="14424"/>
                    <a:pt x="84794" y="16010"/>
                  </a:cubicBezTo>
                  <a:cubicBezTo>
                    <a:pt x="74251" y="19642"/>
                    <a:pt x="63428" y="21981"/>
                    <a:pt x="52620" y="21981"/>
                  </a:cubicBezTo>
                  <a:cubicBezTo>
                    <a:pt x="45059" y="21981"/>
                    <a:pt x="37505" y="20836"/>
                    <a:pt x="30059" y="18189"/>
                  </a:cubicBezTo>
                  <a:cubicBezTo>
                    <a:pt x="25579" y="16596"/>
                    <a:pt x="21178" y="14667"/>
                    <a:pt x="16828" y="12578"/>
                  </a:cubicBezTo>
                  <a:cubicBezTo>
                    <a:pt x="12514" y="10509"/>
                    <a:pt x="8272" y="8266"/>
                    <a:pt x="3815" y="6712"/>
                  </a:cubicBezTo>
                  <a:cubicBezTo>
                    <a:pt x="2549" y="6272"/>
                    <a:pt x="1276" y="5888"/>
                    <a:pt x="0" y="5548"/>
                  </a:cubicBezTo>
                  <a:lnTo>
                    <a:pt x="0" y="23614"/>
                  </a:lnTo>
                  <a:cubicBezTo>
                    <a:pt x="12657" y="29572"/>
                    <a:pt x="26166" y="33013"/>
                    <a:pt x="39600" y="33024"/>
                  </a:cubicBezTo>
                  <a:cubicBezTo>
                    <a:pt x="39625" y="33024"/>
                    <a:pt x="39649" y="33024"/>
                    <a:pt x="39674" y="33024"/>
                  </a:cubicBezTo>
                  <a:cubicBezTo>
                    <a:pt x="43920" y="33024"/>
                    <a:pt x="48167" y="32654"/>
                    <a:pt x="52367" y="31843"/>
                  </a:cubicBezTo>
                  <a:cubicBezTo>
                    <a:pt x="54553" y="31420"/>
                    <a:pt x="56709" y="30737"/>
                    <a:pt x="58881" y="30217"/>
                  </a:cubicBezTo>
                  <a:cubicBezTo>
                    <a:pt x="61539" y="29579"/>
                    <a:pt x="64252" y="29008"/>
                    <a:pt x="66965" y="29005"/>
                  </a:cubicBezTo>
                  <a:cubicBezTo>
                    <a:pt x="66982" y="29005"/>
                    <a:pt x="66999" y="29005"/>
                    <a:pt x="67017" y="29005"/>
                  </a:cubicBezTo>
                  <a:cubicBezTo>
                    <a:pt x="68762" y="29005"/>
                    <a:pt x="71102" y="29156"/>
                    <a:pt x="72309" y="31005"/>
                  </a:cubicBezTo>
                  <a:cubicBezTo>
                    <a:pt x="73261" y="32464"/>
                    <a:pt x="73035" y="34779"/>
                    <a:pt x="72433" y="36381"/>
                  </a:cubicBezTo>
                  <a:cubicBezTo>
                    <a:pt x="71760" y="38175"/>
                    <a:pt x="70452" y="39418"/>
                    <a:pt x="69067" y="40261"/>
                  </a:cubicBezTo>
                  <a:cubicBezTo>
                    <a:pt x="65139" y="42655"/>
                    <a:pt x="60371" y="42850"/>
                    <a:pt x="56096" y="42852"/>
                  </a:cubicBezTo>
                  <a:cubicBezTo>
                    <a:pt x="56089" y="42852"/>
                    <a:pt x="56082" y="42852"/>
                    <a:pt x="56075" y="42852"/>
                  </a:cubicBezTo>
                  <a:cubicBezTo>
                    <a:pt x="46902" y="42852"/>
                    <a:pt x="37792" y="41022"/>
                    <a:pt x="28834" y="38660"/>
                  </a:cubicBezTo>
                  <a:cubicBezTo>
                    <a:pt x="19225" y="36125"/>
                    <a:pt x="9684" y="33151"/>
                    <a:pt x="0" y="31087"/>
                  </a:cubicBezTo>
                  <a:lnTo>
                    <a:pt x="0" y="40459"/>
                  </a:lnTo>
                  <a:cubicBezTo>
                    <a:pt x="415" y="40687"/>
                    <a:pt x="838" y="40900"/>
                    <a:pt x="1269" y="41094"/>
                  </a:cubicBezTo>
                  <a:cubicBezTo>
                    <a:pt x="3834" y="42246"/>
                    <a:pt x="6360" y="42550"/>
                    <a:pt x="9049" y="42595"/>
                  </a:cubicBezTo>
                  <a:cubicBezTo>
                    <a:pt x="11321" y="42632"/>
                    <a:pt x="13601" y="42650"/>
                    <a:pt x="15862" y="42966"/>
                  </a:cubicBezTo>
                  <a:cubicBezTo>
                    <a:pt x="17766" y="43232"/>
                    <a:pt x="19811" y="43645"/>
                    <a:pt x="21476" y="44925"/>
                  </a:cubicBezTo>
                  <a:cubicBezTo>
                    <a:pt x="22689" y="45858"/>
                    <a:pt x="23822" y="47631"/>
                    <a:pt x="23620" y="49546"/>
                  </a:cubicBezTo>
                  <a:cubicBezTo>
                    <a:pt x="23450" y="51198"/>
                    <a:pt x="22153" y="51995"/>
                    <a:pt x="21013" y="52388"/>
                  </a:cubicBezTo>
                  <a:cubicBezTo>
                    <a:pt x="19769" y="52816"/>
                    <a:pt x="18468" y="52983"/>
                    <a:pt x="17149" y="52983"/>
                  </a:cubicBezTo>
                  <a:cubicBezTo>
                    <a:pt x="14678" y="52983"/>
                    <a:pt x="12147" y="52396"/>
                    <a:pt x="9822" y="51845"/>
                  </a:cubicBezTo>
                  <a:cubicBezTo>
                    <a:pt x="6510" y="51059"/>
                    <a:pt x="3259" y="49899"/>
                    <a:pt x="0" y="48810"/>
                  </a:cubicBezTo>
                  <a:lnTo>
                    <a:pt x="0" y="54602"/>
                  </a:lnTo>
                  <a:cubicBezTo>
                    <a:pt x="5036" y="55007"/>
                    <a:pt x="10079" y="55225"/>
                    <a:pt x="15119" y="55348"/>
                  </a:cubicBezTo>
                  <a:cubicBezTo>
                    <a:pt x="17082" y="55396"/>
                    <a:pt x="19048" y="55423"/>
                    <a:pt x="21015" y="55423"/>
                  </a:cubicBezTo>
                  <a:cubicBezTo>
                    <a:pt x="29997" y="55423"/>
                    <a:pt x="38994" y="54866"/>
                    <a:pt x="47880" y="53219"/>
                  </a:cubicBezTo>
                  <a:cubicBezTo>
                    <a:pt x="52943" y="52282"/>
                    <a:pt x="58028" y="51048"/>
                    <a:pt x="62912" y="49101"/>
                  </a:cubicBezTo>
                  <a:cubicBezTo>
                    <a:pt x="67581" y="47240"/>
                    <a:pt x="72025" y="44594"/>
                    <a:pt x="76326" y="41657"/>
                  </a:cubicBezTo>
                  <a:cubicBezTo>
                    <a:pt x="84683" y="35949"/>
                    <a:pt x="92557" y="29085"/>
                    <a:pt x="101261" y="24207"/>
                  </a:cubicBezTo>
                  <a:cubicBezTo>
                    <a:pt x="110109" y="19249"/>
                    <a:pt x="119692" y="17446"/>
                    <a:pt x="129288" y="16670"/>
                  </a:cubicBezTo>
                  <a:cubicBezTo>
                    <a:pt x="132649" y="16399"/>
                    <a:pt x="136013" y="16271"/>
                    <a:pt x="139377" y="16271"/>
                  </a:cubicBezTo>
                  <a:cubicBezTo>
                    <a:pt x="157478" y="16271"/>
                    <a:pt x="175585" y="19963"/>
                    <a:pt x="193212" y="24804"/>
                  </a:cubicBezTo>
                  <a:cubicBezTo>
                    <a:pt x="203630" y="27665"/>
                    <a:pt x="214279" y="30372"/>
                    <a:pt x="224304" y="35040"/>
                  </a:cubicBezTo>
                  <a:cubicBezTo>
                    <a:pt x="227597" y="36575"/>
                    <a:pt x="230795" y="38437"/>
                    <a:pt x="233942" y="40411"/>
                  </a:cubicBezTo>
                  <a:lnTo>
                    <a:pt x="233942" y="31703"/>
                  </a:lnTo>
                  <a:cubicBezTo>
                    <a:pt x="228231" y="27859"/>
                    <a:pt x="222155" y="24807"/>
                    <a:pt x="216214" y="21705"/>
                  </a:cubicBezTo>
                  <a:cubicBezTo>
                    <a:pt x="207456" y="17134"/>
                    <a:pt x="198525" y="13002"/>
                    <a:pt x="189487" y="9410"/>
                  </a:cubicBezTo>
                  <a:cubicBezTo>
                    <a:pt x="180687" y="5912"/>
                    <a:pt x="171778" y="2926"/>
                    <a:pt x="162615" y="1437"/>
                  </a:cubicBezTo>
                  <a:cubicBezTo>
                    <a:pt x="156702" y="476"/>
                    <a:pt x="150736" y="1"/>
                    <a:pt x="144772" y="1"/>
                  </a:cubicBezTo>
                  <a:close/>
                </a:path>
              </a:pathLst>
            </a:custGeom>
            <a:solidFill>
              <a:srgbClr val="FAC539">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 name="Google Shape;423;p16"/>
            <p:cNvSpPr/>
            <p:nvPr/>
          </p:nvSpPr>
          <p:spPr>
            <a:xfrm rot="10800000" flipH="1">
              <a:off x="4312517" y="466828"/>
              <a:ext cx="4960169" cy="2176352"/>
            </a:xfrm>
            <a:custGeom>
              <a:avLst/>
              <a:gdLst/>
              <a:ahLst/>
              <a:cxnLst/>
              <a:rect l="l" t="t" r="r" b="b"/>
              <a:pathLst>
                <a:path w="123950" h="54385" extrusionOk="0">
                  <a:moveTo>
                    <a:pt x="25687" y="0"/>
                  </a:moveTo>
                  <a:cubicBezTo>
                    <a:pt x="25613" y="0"/>
                    <a:pt x="25540" y="0"/>
                    <a:pt x="25467" y="0"/>
                  </a:cubicBezTo>
                  <a:cubicBezTo>
                    <a:pt x="22189" y="8"/>
                    <a:pt x="18895" y="286"/>
                    <a:pt x="15653" y="893"/>
                  </a:cubicBezTo>
                  <a:cubicBezTo>
                    <a:pt x="12106" y="1558"/>
                    <a:pt x="8455" y="2579"/>
                    <a:pt x="5276" y="4757"/>
                  </a:cubicBezTo>
                  <a:cubicBezTo>
                    <a:pt x="2358" y="6754"/>
                    <a:pt x="1" y="10011"/>
                    <a:pt x="133" y="14446"/>
                  </a:cubicBezTo>
                  <a:cubicBezTo>
                    <a:pt x="289" y="19675"/>
                    <a:pt x="3866" y="23250"/>
                    <a:pt x="7286" y="25363"/>
                  </a:cubicBezTo>
                  <a:cubicBezTo>
                    <a:pt x="11223" y="27796"/>
                    <a:pt x="15408" y="28684"/>
                    <a:pt x="19651" y="28684"/>
                  </a:cubicBezTo>
                  <a:cubicBezTo>
                    <a:pt x="25154" y="28684"/>
                    <a:pt x="30756" y="27191"/>
                    <a:pt x="36046" y="25632"/>
                  </a:cubicBezTo>
                  <a:cubicBezTo>
                    <a:pt x="41465" y="24035"/>
                    <a:pt x="46862" y="22167"/>
                    <a:pt x="52380" y="21177"/>
                  </a:cubicBezTo>
                  <a:cubicBezTo>
                    <a:pt x="56587" y="20424"/>
                    <a:pt x="60828" y="20023"/>
                    <a:pt x="65073" y="20023"/>
                  </a:cubicBezTo>
                  <a:cubicBezTo>
                    <a:pt x="66363" y="20023"/>
                    <a:pt x="67654" y="20060"/>
                    <a:pt x="68944" y="20135"/>
                  </a:cubicBezTo>
                  <a:cubicBezTo>
                    <a:pt x="79965" y="20783"/>
                    <a:pt x="90870" y="24103"/>
                    <a:pt x="100937" y="29809"/>
                  </a:cubicBezTo>
                  <a:cubicBezTo>
                    <a:pt x="105755" y="32540"/>
                    <a:pt x="110519" y="35684"/>
                    <a:pt x="114557" y="40038"/>
                  </a:cubicBezTo>
                  <a:cubicBezTo>
                    <a:pt x="118056" y="43811"/>
                    <a:pt x="120978" y="48359"/>
                    <a:pt x="123419" y="53277"/>
                  </a:cubicBezTo>
                  <a:cubicBezTo>
                    <a:pt x="123600" y="53644"/>
                    <a:pt x="123773" y="54016"/>
                    <a:pt x="123950" y="54384"/>
                  </a:cubicBezTo>
                  <a:lnTo>
                    <a:pt x="123950" y="30590"/>
                  </a:lnTo>
                  <a:cubicBezTo>
                    <a:pt x="115011" y="23740"/>
                    <a:pt x="104675" y="20070"/>
                    <a:pt x="94699" y="16430"/>
                  </a:cubicBezTo>
                  <a:cubicBezTo>
                    <a:pt x="83278" y="12265"/>
                    <a:pt x="71945" y="7950"/>
                    <a:pt x="60279" y="4996"/>
                  </a:cubicBezTo>
                  <a:cubicBezTo>
                    <a:pt x="48938" y="2125"/>
                    <a:pt x="37275" y="0"/>
                    <a:pt x="25687" y="0"/>
                  </a:cubicBezTo>
                  <a:close/>
                </a:path>
              </a:pathLst>
            </a:custGeom>
            <a:solidFill>
              <a:srgbClr val="FAC539">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 name="Google Shape;424;p16"/>
            <p:cNvSpPr/>
            <p:nvPr/>
          </p:nvSpPr>
          <p:spPr>
            <a:xfrm rot="10800000" flipH="1">
              <a:off x="-89101" y="-110955"/>
              <a:ext cx="4579363" cy="1972262"/>
            </a:xfrm>
            <a:custGeom>
              <a:avLst/>
              <a:gdLst/>
              <a:ahLst/>
              <a:cxnLst/>
              <a:rect l="l" t="t" r="r" b="b"/>
              <a:pathLst>
                <a:path w="114434" h="49285" extrusionOk="0">
                  <a:moveTo>
                    <a:pt x="97111" y="0"/>
                  </a:moveTo>
                  <a:cubicBezTo>
                    <a:pt x="92375" y="0"/>
                    <a:pt x="88229" y="4066"/>
                    <a:pt x="85079" y="8725"/>
                  </a:cubicBezTo>
                  <a:cubicBezTo>
                    <a:pt x="81036" y="14698"/>
                    <a:pt x="78056" y="22263"/>
                    <a:pt x="72346" y="26006"/>
                  </a:cubicBezTo>
                  <a:cubicBezTo>
                    <a:pt x="69011" y="28192"/>
                    <a:pt x="65286" y="29191"/>
                    <a:pt x="61597" y="29874"/>
                  </a:cubicBezTo>
                  <a:cubicBezTo>
                    <a:pt x="57172" y="30696"/>
                    <a:pt x="52733" y="31343"/>
                    <a:pt x="48270" y="31736"/>
                  </a:cubicBezTo>
                  <a:cubicBezTo>
                    <a:pt x="43819" y="32127"/>
                    <a:pt x="39334" y="32342"/>
                    <a:pt x="34849" y="32342"/>
                  </a:cubicBezTo>
                  <a:cubicBezTo>
                    <a:pt x="29827" y="32342"/>
                    <a:pt x="24804" y="32073"/>
                    <a:pt x="19828" y="31484"/>
                  </a:cubicBezTo>
                  <a:cubicBezTo>
                    <a:pt x="13156" y="30694"/>
                    <a:pt x="6527" y="29288"/>
                    <a:pt x="0" y="27342"/>
                  </a:cubicBezTo>
                  <a:lnTo>
                    <a:pt x="0" y="45284"/>
                  </a:lnTo>
                  <a:cubicBezTo>
                    <a:pt x="0" y="47494"/>
                    <a:pt x="1415" y="49285"/>
                    <a:pt x="3161" y="49285"/>
                  </a:cubicBezTo>
                  <a:lnTo>
                    <a:pt x="54554" y="49285"/>
                  </a:lnTo>
                  <a:cubicBezTo>
                    <a:pt x="57524" y="43691"/>
                    <a:pt x="61460" y="38933"/>
                    <a:pt x="66165" y="35699"/>
                  </a:cubicBezTo>
                  <a:cubicBezTo>
                    <a:pt x="74007" y="30307"/>
                    <a:pt x="82814" y="29860"/>
                    <a:pt x="91444" y="28199"/>
                  </a:cubicBezTo>
                  <a:cubicBezTo>
                    <a:pt x="94850" y="27544"/>
                    <a:pt x="98284" y="26656"/>
                    <a:pt x="101576" y="25345"/>
                  </a:cubicBezTo>
                  <a:cubicBezTo>
                    <a:pt x="104402" y="24220"/>
                    <a:pt x="107468" y="22637"/>
                    <a:pt x="109397" y="19658"/>
                  </a:cubicBezTo>
                  <a:cubicBezTo>
                    <a:pt x="114434" y="11884"/>
                    <a:pt x="106261" y="3395"/>
                    <a:pt x="100927" y="890"/>
                  </a:cubicBezTo>
                  <a:cubicBezTo>
                    <a:pt x="99620" y="276"/>
                    <a:pt x="98345" y="0"/>
                    <a:pt x="97111" y="0"/>
                  </a:cubicBezTo>
                  <a:close/>
                </a:path>
              </a:pathLst>
            </a:custGeom>
            <a:solidFill>
              <a:srgbClr val="FAC539">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 name="Google Shape;425;p16"/>
            <p:cNvSpPr/>
            <p:nvPr/>
          </p:nvSpPr>
          <p:spPr>
            <a:xfrm rot="10800000" flipH="1">
              <a:off x="2774626" y="-110972"/>
              <a:ext cx="4319449" cy="712432"/>
            </a:xfrm>
            <a:custGeom>
              <a:avLst/>
              <a:gdLst/>
              <a:ahLst/>
              <a:cxnLst/>
              <a:rect l="l" t="t" r="r" b="b"/>
              <a:pathLst>
                <a:path w="107939" h="17803" extrusionOk="0">
                  <a:moveTo>
                    <a:pt x="27543" y="0"/>
                  </a:moveTo>
                  <a:cubicBezTo>
                    <a:pt x="27240" y="0"/>
                    <a:pt x="26937" y="6"/>
                    <a:pt x="26634" y="18"/>
                  </a:cubicBezTo>
                  <a:cubicBezTo>
                    <a:pt x="24027" y="121"/>
                    <a:pt x="21392" y="745"/>
                    <a:pt x="19094" y="2364"/>
                  </a:cubicBezTo>
                  <a:cubicBezTo>
                    <a:pt x="18481" y="2797"/>
                    <a:pt x="16577" y="4050"/>
                    <a:pt x="17537" y="5118"/>
                  </a:cubicBezTo>
                  <a:cubicBezTo>
                    <a:pt x="18117" y="5762"/>
                    <a:pt x="19161" y="5928"/>
                    <a:pt x="19890" y="6091"/>
                  </a:cubicBezTo>
                  <a:cubicBezTo>
                    <a:pt x="23855" y="6979"/>
                    <a:pt x="27949" y="6569"/>
                    <a:pt x="31949" y="6998"/>
                  </a:cubicBezTo>
                  <a:cubicBezTo>
                    <a:pt x="35180" y="7344"/>
                    <a:pt x="39652" y="7834"/>
                    <a:pt x="41798" y="11379"/>
                  </a:cubicBezTo>
                  <a:cubicBezTo>
                    <a:pt x="41873" y="11504"/>
                    <a:pt x="41874" y="11697"/>
                    <a:pt x="41748" y="11777"/>
                  </a:cubicBezTo>
                  <a:cubicBezTo>
                    <a:pt x="40684" y="12461"/>
                    <a:pt x="39488" y="12703"/>
                    <a:pt x="38262" y="12703"/>
                  </a:cubicBezTo>
                  <a:cubicBezTo>
                    <a:pt x="36542" y="12703"/>
                    <a:pt x="34763" y="12227"/>
                    <a:pt x="33207" y="11823"/>
                  </a:cubicBezTo>
                  <a:cubicBezTo>
                    <a:pt x="31601" y="11407"/>
                    <a:pt x="30013" y="10894"/>
                    <a:pt x="28412" y="10466"/>
                  </a:cubicBezTo>
                  <a:cubicBezTo>
                    <a:pt x="26593" y="9980"/>
                    <a:pt x="24742" y="9711"/>
                    <a:pt x="22919" y="9248"/>
                  </a:cubicBezTo>
                  <a:cubicBezTo>
                    <a:pt x="18811" y="8207"/>
                    <a:pt x="14751" y="6811"/>
                    <a:pt x="10581" y="6185"/>
                  </a:cubicBezTo>
                  <a:cubicBezTo>
                    <a:pt x="9499" y="6023"/>
                    <a:pt x="8286" y="5852"/>
                    <a:pt x="7075" y="5852"/>
                  </a:cubicBezTo>
                  <a:cubicBezTo>
                    <a:pt x="5505" y="5852"/>
                    <a:pt x="3938" y="6139"/>
                    <a:pt x="2667" y="7101"/>
                  </a:cubicBezTo>
                  <a:cubicBezTo>
                    <a:pt x="702" y="8588"/>
                    <a:pt x="1" y="12230"/>
                    <a:pt x="827" y="14868"/>
                  </a:cubicBezTo>
                  <a:cubicBezTo>
                    <a:pt x="1191" y="16035"/>
                    <a:pt x="1835" y="16995"/>
                    <a:pt x="2588" y="17803"/>
                  </a:cubicBezTo>
                  <a:lnTo>
                    <a:pt x="107349" y="17803"/>
                  </a:lnTo>
                  <a:cubicBezTo>
                    <a:pt x="107939" y="14229"/>
                    <a:pt x="104542" y="9947"/>
                    <a:pt x="102361" y="8404"/>
                  </a:cubicBezTo>
                  <a:cubicBezTo>
                    <a:pt x="99751" y="6560"/>
                    <a:pt x="96718" y="5974"/>
                    <a:pt x="93716" y="5974"/>
                  </a:cubicBezTo>
                  <a:cubicBezTo>
                    <a:pt x="92496" y="5974"/>
                    <a:pt x="91282" y="6070"/>
                    <a:pt x="90103" y="6219"/>
                  </a:cubicBezTo>
                  <a:cubicBezTo>
                    <a:pt x="87978" y="6486"/>
                    <a:pt x="85895" y="7048"/>
                    <a:pt x="83786" y="7444"/>
                  </a:cubicBezTo>
                  <a:cubicBezTo>
                    <a:pt x="81051" y="7961"/>
                    <a:pt x="78295" y="8278"/>
                    <a:pt x="75534" y="8442"/>
                  </a:cubicBezTo>
                  <a:cubicBezTo>
                    <a:pt x="74026" y="8532"/>
                    <a:pt x="72516" y="8576"/>
                    <a:pt x="71005" y="8576"/>
                  </a:cubicBezTo>
                  <a:cubicBezTo>
                    <a:pt x="66567" y="8576"/>
                    <a:pt x="62125" y="8194"/>
                    <a:pt x="57730" y="7447"/>
                  </a:cubicBezTo>
                  <a:cubicBezTo>
                    <a:pt x="52546" y="6565"/>
                    <a:pt x="47524" y="4962"/>
                    <a:pt x="42478" y="3264"/>
                  </a:cubicBezTo>
                  <a:cubicBezTo>
                    <a:pt x="37619" y="1632"/>
                    <a:pt x="32605" y="0"/>
                    <a:pt x="27543" y="0"/>
                  </a:cubicBezTo>
                  <a:close/>
                </a:path>
              </a:pathLst>
            </a:custGeom>
            <a:solidFill>
              <a:srgbClr val="FAC539">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 name="Google Shape;426;p16"/>
            <p:cNvSpPr/>
            <p:nvPr/>
          </p:nvSpPr>
          <p:spPr>
            <a:xfrm rot="10800000" flipH="1">
              <a:off x="8048796" y="-111212"/>
              <a:ext cx="658408" cy="716833"/>
            </a:xfrm>
            <a:custGeom>
              <a:avLst/>
              <a:gdLst/>
              <a:ahLst/>
              <a:cxnLst/>
              <a:rect l="l" t="t" r="r" b="b"/>
              <a:pathLst>
                <a:path w="16453" h="17913" extrusionOk="0">
                  <a:moveTo>
                    <a:pt x="3031" y="0"/>
                  </a:moveTo>
                  <a:cubicBezTo>
                    <a:pt x="3004" y="0"/>
                    <a:pt x="2977" y="1"/>
                    <a:pt x="2950" y="2"/>
                  </a:cubicBezTo>
                  <a:cubicBezTo>
                    <a:pt x="1" y="132"/>
                    <a:pt x="2474" y="3624"/>
                    <a:pt x="3374" y="4819"/>
                  </a:cubicBezTo>
                  <a:cubicBezTo>
                    <a:pt x="5353" y="7446"/>
                    <a:pt x="8065" y="13097"/>
                    <a:pt x="8485" y="17912"/>
                  </a:cubicBezTo>
                  <a:lnTo>
                    <a:pt x="16452" y="17912"/>
                  </a:lnTo>
                  <a:cubicBezTo>
                    <a:pt x="15488" y="16742"/>
                    <a:pt x="14559" y="15523"/>
                    <a:pt x="13682" y="14232"/>
                  </a:cubicBezTo>
                  <a:cubicBezTo>
                    <a:pt x="11356" y="10805"/>
                    <a:pt x="9597" y="6836"/>
                    <a:pt x="7171" y="3507"/>
                  </a:cubicBezTo>
                  <a:cubicBezTo>
                    <a:pt x="6176" y="2144"/>
                    <a:pt x="4651" y="0"/>
                    <a:pt x="3031" y="0"/>
                  </a:cubicBezTo>
                  <a:close/>
                </a:path>
              </a:pathLst>
            </a:custGeom>
            <a:solidFill>
              <a:srgbClr val="FAC539">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 name="Google Shape;427;p16"/>
            <p:cNvSpPr/>
            <p:nvPr/>
          </p:nvSpPr>
          <p:spPr>
            <a:xfrm rot="10800000" flipH="1">
              <a:off x="4946282" y="-111041"/>
              <a:ext cx="4326332" cy="1547277"/>
            </a:xfrm>
            <a:custGeom>
              <a:avLst/>
              <a:gdLst/>
              <a:ahLst/>
              <a:cxnLst/>
              <a:rect l="l" t="t" r="r" b="b"/>
              <a:pathLst>
                <a:path w="108111" h="38665" extrusionOk="0">
                  <a:moveTo>
                    <a:pt x="45814" y="1"/>
                  </a:moveTo>
                  <a:cubicBezTo>
                    <a:pt x="35137" y="1"/>
                    <a:pt x="24388" y="2076"/>
                    <a:pt x="14090" y="5571"/>
                  </a:cubicBezTo>
                  <a:cubicBezTo>
                    <a:pt x="10624" y="6748"/>
                    <a:pt x="7061" y="8059"/>
                    <a:pt x="3946" y="10366"/>
                  </a:cubicBezTo>
                  <a:cubicBezTo>
                    <a:pt x="2615" y="11352"/>
                    <a:pt x="1078" y="12695"/>
                    <a:pt x="565" y="14641"/>
                  </a:cubicBezTo>
                  <a:cubicBezTo>
                    <a:pt x="1" y="16782"/>
                    <a:pt x="1151" y="18845"/>
                    <a:pt x="2414" y="20142"/>
                  </a:cubicBezTo>
                  <a:cubicBezTo>
                    <a:pt x="4524" y="22313"/>
                    <a:pt x="7328" y="22930"/>
                    <a:pt x="10110" y="22930"/>
                  </a:cubicBezTo>
                  <a:cubicBezTo>
                    <a:pt x="11691" y="22930"/>
                    <a:pt x="13266" y="22730"/>
                    <a:pt x="14702" y="22504"/>
                  </a:cubicBezTo>
                  <a:cubicBezTo>
                    <a:pt x="19304" y="21780"/>
                    <a:pt x="23791" y="20252"/>
                    <a:pt x="28307" y="18979"/>
                  </a:cubicBezTo>
                  <a:cubicBezTo>
                    <a:pt x="31469" y="18088"/>
                    <a:pt x="34583" y="17727"/>
                    <a:pt x="37812" y="17553"/>
                  </a:cubicBezTo>
                  <a:cubicBezTo>
                    <a:pt x="39567" y="17460"/>
                    <a:pt x="41324" y="17409"/>
                    <a:pt x="43081" y="17409"/>
                  </a:cubicBezTo>
                  <a:cubicBezTo>
                    <a:pt x="45289" y="17409"/>
                    <a:pt x="47497" y="17490"/>
                    <a:pt x="49701" y="17670"/>
                  </a:cubicBezTo>
                  <a:cubicBezTo>
                    <a:pt x="53900" y="18013"/>
                    <a:pt x="58120" y="18692"/>
                    <a:pt x="62182" y="20121"/>
                  </a:cubicBezTo>
                  <a:cubicBezTo>
                    <a:pt x="65643" y="21338"/>
                    <a:pt x="69140" y="23140"/>
                    <a:pt x="71836" y="26229"/>
                  </a:cubicBezTo>
                  <a:cubicBezTo>
                    <a:pt x="74556" y="29344"/>
                    <a:pt x="76197" y="34210"/>
                    <a:pt x="75759" y="38664"/>
                  </a:cubicBezTo>
                  <a:lnTo>
                    <a:pt x="85535" y="38664"/>
                  </a:lnTo>
                  <a:cubicBezTo>
                    <a:pt x="85296" y="35981"/>
                    <a:pt x="84353" y="33119"/>
                    <a:pt x="83500" y="31067"/>
                  </a:cubicBezTo>
                  <a:cubicBezTo>
                    <a:pt x="82723" y="29197"/>
                    <a:pt x="81831" y="27538"/>
                    <a:pt x="80681" y="26012"/>
                  </a:cubicBezTo>
                  <a:cubicBezTo>
                    <a:pt x="79935" y="25023"/>
                    <a:pt x="78306" y="23246"/>
                    <a:pt x="78633" y="21650"/>
                  </a:cubicBezTo>
                  <a:cubicBezTo>
                    <a:pt x="78840" y="20643"/>
                    <a:pt x="79649" y="20281"/>
                    <a:pt x="80449" y="20281"/>
                  </a:cubicBezTo>
                  <a:cubicBezTo>
                    <a:pt x="80893" y="20281"/>
                    <a:pt x="81334" y="20392"/>
                    <a:pt x="81670" y="20567"/>
                  </a:cubicBezTo>
                  <a:cubicBezTo>
                    <a:pt x="83214" y="21372"/>
                    <a:pt x="84460" y="23111"/>
                    <a:pt x="85532" y="24674"/>
                  </a:cubicBezTo>
                  <a:cubicBezTo>
                    <a:pt x="88081" y="28395"/>
                    <a:pt x="90008" y="32694"/>
                    <a:pt x="92680" y="36288"/>
                  </a:cubicBezTo>
                  <a:cubicBezTo>
                    <a:pt x="93289" y="37105"/>
                    <a:pt x="93919" y="37895"/>
                    <a:pt x="94562" y="38663"/>
                  </a:cubicBezTo>
                  <a:lnTo>
                    <a:pt x="104952" y="38663"/>
                  </a:lnTo>
                  <a:cubicBezTo>
                    <a:pt x="106677" y="38663"/>
                    <a:pt x="108077" y="36912"/>
                    <a:pt x="108110" y="34738"/>
                  </a:cubicBezTo>
                  <a:cubicBezTo>
                    <a:pt x="104684" y="32047"/>
                    <a:pt x="101346" y="29175"/>
                    <a:pt x="98018" y="26250"/>
                  </a:cubicBezTo>
                  <a:cubicBezTo>
                    <a:pt x="92264" y="21194"/>
                    <a:pt x="86645" y="15791"/>
                    <a:pt x="80705" y="11085"/>
                  </a:cubicBezTo>
                  <a:cubicBezTo>
                    <a:pt x="70628" y="3099"/>
                    <a:pt x="58598" y="156"/>
                    <a:pt x="46845" y="7"/>
                  </a:cubicBezTo>
                  <a:cubicBezTo>
                    <a:pt x="46501" y="3"/>
                    <a:pt x="46158" y="1"/>
                    <a:pt x="45814" y="1"/>
                  </a:cubicBezTo>
                  <a:close/>
                </a:path>
              </a:pathLst>
            </a:custGeom>
            <a:solidFill>
              <a:srgbClr val="FAC539">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 name="Google Shape;428;p16"/>
            <p:cNvSpPr/>
            <p:nvPr/>
          </p:nvSpPr>
          <p:spPr>
            <a:xfrm rot="10800000" flipH="1">
              <a:off x="5076700" y="6675805"/>
              <a:ext cx="4335896" cy="796099"/>
            </a:xfrm>
            <a:custGeom>
              <a:avLst/>
              <a:gdLst/>
              <a:ahLst/>
              <a:cxnLst/>
              <a:rect l="l" t="t" r="r" b="b"/>
              <a:pathLst>
                <a:path w="108350" h="27758" extrusionOk="0">
                  <a:moveTo>
                    <a:pt x="51648" y="1"/>
                  </a:moveTo>
                  <a:cubicBezTo>
                    <a:pt x="50846" y="407"/>
                    <a:pt x="50018" y="729"/>
                    <a:pt x="49203" y="1014"/>
                  </a:cubicBezTo>
                  <a:cubicBezTo>
                    <a:pt x="42065" y="3506"/>
                    <a:pt x="34586" y="3501"/>
                    <a:pt x="27241" y="3584"/>
                  </a:cubicBezTo>
                  <a:cubicBezTo>
                    <a:pt x="20757" y="3656"/>
                    <a:pt x="14163" y="3777"/>
                    <a:pt x="7797" y="5515"/>
                  </a:cubicBezTo>
                  <a:cubicBezTo>
                    <a:pt x="5715" y="6083"/>
                    <a:pt x="3438" y="6902"/>
                    <a:pt x="1858" y="8814"/>
                  </a:cubicBezTo>
                  <a:cubicBezTo>
                    <a:pt x="0" y="11058"/>
                    <a:pt x="83" y="14195"/>
                    <a:pt x="776" y="17107"/>
                  </a:cubicBezTo>
                  <a:cubicBezTo>
                    <a:pt x="2438" y="24097"/>
                    <a:pt x="7861" y="27758"/>
                    <a:pt x="13371" y="27758"/>
                  </a:cubicBezTo>
                  <a:cubicBezTo>
                    <a:pt x="13681" y="27758"/>
                    <a:pt x="13992" y="27746"/>
                    <a:pt x="14303" y="27723"/>
                  </a:cubicBezTo>
                  <a:cubicBezTo>
                    <a:pt x="20922" y="27226"/>
                    <a:pt x="26485" y="22282"/>
                    <a:pt x="32673" y="19847"/>
                  </a:cubicBezTo>
                  <a:cubicBezTo>
                    <a:pt x="36195" y="18461"/>
                    <a:pt x="39879" y="17578"/>
                    <a:pt x="43501" y="16728"/>
                  </a:cubicBezTo>
                  <a:cubicBezTo>
                    <a:pt x="47244" y="15849"/>
                    <a:pt x="51012" y="15131"/>
                    <a:pt x="54789" y="14515"/>
                  </a:cubicBezTo>
                  <a:cubicBezTo>
                    <a:pt x="62223" y="13302"/>
                    <a:pt x="69695" y="12486"/>
                    <a:pt x="77160" y="11610"/>
                  </a:cubicBezTo>
                  <a:cubicBezTo>
                    <a:pt x="86796" y="10479"/>
                    <a:pt x="96503" y="9420"/>
                    <a:pt x="106195" y="9420"/>
                  </a:cubicBezTo>
                  <a:cubicBezTo>
                    <a:pt x="106913" y="9420"/>
                    <a:pt x="107630" y="9426"/>
                    <a:pt x="108348" y="9438"/>
                  </a:cubicBezTo>
                  <a:lnTo>
                    <a:pt x="108348" y="4002"/>
                  </a:lnTo>
                  <a:cubicBezTo>
                    <a:pt x="108350" y="1793"/>
                    <a:pt x="106935" y="1"/>
                    <a:pt x="105190" y="1"/>
                  </a:cubicBezTo>
                  <a:lnTo>
                    <a:pt x="90762" y="1"/>
                  </a:lnTo>
                  <a:cubicBezTo>
                    <a:pt x="89703" y="1934"/>
                    <a:pt x="88395" y="3470"/>
                    <a:pt x="86599" y="4557"/>
                  </a:cubicBezTo>
                  <a:cubicBezTo>
                    <a:pt x="83877" y="6208"/>
                    <a:pt x="80880" y="7099"/>
                    <a:pt x="77918" y="7745"/>
                  </a:cubicBezTo>
                  <a:cubicBezTo>
                    <a:pt x="74349" y="8524"/>
                    <a:pt x="70756" y="9202"/>
                    <a:pt x="67162" y="9801"/>
                  </a:cubicBezTo>
                  <a:cubicBezTo>
                    <a:pt x="59627" y="11058"/>
                    <a:pt x="52047" y="11784"/>
                    <a:pt x="44534" y="13253"/>
                  </a:cubicBezTo>
                  <a:cubicBezTo>
                    <a:pt x="40916" y="13963"/>
                    <a:pt x="37300" y="14822"/>
                    <a:pt x="33793" y="16179"/>
                  </a:cubicBezTo>
                  <a:cubicBezTo>
                    <a:pt x="31120" y="17214"/>
                    <a:pt x="28648" y="18964"/>
                    <a:pt x="26050" y="20259"/>
                  </a:cubicBezTo>
                  <a:cubicBezTo>
                    <a:pt x="24092" y="21236"/>
                    <a:pt x="21957" y="22126"/>
                    <a:pt x="19819" y="22126"/>
                  </a:cubicBezTo>
                  <a:cubicBezTo>
                    <a:pt x="19398" y="22126"/>
                    <a:pt x="18976" y="22091"/>
                    <a:pt x="18556" y="22016"/>
                  </a:cubicBezTo>
                  <a:cubicBezTo>
                    <a:pt x="16742" y="21690"/>
                    <a:pt x="14667" y="20360"/>
                    <a:pt x="13727" y="18271"/>
                  </a:cubicBezTo>
                  <a:cubicBezTo>
                    <a:pt x="12111" y="14673"/>
                    <a:pt x="16343" y="12032"/>
                    <a:pt x="18335" y="10924"/>
                  </a:cubicBezTo>
                  <a:cubicBezTo>
                    <a:pt x="29038" y="4972"/>
                    <a:pt x="41116" y="7214"/>
                    <a:pt x="52462" y="6363"/>
                  </a:cubicBezTo>
                  <a:cubicBezTo>
                    <a:pt x="56489" y="6062"/>
                    <a:pt x="60477" y="5377"/>
                    <a:pt x="64377" y="4066"/>
                  </a:cubicBezTo>
                  <a:cubicBezTo>
                    <a:pt x="66858" y="3233"/>
                    <a:pt x="69388" y="2647"/>
                    <a:pt x="71900" y="1973"/>
                  </a:cubicBezTo>
                  <a:cubicBezTo>
                    <a:pt x="74066" y="1391"/>
                    <a:pt x="76235" y="775"/>
                    <a:pt x="78366" y="1"/>
                  </a:cubicBezTo>
                  <a:close/>
                </a:path>
              </a:pathLst>
            </a:custGeom>
            <a:solidFill>
              <a:srgbClr val="FAC539">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 name="Google Shape;429;p16"/>
            <p:cNvSpPr/>
            <p:nvPr/>
          </p:nvSpPr>
          <p:spPr>
            <a:xfrm rot="10800000" flipH="1">
              <a:off x="-97224" y="6218723"/>
              <a:ext cx="3996027" cy="864218"/>
            </a:xfrm>
            <a:custGeom>
              <a:avLst/>
              <a:gdLst/>
              <a:ahLst/>
              <a:cxnLst/>
              <a:rect l="l" t="t" r="r" b="b"/>
              <a:pathLst>
                <a:path w="99857" h="21596" extrusionOk="0">
                  <a:moveTo>
                    <a:pt x="65198" y="399"/>
                  </a:moveTo>
                  <a:cubicBezTo>
                    <a:pt x="72321" y="399"/>
                    <a:pt x="79621" y="1791"/>
                    <a:pt x="86922" y="4550"/>
                  </a:cubicBezTo>
                  <a:cubicBezTo>
                    <a:pt x="89575" y="5554"/>
                    <a:pt x="92653" y="6864"/>
                    <a:pt x="95348" y="8979"/>
                  </a:cubicBezTo>
                  <a:cubicBezTo>
                    <a:pt x="98235" y="11247"/>
                    <a:pt x="99428" y="13677"/>
                    <a:pt x="98898" y="16206"/>
                  </a:cubicBezTo>
                  <a:cubicBezTo>
                    <a:pt x="98311" y="18994"/>
                    <a:pt x="95759" y="19972"/>
                    <a:pt x="93599" y="20511"/>
                  </a:cubicBezTo>
                  <a:cubicBezTo>
                    <a:pt x="91491" y="21039"/>
                    <a:pt x="89309" y="21193"/>
                    <a:pt x="87246" y="21193"/>
                  </a:cubicBezTo>
                  <a:cubicBezTo>
                    <a:pt x="86217" y="21193"/>
                    <a:pt x="85218" y="21155"/>
                    <a:pt x="84273" y="21106"/>
                  </a:cubicBezTo>
                  <a:cubicBezTo>
                    <a:pt x="78503" y="20800"/>
                    <a:pt x="72921" y="19852"/>
                    <a:pt x="67683" y="18295"/>
                  </a:cubicBezTo>
                  <a:cubicBezTo>
                    <a:pt x="64541" y="17362"/>
                    <a:pt x="61400" y="16083"/>
                    <a:pt x="58362" y="14847"/>
                  </a:cubicBezTo>
                  <a:cubicBezTo>
                    <a:pt x="53266" y="12773"/>
                    <a:pt x="47995" y="10628"/>
                    <a:pt x="42530" y="10025"/>
                  </a:cubicBezTo>
                  <a:cubicBezTo>
                    <a:pt x="41682" y="9932"/>
                    <a:pt x="40859" y="9885"/>
                    <a:pt x="40058" y="9885"/>
                  </a:cubicBezTo>
                  <a:cubicBezTo>
                    <a:pt x="36646" y="9885"/>
                    <a:pt x="33636" y="10728"/>
                    <a:pt x="31087" y="12400"/>
                  </a:cubicBezTo>
                  <a:cubicBezTo>
                    <a:pt x="26728" y="15269"/>
                    <a:pt x="22197" y="17122"/>
                    <a:pt x="17235" y="18071"/>
                  </a:cubicBezTo>
                  <a:cubicBezTo>
                    <a:pt x="13172" y="18848"/>
                    <a:pt x="9086" y="19070"/>
                    <a:pt x="5424" y="19070"/>
                  </a:cubicBezTo>
                  <a:cubicBezTo>
                    <a:pt x="3631" y="19070"/>
                    <a:pt x="1941" y="19017"/>
                    <a:pt x="403" y="18949"/>
                  </a:cubicBezTo>
                  <a:lnTo>
                    <a:pt x="403" y="11532"/>
                  </a:lnTo>
                  <a:cubicBezTo>
                    <a:pt x="2361" y="12661"/>
                    <a:pt x="4594" y="13456"/>
                    <a:pt x="7045" y="13900"/>
                  </a:cubicBezTo>
                  <a:cubicBezTo>
                    <a:pt x="8672" y="14195"/>
                    <a:pt x="10356" y="14343"/>
                    <a:pt x="12121" y="14343"/>
                  </a:cubicBezTo>
                  <a:cubicBezTo>
                    <a:pt x="13968" y="14343"/>
                    <a:pt x="15904" y="14181"/>
                    <a:pt x="17957" y="13858"/>
                  </a:cubicBezTo>
                  <a:cubicBezTo>
                    <a:pt x="23076" y="13055"/>
                    <a:pt x="27790" y="10978"/>
                    <a:pt x="32121" y="8853"/>
                  </a:cubicBezTo>
                  <a:lnTo>
                    <a:pt x="32595" y="8620"/>
                  </a:lnTo>
                  <a:cubicBezTo>
                    <a:pt x="37243" y="6337"/>
                    <a:pt x="42049" y="3980"/>
                    <a:pt x="47066" y="2784"/>
                  </a:cubicBezTo>
                  <a:cubicBezTo>
                    <a:pt x="53031" y="1361"/>
                    <a:pt x="58397" y="590"/>
                    <a:pt x="63469" y="426"/>
                  </a:cubicBezTo>
                  <a:cubicBezTo>
                    <a:pt x="64044" y="408"/>
                    <a:pt x="64620" y="399"/>
                    <a:pt x="65198" y="399"/>
                  </a:cubicBezTo>
                  <a:close/>
                  <a:moveTo>
                    <a:pt x="65203" y="1"/>
                  </a:moveTo>
                  <a:cubicBezTo>
                    <a:pt x="64619" y="1"/>
                    <a:pt x="64036" y="10"/>
                    <a:pt x="63455" y="29"/>
                  </a:cubicBezTo>
                  <a:cubicBezTo>
                    <a:pt x="58355" y="192"/>
                    <a:pt x="52963" y="968"/>
                    <a:pt x="46970" y="2396"/>
                  </a:cubicBezTo>
                  <a:cubicBezTo>
                    <a:pt x="41911" y="3604"/>
                    <a:pt x="37084" y="5971"/>
                    <a:pt x="32416" y="8263"/>
                  </a:cubicBezTo>
                  <a:lnTo>
                    <a:pt x="31942" y="8496"/>
                  </a:lnTo>
                  <a:cubicBezTo>
                    <a:pt x="27640" y="10606"/>
                    <a:pt x="22957" y="12670"/>
                    <a:pt x="17892" y="13466"/>
                  </a:cubicBezTo>
                  <a:cubicBezTo>
                    <a:pt x="15860" y="13785"/>
                    <a:pt x="13946" y="13945"/>
                    <a:pt x="12120" y="13945"/>
                  </a:cubicBezTo>
                  <a:cubicBezTo>
                    <a:pt x="10379" y="13945"/>
                    <a:pt x="8719" y="13799"/>
                    <a:pt x="7116" y="13508"/>
                  </a:cubicBezTo>
                  <a:cubicBezTo>
                    <a:pt x="4584" y="13050"/>
                    <a:pt x="2294" y="12211"/>
                    <a:pt x="305" y="11012"/>
                  </a:cubicBezTo>
                  <a:lnTo>
                    <a:pt x="0" y="10828"/>
                  </a:lnTo>
                  <a:lnTo>
                    <a:pt x="0" y="19337"/>
                  </a:lnTo>
                  <a:lnTo>
                    <a:pt x="193" y="19345"/>
                  </a:lnTo>
                  <a:cubicBezTo>
                    <a:pt x="1788" y="19417"/>
                    <a:pt x="3552" y="19474"/>
                    <a:pt x="5427" y="19474"/>
                  </a:cubicBezTo>
                  <a:cubicBezTo>
                    <a:pt x="9110" y="19474"/>
                    <a:pt x="13220" y="19251"/>
                    <a:pt x="17311" y="18469"/>
                  </a:cubicBezTo>
                  <a:cubicBezTo>
                    <a:pt x="22324" y="17509"/>
                    <a:pt x="26904" y="15636"/>
                    <a:pt x="31309" y="12740"/>
                  </a:cubicBezTo>
                  <a:cubicBezTo>
                    <a:pt x="33791" y="11110"/>
                    <a:pt x="36725" y="10287"/>
                    <a:pt x="40058" y="10287"/>
                  </a:cubicBezTo>
                  <a:cubicBezTo>
                    <a:pt x="40845" y="10287"/>
                    <a:pt x="41654" y="10333"/>
                    <a:pt x="42485" y="10425"/>
                  </a:cubicBezTo>
                  <a:cubicBezTo>
                    <a:pt x="47895" y="11021"/>
                    <a:pt x="53139" y="13156"/>
                    <a:pt x="58211" y="15220"/>
                  </a:cubicBezTo>
                  <a:cubicBezTo>
                    <a:pt x="61257" y="16459"/>
                    <a:pt x="64408" y="17742"/>
                    <a:pt x="67568" y="18681"/>
                  </a:cubicBezTo>
                  <a:cubicBezTo>
                    <a:pt x="72838" y="20248"/>
                    <a:pt x="78452" y="21200"/>
                    <a:pt x="84253" y="21507"/>
                  </a:cubicBezTo>
                  <a:cubicBezTo>
                    <a:pt x="85207" y="21557"/>
                    <a:pt x="86216" y="21596"/>
                    <a:pt x="87255" y="21596"/>
                  </a:cubicBezTo>
                  <a:cubicBezTo>
                    <a:pt x="89341" y="21596"/>
                    <a:pt x="91554" y="21438"/>
                    <a:pt x="93697" y="20904"/>
                  </a:cubicBezTo>
                  <a:cubicBezTo>
                    <a:pt x="95795" y="20381"/>
                    <a:pt x="98654" y="19332"/>
                    <a:pt x="99293" y="16292"/>
                  </a:cubicBezTo>
                  <a:cubicBezTo>
                    <a:pt x="99857" y="13600"/>
                    <a:pt x="98614" y="11035"/>
                    <a:pt x="95596" y="8666"/>
                  </a:cubicBezTo>
                  <a:cubicBezTo>
                    <a:pt x="92859" y="6520"/>
                    <a:pt x="89747" y="5193"/>
                    <a:pt x="87062" y="4178"/>
                  </a:cubicBezTo>
                  <a:cubicBezTo>
                    <a:pt x="79719" y="1402"/>
                    <a:pt x="72371" y="1"/>
                    <a:pt x="6520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30" name="Google Shape;430;p16"/>
            <p:cNvGrpSpPr/>
            <p:nvPr/>
          </p:nvGrpSpPr>
          <p:grpSpPr>
            <a:xfrm>
              <a:off x="-97224" y="5478166"/>
              <a:ext cx="9377821" cy="2147740"/>
              <a:chOff x="-97224" y="3080778"/>
              <a:chExt cx="9377821" cy="2147740"/>
            </a:xfrm>
          </p:grpSpPr>
          <p:sp>
            <p:nvSpPr>
              <p:cNvPr id="431" name="Google Shape;431;p16"/>
              <p:cNvSpPr/>
              <p:nvPr/>
            </p:nvSpPr>
            <p:spPr>
              <a:xfrm rot="10800000" flipH="1">
                <a:off x="-89101" y="3080778"/>
                <a:ext cx="9361814" cy="2075187"/>
              </a:xfrm>
              <a:custGeom>
                <a:avLst/>
                <a:gdLst/>
                <a:ahLst/>
                <a:cxnLst/>
                <a:rect l="l" t="t" r="r" b="b"/>
                <a:pathLst>
                  <a:path w="233943" h="51857" extrusionOk="0">
                    <a:moveTo>
                      <a:pt x="114254" y="0"/>
                    </a:moveTo>
                    <a:cubicBezTo>
                      <a:pt x="113814" y="3337"/>
                      <a:pt x="107760" y="3970"/>
                      <a:pt x="105882" y="4185"/>
                    </a:cubicBezTo>
                    <a:cubicBezTo>
                      <a:pt x="103480" y="4463"/>
                      <a:pt x="101037" y="4580"/>
                      <a:pt x="98593" y="4580"/>
                    </a:cubicBezTo>
                    <a:cubicBezTo>
                      <a:pt x="96187" y="4580"/>
                      <a:pt x="93780" y="4466"/>
                      <a:pt x="91413" y="4277"/>
                    </a:cubicBezTo>
                    <a:cubicBezTo>
                      <a:pt x="83262" y="3622"/>
                      <a:pt x="75254" y="1586"/>
                      <a:pt x="67197" y="2"/>
                    </a:cubicBezTo>
                    <a:lnTo>
                      <a:pt x="3161" y="2"/>
                    </a:lnTo>
                    <a:cubicBezTo>
                      <a:pt x="1415" y="2"/>
                      <a:pt x="0" y="1794"/>
                      <a:pt x="0" y="4003"/>
                    </a:cubicBezTo>
                    <a:lnTo>
                      <a:pt x="0" y="12983"/>
                    </a:lnTo>
                    <a:cubicBezTo>
                      <a:pt x="752" y="13703"/>
                      <a:pt x="1532" y="14304"/>
                      <a:pt x="2202" y="14753"/>
                    </a:cubicBezTo>
                    <a:cubicBezTo>
                      <a:pt x="5867" y="17202"/>
                      <a:pt x="10108" y="17905"/>
                      <a:pt x="14266" y="17905"/>
                    </a:cubicBezTo>
                    <a:cubicBezTo>
                      <a:pt x="15542" y="17905"/>
                      <a:pt x="16811" y="17839"/>
                      <a:pt x="18052" y="17736"/>
                    </a:cubicBezTo>
                    <a:cubicBezTo>
                      <a:pt x="23329" y="17301"/>
                      <a:pt x="28524" y="16026"/>
                      <a:pt x="33704" y="14740"/>
                    </a:cubicBezTo>
                    <a:cubicBezTo>
                      <a:pt x="40948" y="12940"/>
                      <a:pt x="48135" y="10828"/>
                      <a:pt x="55442" y="9439"/>
                    </a:cubicBezTo>
                    <a:cubicBezTo>
                      <a:pt x="61321" y="8322"/>
                      <a:pt x="67233" y="7670"/>
                      <a:pt x="73167" y="7670"/>
                    </a:cubicBezTo>
                    <a:cubicBezTo>
                      <a:pt x="74688" y="7670"/>
                      <a:pt x="76210" y="7713"/>
                      <a:pt x="77734" y="7802"/>
                    </a:cubicBezTo>
                    <a:cubicBezTo>
                      <a:pt x="85106" y="8232"/>
                      <a:pt x="92423" y="9785"/>
                      <a:pt x="99530" y="12287"/>
                    </a:cubicBezTo>
                    <a:cubicBezTo>
                      <a:pt x="102317" y="13268"/>
                      <a:pt x="105115" y="14314"/>
                      <a:pt x="107858" y="15489"/>
                    </a:cubicBezTo>
                    <a:cubicBezTo>
                      <a:pt x="110332" y="16548"/>
                      <a:pt x="112809" y="17789"/>
                      <a:pt x="115004" y="19608"/>
                    </a:cubicBezTo>
                    <a:cubicBezTo>
                      <a:pt x="117824" y="21944"/>
                      <a:pt x="120303" y="25852"/>
                      <a:pt x="120226" y="30339"/>
                    </a:cubicBezTo>
                    <a:cubicBezTo>
                      <a:pt x="120101" y="37466"/>
                      <a:pt x="112935" y="40330"/>
                      <a:pt x="108516" y="41748"/>
                    </a:cubicBezTo>
                    <a:cubicBezTo>
                      <a:pt x="101630" y="43955"/>
                      <a:pt x="94414" y="44564"/>
                      <a:pt x="87337" y="44821"/>
                    </a:cubicBezTo>
                    <a:cubicBezTo>
                      <a:pt x="84855" y="44912"/>
                      <a:pt x="82371" y="44958"/>
                      <a:pt x="79887" y="44958"/>
                    </a:cubicBezTo>
                    <a:cubicBezTo>
                      <a:pt x="73140" y="44958"/>
                      <a:pt x="66393" y="44612"/>
                      <a:pt x="59673" y="43851"/>
                    </a:cubicBezTo>
                    <a:cubicBezTo>
                      <a:pt x="52128" y="42997"/>
                      <a:pt x="44620" y="41722"/>
                      <a:pt x="37128" y="40332"/>
                    </a:cubicBezTo>
                    <a:cubicBezTo>
                      <a:pt x="29596" y="38936"/>
                      <a:pt x="22076" y="37257"/>
                      <a:pt x="14513" y="36145"/>
                    </a:cubicBezTo>
                    <a:cubicBezTo>
                      <a:pt x="10469" y="35552"/>
                      <a:pt x="6279" y="35103"/>
                      <a:pt x="2100" y="35103"/>
                    </a:cubicBezTo>
                    <a:cubicBezTo>
                      <a:pt x="1400" y="35103"/>
                      <a:pt x="700" y="35116"/>
                      <a:pt x="0" y="35142"/>
                    </a:cubicBezTo>
                    <a:lnTo>
                      <a:pt x="0" y="41392"/>
                    </a:lnTo>
                    <a:cubicBezTo>
                      <a:pt x="3897" y="40406"/>
                      <a:pt x="7757" y="39113"/>
                      <a:pt x="11701" y="38520"/>
                    </a:cubicBezTo>
                    <a:cubicBezTo>
                      <a:pt x="12850" y="38347"/>
                      <a:pt x="14002" y="38268"/>
                      <a:pt x="15153" y="38268"/>
                    </a:cubicBezTo>
                    <a:cubicBezTo>
                      <a:pt x="18352" y="38268"/>
                      <a:pt x="21545" y="38880"/>
                      <a:pt x="24665" y="39789"/>
                    </a:cubicBezTo>
                    <a:cubicBezTo>
                      <a:pt x="29176" y="41103"/>
                      <a:pt x="33559" y="43015"/>
                      <a:pt x="37996" y="44675"/>
                    </a:cubicBezTo>
                    <a:cubicBezTo>
                      <a:pt x="42689" y="46433"/>
                      <a:pt x="47479" y="47692"/>
                      <a:pt x="52300" y="48740"/>
                    </a:cubicBezTo>
                    <a:cubicBezTo>
                      <a:pt x="61496" y="50745"/>
                      <a:pt x="70937" y="51857"/>
                      <a:pt x="80373" y="51857"/>
                    </a:cubicBezTo>
                    <a:cubicBezTo>
                      <a:pt x="91348" y="51857"/>
                      <a:pt x="102317" y="50352"/>
                      <a:pt x="112889" y="46997"/>
                    </a:cubicBezTo>
                    <a:cubicBezTo>
                      <a:pt x="122215" y="44038"/>
                      <a:pt x="130897" y="39216"/>
                      <a:pt x="139694" y="34414"/>
                    </a:cubicBezTo>
                    <a:cubicBezTo>
                      <a:pt x="143466" y="32352"/>
                      <a:pt x="147358" y="30634"/>
                      <a:pt x="151383" y="29556"/>
                    </a:cubicBezTo>
                    <a:cubicBezTo>
                      <a:pt x="155813" y="28370"/>
                      <a:pt x="160303" y="28105"/>
                      <a:pt x="164816" y="27914"/>
                    </a:cubicBezTo>
                    <a:cubicBezTo>
                      <a:pt x="167320" y="27807"/>
                      <a:pt x="169825" y="27756"/>
                      <a:pt x="172331" y="27756"/>
                    </a:cubicBezTo>
                    <a:cubicBezTo>
                      <a:pt x="189289" y="27756"/>
                      <a:pt x="206270" y="30094"/>
                      <a:pt x="222996" y="33398"/>
                    </a:cubicBezTo>
                    <a:cubicBezTo>
                      <a:pt x="226644" y="34116"/>
                      <a:pt x="230302" y="34924"/>
                      <a:pt x="233942" y="35864"/>
                    </a:cubicBezTo>
                    <a:lnTo>
                      <a:pt x="233942" y="9938"/>
                    </a:lnTo>
                    <a:cubicBezTo>
                      <a:pt x="233216" y="9925"/>
                      <a:pt x="232489" y="9919"/>
                      <a:pt x="231762" y="9919"/>
                    </a:cubicBezTo>
                    <a:cubicBezTo>
                      <a:pt x="219843" y="9919"/>
                      <a:pt x="207922" y="11530"/>
                      <a:pt x="196068" y="12904"/>
                    </a:cubicBezTo>
                    <a:cubicBezTo>
                      <a:pt x="188339" y="13801"/>
                      <a:pt x="180609" y="14806"/>
                      <a:pt x="172944" y="16393"/>
                    </a:cubicBezTo>
                    <a:cubicBezTo>
                      <a:pt x="169135" y="17181"/>
                      <a:pt x="165343" y="18112"/>
                      <a:pt x="161591" y="19260"/>
                    </a:cubicBezTo>
                    <a:cubicBezTo>
                      <a:pt x="158213" y="20291"/>
                      <a:pt x="155063" y="21813"/>
                      <a:pt x="151893" y="23606"/>
                    </a:cubicBezTo>
                    <a:cubicBezTo>
                      <a:pt x="147715" y="25970"/>
                      <a:pt x="143374" y="28204"/>
                      <a:pt x="138868" y="28204"/>
                    </a:cubicBezTo>
                    <a:cubicBezTo>
                      <a:pt x="137422" y="28204"/>
                      <a:pt x="135960" y="27974"/>
                      <a:pt x="134480" y="27445"/>
                    </a:cubicBezTo>
                    <a:cubicBezTo>
                      <a:pt x="129632" y="25711"/>
                      <a:pt x="125716" y="20547"/>
                      <a:pt x="125484" y="13951"/>
                    </a:cubicBezTo>
                    <a:cubicBezTo>
                      <a:pt x="125286" y="8300"/>
                      <a:pt x="129601" y="6027"/>
                      <a:pt x="133294" y="5020"/>
                    </a:cubicBezTo>
                    <a:cubicBezTo>
                      <a:pt x="139570" y="3307"/>
                      <a:pt x="146074" y="3151"/>
                      <a:pt x="152463" y="3078"/>
                    </a:cubicBezTo>
                    <a:cubicBezTo>
                      <a:pt x="160083" y="2991"/>
                      <a:pt x="167851" y="3042"/>
                      <a:pt x="175233" y="328"/>
                    </a:cubicBezTo>
                    <a:cubicBezTo>
                      <a:pt x="175511" y="226"/>
                      <a:pt x="175788" y="116"/>
                      <a:pt x="176066" y="0"/>
                    </a:cubicBezTo>
                    <a:close/>
                  </a:path>
                </a:pathLst>
              </a:custGeom>
              <a:solidFill>
                <a:srgbClr val="FAC539">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 name="Google Shape;432;p16"/>
              <p:cNvSpPr/>
              <p:nvPr/>
            </p:nvSpPr>
            <p:spPr>
              <a:xfrm rot="10800000" flipH="1">
                <a:off x="-97224" y="3137884"/>
                <a:ext cx="9377821" cy="2090634"/>
              </a:xfrm>
              <a:custGeom>
                <a:avLst/>
                <a:gdLst/>
                <a:ahLst/>
                <a:cxnLst/>
                <a:rect l="l" t="t" r="r" b="b"/>
                <a:pathLst>
                  <a:path w="234343" h="52243" extrusionOk="0">
                    <a:moveTo>
                      <a:pt x="67361" y="400"/>
                    </a:moveTo>
                    <a:cubicBezTo>
                      <a:pt x="69340" y="790"/>
                      <a:pt x="71349" y="1215"/>
                      <a:pt x="73292" y="1625"/>
                    </a:cubicBezTo>
                    <a:cubicBezTo>
                      <a:pt x="79265" y="2884"/>
                      <a:pt x="85439" y="4185"/>
                      <a:pt x="91598" y="4680"/>
                    </a:cubicBezTo>
                    <a:cubicBezTo>
                      <a:pt x="94144" y="4885"/>
                      <a:pt x="96537" y="4987"/>
                      <a:pt x="98805" y="4987"/>
                    </a:cubicBezTo>
                    <a:cubicBezTo>
                      <a:pt x="101387" y="4987"/>
                      <a:pt x="103808" y="4854"/>
                      <a:pt x="106108" y="4590"/>
                    </a:cubicBezTo>
                    <a:lnTo>
                      <a:pt x="106218" y="4577"/>
                    </a:lnTo>
                    <a:cubicBezTo>
                      <a:pt x="108158" y="4354"/>
                      <a:pt x="114000" y="3685"/>
                      <a:pt x="114628" y="406"/>
                    </a:cubicBezTo>
                    <a:lnTo>
                      <a:pt x="175193" y="406"/>
                    </a:lnTo>
                    <a:cubicBezTo>
                      <a:pt x="168249" y="2915"/>
                      <a:pt x="160889" y="2994"/>
                      <a:pt x="153768" y="3069"/>
                    </a:cubicBezTo>
                    <a:lnTo>
                      <a:pt x="152665" y="3082"/>
                    </a:lnTo>
                    <a:cubicBezTo>
                      <a:pt x="145764" y="3162"/>
                      <a:pt x="139551" y="3364"/>
                      <a:pt x="133446" y="5030"/>
                    </a:cubicBezTo>
                    <a:cubicBezTo>
                      <a:pt x="128003" y="6516"/>
                      <a:pt x="125326" y="9588"/>
                      <a:pt x="125487" y="14164"/>
                    </a:cubicBezTo>
                    <a:cubicBezTo>
                      <a:pt x="125709" y="20471"/>
                      <a:pt x="129379" y="25966"/>
                      <a:pt x="134618" y="27839"/>
                    </a:cubicBezTo>
                    <a:cubicBezTo>
                      <a:pt x="136131" y="28380"/>
                      <a:pt x="137619" y="28617"/>
                      <a:pt x="139091" y="28617"/>
                    </a:cubicBezTo>
                    <a:cubicBezTo>
                      <a:pt x="143547" y="28617"/>
                      <a:pt x="147847" y="26448"/>
                      <a:pt x="152196" y="23987"/>
                    </a:cubicBezTo>
                    <a:cubicBezTo>
                      <a:pt x="155813" y="21943"/>
                      <a:pt x="158880" y="20567"/>
                      <a:pt x="161854" y="19658"/>
                    </a:cubicBezTo>
                    <a:cubicBezTo>
                      <a:pt x="165379" y="18581"/>
                      <a:pt x="169085" y="17643"/>
                      <a:pt x="173189" y="16795"/>
                    </a:cubicBezTo>
                    <a:cubicBezTo>
                      <a:pt x="180974" y="15181"/>
                      <a:pt x="188894" y="14166"/>
                      <a:pt x="196294" y="13308"/>
                    </a:cubicBezTo>
                    <a:cubicBezTo>
                      <a:pt x="197767" y="13138"/>
                      <a:pt x="199245" y="12964"/>
                      <a:pt x="200722" y="12788"/>
                    </a:cubicBezTo>
                    <a:cubicBezTo>
                      <a:pt x="210970" y="11576"/>
                      <a:pt x="221543" y="10326"/>
                      <a:pt x="231999" y="10326"/>
                    </a:cubicBezTo>
                    <a:cubicBezTo>
                      <a:pt x="232648" y="10326"/>
                      <a:pt x="233296" y="10331"/>
                      <a:pt x="233944" y="10341"/>
                    </a:cubicBezTo>
                    <a:lnTo>
                      <a:pt x="233944" y="35809"/>
                    </a:lnTo>
                    <a:cubicBezTo>
                      <a:pt x="230629" y="34959"/>
                      <a:pt x="227123" y="34173"/>
                      <a:pt x="223236" y="33405"/>
                    </a:cubicBezTo>
                    <a:cubicBezTo>
                      <a:pt x="203906" y="29587"/>
                      <a:pt x="187591" y="27758"/>
                      <a:pt x="172597" y="27758"/>
                    </a:cubicBezTo>
                    <a:cubicBezTo>
                      <a:pt x="170032" y="27758"/>
                      <a:pt x="167505" y="27812"/>
                      <a:pt x="165009" y="27918"/>
                    </a:cubicBezTo>
                    <a:cubicBezTo>
                      <a:pt x="160422" y="28112"/>
                      <a:pt x="155941" y="28387"/>
                      <a:pt x="151533" y="29567"/>
                    </a:cubicBezTo>
                    <a:cubicBezTo>
                      <a:pt x="147826" y="30560"/>
                      <a:pt x="143986" y="32153"/>
                      <a:pt x="139798" y="34441"/>
                    </a:cubicBezTo>
                    <a:lnTo>
                      <a:pt x="138875" y="34945"/>
                    </a:lnTo>
                    <a:cubicBezTo>
                      <a:pt x="130584" y="39473"/>
                      <a:pt x="122011" y="44161"/>
                      <a:pt x="113029" y="47009"/>
                    </a:cubicBezTo>
                    <a:cubicBezTo>
                      <a:pt x="102889" y="50226"/>
                      <a:pt x="91919" y="51840"/>
                      <a:pt x="80509" y="51840"/>
                    </a:cubicBezTo>
                    <a:cubicBezTo>
                      <a:pt x="71401" y="51840"/>
                      <a:pt x="62013" y="50811"/>
                      <a:pt x="52541" y="48749"/>
                    </a:cubicBezTo>
                    <a:cubicBezTo>
                      <a:pt x="46930" y="47526"/>
                      <a:pt x="42394" y="46236"/>
                      <a:pt x="38264" y="44691"/>
                    </a:cubicBezTo>
                    <a:cubicBezTo>
                      <a:pt x="36953" y="44199"/>
                      <a:pt x="35624" y="43678"/>
                      <a:pt x="34338" y="43172"/>
                    </a:cubicBezTo>
                    <a:cubicBezTo>
                      <a:pt x="31276" y="41971"/>
                      <a:pt x="28107" y="40726"/>
                      <a:pt x="24921" y="39799"/>
                    </a:cubicBezTo>
                    <a:cubicBezTo>
                      <a:pt x="21414" y="38777"/>
                      <a:pt x="18247" y="38271"/>
                      <a:pt x="15326" y="38271"/>
                    </a:cubicBezTo>
                    <a:cubicBezTo>
                      <a:pt x="14137" y="38271"/>
                      <a:pt x="12987" y="38356"/>
                      <a:pt x="11874" y="38521"/>
                    </a:cubicBezTo>
                    <a:cubicBezTo>
                      <a:pt x="9119" y="38936"/>
                      <a:pt x="6366" y="39703"/>
                      <a:pt x="3703" y="40442"/>
                    </a:cubicBezTo>
                    <a:cubicBezTo>
                      <a:pt x="2622" y="40742"/>
                      <a:pt x="1508" y="41053"/>
                      <a:pt x="406" y="41335"/>
                    </a:cubicBezTo>
                    <a:lnTo>
                      <a:pt x="406" y="35538"/>
                    </a:lnTo>
                    <a:cubicBezTo>
                      <a:pt x="1027" y="35516"/>
                      <a:pt x="1658" y="35506"/>
                      <a:pt x="2301" y="35506"/>
                    </a:cubicBezTo>
                    <a:cubicBezTo>
                      <a:pt x="5902" y="35506"/>
                      <a:pt x="9901" y="35844"/>
                      <a:pt x="14687" y="36547"/>
                    </a:cubicBezTo>
                    <a:cubicBezTo>
                      <a:pt x="19745" y="37290"/>
                      <a:pt x="24868" y="38304"/>
                      <a:pt x="29822" y="39284"/>
                    </a:cubicBezTo>
                    <a:cubicBezTo>
                      <a:pt x="32271" y="39769"/>
                      <a:pt x="34802" y="40270"/>
                      <a:pt x="37296" y="40733"/>
                    </a:cubicBezTo>
                    <a:cubicBezTo>
                      <a:pt x="43914" y="41961"/>
                      <a:pt x="51770" y="43339"/>
                      <a:pt x="59854" y="44254"/>
                    </a:cubicBezTo>
                    <a:cubicBezTo>
                      <a:pt x="66359" y="44990"/>
                      <a:pt x="73165" y="45361"/>
                      <a:pt x="80163" y="45361"/>
                    </a:cubicBezTo>
                    <a:cubicBezTo>
                      <a:pt x="82603" y="45361"/>
                      <a:pt x="85067" y="45316"/>
                      <a:pt x="87550" y="45225"/>
                    </a:cubicBezTo>
                    <a:cubicBezTo>
                      <a:pt x="94026" y="44991"/>
                      <a:pt x="101613" y="44441"/>
                      <a:pt x="108780" y="42142"/>
                    </a:cubicBezTo>
                    <a:cubicBezTo>
                      <a:pt x="113810" y="40529"/>
                      <a:pt x="120508" y="37574"/>
                      <a:pt x="120629" y="30544"/>
                    </a:cubicBezTo>
                    <a:cubicBezTo>
                      <a:pt x="120696" y="26529"/>
                      <a:pt x="118718" y="22458"/>
                      <a:pt x="115334" y="19654"/>
                    </a:cubicBezTo>
                    <a:cubicBezTo>
                      <a:pt x="112985" y="17708"/>
                      <a:pt x="110379" y="16465"/>
                      <a:pt x="108140" y="15506"/>
                    </a:cubicBezTo>
                    <a:cubicBezTo>
                      <a:pt x="105719" y="14467"/>
                      <a:pt x="103070" y="13450"/>
                      <a:pt x="99798" y="12298"/>
                    </a:cubicBezTo>
                    <a:cubicBezTo>
                      <a:pt x="92520" y="9735"/>
                      <a:pt x="85169" y="8223"/>
                      <a:pt x="77949" y="7802"/>
                    </a:cubicBezTo>
                    <a:cubicBezTo>
                      <a:pt x="76425" y="7713"/>
                      <a:pt x="74890" y="7669"/>
                      <a:pt x="73339" y="7669"/>
                    </a:cubicBezTo>
                    <a:cubicBezTo>
                      <a:pt x="67706" y="7669"/>
                      <a:pt x="61863" y="8255"/>
                      <a:pt x="55605" y="9443"/>
                    </a:cubicBezTo>
                    <a:cubicBezTo>
                      <a:pt x="50502" y="10413"/>
                      <a:pt x="45374" y="11757"/>
                      <a:pt x="40416" y="13057"/>
                    </a:cubicBezTo>
                    <a:cubicBezTo>
                      <a:pt x="38267" y="13620"/>
                      <a:pt x="36046" y="14201"/>
                      <a:pt x="33857" y="14746"/>
                    </a:cubicBezTo>
                    <a:cubicBezTo>
                      <a:pt x="29050" y="15939"/>
                      <a:pt x="23603" y="17293"/>
                      <a:pt x="18238" y="17736"/>
                    </a:cubicBezTo>
                    <a:cubicBezTo>
                      <a:pt x="17038" y="17835"/>
                      <a:pt x="15751" y="17910"/>
                      <a:pt x="14415" y="17910"/>
                    </a:cubicBezTo>
                    <a:cubicBezTo>
                      <a:pt x="10534" y="17910"/>
                      <a:pt x="6246" y="17280"/>
                      <a:pt x="2517" y="14787"/>
                    </a:cubicBezTo>
                    <a:cubicBezTo>
                      <a:pt x="2004" y="14446"/>
                      <a:pt x="1229" y="13878"/>
                      <a:pt x="403" y="13098"/>
                    </a:cubicBezTo>
                    <a:lnTo>
                      <a:pt x="403" y="4204"/>
                    </a:lnTo>
                    <a:cubicBezTo>
                      <a:pt x="403" y="2108"/>
                      <a:pt x="1731" y="405"/>
                      <a:pt x="3364" y="405"/>
                    </a:cubicBezTo>
                    <a:lnTo>
                      <a:pt x="67361" y="400"/>
                    </a:lnTo>
                    <a:close/>
                    <a:moveTo>
                      <a:pt x="114278" y="0"/>
                    </a:moveTo>
                    <a:lnTo>
                      <a:pt x="114255" y="176"/>
                    </a:lnTo>
                    <a:cubicBezTo>
                      <a:pt x="113845" y="3294"/>
                      <a:pt x="108068" y="3957"/>
                      <a:pt x="106170" y="4175"/>
                    </a:cubicBezTo>
                    <a:lnTo>
                      <a:pt x="106061" y="4187"/>
                    </a:lnTo>
                    <a:cubicBezTo>
                      <a:pt x="103777" y="4451"/>
                      <a:pt x="101371" y="4582"/>
                      <a:pt x="98803" y="4582"/>
                    </a:cubicBezTo>
                    <a:cubicBezTo>
                      <a:pt x="96546" y="4582"/>
                      <a:pt x="94164" y="4481"/>
                      <a:pt x="91630" y="4277"/>
                    </a:cubicBezTo>
                    <a:cubicBezTo>
                      <a:pt x="85496" y="3785"/>
                      <a:pt x="79335" y="2485"/>
                      <a:pt x="73374" y="1229"/>
                    </a:cubicBezTo>
                    <a:cubicBezTo>
                      <a:pt x="71430" y="820"/>
                      <a:pt x="69420" y="395"/>
                      <a:pt x="67400" y="2"/>
                    </a:cubicBezTo>
                    <a:lnTo>
                      <a:pt x="3365" y="2"/>
                    </a:lnTo>
                    <a:cubicBezTo>
                      <a:pt x="1511" y="2"/>
                      <a:pt x="3" y="1889"/>
                      <a:pt x="3" y="4205"/>
                    </a:cubicBezTo>
                    <a:lnTo>
                      <a:pt x="3" y="13267"/>
                    </a:lnTo>
                    <a:lnTo>
                      <a:pt x="66" y="13327"/>
                    </a:lnTo>
                    <a:cubicBezTo>
                      <a:pt x="935" y="14157"/>
                      <a:pt x="1758" y="14760"/>
                      <a:pt x="2295" y="15120"/>
                    </a:cubicBezTo>
                    <a:cubicBezTo>
                      <a:pt x="6107" y="17668"/>
                      <a:pt x="10473" y="18312"/>
                      <a:pt x="14416" y="18312"/>
                    </a:cubicBezTo>
                    <a:cubicBezTo>
                      <a:pt x="15764" y="18312"/>
                      <a:pt x="17063" y="18236"/>
                      <a:pt x="18274" y="18136"/>
                    </a:cubicBezTo>
                    <a:cubicBezTo>
                      <a:pt x="23670" y="17692"/>
                      <a:pt x="29134" y="16335"/>
                      <a:pt x="33955" y="15136"/>
                    </a:cubicBezTo>
                    <a:cubicBezTo>
                      <a:pt x="36148" y="14591"/>
                      <a:pt x="38370" y="14008"/>
                      <a:pt x="40521" y="13444"/>
                    </a:cubicBezTo>
                    <a:cubicBezTo>
                      <a:pt x="45471" y="12145"/>
                      <a:pt x="50591" y="10802"/>
                      <a:pt x="55682" y="9836"/>
                    </a:cubicBezTo>
                    <a:cubicBezTo>
                      <a:pt x="61914" y="8652"/>
                      <a:pt x="67733" y="8068"/>
                      <a:pt x="73339" y="8068"/>
                    </a:cubicBezTo>
                    <a:cubicBezTo>
                      <a:pt x="74883" y="8068"/>
                      <a:pt x="76410" y="8112"/>
                      <a:pt x="77924" y="8200"/>
                    </a:cubicBezTo>
                    <a:cubicBezTo>
                      <a:pt x="85109" y="8620"/>
                      <a:pt x="92423" y="10126"/>
                      <a:pt x="99664" y="12674"/>
                    </a:cubicBezTo>
                    <a:cubicBezTo>
                      <a:pt x="102926" y="13823"/>
                      <a:pt x="105569" y="14839"/>
                      <a:pt x="107978" y="15872"/>
                    </a:cubicBezTo>
                    <a:cubicBezTo>
                      <a:pt x="110192" y="16820"/>
                      <a:pt x="112765" y="18046"/>
                      <a:pt x="115074" y="19959"/>
                    </a:cubicBezTo>
                    <a:cubicBezTo>
                      <a:pt x="118366" y="22686"/>
                      <a:pt x="120289" y="26638"/>
                      <a:pt x="120224" y="30531"/>
                    </a:cubicBezTo>
                    <a:cubicBezTo>
                      <a:pt x="120108" y="37304"/>
                      <a:pt x="113565" y="40179"/>
                      <a:pt x="108656" y="41753"/>
                    </a:cubicBezTo>
                    <a:cubicBezTo>
                      <a:pt x="101534" y="44037"/>
                      <a:pt x="93982" y="44584"/>
                      <a:pt x="87532" y="44818"/>
                    </a:cubicBezTo>
                    <a:cubicBezTo>
                      <a:pt x="85053" y="44908"/>
                      <a:pt x="82593" y="44953"/>
                      <a:pt x="80156" y="44953"/>
                    </a:cubicBezTo>
                    <a:cubicBezTo>
                      <a:pt x="73174" y="44953"/>
                      <a:pt x="66385" y="44584"/>
                      <a:pt x="59897" y="43849"/>
                    </a:cubicBezTo>
                    <a:cubicBezTo>
                      <a:pt x="51824" y="42936"/>
                      <a:pt x="43978" y="41560"/>
                      <a:pt x="37366" y="40335"/>
                    </a:cubicBezTo>
                    <a:cubicBezTo>
                      <a:pt x="34874" y="39874"/>
                      <a:pt x="32343" y="39371"/>
                      <a:pt x="29894" y="38889"/>
                    </a:cubicBezTo>
                    <a:cubicBezTo>
                      <a:pt x="24935" y="37906"/>
                      <a:pt x="19807" y="36891"/>
                      <a:pt x="14740" y="36147"/>
                    </a:cubicBezTo>
                    <a:cubicBezTo>
                      <a:pt x="9938" y="35440"/>
                      <a:pt x="5923" y="35101"/>
                      <a:pt x="2306" y="35101"/>
                    </a:cubicBezTo>
                    <a:cubicBezTo>
                      <a:pt x="1587" y="35101"/>
                      <a:pt x="884" y="35114"/>
                      <a:pt x="193" y="35141"/>
                    </a:cubicBezTo>
                    <a:lnTo>
                      <a:pt x="0" y="35148"/>
                    </a:lnTo>
                    <a:lnTo>
                      <a:pt x="0" y="41850"/>
                    </a:lnTo>
                    <a:lnTo>
                      <a:pt x="250" y="41789"/>
                    </a:lnTo>
                    <a:cubicBezTo>
                      <a:pt x="1438" y="41486"/>
                      <a:pt x="2642" y="41153"/>
                      <a:pt x="3807" y="40829"/>
                    </a:cubicBezTo>
                    <a:cubicBezTo>
                      <a:pt x="6459" y="40093"/>
                      <a:pt x="9201" y="39331"/>
                      <a:pt x="11931" y="38920"/>
                    </a:cubicBezTo>
                    <a:cubicBezTo>
                      <a:pt x="13025" y="38755"/>
                      <a:pt x="14155" y="38672"/>
                      <a:pt x="15326" y="38672"/>
                    </a:cubicBezTo>
                    <a:cubicBezTo>
                      <a:pt x="18207" y="38672"/>
                      <a:pt x="21339" y="39173"/>
                      <a:pt x="24808" y="40183"/>
                    </a:cubicBezTo>
                    <a:cubicBezTo>
                      <a:pt x="27977" y="41106"/>
                      <a:pt x="31136" y="42346"/>
                      <a:pt x="34192" y="43547"/>
                    </a:cubicBezTo>
                    <a:cubicBezTo>
                      <a:pt x="35480" y="44051"/>
                      <a:pt x="36810" y="44575"/>
                      <a:pt x="38124" y="45065"/>
                    </a:cubicBezTo>
                    <a:cubicBezTo>
                      <a:pt x="42272" y="46618"/>
                      <a:pt x="46826" y="47913"/>
                      <a:pt x="52458" y="49140"/>
                    </a:cubicBezTo>
                    <a:cubicBezTo>
                      <a:pt x="61960" y="51209"/>
                      <a:pt x="71376" y="52242"/>
                      <a:pt x="80515" y="52242"/>
                    </a:cubicBezTo>
                    <a:cubicBezTo>
                      <a:pt x="91963" y="52242"/>
                      <a:pt x="102972" y="50622"/>
                      <a:pt x="113151" y="47393"/>
                    </a:cubicBezTo>
                    <a:cubicBezTo>
                      <a:pt x="122171" y="44531"/>
                      <a:pt x="130760" y="39837"/>
                      <a:pt x="139068" y="35298"/>
                    </a:cubicBezTo>
                    <a:lnTo>
                      <a:pt x="139990" y="34794"/>
                    </a:lnTo>
                    <a:cubicBezTo>
                      <a:pt x="144149" y="32523"/>
                      <a:pt x="147959" y="30939"/>
                      <a:pt x="151635" y="29954"/>
                    </a:cubicBezTo>
                    <a:cubicBezTo>
                      <a:pt x="156001" y="28784"/>
                      <a:pt x="160459" y="28512"/>
                      <a:pt x="165023" y="28318"/>
                    </a:cubicBezTo>
                    <a:cubicBezTo>
                      <a:pt x="167510" y="28212"/>
                      <a:pt x="170027" y="28159"/>
                      <a:pt x="172583" y="28159"/>
                    </a:cubicBezTo>
                    <a:cubicBezTo>
                      <a:pt x="187551" y="28159"/>
                      <a:pt x="203846" y="29985"/>
                      <a:pt x="223155" y="33798"/>
                    </a:cubicBezTo>
                    <a:cubicBezTo>
                      <a:pt x="227133" y="34583"/>
                      <a:pt x="230708" y="35389"/>
                      <a:pt x="234091" y="36262"/>
                    </a:cubicBezTo>
                    <a:lnTo>
                      <a:pt x="234343" y="36327"/>
                    </a:lnTo>
                    <a:lnTo>
                      <a:pt x="234343" y="9942"/>
                    </a:lnTo>
                    <a:lnTo>
                      <a:pt x="234144" y="9938"/>
                    </a:lnTo>
                    <a:cubicBezTo>
                      <a:pt x="233436" y="9926"/>
                      <a:pt x="232728" y="9920"/>
                      <a:pt x="232019" y="9920"/>
                    </a:cubicBezTo>
                    <a:cubicBezTo>
                      <a:pt x="221533" y="9920"/>
                      <a:pt x="210937" y="11173"/>
                      <a:pt x="200668" y="12387"/>
                    </a:cubicBezTo>
                    <a:cubicBezTo>
                      <a:pt x="199192" y="12560"/>
                      <a:pt x="197716" y="12735"/>
                      <a:pt x="196241" y="12907"/>
                    </a:cubicBezTo>
                    <a:cubicBezTo>
                      <a:pt x="188833" y="13765"/>
                      <a:pt x="180900" y="14784"/>
                      <a:pt x="173099" y="16399"/>
                    </a:cubicBezTo>
                    <a:cubicBezTo>
                      <a:pt x="168984" y="17250"/>
                      <a:pt x="165266" y="18189"/>
                      <a:pt x="161730" y="19271"/>
                    </a:cubicBezTo>
                    <a:cubicBezTo>
                      <a:pt x="158729" y="20188"/>
                      <a:pt x="155634" y="21574"/>
                      <a:pt x="151992" y="23636"/>
                    </a:cubicBezTo>
                    <a:cubicBezTo>
                      <a:pt x="147694" y="26067"/>
                      <a:pt x="143448" y="28211"/>
                      <a:pt x="139076" y="28211"/>
                    </a:cubicBezTo>
                    <a:cubicBezTo>
                      <a:pt x="137648" y="28211"/>
                      <a:pt x="136206" y="27982"/>
                      <a:pt x="134745" y="27459"/>
                    </a:cubicBezTo>
                    <a:cubicBezTo>
                      <a:pt x="129659" y="25640"/>
                      <a:pt x="126097" y="20292"/>
                      <a:pt x="125882" y="14148"/>
                    </a:cubicBezTo>
                    <a:cubicBezTo>
                      <a:pt x="125729" y="9782"/>
                      <a:pt x="128305" y="6844"/>
                      <a:pt x="133544" y="5415"/>
                    </a:cubicBezTo>
                    <a:cubicBezTo>
                      <a:pt x="139606" y="3761"/>
                      <a:pt x="145790" y="3559"/>
                      <a:pt x="152664" y="3482"/>
                    </a:cubicBezTo>
                    <a:lnTo>
                      <a:pt x="153767" y="3469"/>
                    </a:lnTo>
                    <a:cubicBezTo>
                      <a:pt x="160981" y="3392"/>
                      <a:pt x="168439" y="3314"/>
                      <a:pt x="175499" y="719"/>
                    </a:cubicBezTo>
                    <a:cubicBezTo>
                      <a:pt x="175781" y="617"/>
                      <a:pt x="176061" y="506"/>
                      <a:pt x="176341" y="389"/>
                    </a:cubicBezTo>
                    <a:lnTo>
                      <a:pt x="17726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33" name="Google Shape;433;p16"/>
            <p:cNvSpPr/>
            <p:nvPr/>
          </p:nvSpPr>
          <p:spPr>
            <a:xfrm rot="10800000" flipH="1">
              <a:off x="-97224" y="4299431"/>
              <a:ext cx="8367499" cy="1836163"/>
            </a:xfrm>
            <a:custGeom>
              <a:avLst/>
              <a:gdLst/>
              <a:ahLst/>
              <a:cxnLst/>
              <a:rect l="l" t="t" r="r" b="b"/>
              <a:pathLst>
                <a:path w="209096" h="45884" extrusionOk="0">
                  <a:moveTo>
                    <a:pt x="173615" y="405"/>
                  </a:moveTo>
                  <a:cubicBezTo>
                    <a:pt x="176375" y="405"/>
                    <a:pt x="179213" y="507"/>
                    <a:pt x="182050" y="829"/>
                  </a:cubicBezTo>
                  <a:cubicBezTo>
                    <a:pt x="188207" y="1528"/>
                    <a:pt x="194615" y="3672"/>
                    <a:pt x="201642" y="7381"/>
                  </a:cubicBezTo>
                  <a:lnTo>
                    <a:pt x="202000" y="7570"/>
                  </a:lnTo>
                  <a:cubicBezTo>
                    <a:pt x="204160" y="8703"/>
                    <a:pt x="207122" y="10258"/>
                    <a:pt x="208209" y="13014"/>
                  </a:cubicBezTo>
                  <a:cubicBezTo>
                    <a:pt x="208659" y="14157"/>
                    <a:pt x="208681" y="15157"/>
                    <a:pt x="208272" y="15990"/>
                  </a:cubicBezTo>
                  <a:cubicBezTo>
                    <a:pt x="207624" y="17309"/>
                    <a:pt x="205989" y="18018"/>
                    <a:pt x="204732" y="18381"/>
                  </a:cubicBezTo>
                  <a:cubicBezTo>
                    <a:pt x="201461" y="19325"/>
                    <a:pt x="198006" y="19797"/>
                    <a:pt x="194392" y="19797"/>
                  </a:cubicBezTo>
                  <a:cubicBezTo>
                    <a:pt x="190821" y="19797"/>
                    <a:pt x="187096" y="19336"/>
                    <a:pt x="183241" y="18415"/>
                  </a:cubicBezTo>
                  <a:cubicBezTo>
                    <a:pt x="179114" y="17429"/>
                    <a:pt x="174866" y="16057"/>
                    <a:pt x="170611" y="14337"/>
                  </a:cubicBezTo>
                  <a:cubicBezTo>
                    <a:pt x="166998" y="12878"/>
                    <a:pt x="163261" y="11368"/>
                    <a:pt x="159428" y="10535"/>
                  </a:cubicBezTo>
                  <a:cubicBezTo>
                    <a:pt x="157531" y="10122"/>
                    <a:pt x="155742" y="9916"/>
                    <a:pt x="154034" y="9916"/>
                  </a:cubicBezTo>
                  <a:cubicBezTo>
                    <a:pt x="152450" y="9916"/>
                    <a:pt x="150935" y="10094"/>
                    <a:pt x="149470" y="10449"/>
                  </a:cubicBezTo>
                  <a:cubicBezTo>
                    <a:pt x="145504" y="11411"/>
                    <a:pt x="142070" y="13874"/>
                    <a:pt x="138895" y="16316"/>
                  </a:cubicBezTo>
                  <a:cubicBezTo>
                    <a:pt x="136054" y="18501"/>
                    <a:pt x="133233" y="20858"/>
                    <a:pt x="130505" y="23139"/>
                  </a:cubicBezTo>
                  <a:cubicBezTo>
                    <a:pt x="126905" y="26149"/>
                    <a:pt x="123181" y="29264"/>
                    <a:pt x="119366" y="32010"/>
                  </a:cubicBezTo>
                  <a:cubicBezTo>
                    <a:pt x="107458" y="40580"/>
                    <a:pt x="92880" y="45107"/>
                    <a:pt x="76028" y="45462"/>
                  </a:cubicBezTo>
                  <a:cubicBezTo>
                    <a:pt x="75424" y="45475"/>
                    <a:pt x="74822" y="45482"/>
                    <a:pt x="74224" y="45482"/>
                  </a:cubicBezTo>
                  <a:cubicBezTo>
                    <a:pt x="58269" y="45482"/>
                    <a:pt x="44689" y="40929"/>
                    <a:pt x="33828" y="31942"/>
                  </a:cubicBezTo>
                  <a:cubicBezTo>
                    <a:pt x="27187" y="26448"/>
                    <a:pt x="20603" y="21405"/>
                    <a:pt x="13056" y="20088"/>
                  </a:cubicBezTo>
                  <a:cubicBezTo>
                    <a:pt x="11967" y="19897"/>
                    <a:pt x="10865" y="19801"/>
                    <a:pt x="9746" y="19801"/>
                  </a:cubicBezTo>
                  <a:cubicBezTo>
                    <a:pt x="6781" y="19801"/>
                    <a:pt x="3696" y="20474"/>
                    <a:pt x="406" y="21833"/>
                  </a:cubicBezTo>
                  <a:lnTo>
                    <a:pt x="406" y="14358"/>
                  </a:lnTo>
                  <a:cubicBezTo>
                    <a:pt x="1109" y="14230"/>
                    <a:pt x="1864" y="14110"/>
                    <a:pt x="2702" y="13993"/>
                  </a:cubicBezTo>
                  <a:cubicBezTo>
                    <a:pt x="5594" y="13588"/>
                    <a:pt x="8552" y="13414"/>
                    <a:pt x="11411" y="13245"/>
                  </a:cubicBezTo>
                  <a:lnTo>
                    <a:pt x="12958" y="13152"/>
                  </a:lnTo>
                  <a:cubicBezTo>
                    <a:pt x="15818" y="12978"/>
                    <a:pt x="18953" y="12785"/>
                    <a:pt x="22145" y="12785"/>
                  </a:cubicBezTo>
                  <a:cubicBezTo>
                    <a:pt x="23389" y="12785"/>
                    <a:pt x="24641" y="12814"/>
                    <a:pt x="25889" y="12885"/>
                  </a:cubicBezTo>
                  <a:cubicBezTo>
                    <a:pt x="29786" y="13104"/>
                    <a:pt x="33808" y="14150"/>
                    <a:pt x="38546" y="16169"/>
                  </a:cubicBezTo>
                  <a:cubicBezTo>
                    <a:pt x="52883" y="22283"/>
                    <a:pt x="69842" y="28659"/>
                    <a:pt x="86902" y="29591"/>
                  </a:cubicBezTo>
                  <a:cubicBezTo>
                    <a:pt x="88135" y="29659"/>
                    <a:pt x="89353" y="29692"/>
                    <a:pt x="90554" y="29692"/>
                  </a:cubicBezTo>
                  <a:cubicBezTo>
                    <a:pt x="97955" y="29692"/>
                    <a:pt x="104738" y="28414"/>
                    <a:pt x="110758" y="25880"/>
                  </a:cubicBezTo>
                  <a:cubicBezTo>
                    <a:pt x="117187" y="23174"/>
                    <a:pt x="123174" y="18993"/>
                    <a:pt x="128962" y="14950"/>
                  </a:cubicBezTo>
                  <a:cubicBezTo>
                    <a:pt x="130301" y="14015"/>
                    <a:pt x="131684" y="13050"/>
                    <a:pt x="133052" y="12117"/>
                  </a:cubicBezTo>
                  <a:cubicBezTo>
                    <a:pt x="136569" y="9716"/>
                    <a:pt x="140379" y="7249"/>
                    <a:pt x="144384" y="5460"/>
                  </a:cubicBezTo>
                  <a:cubicBezTo>
                    <a:pt x="148006" y="3842"/>
                    <a:pt x="151905" y="2608"/>
                    <a:pt x="155970" y="1792"/>
                  </a:cubicBezTo>
                  <a:cubicBezTo>
                    <a:pt x="159701" y="1042"/>
                    <a:pt x="163680" y="640"/>
                    <a:pt x="168868" y="486"/>
                  </a:cubicBezTo>
                  <a:cubicBezTo>
                    <a:pt x="170413" y="440"/>
                    <a:pt x="172001" y="405"/>
                    <a:pt x="173615" y="405"/>
                  </a:cubicBezTo>
                  <a:close/>
                  <a:moveTo>
                    <a:pt x="173609" y="0"/>
                  </a:moveTo>
                  <a:cubicBezTo>
                    <a:pt x="171993" y="0"/>
                    <a:pt x="170405" y="35"/>
                    <a:pt x="168858" y="80"/>
                  </a:cubicBezTo>
                  <a:cubicBezTo>
                    <a:pt x="163644" y="234"/>
                    <a:pt x="159645" y="639"/>
                    <a:pt x="155891" y="1393"/>
                  </a:cubicBezTo>
                  <a:cubicBezTo>
                    <a:pt x="151795" y="2216"/>
                    <a:pt x="147870" y="3459"/>
                    <a:pt x="144219" y="5088"/>
                  </a:cubicBezTo>
                  <a:cubicBezTo>
                    <a:pt x="140186" y="6888"/>
                    <a:pt x="136359" y="9369"/>
                    <a:pt x="132824" y="11781"/>
                  </a:cubicBezTo>
                  <a:cubicBezTo>
                    <a:pt x="131454" y="12715"/>
                    <a:pt x="130070" y="13683"/>
                    <a:pt x="128732" y="14617"/>
                  </a:cubicBezTo>
                  <a:cubicBezTo>
                    <a:pt x="122961" y="18648"/>
                    <a:pt x="116993" y="22817"/>
                    <a:pt x="110602" y="25506"/>
                  </a:cubicBezTo>
                  <a:cubicBezTo>
                    <a:pt x="104631" y="28019"/>
                    <a:pt x="97899" y="29287"/>
                    <a:pt x="90554" y="29287"/>
                  </a:cubicBezTo>
                  <a:cubicBezTo>
                    <a:pt x="89360" y="29287"/>
                    <a:pt x="88149" y="29254"/>
                    <a:pt x="86923" y="29187"/>
                  </a:cubicBezTo>
                  <a:cubicBezTo>
                    <a:pt x="69926" y="28261"/>
                    <a:pt x="53010" y="21898"/>
                    <a:pt x="38703" y="15797"/>
                  </a:cubicBezTo>
                  <a:cubicBezTo>
                    <a:pt x="33922" y="13758"/>
                    <a:pt x="29857" y="12704"/>
                    <a:pt x="25911" y="12481"/>
                  </a:cubicBezTo>
                  <a:cubicBezTo>
                    <a:pt x="24653" y="12410"/>
                    <a:pt x="23392" y="12381"/>
                    <a:pt x="22140" y="12381"/>
                  </a:cubicBezTo>
                  <a:cubicBezTo>
                    <a:pt x="18938" y="12381"/>
                    <a:pt x="15797" y="12572"/>
                    <a:pt x="12931" y="12748"/>
                  </a:cubicBezTo>
                  <a:lnTo>
                    <a:pt x="11384" y="12841"/>
                  </a:lnTo>
                  <a:cubicBezTo>
                    <a:pt x="8518" y="13010"/>
                    <a:pt x="5551" y="13184"/>
                    <a:pt x="2644" y="13591"/>
                  </a:cubicBezTo>
                  <a:cubicBezTo>
                    <a:pt x="1731" y="13718"/>
                    <a:pt x="921" y="13848"/>
                    <a:pt x="165" y="13990"/>
                  </a:cubicBezTo>
                  <a:lnTo>
                    <a:pt x="0" y="14020"/>
                  </a:lnTo>
                  <a:lnTo>
                    <a:pt x="0" y="22434"/>
                  </a:lnTo>
                  <a:lnTo>
                    <a:pt x="280" y="22317"/>
                  </a:lnTo>
                  <a:cubicBezTo>
                    <a:pt x="3624" y="20902"/>
                    <a:pt x="6748" y="20202"/>
                    <a:pt x="9745" y="20202"/>
                  </a:cubicBezTo>
                  <a:cubicBezTo>
                    <a:pt x="10841" y="20202"/>
                    <a:pt x="11920" y="20296"/>
                    <a:pt x="12987" y="20482"/>
                  </a:cubicBezTo>
                  <a:cubicBezTo>
                    <a:pt x="20436" y="21784"/>
                    <a:pt x="26975" y="26792"/>
                    <a:pt x="33571" y="32250"/>
                  </a:cubicBezTo>
                  <a:cubicBezTo>
                    <a:pt x="44508" y="41302"/>
                    <a:pt x="58178" y="45884"/>
                    <a:pt x="74230" y="45884"/>
                  </a:cubicBezTo>
                  <a:cubicBezTo>
                    <a:pt x="74828" y="45884"/>
                    <a:pt x="75434" y="45878"/>
                    <a:pt x="76041" y="45864"/>
                  </a:cubicBezTo>
                  <a:cubicBezTo>
                    <a:pt x="92973" y="45507"/>
                    <a:pt x="107630" y="40953"/>
                    <a:pt x="119603" y="32334"/>
                  </a:cubicBezTo>
                  <a:cubicBezTo>
                    <a:pt x="123430" y="29580"/>
                    <a:pt x="127160" y="26462"/>
                    <a:pt x="130767" y="23446"/>
                  </a:cubicBezTo>
                  <a:cubicBezTo>
                    <a:pt x="133490" y="21168"/>
                    <a:pt x="136306" y="18812"/>
                    <a:pt x="139143" y="16633"/>
                  </a:cubicBezTo>
                  <a:cubicBezTo>
                    <a:pt x="142286" y="14218"/>
                    <a:pt x="145678" y="11782"/>
                    <a:pt x="149569" y="10839"/>
                  </a:cubicBezTo>
                  <a:cubicBezTo>
                    <a:pt x="151002" y="10492"/>
                    <a:pt x="152486" y="10318"/>
                    <a:pt x="154040" y="10318"/>
                  </a:cubicBezTo>
                  <a:cubicBezTo>
                    <a:pt x="155718" y="10318"/>
                    <a:pt x="157477" y="10521"/>
                    <a:pt x="159345" y="10926"/>
                  </a:cubicBezTo>
                  <a:cubicBezTo>
                    <a:pt x="163146" y="11754"/>
                    <a:pt x="166866" y="13255"/>
                    <a:pt x="170463" y="14710"/>
                  </a:cubicBezTo>
                  <a:cubicBezTo>
                    <a:pt x="174735" y="16434"/>
                    <a:pt x="179004" y="17813"/>
                    <a:pt x="183149" y="18805"/>
                  </a:cubicBezTo>
                  <a:cubicBezTo>
                    <a:pt x="187035" y="19734"/>
                    <a:pt x="190791" y="20198"/>
                    <a:pt x="194393" y="20198"/>
                  </a:cubicBezTo>
                  <a:cubicBezTo>
                    <a:pt x="198045" y="20198"/>
                    <a:pt x="201538" y="19721"/>
                    <a:pt x="204846" y="18766"/>
                  </a:cubicBezTo>
                  <a:cubicBezTo>
                    <a:pt x="206788" y="18205"/>
                    <a:pt x="208062" y="17332"/>
                    <a:pt x="208634" y="16167"/>
                  </a:cubicBezTo>
                  <a:cubicBezTo>
                    <a:pt x="209095" y="15229"/>
                    <a:pt x="209080" y="14117"/>
                    <a:pt x="208584" y="12865"/>
                  </a:cubicBezTo>
                  <a:cubicBezTo>
                    <a:pt x="207441" y="9969"/>
                    <a:pt x="204404" y="8376"/>
                    <a:pt x="202188" y="7211"/>
                  </a:cubicBezTo>
                  <a:lnTo>
                    <a:pt x="201831" y="7024"/>
                  </a:lnTo>
                  <a:cubicBezTo>
                    <a:pt x="194760" y="3289"/>
                    <a:pt x="188306" y="1132"/>
                    <a:pt x="182098" y="427"/>
                  </a:cubicBezTo>
                  <a:cubicBezTo>
                    <a:pt x="179239" y="102"/>
                    <a:pt x="176384" y="0"/>
                    <a:pt x="17360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 name="Google Shape;434;p16"/>
            <p:cNvSpPr/>
            <p:nvPr/>
          </p:nvSpPr>
          <p:spPr>
            <a:xfrm rot="10800000" flipH="1">
              <a:off x="-97184" y="4699471"/>
              <a:ext cx="807313" cy="330705"/>
            </a:xfrm>
            <a:custGeom>
              <a:avLst/>
              <a:gdLst/>
              <a:ahLst/>
              <a:cxnLst/>
              <a:rect l="l" t="t" r="r" b="b"/>
              <a:pathLst>
                <a:path w="20174" h="8264" extrusionOk="0">
                  <a:moveTo>
                    <a:pt x="10888" y="404"/>
                  </a:moveTo>
                  <a:cubicBezTo>
                    <a:pt x="11749" y="404"/>
                    <a:pt x="12597" y="461"/>
                    <a:pt x="13422" y="602"/>
                  </a:cubicBezTo>
                  <a:cubicBezTo>
                    <a:pt x="15472" y="954"/>
                    <a:pt x="17153" y="1897"/>
                    <a:pt x="18413" y="3404"/>
                  </a:cubicBezTo>
                  <a:cubicBezTo>
                    <a:pt x="19054" y="4170"/>
                    <a:pt x="19787" y="5267"/>
                    <a:pt x="19634" y="6147"/>
                  </a:cubicBezTo>
                  <a:cubicBezTo>
                    <a:pt x="19567" y="6546"/>
                    <a:pt x="19324" y="6863"/>
                    <a:pt x="18894" y="7118"/>
                  </a:cubicBezTo>
                  <a:cubicBezTo>
                    <a:pt x="17704" y="7820"/>
                    <a:pt x="16206" y="7861"/>
                    <a:pt x="14950" y="7861"/>
                  </a:cubicBezTo>
                  <a:cubicBezTo>
                    <a:pt x="14860" y="7861"/>
                    <a:pt x="14771" y="7861"/>
                    <a:pt x="14684" y="7861"/>
                  </a:cubicBezTo>
                  <a:cubicBezTo>
                    <a:pt x="13289" y="7856"/>
                    <a:pt x="11866" y="7753"/>
                    <a:pt x="10488" y="7653"/>
                  </a:cubicBezTo>
                  <a:cubicBezTo>
                    <a:pt x="9887" y="7608"/>
                    <a:pt x="9287" y="7565"/>
                    <a:pt x="8687" y="7529"/>
                  </a:cubicBezTo>
                  <a:cubicBezTo>
                    <a:pt x="5827" y="7359"/>
                    <a:pt x="3245" y="7206"/>
                    <a:pt x="649" y="7206"/>
                  </a:cubicBezTo>
                  <a:cubicBezTo>
                    <a:pt x="568" y="7206"/>
                    <a:pt x="486" y="7206"/>
                    <a:pt x="405" y="7206"/>
                  </a:cubicBezTo>
                  <a:lnTo>
                    <a:pt x="405" y="1428"/>
                  </a:lnTo>
                  <a:cubicBezTo>
                    <a:pt x="2017" y="1368"/>
                    <a:pt x="3674" y="1139"/>
                    <a:pt x="5280" y="919"/>
                  </a:cubicBezTo>
                  <a:cubicBezTo>
                    <a:pt x="7141" y="665"/>
                    <a:pt x="9044" y="404"/>
                    <a:pt x="10888" y="404"/>
                  </a:cubicBezTo>
                  <a:close/>
                  <a:moveTo>
                    <a:pt x="10888" y="1"/>
                  </a:moveTo>
                  <a:cubicBezTo>
                    <a:pt x="9018" y="1"/>
                    <a:pt x="7099" y="265"/>
                    <a:pt x="5223" y="522"/>
                  </a:cubicBezTo>
                  <a:cubicBezTo>
                    <a:pt x="3564" y="751"/>
                    <a:pt x="1848" y="984"/>
                    <a:pt x="195" y="1034"/>
                  </a:cubicBezTo>
                  <a:lnTo>
                    <a:pt x="1" y="1039"/>
                  </a:lnTo>
                  <a:lnTo>
                    <a:pt x="1" y="7612"/>
                  </a:lnTo>
                  <a:lnTo>
                    <a:pt x="202" y="7612"/>
                  </a:lnTo>
                  <a:cubicBezTo>
                    <a:pt x="266" y="7612"/>
                    <a:pt x="330" y="7612"/>
                    <a:pt x="393" y="7612"/>
                  </a:cubicBezTo>
                  <a:cubicBezTo>
                    <a:pt x="3056" y="7612"/>
                    <a:pt x="5717" y="7756"/>
                    <a:pt x="8664" y="7932"/>
                  </a:cubicBezTo>
                  <a:cubicBezTo>
                    <a:pt x="9261" y="7968"/>
                    <a:pt x="9860" y="8012"/>
                    <a:pt x="10460" y="8055"/>
                  </a:cubicBezTo>
                  <a:cubicBezTo>
                    <a:pt x="11844" y="8155"/>
                    <a:pt x="13275" y="8259"/>
                    <a:pt x="14682" y="8264"/>
                  </a:cubicBezTo>
                  <a:lnTo>
                    <a:pt x="14998" y="8264"/>
                  </a:lnTo>
                  <a:cubicBezTo>
                    <a:pt x="16295" y="8264"/>
                    <a:pt x="17831" y="8211"/>
                    <a:pt x="19096" y="7463"/>
                  </a:cubicBezTo>
                  <a:cubicBezTo>
                    <a:pt x="19626" y="7152"/>
                    <a:pt x="19940" y="6730"/>
                    <a:pt x="20030" y="6216"/>
                  </a:cubicBezTo>
                  <a:cubicBezTo>
                    <a:pt x="20173" y="5387"/>
                    <a:pt x="19732" y="4354"/>
                    <a:pt x="18720" y="3145"/>
                  </a:cubicBezTo>
                  <a:cubicBezTo>
                    <a:pt x="17395" y="1562"/>
                    <a:pt x="15637" y="574"/>
                    <a:pt x="13488" y="205"/>
                  </a:cubicBezTo>
                  <a:cubicBezTo>
                    <a:pt x="12639" y="59"/>
                    <a:pt x="11769" y="1"/>
                    <a:pt x="1088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5" name="Google Shape;435;p16"/>
            <p:cNvSpPr/>
            <p:nvPr/>
          </p:nvSpPr>
          <p:spPr>
            <a:xfrm rot="10800000" flipH="1">
              <a:off x="-97104" y="3339961"/>
              <a:ext cx="9377861" cy="2035410"/>
            </a:xfrm>
            <a:custGeom>
              <a:avLst/>
              <a:gdLst/>
              <a:ahLst/>
              <a:cxnLst/>
              <a:rect l="l" t="t" r="r" b="b"/>
              <a:pathLst>
                <a:path w="234344" h="50863" extrusionOk="0">
                  <a:moveTo>
                    <a:pt x="233940" y="621"/>
                  </a:moveTo>
                  <a:lnTo>
                    <a:pt x="233940" y="12077"/>
                  </a:lnTo>
                  <a:cubicBezTo>
                    <a:pt x="232371" y="13846"/>
                    <a:pt x="230619" y="15358"/>
                    <a:pt x="228734" y="16565"/>
                  </a:cubicBezTo>
                  <a:cubicBezTo>
                    <a:pt x="224484" y="19289"/>
                    <a:pt x="219376" y="20857"/>
                    <a:pt x="213122" y="21360"/>
                  </a:cubicBezTo>
                  <a:cubicBezTo>
                    <a:pt x="211653" y="21479"/>
                    <a:pt x="210146" y="21539"/>
                    <a:pt x="208580" y="21539"/>
                  </a:cubicBezTo>
                  <a:cubicBezTo>
                    <a:pt x="205000" y="21539"/>
                    <a:pt x="201109" y="21226"/>
                    <a:pt x="196647" y="20590"/>
                  </a:cubicBezTo>
                  <a:lnTo>
                    <a:pt x="196529" y="20574"/>
                  </a:lnTo>
                  <a:cubicBezTo>
                    <a:pt x="194477" y="20283"/>
                    <a:pt x="192356" y="19981"/>
                    <a:pt x="190306" y="19457"/>
                  </a:cubicBezTo>
                  <a:cubicBezTo>
                    <a:pt x="188131" y="18901"/>
                    <a:pt x="186302" y="18457"/>
                    <a:pt x="184446" y="18095"/>
                  </a:cubicBezTo>
                  <a:cubicBezTo>
                    <a:pt x="182413" y="17700"/>
                    <a:pt x="180221" y="17338"/>
                    <a:pt x="178016" y="17338"/>
                  </a:cubicBezTo>
                  <a:cubicBezTo>
                    <a:pt x="177942" y="17338"/>
                    <a:pt x="177867" y="17339"/>
                    <a:pt x="177792" y="17340"/>
                  </a:cubicBezTo>
                  <a:cubicBezTo>
                    <a:pt x="176496" y="17354"/>
                    <a:pt x="174542" y="17378"/>
                    <a:pt x="173323" y="18637"/>
                  </a:cubicBezTo>
                  <a:cubicBezTo>
                    <a:pt x="172261" y="19733"/>
                    <a:pt x="172397" y="21555"/>
                    <a:pt x="173080" y="22788"/>
                  </a:cubicBezTo>
                  <a:cubicBezTo>
                    <a:pt x="174004" y="24459"/>
                    <a:pt x="175665" y="25395"/>
                    <a:pt x="177319" y="26158"/>
                  </a:cubicBezTo>
                  <a:cubicBezTo>
                    <a:pt x="180088" y="27433"/>
                    <a:pt x="183032" y="28076"/>
                    <a:pt x="185878" y="28699"/>
                  </a:cubicBezTo>
                  <a:cubicBezTo>
                    <a:pt x="186544" y="28844"/>
                    <a:pt x="187205" y="28990"/>
                    <a:pt x="187866" y="29142"/>
                  </a:cubicBezTo>
                  <a:cubicBezTo>
                    <a:pt x="191326" y="29942"/>
                    <a:pt x="194903" y="30405"/>
                    <a:pt x="198362" y="30852"/>
                  </a:cubicBezTo>
                  <a:lnTo>
                    <a:pt x="199879" y="31048"/>
                  </a:lnTo>
                  <a:cubicBezTo>
                    <a:pt x="203501" y="31524"/>
                    <a:pt x="207493" y="31975"/>
                    <a:pt x="212443" y="32469"/>
                  </a:cubicBezTo>
                  <a:cubicBezTo>
                    <a:pt x="216296" y="32854"/>
                    <a:pt x="220110" y="33192"/>
                    <a:pt x="223683" y="33505"/>
                  </a:cubicBezTo>
                  <a:cubicBezTo>
                    <a:pt x="226437" y="33747"/>
                    <a:pt x="229366" y="34040"/>
                    <a:pt x="232268" y="34727"/>
                  </a:cubicBezTo>
                  <a:cubicBezTo>
                    <a:pt x="232812" y="34856"/>
                    <a:pt x="233374" y="35011"/>
                    <a:pt x="233940" y="35186"/>
                  </a:cubicBezTo>
                  <a:lnTo>
                    <a:pt x="233940" y="50330"/>
                  </a:lnTo>
                  <a:cubicBezTo>
                    <a:pt x="227593" y="48509"/>
                    <a:pt x="220754" y="46238"/>
                    <a:pt x="213042" y="43386"/>
                  </a:cubicBezTo>
                  <a:cubicBezTo>
                    <a:pt x="208088" y="41555"/>
                    <a:pt x="202988" y="39512"/>
                    <a:pt x="197884" y="37317"/>
                  </a:cubicBezTo>
                  <a:cubicBezTo>
                    <a:pt x="195613" y="36339"/>
                    <a:pt x="193318" y="35281"/>
                    <a:pt x="191099" y="34257"/>
                  </a:cubicBezTo>
                  <a:cubicBezTo>
                    <a:pt x="188401" y="33014"/>
                    <a:pt x="185611" y="31726"/>
                    <a:pt x="182833" y="30573"/>
                  </a:cubicBezTo>
                  <a:cubicBezTo>
                    <a:pt x="172649" y="26340"/>
                    <a:pt x="162754" y="24195"/>
                    <a:pt x="153409" y="24195"/>
                  </a:cubicBezTo>
                  <a:cubicBezTo>
                    <a:pt x="153178" y="24195"/>
                    <a:pt x="152948" y="24197"/>
                    <a:pt x="152719" y="24198"/>
                  </a:cubicBezTo>
                  <a:cubicBezTo>
                    <a:pt x="142080" y="24319"/>
                    <a:pt x="132064" y="27884"/>
                    <a:pt x="122824" y="31721"/>
                  </a:cubicBezTo>
                  <a:cubicBezTo>
                    <a:pt x="112729" y="35913"/>
                    <a:pt x="102805" y="39822"/>
                    <a:pt x="92400" y="41608"/>
                  </a:cubicBezTo>
                  <a:cubicBezTo>
                    <a:pt x="82867" y="43244"/>
                    <a:pt x="72721" y="44299"/>
                    <a:pt x="61383" y="44830"/>
                  </a:cubicBezTo>
                  <a:cubicBezTo>
                    <a:pt x="58519" y="44965"/>
                    <a:pt x="55783" y="45032"/>
                    <a:pt x="53152" y="45032"/>
                  </a:cubicBezTo>
                  <a:cubicBezTo>
                    <a:pt x="45012" y="45032"/>
                    <a:pt x="37887" y="44383"/>
                    <a:pt x="31169" y="43050"/>
                  </a:cubicBezTo>
                  <a:cubicBezTo>
                    <a:pt x="24718" y="41770"/>
                    <a:pt x="18066" y="39641"/>
                    <a:pt x="11397" y="36720"/>
                  </a:cubicBezTo>
                  <a:cubicBezTo>
                    <a:pt x="7680" y="35093"/>
                    <a:pt x="3780" y="33224"/>
                    <a:pt x="405" y="30582"/>
                  </a:cubicBezTo>
                  <a:lnTo>
                    <a:pt x="405" y="21725"/>
                  </a:lnTo>
                  <a:cubicBezTo>
                    <a:pt x="5173" y="23118"/>
                    <a:pt x="10001" y="24631"/>
                    <a:pt x="14673" y="26094"/>
                  </a:cubicBezTo>
                  <a:cubicBezTo>
                    <a:pt x="18472" y="27283"/>
                    <a:pt x="22397" y="28512"/>
                    <a:pt x="26269" y="29670"/>
                  </a:cubicBezTo>
                  <a:cubicBezTo>
                    <a:pt x="42759" y="34607"/>
                    <a:pt x="58954" y="38982"/>
                    <a:pt x="74991" y="38982"/>
                  </a:cubicBezTo>
                  <a:cubicBezTo>
                    <a:pt x="78823" y="38982"/>
                    <a:pt x="82649" y="38732"/>
                    <a:pt x="86466" y="38179"/>
                  </a:cubicBezTo>
                  <a:cubicBezTo>
                    <a:pt x="95509" y="36872"/>
                    <a:pt x="104228" y="33938"/>
                    <a:pt x="112383" y="29455"/>
                  </a:cubicBezTo>
                  <a:cubicBezTo>
                    <a:pt x="116730" y="27066"/>
                    <a:pt x="120985" y="24195"/>
                    <a:pt x="125029" y="20922"/>
                  </a:cubicBezTo>
                  <a:cubicBezTo>
                    <a:pt x="126767" y="19511"/>
                    <a:pt x="128488" y="17994"/>
                    <a:pt x="130152" y="16524"/>
                  </a:cubicBezTo>
                  <a:cubicBezTo>
                    <a:pt x="131788" y="15078"/>
                    <a:pt x="133483" y="13582"/>
                    <a:pt x="135190" y="12196"/>
                  </a:cubicBezTo>
                  <a:cubicBezTo>
                    <a:pt x="137654" y="10200"/>
                    <a:pt x="140969" y="7788"/>
                    <a:pt x="144768" y="6873"/>
                  </a:cubicBezTo>
                  <a:cubicBezTo>
                    <a:pt x="145990" y="6580"/>
                    <a:pt x="147258" y="6432"/>
                    <a:pt x="148594" y="6432"/>
                  </a:cubicBezTo>
                  <a:cubicBezTo>
                    <a:pt x="151134" y="6432"/>
                    <a:pt x="153922" y="6966"/>
                    <a:pt x="157120" y="8052"/>
                  </a:cubicBezTo>
                  <a:cubicBezTo>
                    <a:pt x="165254" y="10813"/>
                    <a:pt x="174727" y="13878"/>
                    <a:pt x="184226" y="15304"/>
                  </a:cubicBezTo>
                  <a:cubicBezTo>
                    <a:pt x="187914" y="15858"/>
                    <a:pt x="191419" y="16136"/>
                    <a:pt x="194766" y="16136"/>
                  </a:cubicBezTo>
                  <a:cubicBezTo>
                    <a:pt x="200932" y="16136"/>
                    <a:pt x="206557" y="15192"/>
                    <a:pt x="211781" y="13295"/>
                  </a:cubicBezTo>
                  <a:cubicBezTo>
                    <a:pt x="216509" y="11579"/>
                    <a:pt x="220789" y="8892"/>
                    <a:pt x="224351" y="6492"/>
                  </a:cubicBezTo>
                  <a:cubicBezTo>
                    <a:pt x="224766" y="6212"/>
                    <a:pt x="225182" y="5928"/>
                    <a:pt x="225598" y="5645"/>
                  </a:cubicBezTo>
                  <a:cubicBezTo>
                    <a:pt x="228277" y="3826"/>
                    <a:pt x="231045" y="1944"/>
                    <a:pt x="233940" y="621"/>
                  </a:cubicBezTo>
                  <a:close/>
                  <a:moveTo>
                    <a:pt x="234344" y="1"/>
                  </a:moveTo>
                  <a:lnTo>
                    <a:pt x="234062" y="127"/>
                  </a:lnTo>
                  <a:cubicBezTo>
                    <a:pt x="231032" y="1470"/>
                    <a:pt x="228156" y="3423"/>
                    <a:pt x="225375" y="5313"/>
                  </a:cubicBezTo>
                  <a:cubicBezTo>
                    <a:pt x="224959" y="5595"/>
                    <a:pt x="224545" y="5878"/>
                    <a:pt x="224128" y="6158"/>
                  </a:cubicBezTo>
                  <a:cubicBezTo>
                    <a:pt x="220589" y="8544"/>
                    <a:pt x="216336" y="11214"/>
                    <a:pt x="211647" y="12916"/>
                  </a:cubicBezTo>
                  <a:cubicBezTo>
                    <a:pt x="206466" y="14796"/>
                    <a:pt x="200885" y="15732"/>
                    <a:pt x="194765" y="15732"/>
                  </a:cubicBezTo>
                  <a:cubicBezTo>
                    <a:pt x="191440" y="15732"/>
                    <a:pt x="187955" y="15456"/>
                    <a:pt x="184289" y="14905"/>
                  </a:cubicBezTo>
                  <a:cubicBezTo>
                    <a:pt x="174822" y="13485"/>
                    <a:pt x="165370" y="10424"/>
                    <a:pt x="157251" y="7671"/>
                  </a:cubicBezTo>
                  <a:cubicBezTo>
                    <a:pt x="154011" y="6571"/>
                    <a:pt x="151182" y="6028"/>
                    <a:pt x="148600" y="6028"/>
                  </a:cubicBezTo>
                  <a:cubicBezTo>
                    <a:pt x="147230" y="6028"/>
                    <a:pt x="145930" y="6181"/>
                    <a:pt x="144675" y="6483"/>
                  </a:cubicBezTo>
                  <a:cubicBezTo>
                    <a:pt x="140797" y="7416"/>
                    <a:pt x="137434" y="9860"/>
                    <a:pt x="134939" y="11886"/>
                  </a:cubicBezTo>
                  <a:cubicBezTo>
                    <a:pt x="133224" y="13277"/>
                    <a:pt x="131528" y="14775"/>
                    <a:pt x="129887" y="16224"/>
                  </a:cubicBezTo>
                  <a:cubicBezTo>
                    <a:pt x="128225" y="17690"/>
                    <a:pt x="126509" y="19207"/>
                    <a:pt x="124774" y="20610"/>
                  </a:cubicBezTo>
                  <a:cubicBezTo>
                    <a:pt x="120749" y="23869"/>
                    <a:pt x="116514" y="26727"/>
                    <a:pt x="112189" y="29105"/>
                  </a:cubicBezTo>
                  <a:cubicBezTo>
                    <a:pt x="104076" y="33564"/>
                    <a:pt x="95402" y="36484"/>
                    <a:pt x="86407" y="37785"/>
                  </a:cubicBezTo>
                  <a:cubicBezTo>
                    <a:pt x="82611" y="38334"/>
                    <a:pt x="78806" y="38583"/>
                    <a:pt x="74991" y="38583"/>
                  </a:cubicBezTo>
                  <a:cubicBezTo>
                    <a:pt x="59005" y="38583"/>
                    <a:pt x="42843" y="34216"/>
                    <a:pt x="26384" y="29289"/>
                  </a:cubicBezTo>
                  <a:cubicBezTo>
                    <a:pt x="22516" y="28130"/>
                    <a:pt x="18589" y="26901"/>
                    <a:pt x="14793" y="25711"/>
                  </a:cubicBezTo>
                  <a:cubicBezTo>
                    <a:pt x="10035" y="24222"/>
                    <a:pt x="5116" y="22681"/>
                    <a:pt x="257" y="21265"/>
                  </a:cubicBezTo>
                  <a:lnTo>
                    <a:pt x="0" y="21189"/>
                  </a:lnTo>
                  <a:lnTo>
                    <a:pt x="0" y="30778"/>
                  </a:lnTo>
                  <a:lnTo>
                    <a:pt x="77" y="30839"/>
                  </a:lnTo>
                  <a:cubicBezTo>
                    <a:pt x="3505" y="33541"/>
                    <a:pt x="7466" y="35440"/>
                    <a:pt x="11235" y="37090"/>
                  </a:cubicBezTo>
                  <a:cubicBezTo>
                    <a:pt x="17931" y="40022"/>
                    <a:pt x="24610" y="42161"/>
                    <a:pt x="31090" y="43447"/>
                  </a:cubicBezTo>
                  <a:cubicBezTo>
                    <a:pt x="37834" y="44786"/>
                    <a:pt x="44983" y="45437"/>
                    <a:pt x="53148" y="45437"/>
                  </a:cubicBezTo>
                  <a:cubicBezTo>
                    <a:pt x="55786" y="45437"/>
                    <a:pt x="58530" y="45369"/>
                    <a:pt x="61401" y="45235"/>
                  </a:cubicBezTo>
                  <a:cubicBezTo>
                    <a:pt x="72756" y="44700"/>
                    <a:pt x="82917" y="43644"/>
                    <a:pt x="92467" y="42007"/>
                  </a:cubicBezTo>
                  <a:cubicBezTo>
                    <a:pt x="102913" y="40214"/>
                    <a:pt x="112861" y="36296"/>
                    <a:pt x="122978" y="32095"/>
                  </a:cubicBezTo>
                  <a:cubicBezTo>
                    <a:pt x="132181" y="28274"/>
                    <a:pt x="142153" y="24722"/>
                    <a:pt x="152725" y="24602"/>
                  </a:cubicBezTo>
                  <a:cubicBezTo>
                    <a:pt x="152952" y="24600"/>
                    <a:pt x="153179" y="24598"/>
                    <a:pt x="153407" y="24598"/>
                  </a:cubicBezTo>
                  <a:cubicBezTo>
                    <a:pt x="162694" y="24598"/>
                    <a:pt x="172541" y="26730"/>
                    <a:pt x="182679" y="30945"/>
                  </a:cubicBezTo>
                  <a:cubicBezTo>
                    <a:pt x="185447" y="32095"/>
                    <a:pt x="188234" y="33381"/>
                    <a:pt x="190930" y="34624"/>
                  </a:cubicBezTo>
                  <a:cubicBezTo>
                    <a:pt x="193152" y="35649"/>
                    <a:pt x="195448" y="36707"/>
                    <a:pt x="197726" y="37686"/>
                  </a:cubicBezTo>
                  <a:cubicBezTo>
                    <a:pt x="202837" y="39885"/>
                    <a:pt x="207942" y="41928"/>
                    <a:pt x="212901" y="43763"/>
                  </a:cubicBezTo>
                  <a:cubicBezTo>
                    <a:pt x="220729" y="46656"/>
                    <a:pt x="227658" y="48955"/>
                    <a:pt x="234085" y="50788"/>
                  </a:cubicBezTo>
                  <a:lnTo>
                    <a:pt x="234341" y="50863"/>
                  </a:lnTo>
                  <a:lnTo>
                    <a:pt x="234344" y="50863"/>
                  </a:lnTo>
                  <a:lnTo>
                    <a:pt x="234344" y="34896"/>
                  </a:lnTo>
                  <a:lnTo>
                    <a:pt x="234204" y="34850"/>
                  </a:lnTo>
                  <a:cubicBezTo>
                    <a:pt x="233582" y="34654"/>
                    <a:pt x="232962" y="34481"/>
                    <a:pt x="232362" y="34340"/>
                  </a:cubicBezTo>
                  <a:cubicBezTo>
                    <a:pt x="229433" y="33647"/>
                    <a:pt x="226488" y="33352"/>
                    <a:pt x="223721" y="33110"/>
                  </a:cubicBezTo>
                  <a:cubicBezTo>
                    <a:pt x="220148" y="32797"/>
                    <a:pt x="216338" y="32457"/>
                    <a:pt x="212486" y="32074"/>
                  </a:cubicBezTo>
                  <a:cubicBezTo>
                    <a:pt x="207542" y="31581"/>
                    <a:pt x="203553" y="31128"/>
                    <a:pt x="199935" y="30653"/>
                  </a:cubicBezTo>
                  <a:lnTo>
                    <a:pt x="198416" y="30455"/>
                  </a:lnTo>
                  <a:cubicBezTo>
                    <a:pt x="194968" y="30009"/>
                    <a:pt x="191400" y="29547"/>
                    <a:pt x="187960" y="28753"/>
                  </a:cubicBezTo>
                  <a:cubicBezTo>
                    <a:pt x="187298" y="28602"/>
                    <a:pt x="186634" y="28454"/>
                    <a:pt x="185969" y="28310"/>
                  </a:cubicBezTo>
                  <a:cubicBezTo>
                    <a:pt x="183145" y="27690"/>
                    <a:pt x="180223" y="27051"/>
                    <a:pt x="177494" y="25795"/>
                  </a:cubicBezTo>
                  <a:cubicBezTo>
                    <a:pt x="176009" y="25111"/>
                    <a:pt x="174350" y="24245"/>
                    <a:pt x="173437" y="22596"/>
                  </a:cubicBezTo>
                  <a:cubicBezTo>
                    <a:pt x="172829" y="21493"/>
                    <a:pt x="172693" y="19876"/>
                    <a:pt x="173617" y="18921"/>
                  </a:cubicBezTo>
                  <a:cubicBezTo>
                    <a:pt x="174717" y="17783"/>
                    <a:pt x="176574" y="17760"/>
                    <a:pt x="177801" y="17745"/>
                  </a:cubicBezTo>
                  <a:cubicBezTo>
                    <a:pt x="177883" y="17744"/>
                    <a:pt x="177965" y="17744"/>
                    <a:pt x="178047" y="17744"/>
                  </a:cubicBezTo>
                  <a:cubicBezTo>
                    <a:pt x="180223" y="17744"/>
                    <a:pt x="182367" y="18103"/>
                    <a:pt x="184375" y="18494"/>
                  </a:cubicBezTo>
                  <a:cubicBezTo>
                    <a:pt x="186221" y="18853"/>
                    <a:pt x="188043" y="19296"/>
                    <a:pt x="190212" y="19850"/>
                  </a:cubicBezTo>
                  <a:cubicBezTo>
                    <a:pt x="192283" y="20380"/>
                    <a:pt x="194415" y="20683"/>
                    <a:pt x="196477" y="20976"/>
                  </a:cubicBezTo>
                  <a:lnTo>
                    <a:pt x="196594" y="20993"/>
                  </a:lnTo>
                  <a:cubicBezTo>
                    <a:pt x="201071" y="21630"/>
                    <a:pt x="204978" y="21943"/>
                    <a:pt x="208576" y="21943"/>
                  </a:cubicBezTo>
                  <a:cubicBezTo>
                    <a:pt x="210156" y="21943"/>
                    <a:pt x="211676" y="21883"/>
                    <a:pt x="213159" y="21763"/>
                  </a:cubicBezTo>
                  <a:cubicBezTo>
                    <a:pt x="219481" y="21255"/>
                    <a:pt x="224648" y="19666"/>
                    <a:pt x="228956" y="16905"/>
                  </a:cubicBezTo>
                  <a:cubicBezTo>
                    <a:pt x="230892" y="15665"/>
                    <a:pt x="232689" y="14110"/>
                    <a:pt x="234294" y="12287"/>
                  </a:cubicBezTo>
                  <a:lnTo>
                    <a:pt x="234344" y="12230"/>
                  </a:lnTo>
                  <a:lnTo>
                    <a:pt x="23434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6" name="Google Shape;436;p16"/>
            <p:cNvSpPr/>
            <p:nvPr/>
          </p:nvSpPr>
          <p:spPr>
            <a:xfrm rot="10800000" flipH="1">
              <a:off x="-97264" y="2923520"/>
              <a:ext cx="5171942" cy="1031731"/>
            </a:xfrm>
            <a:custGeom>
              <a:avLst/>
              <a:gdLst/>
              <a:ahLst/>
              <a:cxnLst/>
              <a:rect l="l" t="t" r="r" b="b"/>
              <a:pathLst>
                <a:path w="129242" h="25782" extrusionOk="0">
                  <a:moveTo>
                    <a:pt x="125667" y="404"/>
                  </a:moveTo>
                  <a:cubicBezTo>
                    <a:pt x="125949" y="404"/>
                    <a:pt x="126232" y="415"/>
                    <a:pt x="126514" y="437"/>
                  </a:cubicBezTo>
                  <a:cubicBezTo>
                    <a:pt x="127419" y="510"/>
                    <a:pt x="128375" y="690"/>
                    <a:pt x="128733" y="1442"/>
                  </a:cubicBezTo>
                  <a:cubicBezTo>
                    <a:pt x="127667" y="1898"/>
                    <a:pt x="126604" y="2366"/>
                    <a:pt x="125540" y="2833"/>
                  </a:cubicBezTo>
                  <a:cubicBezTo>
                    <a:pt x="121951" y="4414"/>
                    <a:pt x="118237" y="6047"/>
                    <a:pt x="114473" y="7141"/>
                  </a:cubicBezTo>
                  <a:cubicBezTo>
                    <a:pt x="113881" y="7314"/>
                    <a:pt x="113286" y="7483"/>
                    <a:pt x="112693" y="7649"/>
                  </a:cubicBezTo>
                  <a:cubicBezTo>
                    <a:pt x="110914" y="8149"/>
                    <a:pt x="109073" y="8666"/>
                    <a:pt x="107278" y="9330"/>
                  </a:cubicBezTo>
                  <a:cubicBezTo>
                    <a:pt x="105183" y="10108"/>
                    <a:pt x="102936" y="11055"/>
                    <a:pt x="100411" y="12228"/>
                  </a:cubicBezTo>
                  <a:cubicBezTo>
                    <a:pt x="97928" y="13381"/>
                    <a:pt x="95424" y="14634"/>
                    <a:pt x="93002" y="15844"/>
                  </a:cubicBezTo>
                  <a:cubicBezTo>
                    <a:pt x="86663" y="19013"/>
                    <a:pt x="80109" y="22288"/>
                    <a:pt x="73322" y="24097"/>
                  </a:cubicBezTo>
                  <a:cubicBezTo>
                    <a:pt x="70106" y="24955"/>
                    <a:pt x="66829" y="25381"/>
                    <a:pt x="63411" y="25381"/>
                  </a:cubicBezTo>
                  <a:cubicBezTo>
                    <a:pt x="61691" y="25381"/>
                    <a:pt x="59935" y="25273"/>
                    <a:pt x="58132" y="25057"/>
                  </a:cubicBezTo>
                  <a:cubicBezTo>
                    <a:pt x="54870" y="24667"/>
                    <a:pt x="51578" y="24000"/>
                    <a:pt x="48394" y="23351"/>
                  </a:cubicBezTo>
                  <a:cubicBezTo>
                    <a:pt x="46720" y="23010"/>
                    <a:pt x="44988" y="22658"/>
                    <a:pt x="43281" y="22351"/>
                  </a:cubicBezTo>
                  <a:cubicBezTo>
                    <a:pt x="38827" y="21551"/>
                    <a:pt x="34306" y="21314"/>
                    <a:pt x="29931" y="21085"/>
                  </a:cubicBezTo>
                  <a:lnTo>
                    <a:pt x="28914" y="21031"/>
                  </a:lnTo>
                  <a:cubicBezTo>
                    <a:pt x="25978" y="20874"/>
                    <a:pt x="23609" y="20501"/>
                    <a:pt x="21462" y="19855"/>
                  </a:cubicBezTo>
                  <a:cubicBezTo>
                    <a:pt x="19489" y="19259"/>
                    <a:pt x="17512" y="18432"/>
                    <a:pt x="15599" y="17635"/>
                  </a:cubicBezTo>
                  <a:cubicBezTo>
                    <a:pt x="15171" y="17457"/>
                    <a:pt x="14747" y="17279"/>
                    <a:pt x="14321" y="17105"/>
                  </a:cubicBezTo>
                  <a:cubicBezTo>
                    <a:pt x="12341" y="16286"/>
                    <a:pt x="10328" y="15433"/>
                    <a:pt x="8383" y="14606"/>
                  </a:cubicBezTo>
                  <a:cubicBezTo>
                    <a:pt x="5772" y="13497"/>
                    <a:pt x="3075" y="12349"/>
                    <a:pt x="404" y="11276"/>
                  </a:cubicBezTo>
                  <a:lnTo>
                    <a:pt x="403" y="11276"/>
                  </a:lnTo>
                  <a:lnTo>
                    <a:pt x="403" y="5584"/>
                  </a:lnTo>
                  <a:cubicBezTo>
                    <a:pt x="967" y="5874"/>
                    <a:pt x="1566" y="6170"/>
                    <a:pt x="2220" y="6484"/>
                  </a:cubicBezTo>
                  <a:cubicBezTo>
                    <a:pt x="2905" y="6811"/>
                    <a:pt x="3592" y="7131"/>
                    <a:pt x="4281" y="7450"/>
                  </a:cubicBezTo>
                  <a:cubicBezTo>
                    <a:pt x="6227" y="8357"/>
                    <a:pt x="8240" y="9293"/>
                    <a:pt x="10153" y="10412"/>
                  </a:cubicBezTo>
                  <a:cubicBezTo>
                    <a:pt x="12434" y="11746"/>
                    <a:pt x="14871" y="13148"/>
                    <a:pt x="17395" y="14337"/>
                  </a:cubicBezTo>
                  <a:cubicBezTo>
                    <a:pt x="25707" y="18255"/>
                    <a:pt x="35202" y="20169"/>
                    <a:pt x="46355" y="20169"/>
                  </a:cubicBezTo>
                  <a:cubicBezTo>
                    <a:pt x="47079" y="20169"/>
                    <a:pt x="47811" y="20161"/>
                    <a:pt x="48549" y="20145"/>
                  </a:cubicBezTo>
                  <a:cubicBezTo>
                    <a:pt x="59131" y="19914"/>
                    <a:pt x="70411" y="17805"/>
                    <a:pt x="84049" y="13504"/>
                  </a:cubicBezTo>
                  <a:cubicBezTo>
                    <a:pt x="89815" y="11685"/>
                    <a:pt x="95612" y="9562"/>
                    <a:pt x="101217" y="7507"/>
                  </a:cubicBezTo>
                  <a:cubicBezTo>
                    <a:pt x="104315" y="6374"/>
                    <a:pt x="107517" y="5200"/>
                    <a:pt x="110679" y="4091"/>
                  </a:cubicBezTo>
                  <a:cubicBezTo>
                    <a:pt x="114143" y="2876"/>
                    <a:pt x="117874" y="1648"/>
                    <a:pt x="121675" y="895"/>
                  </a:cubicBezTo>
                  <a:cubicBezTo>
                    <a:pt x="122896" y="652"/>
                    <a:pt x="124279" y="404"/>
                    <a:pt x="125667" y="404"/>
                  </a:cubicBezTo>
                  <a:close/>
                  <a:moveTo>
                    <a:pt x="125672" y="1"/>
                  </a:moveTo>
                  <a:cubicBezTo>
                    <a:pt x="124248" y="1"/>
                    <a:pt x="122839" y="252"/>
                    <a:pt x="121598" y="497"/>
                  </a:cubicBezTo>
                  <a:cubicBezTo>
                    <a:pt x="117773" y="1256"/>
                    <a:pt x="114025" y="2491"/>
                    <a:pt x="110546" y="3711"/>
                  </a:cubicBezTo>
                  <a:cubicBezTo>
                    <a:pt x="107384" y="4820"/>
                    <a:pt x="104179" y="5993"/>
                    <a:pt x="101080" y="7129"/>
                  </a:cubicBezTo>
                  <a:cubicBezTo>
                    <a:pt x="95477" y="9180"/>
                    <a:pt x="89685" y="11305"/>
                    <a:pt x="83929" y="13120"/>
                  </a:cubicBezTo>
                  <a:cubicBezTo>
                    <a:pt x="70328" y="17407"/>
                    <a:pt x="59084" y="19512"/>
                    <a:pt x="48540" y="19742"/>
                  </a:cubicBezTo>
                  <a:cubicBezTo>
                    <a:pt x="47811" y="19758"/>
                    <a:pt x="47089" y="19766"/>
                    <a:pt x="46374" y="19766"/>
                  </a:cubicBezTo>
                  <a:cubicBezTo>
                    <a:pt x="35268" y="19766"/>
                    <a:pt x="25827" y="17865"/>
                    <a:pt x="17567" y="13971"/>
                  </a:cubicBezTo>
                  <a:cubicBezTo>
                    <a:pt x="15057" y="12788"/>
                    <a:pt x="12628" y="11391"/>
                    <a:pt x="10355" y="10062"/>
                  </a:cubicBezTo>
                  <a:cubicBezTo>
                    <a:pt x="8426" y="8935"/>
                    <a:pt x="6404" y="7993"/>
                    <a:pt x="4448" y="7084"/>
                  </a:cubicBezTo>
                  <a:cubicBezTo>
                    <a:pt x="3762" y="6767"/>
                    <a:pt x="3076" y="6447"/>
                    <a:pt x="2395" y="6120"/>
                  </a:cubicBezTo>
                  <a:cubicBezTo>
                    <a:pt x="1626" y="5754"/>
                    <a:pt x="940" y="5411"/>
                    <a:pt x="294" y="5075"/>
                  </a:cubicBezTo>
                  <a:lnTo>
                    <a:pt x="0" y="4921"/>
                  </a:lnTo>
                  <a:lnTo>
                    <a:pt x="0" y="11545"/>
                  </a:lnTo>
                  <a:lnTo>
                    <a:pt x="126" y="11595"/>
                  </a:lnTo>
                  <a:cubicBezTo>
                    <a:pt x="2833" y="12684"/>
                    <a:pt x="5574" y="13848"/>
                    <a:pt x="8224" y="14973"/>
                  </a:cubicBezTo>
                  <a:cubicBezTo>
                    <a:pt x="10170" y="15801"/>
                    <a:pt x="12184" y="16656"/>
                    <a:pt x="14167" y="17473"/>
                  </a:cubicBezTo>
                  <a:cubicBezTo>
                    <a:pt x="14591" y="17649"/>
                    <a:pt x="15016" y="17828"/>
                    <a:pt x="15441" y="18003"/>
                  </a:cubicBezTo>
                  <a:cubicBezTo>
                    <a:pt x="17363" y="18808"/>
                    <a:pt x="19349" y="19638"/>
                    <a:pt x="21344" y="20238"/>
                  </a:cubicBezTo>
                  <a:cubicBezTo>
                    <a:pt x="23523" y="20895"/>
                    <a:pt x="25922" y="21274"/>
                    <a:pt x="28892" y="21431"/>
                  </a:cubicBezTo>
                  <a:lnTo>
                    <a:pt x="29910" y="21485"/>
                  </a:lnTo>
                  <a:cubicBezTo>
                    <a:pt x="34272" y="21714"/>
                    <a:pt x="38783" y="21950"/>
                    <a:pt x="43209" y="22746"/>
                  </a:cubicBezTo>
                  <a:cubicBezTo>
                    <a:pt x="44912" y="23053"/>
                    <a:pt x="46641" y="23406"/>
                    <a:pt x="48313" y="23744"/>
                  </a:cubicBezTo>
                  <a:cubicBezTo>
                    <a:pt x="51505" y="24393"/>
                    <a:pt x="54806" y="25065"/>
                    <a:pt x="58085" y="25456"/>
                  </a:cubicBezTo>
                  <a:cubicBezTo>
                    <a:pt x="59905" y="25673"/>
                    <a:pt x="61677" y="25782"/>
                    <a:pt x="63414" y="25782"/>
                  </a:cubicBezTo>
                  <a:cubicBezTo>
                    <a:pt x="66866" y="25782"/>
                    <a:pt x="70177" y="25352"/>
                    <a:pt x="73425" y="24486"/>
                  </a:cubicBezTo>
                  <a:cubicBezTo>
                    <a:pt x="80253" y="22666"/>
                    <a:pt x="86826" y="19379"/>
                    <a:pt x="93183" y="16202"/>
                  </a:cubicBezTo>
                  <a:cubicBezTo>
                    <a:pt x="95603" y="14991"/>
                    <a:pt x="98105" y="13741"/>
                    <a:pt x="100582" y="12591"/>
                  </a:cubicBezTo>
                  <a:cubicBezTo>
                    <a:pt x="103097" y="11422"/>
                    <a:pt x="105333" y="10479"/>
                    <a:pt x="107419" y="9706"/>
                  </a:cubicBezTo>
                  <a:cubicBezTo>
                    <a:pt x="109198" y="9046"/>
                    <a:pt x="111031" y="8532"/>
                    <a:pt x="112803" y="8033"/>
                  </a:cubicBezTo>
                  <a:cubicBezTo>
                    <a:pt x="113399" y="7867"/>
                    <a:pt x="113993" y="7699"/>
                    <a:pt x="114588" y="7526"/>
                  </a:cubicBezTo>
                  <a:cubicBezTo>
                    <a:pt x="118376" y="6424"/>
                    <a:pt x="122102" y="4784"/>
                    <a:pt x="125704" y="3199"/>
                  </a:cubicBezTo>
                  <a:cubicBezTo>
                    <a:pt x="126826" y="2705"/>
                    <a:pt x="127947" y="2212"/>
                    <a:pt x="129073" y="1733"/>
                  </a:cubicBezTo>
                  <a:lnTo>
                    <a:pt x="129242" y="1662"/>
                  </a:lnTo>
                  <a:lnTo>
                    <a:pt x="129185" y="1488"/>
                  </a:lnTo>
                  <a:cubicBezTo>
                    <a:pt x="128775" y="216"/>
                    <a:pt x="127216" y="89"/>
                    <a:pt x="126549" y="34"/>
                  </a:cubicBezTo>
                  <a:cubicBezTo>
                    <a:pt x="126257" y="11"/>
                    <a:pt x="125964" y="1"/>
                    <a:pt x="12567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7" name="Google Shape;437;p16"/>
            <p:cNvSpPr/>
            <p:nvPr/>
          </p:nvSpPr>
          <p:spPr>
            <a:xfrm rot="10800000" flipH="1">
              <a:off x="-97184" y="1396488"/>
              <a:ext cx="9378021" cy="2233737"/>
            </a:xfrm>
            <a:custGeom>
              <a:avLst/>
              <a:gdLst/>
              <a:ahLst/>
              <a:cxnLst/>
              <a:rect l="l" t="t" r="r" b="b"/>
              <a:pathLst>
                <a:path w="234348" h="55819" extrusionOk="0">
                  <a:moveTo>
                    <a:pt x="144981" y="403"/>
                  </a:moveTo>
                  <a:cubicBezTo>
                    <a:pt x="150962" y="403"/>
                    <a:pt x="156924" y="882"/>
                    <a:pt x="162787" y="1836"/>
                  </a:cubicBezTo>
                  <a:cubicBezTo>
                    <a:pt x="170740" y="3127"/>
                    <a:pt x="179016" y="5583"/>
                    <a:pt x="189615" y="9797"/>
                  </a:cubicBezTo>
                  <a:cubicBezTo>
                    <a:pt x="198427" y="13299"/>
                    <a:pt x="207411" y="17431"/>
                    <a:pt x="216323" y="22082"/>
                  </a:cubicBezTo>
                  <a:lnTo>
                    <a:pt x="218254" y="23088"/>
                  </a:lnTo>
                  <a:cubicBezTo>
                    <a:pt x="223483" y="25804"/>
                    <a:pt x="228885" y="28612"/>
                    <a:pt x="233942" y="32005"/>
                  </a:cubicBezTo>
                  <a:lnTo>
                    <a:pt x="233942" y="40242"/>
                  </a:lnTo>
                  <a:cubicBezTo>
                    <a:pt x="230357" y="38005"/>
                    <a:pt x="227378" y="36353"/>
                    <a:pt x="224590" y="35054"/>
                  </a:cubicBezTo>
                  <a:cubicBezTo>
                    <a:pt x="215470" y="30808"/>
                    <a:pt x="205746" y="28155"/>
                    <a:pt x="196343" y="25590"/>
                  </a:cubicBezTo>
                  <a:cubicBezTo>
                    <a:pt x="195383" y="25330"/>
                    <a:pt x="194423" y="25067"/>
                    <a:pt x="193466" y="24804"/>
                  </a:cubicBezTo>
                  <a:cubicBezTo>
                    <a:pt x="172307" y="18995"/>
                    <a:pt x="155262" y="16255"/>
                    <a:pt x="139723" y="16255"/>
                  </a:cubicBezTo>
                  <a:cubicBezTo>
                    <a:pt x="136241" y="16255"/>
                    <a:pt x="132834" y="16392"/>
                    <a:pt x="129473" y="16664"/>
                  </a:cubicBezTo>
                  <a:cubicBezTo>
                    <a:pt x="117659" y="17617"/>
                    <a:pt x="108992" y="19950"/>
                    <a:pt x="101363" y="24225"/>
                  </a:cubicBezTo>
                  <a:cubicBezTo>
                    <a:pt x="95848" y="27316"/>
                    <a:pt x="90586" y="31262"/>
                    <a:pt x="85495" y="35080"/>
                  </a:cubicBezTo>
                  <a:cubicBezTo>
                    <a:pt x="82539" y="37296"/>
                    <a:pt x="79484" y="39588"/>
                    <a:pt x="76413" y="41684"/>
                  </a:cubicBezTo>
                  <a:cubicBezTo>
                    <a:pt x="71394" y="45113"/>
                    <a:pt x="67146" y="47471"/>
                    <a:pt x="63039" y="49108"/>
                  </a:cubicBezTo>
                  <a:cubicBezTo>
                    <a:pt x="58787" y="50804"/>
                    <a:pt x="54022" y="52109"/>
                    <a:pt x="48045" y="53216"/>
                  </a:cubicBezTo>
                  <a:cubicBezTo>
                    <a:pt x="40031" y="54703"/>
                    <a:pt x="31384" y="55416"/>
                    <a:pt x="21189" y="55416"/>
                  </a:cubicBezTo>
                  <a:cubicBezTo>
                    <a:pt x="19290" y="55416"/>
                    <a:pt x="17337" y="55391"/>
                    <a:pt x="15325" y="55342"/>
                  </a:cubicBezTo>
                  <a:cubicBezTo>
                    <a:pt x="9761" y="55207"/>
                    <a:pt x="4879" y="54966"/>
                    <a:pt x="402" y="54612"/>
                  </a:cubicBezTo>
                  <a:lnTo>
                    <a:pt x="407" y="54612"/>
                  </a:lnTo>
                  <a:lnTo>
                    <a:pt x="407" y="49284"/>
                  </a:lnTo>
                  <a:cubicBezTo>
                    <a:pt x="817" y="49421"/>
                    <a:pt x="1230" y="49561"/>
                    <a:pt x="1643" y="49700"/>
                  </a:cubicBezTo>
                  <a:cubicBezTo>
                    <a:pt x="4359" y="50619"/>
                    <a:pt x="7168" y="51566"/>
                    <a:pt x="9980" y="52235"/>
                  </a:cubicBezTo>
                  <a:cubicBezTo>
                    <a:pt x="12206" y="52763"/>
                    <a:pt x="14788" y="53377"/>
                    <a:pt x="17344" y="53377"/>
                  </a:cubicBezTo>
                  <a:cubicBezTo>
                    <a:pt x="18683" y="53377"/>
                    <a:pt x="20014" y="53208"/>
                    <a:pt x="21283" y="52772"/>
                  </a:cubicBezTo>
                  <a:cubicBezTo>
                    <a:pt x="22931" y="52205"/>
                    <a:pt x="23878" y="51164"/>
                    <a:pt x="24025" y="49761"/>
                  </a:cubicBezTo>
                  <a:cubicBezTo>
                    <a:pt x="24231" y="47784"/>
                    <a:pt x="23055" y="45926"/>
                    <a:pt x="21802" y="44960"/>
                  </a:cubicBezTo>
                  <a:cubicBezTo>
                    <a:pt x="20124" y="43670"/>
                    <a:pt x="18067" y="43236"/>
                    <a:pt x="16094" y="42961"/>
                  </a:cubicBezTo>
                  <a:cubicBezTo>
                    <a:pt x="13968" y="42663"/>
                    <a:pt x="11797" y="42629"/>
                    <a:pt x="9701" y="42596"/>
                  </a:cubicBezTo>
                  <a:lnTo>
                    <a:pt x="9254" y="42589"/>
                  </a:lnTo>
                  <a:cubicBezTo>
                    <a:pt x="6994" y="42550"/>
                    <a:pt x="4310" y="42346"/>
                    <a:pt x="1553" y="41105"/>
                  </a:cubicBezTo>
                  <a:cubicBezTo>
                    <a:pt x="1170" y="40933"/>
                    <a:pt x="784" y="40741"/>
                    <a:pt x="402" y="40534"/>
                  </a:cubicBezTo>
                  <a:lnTo>
                    <a:pt x="402" y="31531"/>
                  </a:lnTo>
                  <a:cubicBezTo>
                    <a:pt x="6844" y="32915"/>
                    <a:pt x="13326" y="34726"/>
                    <a:pt x="19599" y="36477"/>
                  </a:cubicBezTo>
                  <a:cubicBezTo>
                    <a:pt x="22674" y="37335"/>
                    <a:pt x="25850" y="38224"/>
                    <a:pt x="28985" y="39049"/>
                  </a:cubicBezTo>
                  <a:cubicBezTo>
                    <a:pt x="36397" y="41005"/>
                    <a:pt x="46195" y="43249"/>
                    <a:pt x="56268" y="43249"/>
                  </a:cubicBezTo>
                  <a:lnTo>
                    <a:pt x="56298" y="43249"/>
                  </a:lnTo>
                  <a:cubicBezTo>
                    <a:pt x="60549" y="43247"/>
                    <a:pt x="65413" y="43043"/>
                    <a:pt x="69372" y="40633"/>
                  </a:cubicBezTo>
                  <a:cubicBezTo>
                    <a:pt x="71055" y="39609"/>
                    <a:pt x="72214" y="38269"/>
                    <a:pt x="72821" y="36652"/>
                  </a:cubicBezTo>
                  <a:cubicBezTo>
                    <a:pt x="73454" y="34967"/>
                    <a:pt x="73654" y="32595"/>
                    <a:pt x="72675" y="31095"/>
                  </a:cubicBezTo>
                  <a:cubicBezTo>
                    <a:pt x="71475" y="29255"/>
                    <a:pt x="69235" y="29002"/>
                    <a:pt x="67193" y="29002"/>
                  </a:cubicBezTo>
                  <a:lnTo>
                    <a:pt x="67163" y="29002"/>
                  </a:lnTo>
                  <a:cubicBezTo>
                    <a:pt x="64338" y="29005"/>
                    <a:pt x="61485" y="29632"/>
                    <a:pt x="59033" y="30219"/>
                  </a:cubicBezTo>
                  <a:cubicBezTo>
                    <a:pt x="58197" y="30419"/>
                    <a:pt x="57351" y="30648"/>
                    <a:pt x="56532" y="30868"/>
                  </a:cubicBezTo>
                  <a:cubicBezTo>
                    <a:pt x="55224" y="31222"/>
                    <a:pt x="53869" y="31587"/>
                    <a:pt x="52529" y="31845"/>
                  </a:cubicBezTo>
                  <a:cubicBezTo>
                    <a:pt x="48490" y="32626"/>
                    <a:pt x="44235" y="33024"/>
                    <a:pt x="39894" y="33024"/>
                  </a:cubicBezTo>
                  <a:cubicBezTo>
                    <a:pt x="39863" y="33024"/>
                    <a:pt x="39832" y="33024"/>
                    <a:pt x="39801" y="33024"/>
                  </a:cubicBezTo>
                  <a:cubicBezTo>
                    <a:pt x="26833" y="33011"/>
                    <a:pt x="13576" y="29869"/>
                    <a:pt x="402" y="23687"/>
                  </a:cubicBezTo>
                  <a:lnTo>
                    <a:pt x="402" y="6011"/>
                  </a:lnTo>
                  <a:cubicBezTo>
                    <a:pt x="1635" y="6344"/>
                    <a:pt x="2827" y="6712"/>
                    <a:pt x="3952" y="7104"/>
                  </a:cubicBezTo>
                  <a:cubicBezTo>
                    <a:pt x="7474" y="8330"/>
                    <a:pt x="10930" y="10023"/>
                    <a:pt x="14269" y="11659"/>
                  </a:cubicBezTo>
                  <a:cubicBezTo>
                    <a:pt x="15159" y="12095"/>
                    <a:pt x="16051" y="12530"/>
                    <a:pt x="16944" y="12959"/>
                  </a:cubicBezTo>
                  <a:cubicBezTo>
                    <a:pt x="21849" y="15315"/>
                    <a:pt x="26184" y="17153"/>
                    <a:pt x="30193" y="18579"/>
                  </a:cubicBezTo>
                  <a:cubicBezTo>
                    <a:pt x="37329" y="21116"/>
                    <a:pt x="44835" y="22386"/>
                    <a:pt x="52799" y="22386"/>
                  </a:cubicBezTo>
                  <a:cubicBezTo>
                    <a:pt x="62775" y="22386"/>
                    <a:pt x="73472" y="20393"/>
                    <a:pt x="85065" y="16400"/>
                  </a:cubicBezTo>
                  <a:cubicBezTo>
                    <a:pt x="89374" y="14915"/>
                    <a:pt x="93852" y="13162"/>
                    <a:pt x="98753" y="11037"/>
                  </a:cubicBezTo>
                  <a:cubicBezTo>
                    <a:pt x="99763" y="10600"/>
                    <a:pt x="100773" y="10151"/>
                    <a:pt x="101781" y="9706"/>
                  </a:cubicBezTo>
                  <a:cubicBezTo>
                    <a:pt x="104805" y="8364"/>
                    <a:pt x="107933" y="6975"/>
                    <a:pt x="111082" y="5882"/>
                  </a:cubicBezTo>
                  <a:cubicBezTo>
                    <a:pt x="119135" y="3086"/>
                    <a:pt x="127851" y="1338"/>
                    <a:pt x="136984" y="688"/>
                  </a:cubicBezTo>
                  <a:cubicBezTo>
                    <a:pt x="139649" y="498"/>
                    <a:pt x="142317" y="403"/>
                    <a:pt x="144981" y="403"/>
                  </a:cubicBezTo>
                  <a:close/>
                  <a:moveTo>
                    <a:pt x="144959" y="1"/>
                  </a:moveTo>
                  <a:cubicBezTo>
                    <a:pt x="142293" y="1"/>
                    <a:pt x="139623" y="96"/>
                    <a:pt x="136956" y="285"/>
                  </a:cubicBezTo>
                  <a:cubicBezTo>
                    <a:pt x="127785" y="938"/>
                    <a:pt x="119037" y="2693"/>
                    <a:pt x="110949" y="5501"/>
                  </a:cubicBezTo>
                  <a:cubicBezTo>
                    <a:pt x="107786" y="6599"/>
                    <a:pt x="104650" y="7991"/>
                    <a:pt x="101618" y="9337"/>
                  </a:cubicBezTo>
                  <a:cubicBezTo>
                    <a:pt x="100610" y="9784"/>
                    <a:pt x="99605" y="10230"/>
                    <a:pt x="98594" y="10669"/>
                  </a:cubicBezTo>
                  <a:cubicBezTo>
                    <a:pt x="93702" y="12788"/>
                    <a:pt x="89236" y="14538"/>
                    <a:pt x="84935" y="16020"/>
                  </a:cubicBezTo>
                  <a:cubicBezTo>
                    <a:pt x="73384" y="19997"/>
                    <a:pt x="62731" y="21983"/>
                    <a:pt x="52798" y="21983"/>
                  </a:cubicBezTo>
                  <a:cubicBezTo>
                    <a:pt x="44880" y="21983"/>
                    <a:pt x="37420" y="20721"/>
                    <a:pt x="30329" y="18200"/>
                  </a:cubicBezTo>
                  <a:cubicBezTo>
                    <a:pt x="26334" y="16780"/>
                    <a:pt x="22012" y="14948"/>
                    <a:pt x="17118" y="12599"/>
                  </a:cubicBezTo>
                  <a:cubicBezTo>
                    <a:pt x="16225" y="12172"/>
                    <a:pt x="15335" y="11736"/>
                    <a:pt x="14448" y="11300"/>
                  </a:cubicBezTo>
                  <a:cubicBezTo>
                    <a:pt x="11097" y="9658"/>
                    <a:pt x="7631" y="7961"/>
                    <a:pt x="4086" y="6726"/>
                  </a:cubicBezTo>
                  <a:cubicBezTo>
                    <a:pt x="2874" y="6305"/>
                    <a:pt x="1587" y="5911"/>
                    <a:pt x="257" y="5556"/>
                  </a:cubicBezTo>
                  <a:lnTo>
                    <a:pt x="2" y="5489"/>
                  </a:lnTo>
                  <a:lnTo>
                    <a:pt x="2" y="23947"/>
                  </a:lnTo>
                  <a:lnTo>
                    <a:pt x="118" y="24001"/>
                  </a:lnTo>
                  <a:cubicBezTo>
                    <a:pt x="13383" y="30245"/>
                    <a:pt x="26736" y="33418"/>
                    <a:pt x="39802" y="33430"/>
                  </a:cubicBezTo>
                  <a:cubicBezTo>
                    <a:pt x="39862" y="33430"/>
                    <a:pt x="39922" y="33430"/>
                    <a:pt x="39983" y="33430"/>
                  </a:cubicBezTo>
                  <a:cubicBezTo>
                    <a:pt x="44319" y="33430"/>
                    <a:pt x="48571" y="33023"/>
                    <a:pt x="52607" y="32244"/>
                  </a:cubicBezTo>
                  <a:cubicBezTo>
                    <a:pt x="53961" y="31982"/>
                    <a:pt x="55324" y="31615"/>
                    <a:pt x="56640" y="31261"/>
                  </a:cubicBezTo>
                  <a:cubicBezTo>
                    <a:pt x="57454" y="31041"/>
                    <a:pt x="58297" y="30815"/>
                    <a:pt x="59127" y="30616"/>
                  </a:cubicBezTo>
                  <a:cubicBezTo>
                    <a:pt x="61559" y="30033"/>
                    <a:pt x="64382" y="29412"/>
                    <a:pt x="67164" y="29409"/>
                  </a:cubicBezTo>
                  <a:cubicBezTo>
                    <a:pt x="67187" y="29409"/>
                    <a:pt x="67210" y="29409"/>
                    <a:pt x="67233" y="29409"/>
                  </a:cubicBezTo>
                  <a:cubicBezTo>
                    <a:pt x="69147" y="29409"/>
                    <a:pt x="71252" y="29651"/>
                    <a:pt x="72340" y="31318"/>
                  </a:cubicBezTo>
                  <a:cubicBezTo>
                    <a:pt x="73241" y="32701"/>
                    <a:pt x="73043" y="34924"/>
                    <a:pt x="72447" y="36513"/>
                  </a:cubicBezTo>
                  <a:cubicBezTo>
                    <a:pt x="71871" y="38046"/>
                    <a:pt x="70768" y="39317"/>
                    <a:pt x="69163" y="40292"/>
                  </a:cubicBezTo>
                  <a:cubicBezTo>
                    <a:pt x="65293" y="42649"/>
                    <a:pt x="60492" y="42849"/>
                    <a:pt x="56298" y="42850"/>
                  </a:cubicBezTo>
                  <a:lnTo>
                    <a:pt x="56268" y="42850"/>
                  </a:lnTo>
                  <a:cubicBezTo>
                    <a:pt x="46241" y="42850"/>
                    <a:pt x="36475" y="40614"/>
                    <a:pt x="29086" y="38666"/>
                  </a:cubicBezTo>
                  <a:cubicBezTo>
                    <a:pt x="25956" y="37839"/>
                    <a:pt x="22778" y="36952"/>
                    <a:pt x="19706" y="36095"/>
                  </a:cubicBezTo>
                  <a:cubicBezTo>
                    <a:pt x="13350" y="34319"/>
                    <a:pt x="6776" y="32482"/>
                    <a:pt x="244" y="31089"/>
                  </a:cubicBezTo>
                  <a:lnTo>
                    <a:pt x="1" y="31038"/>
                  </a:lnTo>
                  <a:lnTo>
                    <a:pt x="1" y="40777"/>
                  </a:lnTo>
                  <a:lnTo>
                    <a:pt x="105" y="40834"/>
                  </a:lnTo>
                  <a:cubicBezTo>
                    <a:pt x="528" y="41068"/>
                    <a:pt x="960" y="41284"/>
                    <a:pt x="1387" y="41477"/>
                  </a:cubicBezTo>
                  <a:cubicBezTo>
                    <a:pt x="4210" y="42747"/>
                    <a:pt x="6945" y="42957"/>
                    <a:pt x="9247" y="42996"/>
                  </a:cubicBezTo>
                  <a:lnTo>
                    <a:pt x="9694" y="43003"/>
                  </a:lnTo>
                  <a:cubicBezTo>
                    <a:pt x="11777" y="43036"/>
                    <a:pt x="13933" y="43072"/>
                    <a:pt x="16035" y="43364"/>
                  </a:cubicBezTo>
                  <a:cubicBezTo>
                    <a:pt x="17956" y="43633"/>
                    <a:pt x="19953" y="44050"/>
                    <a:pt x="21555" y="45283"/>
                  </a:cubicBezTo>
                  <a:cubicBezTo>
                    <a:pt x="22721" y="46179"/>
                    <a:pt x="23812" y="47901"/>
                    <a:pt x="23624" y="49723"/>
                  </a:cubicBezTo>
                  <a:cubicBezTo>
                    <a:pt x="23492" y="50977"/>
                    <a:pt x="22661" y="51876"/>
                    <a:pt x="21149" y="52395"/>
                  </a:cubicBezTo>
                  <a:cubicBezTo>
                    <a:pt x="19929" y="52815"/>
                    <a:pt x="18642" y="52977"/>
                    <a:pt x="17343" y="52977"/>
                  </a:cubicBezTo>
                  <a:cubicBezTo>
                    <a:pt x="14829" y="52977"/>
                    <a:pt x="12272" y="52369"/>
                    <a:pt x="10068" y="51847"/>
                  </a:cubicBezTo>
                  <a:cubicBezTo>
                    <a:pt x="7275" y="51184"/>
                    <a:pt x="4475" y="50237"/>
                    <a:pt x="1767" y="49323"/>
                  </a:cubicBezTo>
                  <a:cubicBezTo>
                    <a:pt x="1267" y="49155"/>
                    <a:pt x="767" y="48985"/>
                    <a:pt x="265" y="48818"/>
                  </a:cubicBezTo>
                  <a:lnTo>
                    <a:pt x="1" y="48728"/>
                  </a:lnTo>
                  <a:lnTo>
                    <a:pt x="1" y="54985"/>
                  </a:lnTo>
                  <a:lnTo>
                    <a:pt x="187" y="54999"/>
                  </a:lnTo>
                  <a:cubicBezTo>
                    <a:pt x="4720" y="55364"/>
                    <a:pt x="9668" y="55608"/>
                    <a:pt x="15316" y="55745"/>
                  </a:cubicBezTo>
                  <a:cubicBezTo>
                    <a:pt x="17327" y="55794"/>
                    <a:pt x="19280" y="55818"/>
                    <a:pt x="21180" y="55818"/>
                  </a:cubicBezTo>
                  <a:cubicBezTo>
                    <a:pt x="31405" y="55818"/>
                    <a:pt x="40078" y="55104"/>
                    <a:pt x="48122" y="53615"/>
                  </a:cubicBezTo>
                  <a:cubicBezTo>
                    <a:pt x="54125" y="52502"/>
                    <a:pt x="58913" y="51189"/>
                    <a:pt x="63191" y="49484"/>
                  </a:cubicBezTo>
                  <a:cubicBezTo>
                    <a:pt x="67326" y="47835"/>
                    <a:pt x="71599" y="45463"/>
                    <a:pt x="76643" y="42018"/>
                  </a:cubicBezTo>
                  <a:cubicBezTo>
                    <a:pt x="79721" y="39917"/>
                    <a:pt x="82780" y="37621"/>
                    <a:pt x="85739" y="35403"/>
                  </a:cubicBezTo>
                  <a:cubicBezTo>
                    <a:pt x="90819" y="31594"/>
                    <a:pt x="96072" y="27654"/>
                    <a:pt x="101563" y="24578"/>
                  </a:cubicBezTo>
                  <a:cubicBezTo>
                    <a:pt x="109139" y="20330"/>
                    <a:pt x="117758" y="18014"/>
                    <a:pt x="129508" y="17065"/>
                  </a:cubicBezTo>
                  <a:cubicBezTo>
                    <a:pt x="132858" y="16795"/>
                    <a:pt x="136254" y="16658"/>
                    <a:pt x="139725" y="16658"/>
                  </a:cubicBezTo>
                  <a:cubicBezTo>
                    <a:pt x="155229" y="16658"/>
                    <a:pt x="172239" y="19393"/>
                    <a:pt x="193363" y="25194"/>
                  </a:cubicBezTo>
                  <a:cubicBezTo>
                    <a:pt x="194320" y="25456"/>
                    <a:pt x="195279" y="25717"/>
                    <a:pt x="196240" y="25980"/>
                  </a:cubicBezTo>
                  <a:cubicBezTo>
                    <a:pt x="205628" y="28540"/>
                    <a:pt x="215334" y="31188"/>
                    <a:pt x="224421" y="35420"/>
                  </a:cubicBezTo>
                  <a:cubicBezTo>
                    <a:pt x="227275" y="36749"/>
                    <a:pt x="230329" y="38452"/>
                    <a:pt x="234037" y="40778"/>
                  </a:cubicBezTo>
                  <a:lnTo>
                    <a:pt x="234347" y="40971"/>
                  </a:lnTo>
                  <a:lnTo>
                    <a:pt x="234347" y="31794"/>
                  </a:lnTo>
                  <a:lnTo>
                    <a:pt x="234257" y="31734"/>
                  </a:lnTo>
                  <a:cubicBezTo>
                    <a:pt x="229156" y="28302"/>
                    <a:pt x="223710" y="25471"/>
                    <a:pt x="218442" y="22732"/>
                  </a:cubicBezTo>
                  <a:lnTo>
                    <a:pt x="216510" y="21728"/>
                  </a:lnTo>
                  <a:cubicBezTo>
                    <a:pt x="207587" y="17070"/>
                    <a:pt x="198587" y="12930"/>
                    <a:pt x="189764" y="9423"/>
                  </a:cubicBezTo>
                  <a:cubicBezTo>
                    <a:pt x="179135" y="5199"/>
                    <a:pt x="170836" y="2739"/>
                    <a:pt x="162852" y="1440"/>
                  </a:cubicBezTo>
                  <a:cubicBezTo>
                    <a:pt x="156959" y="482"/>
                    <a:pt x="150969" y="1"/>
                    <a:pt x="1449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8" name="Google Shape;438;p16"/>
            <p:cNvSpPr/>
            <p:nvPr/>
          </p:nvSpPr>
          <p:spPr>
            <a:xfrm rot="10800000" flipH="1">
              <a:off x="4303273" y="495842"/>
              <a:ext cx="4977457" cy="2219891"/>
            </a:xfrm>
            <a:custGeom>
              <a:avLst/>
              <a:gdLst/>
              <a:ahLst/>
              <a:cxnLst/>
              <a:rect l="l" t="t" r="r" b="b"/>
              <a:pathLst>
                <a:path w="124382" h="55473" extrusionOk="0">
                  <a:moveTo>
                    <a:pt x="25918" y="402"/>
                  </a:moveTo>
                  <a:cubicBezTo>
                    <a:pt x="36041" y="402"/>
                    <a:pt x="47026" y="1991"/>
                    <a:pt x="60462" y="5393"/>
                  </a:cubicBezTo>
                  <a:cubicBezTo>
                    <a:pt x="70856" y="8024"/>
                    <a:pt x="81175" y="11807"/>
                    <a:pt x="91155" y="15464"/>
                  </a:cubicBezTo>
                  <a:cubicBezTo>
                    <a:pt x="92391" y="15917"/>
                    <a:pt x="93627" y="16369"/>
                    <a:pt x="94863" y="16822"/>
                  </a:cubicBezTo>
                  <a:lnTo>
                    <a:pt x="95647" y="17108"/>
                  </a:lnTo>
                  <a:cubicBezTo>
                    <a:pt x="105319" y="20631"/>
                    <a:pt x="115319" y="24277"/>
                    <a:pt x="123981" y="30890"/>
                  </a:cubicBezTo>
                  <a:lnTo>
                    <a:pt x="123981" y="53695"/>
                  </a:lnTo>
                  <a:cubicBezTo>
                    <a:pt x="123931" y="53594"/>
                    <a:pt x="123881" y="53490"/>
                    <a:pt x="123831" y="53388"/>
                  </a:cubicBezTo>
                  <a:cubicBezTo>
                    <a:pt x="121216" y="48116"/>
                    <a:pt x="118223" y="43645"/>
                    <a:pt x="114937" y="40100"/>
                  </a:cubicBezTo>
                  <a:cubicBezTo>
                    <a:pt x="110571" y="35392"/>
                    <a:pt x="105339" y="32142"/>
                    <a:pt x="101268" y="29834"/>
                  </a:cubicBezTo>
                  <a:cubicBezTo>
                    <a:pt x="91058" y="24049"/>
                    <a:pt x="80265" y="20787"/>
                    <a:pt x="69187" y="20137"/>
                  </a:cubicBezTo>
                  <a:cubicBezTo>
                    <a:pt x="67907" y="20061"/>
                    <a:pt x="66618" y="20024"/>
                    <a:pt x="65319" y="20024"/>
                  </a:cubicBezTo>
                  <a:cubicBezTo>
                    <a:pt x="61141" y="20024"/>
                    <a:pt x="56870" y="20411"/>
                    <a:pt x="52577" y="21181"/>
                  </a:cubicBezTo>
                  <a:cubicBezTo>
                    <a:pt x="48332" y="21940"/>
                    <a:pt x="44099" y="23239"/>
                    <a:pt x="40004" y="24495"/>
                  </a:cubicBezTo>
                  <a:cubicBezTo>
                    <a:pt x="38744" y="24880"/>
                    <a:pt x="37484" y="25268"/>
                    <a:pt x="36221" y="25639"/>
                  </a:cubicBezTo>
                  <a:cubicBezTo>
                    <a:pt x="30814" y="27232"/>
                    <a:pt x="25249" y="28662"/>
                    <a:pt x="19858" y="28662"/>
                  </a:cubicBezTo>
                  <a:cubicBezTo>
                    <a:pt x="15618" y="28662"/>
                    <a:pt x="11486" y="27778"/>
                    <a:pt x="7624" y="25392"/>
                  </a:cubicBezTo>
                  <a:cubicBezTo>
                    <a:pt x="1653" y="21703"/>
                    <a:pt x="639" y="17073"/>
                    <a:pt x="567" y="14640"/>
                  </a:cubicBezTo>
                  <a:cubicBezTo>
                    <a:pt x="413" y="9480"/>
                    <a:pt x="3668" y="6464"/>
                    <a:pt x="5623" y="5124"/>
                  </a:cubicBezTo>
                  <a:cubicBezTo>
                    <a:pt x="9015" y="2801"/>
                    <a:pt x="12910" y="1856"/>
                    <a:pt x="15924" y="1292"/>
                  </a:cubicBezTo>
                  <a:cubicBezTo>
                    <a:pt x="19039" y="709"/>
                    <a:pt x="22328" y="409"/>
                    <a:pt x="25700" y="402"/>
                  </a:cubicBezTo>
                  <a:close/>
                  <a:moveTo>
                    <a:pt x="25696" y="0"/>
                  </a:moveTo>
                  <a:cubicBezTo>
                    <a:pt x="22298" y="9"/>
                    <a:pt x="18984" y="309"/>
                    <a:pt x="15846" y="896"/>
                  </a:cubicBezTo>
                  <a:cubicBezTo>
                    <a:pt x="12791" y="1468"/>
                    <a:pt x="8843" y="2428"/>
                    <a:pt x="5390" y="4792"/>
                  </a:cubicBezTo>
                  <a:cubicBezTo>
                    <a:pt x="3368" y="6176"/>
                    <a:pt x="0" y="9300"/>
                    <a:pt x="160" y="14653"/>
                  </a:cubicBezTo>
                  <a:cubicBezTo>
                    <a:pt x="236" y="17166"/>
                    <a:pt x="1277" y="21947"/>
                    <a:pt x="7409" y="25735"/>
                  </a:cubicBezTo>
                  <a:cubicBezTo>
                    <a:pt x="11344" y="28167"/>
                    <a:pt x="15543" y="29067"/>
                    <a:pt x="19845" y="29067"/>
                  </a:cubicBezTo>
                  <a:cubicBezTo>
                    <a:pt x="25284" y="29067"/>
                    <a:pt x="30887" y="27628"/>
                    <a:pt x="36329" y="26025"/>
                  </a:cubicBezTo>
                  <a:cubicBezTo>
                    <a:pt x="37594" y="25653"/>
                    <a:pt x="38857" y="25265"/>
                    <a:pt x="40120" y="24877"/>
                  </a:cubicBezTo>
                  <a:cubicBezTo>
                    <a:pt x="44202" y="23626"/>
                    <a:pt x="48423" y="22331"/>
                    <a:pt x="52645" y="21575"/>
                  </a:cubicBezTo>
                  <a:cubicBezTo>
                    <a:pt x="56919" y="20811"/>
                    <a:pt x="61167" y="20426"/>
                    <a:pt x="65320" y="20426"/>
                  </a:cubicBezTo>
                  <a:cubicBezTo>
                    <a:pt x="66611" y="20426"/>
                    <a:pt x="67892" y="20464"/>
                    <a:pt x="69163" y="20538"/>
                  </a:cubicBezTo>
                  <a:cubicBezTo>
                    <a:pt x="80177" y="21183"/>
                    <a:pt x="90911" y="24429"/>
                    <a:pt x="101068" y="30184"/>
                  </a:cubicBezTo>
                  <a:cubicBezTo>
                    <a:pt x="105113" y="32476"/>
                    <a:pt x="110313" y="35707"/>
                    <a:pt x="114641" y="40373"/>
                  </a:cubicBezTo>
                  <a:cubicBezTo>
                    <a:pt x="117901" y="43892"/>
                    <a:pt x="120872" y="48330"/>
                    <a:pt x="123468" y="53567"/>
                  </a:cubicBezTo>
                  <a:cubicBezTo>
                    <a:pt x="123595" y="53824"/>
                    <a:pt x="123718" y="54084"/>
                    <a:pt x="123842" y="54344"/>
                  </a:cubicBezTo>
                  <a:lnTo>
                    <a:pt x="124380" y="55470"/>
                  </a:lnTo>
                  <a:lnTo>
                    <a:pt x="124380" y="30691"/>
                  </a:lnTo>
                  <a:lnTo>
                    <a:pt x="124301" y="30630"/>
                  </a:lnTo>
                  <a:cubicBezTo>
                    <a:pt x="115571" y="23942"/>
                    <a:pt x="105512" y="20275"/>
                    <a:pt x="95782" y="16727"/>
                  </a:cubicBezTo>
                  <a:lnTo>
                    <a:pt x="94996" y="16442"/>
                  </a:lnTo>
                  <a:cubicBezTo>
                    <a:pt x="93760" y="15992"/>
                    <a:pt x="92525" y="15539"/>
                    <a:pt x="91289" y="15087"/>
                  </a:cubicBezTo>
                  <a:cubicBezTo>
                    <a:pt x="81300" y="11425"/>
                    <a:pt x="70971" y="7640"/>
                    <a:pt x="60557" y="5003"/>
                  </a:cubicBezTo>
                  <a:cubicBezTo>
                    <a:pt x="47087" y="1592"/>
                    <a:pt x="36071" y="0"/>
                    <a:pt x="25913" y="0"/>
                  </a:cubicBezTo>
                  <a:close/>
                  <a:moveTo>
                    <a:pt x="124380" y="55470"/>
                  </a:moveTo>
                  <a:lnTo>
                    <a:pt x="124380" y="55473"/>
                  </a:lnTo>
                  <a:lnTo>
                    <a:pt x="124381" y="55473"/>
                  </a:lnTo>
                  <a:lnTo>
                    <a:pt x="124380" y="5547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9" name="Google Shape;439;p16"/>
            <p:cNvSpPr/>
            <p:nvPr/>
          </p:nvSpPr>
          <p:spPr>
            <a:xfrm rot="10800000" flipH="1">
              <a:off x="-97184" y="-54810"/>
              <a:ext cx="4473596" cy="1988630"/>
            </a:xfrm>
            <a:custGeom>
              <a:avLst/>
              <a:gdLst/>
              <a:ahLst/>
              <a:cxnLst/>
              <a:rect l="l" t="t" r="r" b="b"/>
              <a:pathLst>
                <a:path w="111791" h="49694" extrusionOk="0">
                  <a:moveTo>
                    <a:pt x="97341" y="420"/>
                  </a:moveTo>
                  <a:cubicBezTo>
                    <a:pt x="98733" y="420"/>
                    <a:pt x="99979" y="773"/>
                    <a:pt x="101045" y="1273"/>
                  </a:cubicBezTo>
                  <a:cubicBezTo>
                    <a:pt x="104764" y="3021"/>
                    <a:pt x="109232" y="7243"/>
                    <a:pt x="110572" y="11931"/>
                  </a:cubicBezTo>
                  <a:cubicBezTo>
                    <a:pt x="111369" y="14719"/>
                    <a:pt x="110985" y="17351"/>
                    <a:pt x="109429" y="19750"/>
                  </a:cubicBezTo>
                  <a:cubicBezTo>
                    <a:pt x="107469" y="22776"/>
                    <a:pt x="104270" y="24339"/>
                    <a:pt x="101702" y="25361"/>
                  </a:cubicBezTo>
                  <a:cubicBezTo>
                    <a:pt x="98754" y="26534"/>
                    <a:pt x="95452" y="27464"/>
                    <a:pt x="91607" y="28204"/>
                  </a:cubicBezTo>
                  <a:cubicBezTo>
                    <a:pt x="89921" y="28528"/>
                    <a:pt x="88200" y="28811"/>
                    <a:pt x="86532" y="29084"/>
                  </a:cubicBezTo>
                  <a:cubicBezTo>
                    <a:pt x="79681" y="30207"/>
                    <a:pt x="72597" y="31372"/>
                    <a:pt x="66253" y="35734"/>
                  </a:cubicBezTo>
                  <a:cubicBezTo>
                    <a:pt x="61721" y="38849"/>
                    <a:pt x="57707" y="43535"/>
                    <a:pt x="54638" y="49289"/>
                  </a:cubicBezTo>
                  <a:lnTo>
                    <a:pt x="3363" y="49289"/>
                  </a:lnTo>
                  <a:cubicBezTo>
                    <a:pt x="1730" y="49289"/>
                    <a:pt x="402" y="47585"/>
                    <a:pt x="402" y="45488"/>
                  </a:cubicBezTo>
                  <a:lnTo>
                    <a:pt x="402" y="27817"/>
                  </a:lnTo>
                  <a:cubicBezTo>
                    <a:pt x="6956" y="29756"/>
                    <a:pt x="13549" y="31125"/>
                    <a:pt x="20006" y="31888"/>
                  </a:cubicBezTo>
                  <a:cubicBezTo>
                    <a:pt x="24832" y="32458"/>
                    <a:pt x="29867" y="32744"/>
                    <a:pt x="35067" y="32744"/>
                  </a:cubicBezTo>
                  <a:cubicBezTo>
                    <a:pt x="39433" y="32744"/>
                    <a:pt x="43915" y="32543"/>
                    <a:pt x="48490" y="32140"/>
                  </a:cubicBezTo>
                  <a:cubicBezTo>
                    <a:pt x="52725" y="31766"/>
                    <a:pt x="57090" y="31156"/>
                    <a:pt x="61838" y="30276"/>
                  </a:cubicBezTo>
                  <a:cubicBezTo>
                    <a:pt x="65200" y="29650"/>
                    <a:pt x="69115" y="28700"/>
                    <a:pt x="72658" y="26377"/>
                  </a:cubicBezTo>
                  <a:cubicBezTo>
                    <a:pt x="76773" y="23677"/>
                    <a:pt x="79509" y="18971"/>
                    <a:pt x="82157" y="14419"/>
                  </a:cubicBezTo>
                  <a:cubicBezTo>
                    <a:pt x="83207" y="12610"/>
                    <a:pt x="84295" y="10742"/>
                    <a:pt x="85446" y="9038"/>
                  </a:cubicBezTo>
                  <a:cubicBezTo>
                    <a:pt x="89943" y="2389"/>
                    <a:pt x="94052" y="420"/>
                    <a:pt x="97341" y="420"/>
                  </a:cubicBezTo>
                  <a:close/>
                  <a:moveTo>
                    <a:pt x="97320" y="1"/>
                  </a:moveTo>
                  <a:cubicBezTo>
                    <a:pt x="92272" y="1"/>
                    <a:pt x="88015" y="4523"/>
                    <a:pt x="85113" y="8813"/>
                  </a:cubicBezTo>
                  <a:cubicBezTo>
                    <a:pt x="83953" y="10529"/>
                    <a:pt x="82863" y="12404"/>
                    <a:pt x="81808" y="14217"/>
                  </a:cubicBezTo>
                  <a:cubicBezTo>
                    <a:pt x="79187" y="18729"/>
                    <a:pt x="76473" y="23393"/>
                    <a:pt x="72437" y="26041"/>
                  </a:cubicBezTo>
                  <a:cubicBezTo>
                    <a:pt x="68955" y="28325"/>
                    <a:pt x="65088" y="29264"/>
                    <a:pt x="61763" y="29881"/>
                  </a:cubicBezTo>
                  <a:cubicBezTo>
                    <a:pt x="57027" y="30760"/>
                    <a:pt x="52675" y="31369"/>
                    <a:pt x="48454" y="31740"/>
                  </a:cubicBezTo>
                  <a:cubicBezTo>
                    <a:pt x="43892" y="32141"/>
                    <a:pt x="39422" y="32342"/>
                    <a:pt x="35069" y="32342"/>
                  </a:cubicBezTo>
                  <a:cubicBezTo>
                    <a:pt x="29883" y="32342"/>
                    <a:pt x="24864" y="32057"/>
                    <a:pt x="20053" y="31489"/>
                  </a:cubicBezTo>
                  <a:cubicBezTo>
                    <a:pt x="13535" y="30716"/>
                    <a:pt x="6875" y="29326"/>
                    <a:pt x="259" y="27354"/>
                  </a:cubicBezTo>
                  <a:lnTo>
                    <a:pt x="1" y="27277"/>
                  </a:lnTo>
                  <a:lnTo>
                    <a:pt x="1" y="45491"/>
                  </a:lnTo>
                  <a:cubicBezTo>
                    <a:pt x="1" y="47809"/>
                    <a:pt x="1508" y="49694"/>
                    <a:pt x="3363" y="49694"/>
                  </a:cubicBezTo>
                  <a:lnTo>
                    <a:pt x="54879" y="49694"/>
                  </a:lnTo>
                  <a:lnTo>
                    <a:pt x="54936" y="49585"/>
                  </a:lnTo>
                  <a:cubicBezTo>
                    <a:pt x="57983" y="43837"/>
                    <a:pt x="61975" y="39163"/>
                    <a:pt x="66481" y="36064"/>
                  </a:cubicBezTo>
                  <a:cubicBezTo>
                    <a:pt x="72751" y="31752"/>
                    <a:pt x="79791" y="30597"/>
                    <a:pt x="86599" y="29479"/>
                  </a:cubicBezTo>
                  <a:cubicBezTo>
                    <a:pt x="88267" y="29206"/>
                    <a:pt x="89993" y="28921"/>
                    <a:pt x="91683" y="28597"/>
                  </a:cubicBezTo>
                  <a:cubicBezTo>
                    <a:pt x="95554" y="27852"/>
                    <a:pt x="98882" y="26914"/>
                    <a:pt x="101852" y="25732"/>
                  </a:cubicBezTo>
                  <a:cubicBezTo>
                    <a:pt x="104477" y="24689"/>
                    <a:pt x="107747" y="23089"/>
                    <a:pt x="109769" y="19968"/>
                  </a:cubicBezTo>
                  <a:cubicBezTo>
                    <a:pt x="111389" y="17466"/>
                    <a:pt x="111791" y="14724"/>
                    <a:pt x="110961" y="11820"/>
                  </a:cubicBezTo>
                  <a:cubicBezTo>
                    <a:pt x="109585" y="7016"/>
                    <a:pt x="105018" y="2695"/>
                    <a:pt x="101216" y="909"/>
                  </a:cubicBezTo>
                  <a:cubicBezTo>
                    <a:pt x="99874" y="279"/>
                    <a:pt x="98573" y="1"/>
                    <a:pt x="9732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0" name="Google Shape;440;p16"/>
            <p:cNvSpPr/>
            <p:nvPr/>
          </p:nvSpPr>
          <p:spPr>
            <a:xfrm rot="10800000" flipH="1">
              <a:off x="2768223" y="-54827"/>
              <a:ext cx="4335456" cy="728679"/>
            </a:xfrm>
            <a:custGeom>
              <a:avLst/>
              <a:gdLst/>
              <a:ahLst/>
              <a:cxnLst/>
              <a:rect l="l" t="t" r="r" b="b"/>
              <a:pathLst>
                <a:path w="108339" h="18209" extrusionOk="0">
                  <a:moveTo>
                    <a:pt x="27698" y="402"/>
                  </a:moveTo>
                  <a:cubicBezTo>
                    <a:pt x="32888" y="402"/>
                    <a:pt x="38022" y="2124"/>
                    <a:pt x="42576" y="3656"/>
                  </a:cubicBezTo>
                  <a:cubicBezTo>
                    <a:pt x="47416" y="5283"/>
                    <a:pt x="52582" y="6948"/>
                    <a:pt x="57857" y="7844"/>
                  </a:cubicBezTo>
                  <a:cubicBezTo>
                    <a:pt x="62292" y="8597"/>
                    <a:pt x="66755" y="8977"/>
                    <a:pt x="71177" y="8977"/>
                  </a:cubicBezTo>
                  <a:cubicBezTo>
                    <a:pt x="72693" y="8977"/>
                    <a:pt x="74204" y="8932"/>
                    <a:pt x="75707" y="8843"/>
                  </a:cubicBezTo>
                  <a:cubicBezTo>
                    <a:pt x="78578" y="8671"/>
                    <a:pt x="81363" y="8335"/>
                    <a:pt x="83983" y="7841"/>
                  </a:cubicBezTo>
                  <a:cubicBezTo>
                    <a:pt x="84740" y="7698"/>
                    <a:pt x="85506" y="7531"/>
                    <a:pt x="86246" y="7371"/>
                  </a:cubicBezTo>
                  <a:cubicBezTo>
                    <a:pt x="87567" y="7085"/>
                    <a:pt x="88932" y="6788"/>
                    <a:pt x="90288" y="6616"/>
                  </a:cubicBezTo>
                  <a:cubicBezTo>
                    <a:pt x="91569" y="6455"/>
                    <a:pt x="92767" y="6374"/>
                    <a:pt x="93889" y="6374"/>
                  </a:cubicBezTo>
                  <a:cubicBezTo>
                    <a:pt x="97369" y="6374"/>
                    <a:pt x="100126" y="7157"/>
                    <a:pt x="102405" y="8765"/>
                  </a:cubicBezTo>
                  <a:cubicBezTo>
                    <a:pt x="104715" y="10399"/>
                    <a:pt x="107752" y="14521"/>
                    <a:pt x="107336" y="17804"/>
                  </a:cubicBezTo>
                  <a:lnTo>
                    <a:pt x="2840" y="17804"/>
                  </a:lnTo>
                  <a:cubicBezTo>
                    <a:pt x="2038" y="16930"/>
                    <a:pt x="1495" y="16015"/>
                    <a:pt x="1180" y="15011"/>
                  </a:cubicBezTo>
                  <a:cubicBezTo>
                    <a:pt x="328" y="12292"/>
                    <a:pt x="1140" y="8835"/>
                    <a:pt x="2950" y="7464"/>
                  </a:cubicBezTo>
                  <a:cubicBezTo>
                    <a:pt x="4188" y="6527"/>
                    <a:pt x="5746" y="6255"/>
                    <a:pt x="7263" y="6255"/>
                  </a:cubicBezTo>
                  <a:cubicBezTo>
                    <a:pt x="8508" y="6255"/>
                    <a:pt x="9724" y="6438"/>
                    <a:pt x="10713" y="6586"/>
                  </a:cubicBezTo>
                  <a:cubicBezTo>
                    <a:pt x="13555" y="7015"/>
                    <a:pt x="16398" y="7815"/>
                    <a:pt x="19148" y="8591"/>
                  </a:cubicBezTo>
                  <a:cubicBezTo>
                    <a:pt x="20420" y="8950"/>
                    <a:pt x="21733" y="9320"/>
                    <a:pt x="23031" y="9648"/>
                  </a:cubicBezTo>
                  <a:cubicBezTo>
                    <a:pt x="23892" y="9867"/>
                    <a:pt x="24772" y="10044"/>
                    <a:pt x="25624" y="10217"/>
                  </a:cubicBezTo>
                  <a:cubicBezTo>
                    <a:pt x="26578" y="10410"/>
                    <a:pt x="27561" y="10610"/>
                    <a:pt x="28520" y="10866"/>
                  </a:cubicBezTo>
                  <a:cubicBezTo>
                    <a:pt x="29266" y="11066"/>
                    <a:pt x="30023" y="11287"/>
                    <a:pt x="30753" y="11502"/>
                  </a:cubicBezTo>
                  <a:cubicBezTo>
                    <a:pt x="31592" y="11746"/>
                    <a:pt x="32458" y="12000"/>
                    <a:pt x="33317" y="12223"/>
                  </a:cubicBezTo>
                  <a:lnTo>
                    <a:pt x="33467" y="12263"/>
                  </a:lnTo>
                  <a:cubicBezTo>
                    <a:pt x="34991" y="12659"/>
                    <a:pt x="36728" y="13111"/>
                    <a:pt x="38421" y="13111"/>
                  </a:cubicBezTo>
                  <a:cubicBezTo>
                    <a:pt x="39680" y="13111"/>
                    <a:pt x="40914" y="12861"/>
                    <a:pt x="42017" y="12152"/>
                  </a:cubicBezTo>
                  <a:cubicBezTo>
                    <a:pt x="42247" y="12003"/>
                    <a:pt x="42254" y="11687"/>
                    <a:pt x="42130" y="11480"/>
                  </a:cubicBezTo>
                  <a:cubicBezTo>
                    <a:pt x="39927" y="7838"/>
                    <a:pt x="35420" y="7355"/>
                    <a:pt x="32131" y="7002"/>
                  </a:cubicBezTo>
                  <a:cubicBezTo>
                    <a:pt x="30552" y="6834"/>
                    <a:pt x="28936" y="6794"/>
                    <a:pt x="27373" y="6755"/>
                  </a:cubicBezTo>
                  <a:cubicBezTo>
                    <a:pt x="24971" y="6694"/>
                    <a:pt x="22485" y="6634"/>
                    <a:pt x="20094" y="6098"/>
                  </a:cubicBezTo>
                  <a:lnTo>
                    <a:pt x="19861" y="6045"/>
                  </a:lnTo>
                  <a:cubicBezTo>
                    <a:pt x="19174" y="5899"/>
                    <a:pt x="18323" y="5715"/>
                    <a:pt x="17845" y="5185"/>
                  </a:cubicBezTo>
                  <a:cubicBezTo>
                    <a:pt x="17683" y="5000"/>
                    <a:pt x="17613" y="4809"/>
                    <a:pt x="17637" y="4599"/>
                  </a:cubicBezTo>
                  <a:cubicBezTo>
                    <a:pt x="17720" y="3886"/>
                    <a:pt x="18816" y="3119"/>
                    <a:pt x="19284" y="2791"/>
                  </a:cubicBezTo>
                  <a:lnTo>
                    <a:pt x="19370" y="2730"/>
                  </a:lnTo>
                  <a:cubicBezTo>
                    <a:pt x="21382" y="1313"/>
                    <a:pt x="23882" y="535"/>
                    <a:pt x="26803" y="420"/>
                  </a:cubicBezTo>
                  <a:cubicBezTo>
                    <a:pt x="27101" y="408"/>
                    <a:pt x="27399" y="402"/>
                    <a:pt x="27698" y="402"/>
                  </a:cubicBezTo>
                  <a:close/>
                  <a:moveTo>
                    <a:pt x="27716" y="0"/>
                  </a:moveTo>
                  <a:cubicBezTo>
                    <a:pt x="27408" y="0"/>
                    <a:pt x="27101" y="6"/>
                    <a:pt x="26793" y="18"/>
                  </a:cubicBezTo>
                  <a:cubicBezTo>
                    <a:pt x="23792" y="137"/>
                    <a:pt x="21220" y="940"/>
                    <a:pt x="19143" y="2401"/>
                  </a:cubicBezTo>
                  <a:lnTo>
                    <a:pt x="19057" y="2461"/>
                  </a:lnTo>
                  <a:cubicBezTo>
                    <a:pt x="18500" y="2850"/>
                    <a:pt x="17342" y="3659"/>
                    <a:pt x="17241" y="4552"/>
                  </a:cubicBezTo>
                  <a:cubicBezTo>
                    <a:pt x="17204" y="4879"/>
                    <a:pt x="17307" y="5183"/>
                    <a:pt x="17550" y="5452"/>
                  </a:cubicBezTo>
                  <a:cubicBezTo>
                    <a:pt x="18114" y="6081"/>
                    <a:pt x="19037" y="6279"/>
                    <a:pt x="19779" y="6438"/>
                  </a:cubicBezTo>
                  <a:lnTo>
                    <a:pt x="20009" y="6488"/>
                  </a:lnTo>
                  <a:cubicBezTo>
                    <a:pt x="22436" y="7034"/>
                    <a:pt x="24942" y="7095"/>
                    <a:pt x="27366" y="7155"/>
                  </a:cubicBezTo>
                  <a:cubicBezTo>
                    <a:pt x="28920" y="7194"/>
                    <a:pt x="30528" y="7234"/>
                    <a:pt x="32089" y="7401"/>
                  </a:cubicBezTo>
                  <a:cubicBezTo>
                    <a:pt x="35297" y="7744"/>
                    <a:pt x="39689" y="8215"/>
                    <a:pt x="41788" y="11686"/>
                  </a:cubicBezTo>
                  <a:cubicBezTo>
                    <a:pt x="41818" y="11736"/>
                    <a:pt x="41813" y="11800"/>
                    <a:pt x="41803" y="11810"/>
                  </a:cubicBezTo>
                  <a:cubicBezTo>
                    <a:pt x="40777" y="12469"/>
                    <a:pt x="39614" y="12703"/>
                    <a:pt x="38419" y="12703"/>
                  </a:cubicBezTo>
                  <a:cubicBezTo>
                    <a:pt x="36773" y="12703"/>
                    <a:pt x="35066" y="12260"/>
                    <a:pt x="33571" y="11872"/>
                  </a:cubicBezTo>
                  <a:lnTo>
                    <a:pt x="33421" y="11832"/>
                  </a:lnTo>
                  <a:cubicBezTo>
                    <a:pt x="32568" y="11613"/>
                    <a:pt x="31706" y="11359"/>
                    <a:pt x="30871" y="11114"/>
                  </a:cubicBezTo>
                  <a:cubicBezTo>
                    <a:pt x="30136" y="10900"/>
                    <a:pt x="29377" y="10677"/>
                    <a:pt x="28627" y="10477"/>
                  </a:cubicBezTo>
                  <a:cubicBezTo>
                    <a:pt x="27659" y="10217"/>
                    <a:pt x="26667" y="10017"/>
                    <a:pt x="25708" y="9823"/>
                  </a:cubicBezTo>
                  <a:cubicBezTo>
                    <a:pt x="24862" y="9650"/>
                    <a:pt x="23985" y="9473"/>
                    <a:pt x="23133" y="9257"/>
                  </a:cubicBezTo>
                  <a:cubicBezTo>
                    <a:pt x="21840" y="8930"/>
                    <a:pt x="20529" y="8560"/>
                    <a:pt x="19261" y="8202"/>
                  </a:cubicBezTo>
                  <a:cubicBezTo>
                    <a:pt x="16498" y="7424"/>
                    <a:pt x="13642" y="6619"/>
                    <a:pt x="10776" y="6188"/>
                  </a:cubicBezTo>
                  <a:cubicBezTo>
                    <a:pt x="9769" y="6036"/>
                    <a:pt x="8534" y="5850"/>
                    <a:pt x="7263" y="5850"/>
                  </a:cubicBezTo>
                  <a:cubicBezTo>
                    <a:pt x="5677" y="5850"/>
                    <a:pt x="4036" y="6139"/>
                    <a:pt x="2711" y="7142"/>
                  </a:cubicBezTo>
                  <a:cubicBezTo>
                    <a:pt x="579" y="8757"/>
                    <a:pt x="1" y="12576"/>
                    <a:pt x="798" y="15131"/>
                  </a:cubicBezTo>
                  <a:cubicBezTo>
                    <a:pt x="1138" y="16218"/>
                    <a:pt x="1730" y="17203"/>
                    <a:pt x="2606" y="18144"/>
                  </a:cubicBezTo>
                  <a:lnTo>
                    <a:pt x="2666" y="18209"/>
                  </a:lnTo>
                  <a:lnTo>
                    <a:pt x="107680" y="18209"/>
                  </a:lnTo>
                  <a:lnTo>
                    <a:pt x="107713" y="18040"/>
                  </a:lnTo>
                  <a:cubicBezTo>
                    <a:pt x="108339" y="14231"/>
                    <a:pt x="104720" y="9907"/>
                    <a:pt x="102642" y="8438"/>
                  </a:cubicBezTo>
                  <a:cubicBezTo>
                    <a:pt x="100295" y="6780"/>
                    <a:pt x="97465" y="5972"/>
                    <a:pt x="93901" y="5972"/>
                  </a:cubicBezTo>
                  <a:cubicBezTo>
                    <a:pt x="92759" y="5972"/>
                    <a:pt x="91543" y="6055"/>
                    <a:pt x="90243" y="6219"/>
                  </a:cubicBezTo>
                  <a:cubicBezTo>
                    <a:pt x="88870" y="6392"/>
                    <a:pt x="87495" y="6691"/>
                    <a:pt x="86166" y="6979"/>
                  </a:cubicBezTo>
                  <a:cubicBezTo>
                    <a:pt x="85428" y="7141"/>
                    <a:pt x="84666" y="7307"/>
                    <a:pt x="83913" y="7448"/>
                  </a:cubicBezTo>
                  <a:cubicBezTo>
                    <a:pt x="81310" y="7937"/>
                    <a:pt x="78543" y="8272"/>
                    <a:pt x="75687" y="8443"/>
                  </a:cubicBezTo>
                  <a:cubicBezTo>
                    <a:pt x="74193" y="8531"/>
                    <a:pt x="72692" y="8575"/>
                    <a:pt x="71186" y="8575"/>
                  </a:cubicBezTo>
                  <a:cubicBezTo>
                    <a:pt x="66784" y="8575"/>
                    <a:pt x="62342" y="8199"/>
                    <a:pt x="57928" y="7448"/>
                  </a:cubicBezTo>
                  <a:cubicBezTo>
                    <a:pt x="52682" y="6556"/>
                    <a:pt x="47532" y="4898"/>
                    <a:pt x="42708" y="3276"/>
                  </a:cubicBezTo>
                  <a:cubicBezTo>
                    <a:pt x="38128" y="1734"/>
                    <a:pt x="32975" y="0"/>
                    <a:pt x="2771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1" name="Google Shape;441;p16"/>
            <p:cNvSpPr/>
            <p:nvPr/>
          </p:nvSpPr>
          <p:spPr>
            <a:xfrm rot="10800000" flipH="1">
              <a:off x="4932235" y="-54856"/>
              <a:ext cx="4348422" cy="1563444"/>
            </a:xfrm>
            <a:custGeom>
              <a:avLst/>
              <a:gdLst/>
              <a:ahLst/>
              <a:cxnLst/>
              <a:rect l="l" t="t" r="r" b="b"/>
              <a:pathLst>
                <a:path w="108663" h="39069" extrusionOk="0">
                  <a:moveTo>
                    <a:pt x="46151" y="403"/>
                  </a:moveTo>
                  <a:cubicBezTo>
                    <a:pt x="46500" y="403"/>
                    <a:pt x="46847" y="405"/>
                    <a:pt x="47194" y="409"/>
                  </a:cubicBezTo>
                  <a:cubicBezTo>
                    <a:pt x="60555" y="576"/>
                    <a:pt x="71907" y="4288"/>
                    <a:pt x="80932" y="11441"/>
                  </a:cubicBezTo>
                  <a:cubicBezTo>
                    <a:pt x="84958" y="14633"/>
                    <a:pt x="88903" y="18201"/>
                    <a:pt x="92718" y="21653"/>
                  </a:cubicBezTo>
                  <a:cubicBezTo>
                    <a:pt x="94523" y="23286"/>
                    <a:pt x="96389" y="24974"/>
                    <a:pt x="98238" y="26600"/>
                  </a:cubicBezTo>
                  <a:cubicBezTo>
                    <a:pt x="101177" y="29181"/>
                    <a:pt x="104663" y="32202"/>
                    <a:pt x="108257" y="35034"/>
                  </a:cubicBezTo>
                  <a:cubicBezTo>
                    <a:pt x="108185" y="37046"/>
                    <a:pt x="106877" y="38663"/>
                    <a:pt x="105303" y="38663"/>
                  </a:cubicBezTo>
                  <a:lnTo>
                    <a:pt x="95006" y="38663"/>
                  </a:lnTo>
                  <a:cubicBezTo>
                    <a:pt x="94337" y="37862"/>
                    <a:pt x="93741" y="37110"/>
                    <a:pt x="93190" y="36368"/>
                  </a:cubicBezTo>
                  <a:cubicBezTo>
                    <a:pt x="91738" y="34415"/>
                    <a:pt x="90482" y="32209"/>
                    <a:pt x="89268" y="30076"/>
                  </a:cubicBezTo>
                  <a:cubicBezTo>
                    <a:pt x="88255" y="28296"/>
                    <a:pt x="87207" y="26455"/>
                    <a:pt x="86046" y="24761"/>
                  </a:cubicBezTo>
                  <a:cubicBezTo>
                    <a:pt x="84901" y="23090"/>
                    <a:pt x="83654" y="21394"/>
                    <a:pt x="82109" y="20589"/>
                  </a:cubicBezTo>
                  <a:cubicBezTo>
                    <a:pt x="81766" y="20411"/>
                    <a:pt x="81285" y="20282"/>
                    <a:pt x="80790" y="20282"/>
                  </a:cubicBezTo>
                  <a:cubicBezTo>
                    <a:pt x="80446" y="20282"/>
                    <a:pt x="80095" y="20344"/>
                    <a:pt x="79779" y="20494"/>
                  </a:cubicBezTo>
                  <a:cubicBezTo>
                    <a:pt x="79253" y="20744"/>
                    <a:pt x="78909" y="21200"/>
                    <a:pt x="78784" y="21809"/>
                  </a:cubicBezTo>
                  <a:cubicBezTo>
                    <a:pt x="78479" y="23295"/>
                    <a:pt x="79725" y="24879"/>
                    <a:pt x="80550" y="25925"/>
                  </a:cubicBezTo>
                  <a:cubicBezTo>
                    <a:pt x="80666" y="26074"/>
                    <a:pt x="80775" y="26210"/>
                    <a:pt x="80868" y="26335"/>
                  </a:cubicBezTo>
                  <a:cubicBezTo>
                    <a:pt x="81946" y="27764"/>
                    <a:pt x="82835" y="29354"/>
                    <a:pt x="83661" y="31345"/>
                  </a:cubicBezTo>
                  <a:cubicBezTo>
                    <a:pt x="84287" y="32848"/>
                    <a:pt x="85364" y="35767"/>
                    <a:pt x="85660" y="38663"/>
                  </a:cubicBezTo>
                  <a:lnTo>
                    <a:pt x="76327" y="38663"/>
                  </a:lnTo>
                  <a:cubicBezTo>
                    <a:pt x="76685" y="34328"/>
                    <a:pt x="75134" y="29497"/>
                    <a:pt x="72336" y="26295"/>
                  </a:cubicBezTo>
                  <a:cubicBezTo>
                    <a:pt x="70016" y="23636"/>
                    <a:pt x="66829" y="21619"/>
                    <a:pt x="62597" y="20130"/>
                  </a:cubicBezTo>
                  <a:cubicBezTo>
                    <a:pt x="58968" y="18853"/>
                    <a:pt x="54987" y="18071"/>
                    <a:pt x="50066" y="17668"/>
                  </a:cubicBezTo>
                  <a:cubicBezTo>
                    <a:pt x="47919" y="17494"/>
                    <a:pt x="45723" y="17407"/>
                    <a:pt x="43437" y="17407"/>
                  </a:cubicBezTo>
                  <a:cubicBezTo>
                    <a:pt x="41731" y="17407"/>
                    <a:pt x="39974" y="17455"/>
                    <a:pt x="38150" y="17552"/>
                  </a:cubicBezTo>
                  <a:cubicBezTo>
                    <a:pt x="34341" y="17757"/>
                    <a:pt x="31394" y="18197"/>
                    <a:pt x="28604" y="18985"/>
                  </a:cubicBezTo>
                  <a:cubicBezTo>
                    <a:pt x="27525" y="19288"/>
                    <a:pt x="26448" y="19608"/>
                    <a:pt x="25369" y="19927"/>
                  </a:cubicBezTo>
                  <a:cubicBezTo>
                    <a:pt x="21997" y="20924"/>
                    <a:pt x="18511" y="21956"/>
                    <a:pt x="15020" y="22506"/>
                  </a:cubicBezTo>
                  <a:cubicBezTo>
                    <a:pt x="13538" y="22740"/>
                    <a:pt x="11993" y="22922"/>
                    <a:pt x="10477" y="22922"/>
                  </a:cubicBezTo>
                  <a:cubicBezTo>
                    <a:pt x="7660" y="22922"/>
                    <a:pt x="4942" y="22294"/>
                    <a:pt x="2908" y="20201"/>
                  </a:cubicBezTo>
                  <a:cubicBezTo>
                    <a:pt x="2318" y="19594"/>
                    <a:pt x="445" y="17417"/>
                    <a:pt x="1110" y="14892"/>
                  </a:cubicBezTo>
                  <a:cubicBezTo>
                    <a:pt x="1609" y="13004"/>
                    <a:pt x="3139" y="11676"/>
                    <a:pt x="4417" y="10728"/>
                  </a:cubicBezTo>
                  <a:cubicBezTo>
                    <a:pt x="7502" y="8442"/>
                    <a:pt x="11094" y="7120"/>
                    <a:pt x="14506" y="5962"/>
                  </a:cubicBezTo>
                  <a:cubicBezTo>
                    <a:pt x="25380" y="2272"/>
                    <a:pt x="36012" y="403"/>
                    <a:pt x="46151" y="403"/>
                  </a:cubicBezTo>
                  <a:close/>
                  <a:moveTo>
                    <a:pt x="46184" y="0"/>
                  </a:moveTo>
                  <a:cubicBezTo>
                    <a:pt x="35995" y="0"/>
                    <a:pt x="25302" y="1873"/>
                    <a:pt x="14376" y="5582"/>
                  </a:cubicBezTo>
                  <a:cubicBezTo>
                    <a:pt x="10932" y="6749"/>
                    <a:pt x="7309" y="8083"/>
                    <a:pt x="4175" y="10405"/>
                  </a:cubicBezTo>
                  <a:cubicBezTo>
                    <a:pt x="2845" y="11391"/>
                    <a:pt x="1250" y="12780"/>
                    <a:pt x="720" y="14790"/>
                  </a:cubicBezTo>
                  <a:cubicBezTo>
                    <a:pt x="0" y="17521"/>
                    <a:pt x="1992" y="19837"/>
                    <a:pt x="2618" y="20484"/>
                  </a:cubicBezTo>
                  <a:cubicBezTo>
                    <a:pt x="4745" y="22672"/>
                    <a:pt x="7559" y="23326"/>
                    <a:pt x="10464" y="23326"/>
                  </a:cubicBezTo>
                  <a:cubicBezTo>
                    <a:pt x="12008" y="23326"/>
                    <a:pt x="13578" y="23141"/>
                    <a:pt x="15083" y="22903"/>
                  </a:cubicBezTo>
                  <a:cubicBezTo>
                    <a:pt x="18599" y="22350"/>
                    <a:pt x="22098" y="21314"/>
                    <a:pt x="25483" y="20314"/>
                  </a:cubicBezTo>
                  <a:cubicBezTo>
                    <a:pt x="26558" y="19996"/>
                    <a:pt x="27635" y="19678"/>
                    <a:pt x="28713" y="19374"/>
                  </a:cubicBezTo>
                  <a:cubicBezTo>
                    <a:pt x="31476" y="18595"/>
                    <a:pt x="34392" y="18158"/>
                    <a:pt x="38171" y="17957"/>
                  </a:cubicBezTo>
                  <a:cubicBezTo>
                    <a:pt x="39992" y="17859"/>
                    <a:pt x="41744" y="17811"/>
                    <a:pt x="43446" y="17811"/>
                  </a:cubicBezTo>
                  <a:cubicBezTo>
                    <a:pt x="45718" y="17811"/>
                    <a:pt x="47900" y="17898"/>
                    <a:pt x="50034" y="18072"/>
                  </a:cubicBezTo>
                  <a:cubicBezTo>
                    <a:pt x="54919" y="18471"/>
                    <a:pt x="58869" y="19245"/>
                    <a:pt x="62464" y="20513"/>
                  </a:cubicBezTo>
                  <a:cubicBezTo>
                    <a:pt x="66629" y="21980"/>
                    <a:pt x="69761" y="23959"/>
                    <a:pt x="72035" y="26564"/>
                  </a:cubicBezTo>
                  <a:cubicBezTo>
                    <a:pt x="74808" y="29740"/>
                    <a:pt x="76328" y="34562"/>
                    <a:pt x="75907" y="38847"/>
                  </a:cubicBezTo>
                  <a:lnTo>
                    <a:pt x="75885" y="39069"/>
                  </a:lnTo>
                  <a:lnTo>
                    <a:pt x="86103" y="39069"/>
                  </a:lnTo>
                  <a:lnTo>
                    <a:pt x="86083" y="38849"/>
                  </a:lnTo>
                  <a:cubicBezTo>
                    <a:pt x="85816" y="35827"/>
                    <a:pt x="84685" y="32755"/>
                    <a:pt x="84035" y="31193"/>
                  </a:cubicBezTo>
                  <a:cubicBezTo>
                    <a:pt x="83194" y="29170"/>
                    <a:pt x="82289" y="27550"/>
                    <a:pt x="81192" y="26094"/>
                  </a:cubicBezTo>
                  <a:cubicBezTo>
                    <a:pt x="81095" y="25968"/>
                    <a:pt x="80986" y="25829"/>
                    <a:pt x="80868" y="25679"/>
                  </a:cubicBezTo>
                  <a:cubicBezTo>
                    <a:pt x="80089" y="24692"/>
                    <a:pt x="78913" y="23196"/>
                    <a:pt x="79180" y="21893"/>
                  </a:cubicBezTo>
                  <a:cubicBezTo>
                    <a:pt x="79280" y="21406"/>
                    <a:pt x="79542" y="21057"/>
                    <a:pt x="79953" y="20860"/>
                  </a:cubicBezTo>
                  <a:cubicBezTo>
                    <a:pt x="80215" y="20736"/>
                    <a:pt x="80506" y="20684"/>
                    <a:pt x="80793" y="20684"/>
                  </a:cubicBezTo>
                  <a:cubicBezTo>
                    <a:pt x="81216" y="20684"/>
                    <a:pt x="81630" y="20796"/>
                    <a:pt x="81925" y="20950"/>
                  </a:cubicBezTo>
                  <a:cubicBezTo>
                    <a:pt x="83388" y="21710"/>
                    <a:pt x="84600" y="23365"/>
                    <a:pt x="85716" y="24991"/>
                  </a:cubicBezTo>
                  <a:cubicBezTo>
                    <a:pt x="86867" y="26672"/>
                    <a:pt x="87910" y="28506"/>
                    <a:pt x="88919" y="30277"/>
                  </a:cubicBezTo>
                  <a:cubicBezTo>
                    <a:pt x="90139" y="32421"/>
                    <a:pt x="91401" y="34638"/>
                    <a:pt x="92868" y="36611"/>
                  </a:cubicBezTo>
                  <a:cubicBezTo>
                    <a:pt x="93440" y="37380"/>
                    <a:pt x="94059" y="38160"/>
                    <a:pt x="94759" y="38996"/>
                  </a:cubicBezTo>
                  <a:lnTo>
                    <a:pt x="94819" y="39068"/>
                  </a:lnTo>
                  <a:lnTo>
                    <a:pt x="105303" y="39068"/>
                  </a:lnTo>
                  <a:cubicBezTo>
                    <a:pt x="107121" y="39068"/>
                    <a:pt x="108627" y="37217"/>
                    <a:pt x="108661" y="34947"/>
                  </a:cubicBezTo>
                  <a:lnTo>
                    <a:pt x="108663" y="34847"/>
                  </a:lnTo>
                  <a:lnTo>
                    <a:pt x="108584" y="34784"/>
                  </a:lnTo>
                  <a:cubicBezTo>
                    <a:pt x="104971" y="31939"/>
                    <a:pt x="101460" y="28897"/>
                    <a:pt x="98502" y="26300"/>
                  </a:cubicBezTo>
                  <a:cubicBezTo>
                    <a:pt x="96655" y="24675"/>
                    <a:pt x="94790" y="22989"/>
                    <a:pt x="92987" y="21357"/>
                  </a:cubicBezTo>
                  <a:cubicBezTo>
                    <a:pt x="89168" y="17899"/>
                    <a:pt x="85217" y="14326"/>
                    <a:pt x="81181" y="11127"/>
                  </a:cubicBezTo>
                  <a:cubicBezTo>
                    <a:pt x="72085" y="3918"/>
                    <a:pt x="60650" y="176"/>
                    <a:pt x="47197" y="6"/>
                  </a:cubicBezTo>
                  <a:cubicBezTo>
                    <a:pt x="46860" y="2"/>
                    <a:pt x="46522" y="0"/>
                    <a:pt x="461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2" name="Google Shape;442;p16"/>
            <p:cNvSpPr/>
            <p:nvPr/>
          </p:nvSpPr>
          <p:spPr>
            <a:xfrm rot="10800000" flipH="1">
              <a:off x="5065015" y="6716277"/>
              <a:ext cx="4355665" cy="807744"/>
            </a:xfrm>
            <a:custGeom>
              <a:avLst/>
              <a:gdLst/>
              <a:ahLst/>
              <a:cxnLst/>
              <a:rect l="l" t="t" r="r" b="b"/>
              <a:pathLst>
                <a:path w="108844" h="28164" extrusionOk="0">
                  <a:moveTo>
                    <a:pt x="105484" y="409"/>
                  </a:moveTo>
                  <a:cubicBezTo>
                    <a:pt x="107116" y="409"/>
                    <a:pt x="108443" y="2114"/>
                    <a:pt x="108443" y="4208"/>
                  </a:cubicBezTo>
                  <a:lnTo>
                    <a:pt x="108443" y="9441"/>
                  </a:lnTo>
                  <a:cubicBezTo>
                    <a:pt x="107791" y="9431"/>
                    <a:pt x="107138" y="9426"/>
                    <a:pt x="106485" y="9426"/>
                  </a:cubicBezTo>
                  <a:cubicBezTo>
                    <a:pt x="96929" y="9426"/>
                    <a:pt x="87281" y="10461"/>
                    <a:pt x="77432" y="11618"/>
                  </a:cubicBezTo>
                  <a:lnTo>
                    <a:pt x="74438" y="11967"/>
                  </a:lnTo>
                  <a:cubicBezTo>
                    <a:pt x="68077" y="12707"/>
                    <a:pt x="61497" y="13471"/>
                    <a:pt x="55052" y="14524"/>
                  </a:cubicBezTo>
                  <a:cubicBezTo>
                    <a:pt x="50937" y="15196"/>
                    <a:pt x="47239" y="15919"/>
                    <a:pt x="43750" y="16739"/>
                  </a:cubicBezTo>
                  <a:cubicBezTo>
                    <a:pt x="39671" y="17698"/>
                    <a:pt x="36280" y="18535"/>
                    <a:pt x="32894" y="19868"/>
                  </a:cubicBezTo>
                  <a:cubicBezTo>
                    <a:pt x="30642" y="20754"/>
                    <a:pt x="28443" y="21986"/>
                    <a:pt x="26315" y="23179"/>
                  </a:cubicBezTo>
                  <a:cubicBezTo>
                    <a:pt x="22603" y="25262"/>
                    <a:pt x="18761" y="27414"/>
                    <a:pt x="14582" y="27728"/>
                  </a:cubicBezTo>
                  <a:cubicBezTo>
                    <a:pt x="14284" y="27750"/>
                    <a:pt x="13983" y="27761"/>
                    <a:pt x="13680" y="27761"/>
                  </a:cubicBezTo>
                  <a:cubicBezTo>
                    <a:pt x="8600" y="27761"/>
                    <a:pt x="3011" y="24606"/>
                    <a:pt x="1265" y="17265"/>
                  </a:cubicBezTo>
                  <a:cubicBezTo>
                    <a:pt x="424" y="13728"/>
                    <a:pt x="774" y="10998"/>
                    <a:pt x="2304" y="9148"/>
                  </a:cubicBezTo>
                  <a:cubicBezTo>
                    <a:pt x="3847" y="7282"/>
                    <a:pt x="6123" y="6467"/>
                    <a:pt x="8144" y="5916"/>
                  </a:cubicBezTo>
                  <a:cubicBezTo>
                    <a:pt x="14663" y="4135"/>
                    <a:pt x="21503" y="4060"/>
                    <a:pt x="27536" y="3991"/>
                  </a:cubicBezTo>
                  <a:lnTo>
                    <a:pt x="28284" y="3982"/>
                  </a:lnTo>
                  <a:cubicBezTo>
                    <a:pt x="35338" y="3908"/>
                    <a:pt x="42635" y="3830"/>
                    <a:pt x="49562" y="1411"/>
                  </a:cubicBezTo>
                  <a:cubicBezTo>
                    <a:pt x="50530" y="1072"/>
                    <a:pt x="51303" y="753"/>
                    <a:pt x="51989" y="409"/>
                  </a:cubicBezTo>
                  <a:lnTo>
                    <a:pt x="51989" y="410"/>
                  </a:lnTo>
                  <a:lnTo>
                    <a:pt x="77472" y="410"/>
                  </a:lnTo>
                  <a:cubicBezTo>
                    <a:pt x="75657" y="1022"/>
                    <a:pt x="73845" y="1526"/>
                    <a:pt x="72138" y="1986"/>
                  </a:cubicBezTo>
                  <a:cubicBezTo>
                    <a:pt x="71479" y="2162"/>
                    <a:pt x="70816" y="2334"/>
                    <a:pt x="70156" y="2505"/>
                  </a:cubicBezTo>
                  <a:cubicBezTo>
                    <a:pt x="68329" y="2977"/>
                    <a:pt x="66440" y="3467"/>
                    <a:pt x="64605" y="4082"/>
                  </a:cubicBezTo>
                  <a:cubicBezTo>
                    <a:pt x="61004" y="5291"/>
                    <a:pt x="57124" y="6040"/>
                    <a:pt x="52740" y="6369"/>
                  </a:cubicBezTo>
                  <a:cubicBezTo>
                    <a:pt x="49638" y="6602"/>
                    <a:pt x="46418" y="6602"/>
                    <a:pt x="43304" y="6603"/>
                  </a:cubicBezTo>
                  <a:cubicBezTo>
                    <a:pt x="34965" y="6606"/>
                    <a:pt x="26344" y="6609"/>
                    <a:pt x="18528" y="10955"/>
                  </a:cubicBezTo>
                  <a:cubicBezTo>
                    <a:pt x="14223" y="13350"/>
                    <a:pt x="12644" y="15910"/>
                    <a:pt x="13835" y="18561"/>
                  </a:cubicBezTo>
                  <a:cubicBezTo>
                    <a:pt x="14838" y="20791"/>
                    <a:pt x="17057" y="22107"/>
                    <a:pt x="18813" y="22421"/>
                  </a:cubicBezTo>
                  <a:cubicBezTo>
                    <a:pt x="19239" y="22498"/>
                    <a:pt x="19668" y="22533"/>
                    <a:pt x="20097" y="22533"/>
                  </a:cubicBezTo>
                  <a:cubicBezTo>
                    <a:pt x="22307" y="22533"/>
                    <a:pt x="24513" y="21604"/>
                    <a:pt x="26433" y="20647"/>
                  </a:cubicBezTo>
                  <a:cubicBezTo>
                    <a:pt x="27444" y="20142"/>
                    <a:pt x="28451" y="19561"/>
                    <a:pt x="29427" y="18998"/>
                  </a:cubicBezTo>
                  <a:cubicBezTo>
                    <a:pt x="30955" y="18116"/>
                    <a:pt x="32534" y="17203"/>
                    <a:pt x="34157" y="16576"/>
                  </a:cubicBezTo>
                  <a:cubicBezTo>
                    <a:pt x="37956" y="15106"/>
                    <a:pt x="41874" y="14247"/>
                    <a:pt x="44864" y="13661"/>
                  </a:cubicBezTo>
                  <a:cubicBezTo>
                    <a:pt x="49244" y="12804"/>
                    <a:pt x="53720" y="12190"/>
                    <a:pt x="58050" y="11597"/>
                  </a:cubicBezTo>
                  <a:cubicBezTo>
                    <a:pt x="61146" y="11172"/>
                    <a:pt x="64344" y="10734"/>
                    <a:pt x="67486" y="10209"/>
                  </a:cubicBezTo>
                  <a:cubicBezTo>
                    <a:pt x="71305" y="9572"/>
                    <a:pt x="74827" y="8898"/>
                    <a:pt x="78252" y="8150"/>
                  </a:cubicBezTo>
                  <a:cubicBezTo>
                    <a:pt x="80759" y="7602"/>
                    <a:pt x="84017" y="6743"/>
                    <a:pt x="86995" y="4937"/>
                  </a:cubicBezTo>
                  <a:cubicBezTo>
                    <a:pt x="88677" y="3915"/>
                    <a:pt x="90044" y="2435"/>
                    <a:pt x="91173" y="409"/>
                  </a:cubicBezTo>
                  <a:close/>
                  <a:moveTo>
                    <a:pt x="90934" y="0"/>
                  </a:moveTo>
                  <a:lnTo>
                    <a:pt x="90877" y="105"/>
                  </a:lnTo>
                  <a:cubicBezTo>
                    <a:pt x="89755" y="2148"/>
                    <a:pt x="88458" y="3572"/>
                    <a:pt x="86786" y="4587"/>
                  </a:cubicBezTo>
                  <a:cubicBezTo>
                    <a:pt x="83860" y="6361"/>
                    <a:pt x="80642" y="7209"/>
                    <a:pt x="78166" y="7749"/>
                  </a:cubicBezTo>
                  <a:cubicBezTo>
                    <a:pt x="74747" y="8496"/>
                    <a:pt x="71232" y="9168"/>
                    <a:pt x="67420" y="9804"/>
                  </a:cubicBezTo>
                  <a:cubicBezTo>
                    <a:pt x="64284" y="10326"/>
                    <a:pt x="61086" y="10767"/>
                    <a:pt x="57994" y="11189"/>
                  </a:cubicBezTo>
                  <a:cubicBezTo>
                    <a:pt x="53660" y="11784"/>
                    <a:pt x="49177" y="12398"/>
                    <a:pt x="44787" y="13257"/>
                  </a:cubicBezTo>
                  <a:cubicBezTo>
                    <a:pt x="41781" y="13846"/>
                    <a:pt x="37840" y="14712"/>
                    <a:pt x="34011" y="16192"/>
                  </a:cubicBezTo>
                  <a:cubicBezTo>
                    <a:pt x="32361" y="16832"/>
                    <a:pt x="30768" y="17751"/>
                    <a:pt x="29227" y="18641"/>
                  </a:cubicBezTo>
                  <a:cubicBezTo>
                    <a:pt x="28257" y="19199"/>
                    <a:pt x="27256" y="19778"/>
                    <a:pt x="26252" y="20278"/>
                  </a:cubicBezTo>
                  <a:cubicBezTo>
                    <a:pt x="24377" y="21213"/>
                    <a:pt x="22228" y="22123"/>
                    <a:pt x="20096" y="22123"/>
                  </a:cubicBezTo>
                  <a:cubicBezTo>
                    <a:pt x="19691" y="22123"/>
                    <a:pt x="19286" y="22090"/>
                    <a:pt x="18884" y="22019"/>
                  </a:cubicBezTo>
                  <a:cubicBezTo>
                    <a:pt x="17234" y="21723"/>
                    <a:pt x="15146" y="20485"/>
                    <a:pt x="14203" y="18389"/>
                  </a:cubicBezTo>
                  <a:cubicBezTo>
                    <a:pt x="13112" y="15962"/>
                    <a:pt x="14633" y="13577"/>
                    <a:pt x="18725" y="11302"/>
                  </a:cubicBezTo>
                  <a:cubicBezTo>
                    <a:pt x="26450" y="7006"/>
                    <a:pt x="35017" y="7004"/>
                    <a:pt x="43304" y="7002"/>
                  </a:cubicBezTo>
                  <a:cubicBezTo>
                    <a:pt x="46426" y="7002"/>
                    <a:pt x="49654" y="6999"/>
                    <a:pt x="52770" y="6766"/>
                  </a:cubicBezTo>
                  <a:cubicBezTo>
                    <a:pt x="57188" y="6433"/>
                    <a:pt x="61100" y="5680"/>
                    <a:pt x="64734" y="4460"/>
                  </a:cubicBezTo>
                  <a:cubicBezTo>
                    <a:pt x="66555" y="3847"/>
                    <a:pt x="68437" y="3359"/>
                    <a:pt x="70258" y="2889"/>
                  </a:cubicBezTo>
                  <a:cubicBezTo>
                    <a:pt x="70921" y="2718"/>
                    <a:pt x="71583" y="2546"/>
                    <a:pt x="72244" y="2369"/>
                  </a:cubicBezTo>
                  <a:cubicBezTo>
                    <a:pt x="74310" y="1815"/>
                    <a:pt x="76526" y="1191"/>
                    <a:pt x="78725" y="393"/>
                  </a:cubicBezTo>
                  <a:lnTo>
                    <a:pt x="79801" y="3"/>
                  </a:lnTo>
                  <a:lnTo>
                    <a:pt x="51891" y="3"/>
                  </a:lnTo>
                  <a:lnTo>
                    <a:pt x="51849" y="25"/>
                  </a:lnTo>
                  <a:cubicBezTo>
                    <a:pt x="51168" y="369"/>
                    <a:pt x="50398" y="688"/>
                    <a:pt x="49430" y="1026"/>
                  </a:cubicBezTo>
                  <a:cubicBezTo>
                    <a:pt x="42565" y="3424"/>
                    <a:pt x="35301" y="3502"/>
                    <a:pt x="28279" y="3577"/>
                  </a:cubicBezTo>
                  <a:lnTo>
                    <a:pt x="27530" y="3587"/>
                  </a:lnTo>
                  <a:cubicBezTo>
                    <a:pt x="21472" y="3654"/>
                    <a:pt x="14606" y="3731"/>
                    <a:pt x="8035" y="5524"/>
                  </a:cubicBezTo>
                  <a:cubicBezTo>
                    <a:pt x="5955" y="6091"/>
                    <a:pt x="3608" y="6937"/>
                    <a:pt x="1994" y="8889"/>
                  </a:cubicBezTo>
                  <a:cubicBezTo>
                    <a:pt x="378" y="10842"/>
                    <a:pt x="1" y="13691"/>
                    <a:pt x="872" y="17356"/>
                  </a:cubicBezTo>
                  <a:cubicBezTo>
                    <a:pt x="2415" y="23842"/>
                    <a:pt x="7591" y="28164"/>
                    <a:pt x="13647" y="28164"/>
                  </a:cubicBezTo>
                  <a:cubicBezTo>
                    <a:pt x="13966" y="28164"/>
                    <a:pt x="14287" y="28154"/>
                    <a:pt x="14609" y="28121"/>
                  </a:cubicBezTo>
                  <a:cubicBezTo>
                    <a:pt x="18878" y="27800"/>
                    <a:pt x="22758" y="25623"/>
                    <a:pt x="26511" y="23520"/>
                  </a:cubicBezTo>
                  <a:cubicBezTo>
                    <a:pt x="28626" y="22334"/>
                    <a:pt x="30812" y="21108"/>
                    <a:pt x="33038" y="20233"/>
                  </a:cubicBezTo>
                  <a:cubicBezTo>
                    <a:pt x="36400" y="18911"/>
                    <a:pt x="39775" y="18075"/>
                    <a:pt x="43838" y="17121"/>
                  </a:cubicBezTo>
                  <a:cubicBezTo>
                    <a:pt x="47319" y="16305"/>
                    <a:pt x="51008" y="15582"/>
                    <a:pt x="55113" y="14912"/>
                  </a:cubicBezTo>
                  <a:cubicBezTo>
                    <a:pt x="61550" y="13861"/>
                    <a:pt x="68126" y="13097"/>
                    <a:pt x="74484" y="12357"/>
                  </a:cubicBezTo>
                  <a:lnTo>
                    <a:pt x="77477" y="12010"/>
                  </a:lnTo>
                  <a:cubicBezTo>
                    <a:pt x="87323" y="10854"/>
                    <a:pt x="96973" y="9822"/>
                    <a:pt x="106514" y="9822"/>
                  </a:cubicBezTo>
                  <a:cubicBezTo>
                    <a:pt x="107222" y="9822"/>
                    <a:pt x="107930" y="9827"/>
                    <a:pt x="108637" y="9839"/>
                  </a:cubicBezTo>
                  <a:lnTo>
                    <a:pt x="108843" y="9842"/>
                  </a:lnTo>
                  <a:lnTo>
                    <a:pt x="108843" y="4203"/>
                  </a:lnTo>
                  <a:cubicBezTo>
                    <a:pt x="108843" y="1884"/>
                    <a:pt x="107336" y="0"/>
                    <a:pt x="10548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43" name="Google Shape;443;p16"/>
          <p:cNvSpPr/>
          <p:nvPr/>
        </p:nvSpPr>
        <p:spPr>
          <a:xfrm>
            <a:off x="544333" y="483676"/>
            <a:ext cx="11245600" cy="6126000"/>
          </a:xfrm>
          <a:prstGeom prst="rect">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4" name="Google Shape;444;p16"/>
          <p:cNvSpPr/>
          <p:nvPr/>
        </p:nvSpPr>
        <p:spPr>
          <a:xfrm>
            <a:off x="402067" y="362167"/>
            <a:ext cx="11245600" cy="61132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5" name="Google Shape;445;p16"/>
          <p:cNvSpPr txBox="1">
            <a:spLocks noGrp="1"/>
          </p:cNvSpPr>
          <p:nvPr>
            <p:ph type="title"/>
          </p:nvPr>
        </p:nvSpPr>
        <p:spPr>
          <a:xfrm>
            <a:off x="959984" y="2354967"/>
            <a:ext cx="3115200" cy="703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400"/>
              <a:buNone/>
              <a:defRPr sz="3200">
                <a:latin typeface="Arial" panose="020B0604020202020204" pitchFamily="34" charset="0"/>
                <a:cs typeface="Arial" panose="020B0604020202020204" pitchFamily="34" charset="0"/>
              </a:defRPr>
            </a:lvl1pPr>
            <a:lvl2pPr lvl="1" algn="r" rtl="0">
              <a:spcBef>
                <a:spcPts val="0"/>
              </a:spcBef>
              <a:spcAft>
                <a:spcPts val="0"/>
              </a:spcAft>
              <a:buSzPts val="2400"/>
              <a:buNone/>
              <a:defRPr sz="3200"/>
            </a:lvl2pPr>
            <a:lvl3pPr lvl="2" algn="r" rtl="0">
              <a:spcBef>
                <a:spcPts val="0"/>
              </a:spcBef>
              <a:spcAft>
                <a:spcPts val="0"/>
              </a:spcAft>
              <a:buSzPts val="2400"/>
              <a:buNone/>
              <a:defRPr sz="3200"/>
            </a:lvl3pPr>
            <a:lvl4pPr lvl="3" algn="r" rtl="0">
              <a:spcBef>
                <a:spcPts val="0"/>
              </a:spcBef>
              <a:spcAft>
                <a:spcPts val="0"/>
              </a:spcAft>
              <a:buSzPts val="2400"/>
              <a:buNone/>
              <a:defRPr sz="3200"/>
            </a:lvl4pPr>
            <a:lvl5pPr lvl="4" algn="r" rtl="0">
              <a:spcBef>
                <a:spcPts val="0"/>
              </a:spcBef>
              <a:spcAft>
                <a:spcPts val="0"/>
              </a:spcAft>
              <a:buSzPts val="2400"/>
              <a:buNone/>
              <a:defRPr sz="3200"/>
            </a:lvl5pPr>
            <a:lvl6pPr lvl="5" algn="r" rtl="0">
              <a:spcBef>
                <a:spcPts val="0"/>
              </a:spcBef>
              <a:spcAft>
                <a:spcPts val="0"/>
              </a:spcAft>
              <a:buSzPts val="2400"/>
              <a:buNone/>
              <a:defRPr sz="3200"/>
            </a:lvl6pPr>
            <a:lvl7pPr lvl="6" algn="r" rtl="0">
              <a:spcBef>
                <a:spcPts val="0"/>
              </a:spcBef>
              <a:spcAft>
                <a:spcPts val="0"/>
              </a:spcAft>
              <a:buSzPts val="2400"/>
              <a:buNone/>
              <a:defRPr sz="3200"/>
            </a:lvl7pPr>
            <a:lvl8pPr lvl="7" algn="r" rtl="0">
              <a:spcBef>
                <a:spcPts val="0"/>
              </a:spcBef>
              <a:spcAft>
                <a:spcPts val="0"/>
              </a:spcAft>
              <a:buSzPts val="2400"/>
              <a:buNone/>
              <a:defRPr sz="3200"/>
            </a:lvl8pPr>
            <a:lvl9pPr lvl="8" algn="r" rtl="0">
              <a:spcBef>
                <a:spcPts val="0"/>
              </a:spcBef>
              <a:spcAft>
                <a:spcPts val="0"/>
              </a:spcAft>
              <a:buSzPts val="2400"/>
              <a:buNone/>
              <a:defRPr sz="3200"/>
            </a:lvl9pPr>
          </a:lstStyle>
          <a:p>
            <a:endParaRPr dirty="0"/>
          </a:p>
        </p:txBody>
      </p:sp>
      <p:sp>
        <p:nvSpPr>
          <p:cNvPr id="446" name="Google Shape;446;p16"/>
          <p:cNvSpPr txBox="1">
            <a:spLocks noGrp="1"/>
          </p:cNvSpPr>
          <p:nvPr>
            <p:ph type="title" idx="2" hasCustomPrompt="1"/>
          </p:nvPr>
        </p:nvSpPr>
        <p:spPr>
          <a:xfrm>
            <a:off x="4912551" y="2453433"/>
            <a:ext cx="850400" cy="1225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4"/>
              </a:buClr>
              <a:buSzPts val="3000"/>
              <a:buNone/>
              <a:defRPr sz="4000" b="1">
                <a:solidFill>
                  <a:schemeClr val="accent4"/>
                </a:solidFill>
                <a:latin typeface="Arial" panose="020B0604020202020204" pitchFamily="34" charset="0"/>
                <a:cs typeface="Arial" panose="020B0604020202020204" pitchFamily="34" charset="0"/>
              </a:defRPr>
            </a:lvl1pPr>
            <a:lvl2pPr lvl="1" rtl="0">
              <a:spcBef>
                <a:spcPts val="0"/>
              </a:spcBef>
              <a:spcAft>
                <a:spcPts val="0"/>
              </a:spcAft>
              <a:buClr>
                <a:schemeClr val="accent4"/>
              </a:buClr>
              <a:buSzPts val="3000"/>
              <a:buNone/>
              <a:defRPr sz="4000" b="1">
                <a:solidFill>
                  <a:schemeClr val="accent4"/>
                </a:solidFill>
              </a:defRPr>
            </a:lvl2pPr>
            <a:lvl3pPr lvl="2" rtl="0">
              <a:spcBef>
                <a:spcPts val="0"/>
              </a:spcBef>
              <a:spcAft>
                <a:spcPts val="0"/>
              </a:spcAft>
              <a:buClr>
                <a:schemeClr val="accent4"/>
              </a:buClr>
              <a:buSzPts val="3000"/>
              <a:buNone/>
              <a:defRPr sz="4000" b="1">
                <a:solidFill>
                  <a:schemeClr val="accent4"/>
                </a:solidFill>
              </a:defRPr>
            </a:lvl3pPr>
            <a:lvl4pPr lvl="3" rtl="0">
              <a:spcBef>
                <a:spcPts val="0"/>
              </a:spcBef>
              <a:spcAft>
                <a:spcPts val="0"/>
              </a:spcAft>
              <a:buClr>
                <a:schemeClr val="accent4"/>
              </a:buClr>
              <a:buSzPts val="3000"/>
              <a:buNone/>
              <a:defRPr sz="4000" b="1">
                <a:solidFill>
                  <a:schemeClr val="accent4"/>
                </a:solidFill>
              </a:defRPr>
            </a:lvl4pPr>
            <a:lvl5pPr lvl="4" rtl="0">
              <a:spcBef>
                <a:spcPts val="0"/>
              </a:spcBef>
              <a:spcAft>
                <a:spcPts val="0"/>
              </a:spcAft>
              <a:buClr>
                <a:schemeClr val="accent4"/>
              </a:buClr>
              <a:buSzPts val="3000"/>
              <a:buNone/>
              <a:defRPr sz="4000" b="1">
                <a:solidFill>
                  <a:schemeClr val="accent4"/>
                </a:solidFill>
              </a:defRPr>
            </a:lvl5pPr>
            <a:lvl6pPr lvl="5" rtl="0">
              <a:spcBef>
                <a:spcPts val="0"/>
              </a:spcBef>
              <a:spcAft>
                <a:spcPts val="0"/>
              </a:spcAft>
              <a:buClr>
                <a:schemeClr val="accent4"/>
              </a:buClr>
              <a:buSzPts val="3000"/>
              <a:buNone/>
              <a:defRPr sz="4000" b="1">
                <a:solidFill>
                  <a:schemeClr val="accent4"/>
                </a:solidFill>
              </a:defRPr>
            </a:lvl6pPr>
            <a:lvl7pPr lvl="6" rtl="0">
              <a:spcBef>
                <a:spcPts val="0"/>
              </a:spcBef>
              <a:spcAft>
                <a:spcPts val="0"/>
              </a:spcAft>
              <a:buClr>
                <a:schemeClr val="accent4"/>
              </a:buClr>
              <a:buSzPts val="3000"/>
              <a:buNone/>
              <a:defRPr sz="4000" b="1">
                <a:solidFill>
                  <a:schemeClr val="accent4"/>
                </a:solidFill>
              </a:defRPr>
            </a:lvl7pPr>
            <a:lvl8pPr lvl="7" rtl="0">
              <a:spcBef>
                <a:spcPts val="0"/>
              </a:spcBef>
              <a:spcAft>
                <a:spcPts val="0"/>
              </a:spcAft>
              <a:buClr>
                <a:schemeClr val="accent4"/>
              </a:buClr>
              <a:buSzPts val="3000"/>
              <a:buNone/>
              <a:defRPr sz="4000" b="1">
                <a:solidFill>
                  <a:schemeClr val="accent4"/>
                </a:solidFill>
              </a:defRPr>
            </a:lvl8pPr>
            <a:lvl9pPr lvl="8" rtl="0">
              <a:spcBef>
                <a:spcPts val="0"/>
              </a:spcBef>
              <a:spcAft>
                <a:spcPts val="0"/>
              </a:spcAft>
              <a:buClr>
                <a:schemeClr val="accent4"/>
              </a:buClr>
              <a:buSzPts val="3000"/>
              <a:buNone/>
              <a:defRPr sz="4000" b="1">
                <a:solidFill>
                  <a:schemeClr val="accent4"/>
                </a:solidFill>
              </a:defRPr>
            </a:lvl9pPr>
          </a:lstStyle>
          <a:p>
            <a:r>
              <a:rPr dirty="0"/>
              <a:t>xx%</a:t>
            </a:r>
          </a:p>
        </p:txBody>
      </p:sp>
      <p:sp>
        <p:nvSpPr>
          <p:cNvPr id="447" name="Google Shape;447;p16"/>
          <p:cNvSpPr txBox="1">
            <a:spLocks noGrp="1"/>
          </p:cNvSpPr>
          <p:nvPr>
            <p:ph type="subTitle" idx="1"/>
          </p:nvPr>
        </p:nvSpPr>
        <p:spPr>
          <a:xfrm>
            <a:off x="959984" y="2933800"/>
            <a:ext cx="3115200" cy="646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867">
                <a:latin typeface="Arial" panose="020B0604020202020204" pitchFamily="34" charset="0"/>
                <a:cs typeface="Arial" panose="020B0604020202020204" pitchFamily="34" charset="0"/>
              </a:defRPr>
            </a:lvl1pPr>
            <a:lvl2pPr lvl="1" algn="r" rtl="0">
              <a:lnSpc>
                <a:spcPct val="100000"/>
              </a:lnSpc>
              <a:spcBef>
                <a:spcPts val="2133"/>
              </a:spcBef>
              <a:spcAft>
                <a:spcPts val="0"/>
              </a:spcAft>
              <a:buSzPts val="1400"/>
              <a:buNone/>
              <a:defRPr/>
            </a:lvl2pPr>
            <a:lvl3pPr lvl="2" algn="r" rtl="0">
              <a:lnSpc>
                <a:spcPct val="100000"/>
              </a:lnSpc>
              <a:spcBef>
                <a:spcPts val="2133"/>
              </a:spcBef>
              <a:spcAft>
                <a:spcPts val="0"/>
              </a:spcAft>
              <a:buSzPts val="1400"/>
              <a:buNone/>
              <a:defRPr/>
            </a:lvl3pPr>
            <a:lvl4pPr lvl="3" algn="r" rtl="0">
              <a:lnSpc>
                <a:spcPct val="100000"/>
              </a:lnSpc>
              <a:spcBef>
                <a:spcPts val="2133"/>
              </a:spcBef>
              <a:spcAft>
                <a:spcPts val="0"/>
              </a:spcAft>
              <a:buSzPts val="1400"/>
              <a:buNone/>
              <a:defRPr/>
            </a:lvl4pPr>
            <a:lvl5pPr lvl="4" algn="r" rtl="0">
              <a:lnSpc>
                <a:spcPct val="100000"/>
              </a:lnSpc>
              <a:spcBef>
                <a:spcPts val="2133"/>
              </a:spcBef>
              <a:spcAft>
                <a:spcPts val="0"/>
              </a:spcAft>
              <a:buSzPts val="1400"/>
              <a:buNone/>
              <a:defRPr/>
            </a:lvl5pPr>
            <a:lvl6pPr lvl="5" algn="r" rtl="0">
              <a:lnSpc>
                <a:spcPct val="100000"/>
              </a:lnSpc>
              <a:spcBef>
                <a:spcPts val="2133"/>
              </a:spcBef>
              <a:spcAft>
                <a:spcPts val="0"/>
              </a:spcAft>
              <a:buSzPts val="1400"/>
              <a:buNone/>
              <a:defRPr/>
            </a:lvl6pPr>
            <a:lvl7pPr lvl="6" algn="r" rtl="0">
              <a:lnSpc>
                <a:spcPct val="100000"/>
              </a:lnSpc>
              <a:spcBef>
                <a:spcPts val="2133"/>
              </a:spcBef>
              <a:spcAft>
                <a:spcPts val="0"/>
              </a:spcAft>
              <a:buSzPts val="1400"/>
              <a:buNone/>
              <a:defRPr/>
            </a:lvl7pPr>
            <a:lvl8pPr lvl="7" algn="r" rtl="0">
              <a:lnSpc>
                <a:spcPct val="100000"/>
              </a:lnSpc>
              <a:spcBef>
                <a:spcPts val="2133"/>
              </a:spcBef>
              <a:spcAft>
                <a:spcPts val="0"/>
              </a:spcAft>
              <a:buSzPts val="1400"/>
              <a:buNone/>
              <a:defRPr/>
            </a:lvl8pPr>
            <a:lvl9pPr lvl="8" algn="r" rtl="0">
              <a:lnSpc>
                <a:spcPct val="100000"/>
              </a:lnSpc>
              <a:spcBef>
                <a:spcPts val="2133"/>
              </a:spcBef>
              <a:spcAft>
                <a:spcPts val="2133"/>
              </a:spcAft>
              <a:buSzPts val="1400"/>
              <a:buNone/>
              <a:defRPr/>
            </a:lvl9pPr>
          </a:lstStyle>
          <a:p>
            <a:endParaRPr dirty="0"/>
          </a:p>
        </p:txBody>
      </p:sp>
      <p:sp>
        <p:nvSpPr>
          <p:cNvPr id="448" name="Google Shape;448;p16"/>
          <p:cNvSpPr txBox="1">
            <a:spLocks noGrp="1"/>
          </p:cNvSpPr>
          <p:nvPr>
            <p:ph type="title" idx="3"/>
          </p:nvPr>
        </p:nvSpPr>
        <p:spPr>
          <a:xfrm>
            <a:off x="959984" y="4209367"/>
            <a:ext cx="3115200" cy="703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400"/>
              <a:buNone/>
              <a:defRPr sz="3200">
                <a:latin typeface="Arial" panose="020B0604020202020204" pitchFamily="34" charset="0"/>
                <a:cs typeface="Arial" panose="020B0604020202020204" pitchFamily="34" charset="0"/>
              </a:defRPr>
            </a:lvl1pPr>
            <a:lvl2pPr lvl="1" algn="r" rtl="0">
              <a:spcBef>
                <a:spcPts val="0"/>
              </a:spcBef>
              <a:spcAft>
                <a:spcPts val="0"/>
              </a:spcAft>
              <a:buSzPts val="2400"/>
              <a:buNone/>
              <a:defRPr sz="3200"/>
            </a:lvl2pPr>
            <a:lvl3pPr lvl="2" algn="r" rtl="0">
              <a:spcBef>
                <a:spcPts val="0"/>
              </a:spcBef>
              <a:spcAft>
                <a:spcPts val="0"/>
              </a:spcAft>
              <a:buSzPts val="2400"/>
              <a:buNone/>
              <a:defRPr sz="3200"/>
            </a:lvl3pPr>
            <a:lvl4pPr lvl="3" algn="r" rtl="0">
              <a:spcBef>
                <a:spcPts val="0"/>
              </a:spcBef>
              <a:spcAft>
                <a:spcPts val="0"/>
              </a:spcAft>
              <a:buSzPts val="2400"/>
              <a:buNone/>
              <a:defRPr sz="3200"/>
            </a:lvl4pPr>
            <a:lvl5pPr lvl="4" algn="r" rtl="0">
              <a:spcBef>
                <a:spcPts val="0"/>
              </a:spcBef>
              <a:spcAft>
                <a:spcPts val="0"/>
              </a:spcAft>
              <a:buSzPts val="2400"/>
              <a:buNone/>
              <a:defRPr sz="3200"/>
            </a:lvl5pPr>
            <a:lvl6pPr lvl="5" algn="r" rtl="0">
              <a:spcBef>
                <a:spcPts val="0"/>
              </a:spcBef>
              <a:spcAft>
                <a:spcPts val="0"/>
              </a:spcAft>
              <a:buSzPts val="2400"/>
              <a:buNone/>
              <a:defRPr sz="3200"/>
            </a:lvl6pPr>
            <a:lvl7pPr lvl="6" algn="r" rtl="0">
              <a:spcBef>
                <a:spcPts val="0"/>
              </a:spcBef>
              <a:spcAft>
                <a:spcPts val="0"/>
              </a:spcAft>
              <a:buSzPts val="2400"/>
              <a:buNone/>
              <a:defRPr sz="3200"/>
            </a:lvl7pPr>
            <a:lvl8pPr lvl="7" algn="r" rtl="0">
              <a:spcBef>
                <a:spcPts val="0"/>
              </a:spcBef>
              <a:spcAft>
                <a:spcPts val="0"/>
              </a:spcAft>
              <a:buSzPts val="2400"/>
              <a:buNone/>
              <a:defRPr sz="3200"/>
            </a:lvl8pPr>
            <a:lvl9pPr lvl="8" algn="r" rtl="0">
              <a:spcBef>
                <a:spcPts val="0"/>
              </a:spcBef>
              <a:spcAft>
                <a:spcPts val="0"/>
              </a:spcAft>
              <a:buSzPts val="2400"/>
              <a:buNone/>
              <a:defRPr sz="3200"/>
            </a:lvl9pPr>
          </a:lstStyle>
          <a:p>
            <a:endParaRPr dirty="0"/>
          </a:p>
        </p:txBody>
      </p:sp>
      <p:sp>
        <p:nvSpPr>
          <p:cNvPr id="449" name="Google Shape;449;p16"/>
          <p:cNvSpPr txBox="1">
            <a:spLocks noGrp="1"/>
          </p:cNvSpPr>
          <p:nvPr>
            <p:ph type="title" idx="4" hasCustomPrompt="1"/>
          </p:nvPr>
        </p:nvSpPr>
        <p:spPr>
          <a:xfrm>
            <a:off x="4912551" y="4309633"/>
            <a:ext cx="850400" cy="1225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4"/>
              </a:buClr>
              <a:buSzPts val="3000"/>
              <a:buNone/>
              <a:defRPr sz="4000" b="1">
                <a:solidFill>
                  <a:schemeClr val="accent4"/>
                </a:solidFill>
                <a:latin typeface="Arial" panose="020B0604020202020204" pitchFamily="34" charset="0"/>
                <a:cs typeface="Arial" panose="020B0604020202020204" pitchFamily="34" charset="0"/>
              </a:defRPr>
            </a:lvl1pPr>
            <a:lvl2pPr lvl="1" rtl="0">
              <a:spcBef>
                <a:spcPts val="0"/>
              </a:spcBef>
              <a:spcAft>
                <a:spcPts val="0"/>
              </a:spcAft>
              <a:buClr>
                <a:schemeClr val="accent4"/>
              </a:buClr>
              <a:buSzPts val="3000"/>
              <a:buNone/>
              <a:defRPr sz="4000" b="1">
                <a:solidFill>
                  <a:schemeClr val="accent4"/>
                </a:solidFill>
              </a:defRPr>
            </a:lvl2pPr>
            <a:lvl3pPr lvl="2" rtl="0">
              <a:spcBef>
                <a:spcPts val="0"/>
              </a:spcBef>
              <a:spcAft>
                <a:spcPts val="0"/>
              </a:spcAft>
              <a:buClr>
                <a:schemeClr val="accent4"/>
              </a:buClr>
              <a:buSzPts val="3000"/>
              <a:buNone/>
              <a:defRPr sz="4000" b="1">
                <a:solidFill>
                  <a:schemeClr val="accent4"/>
                </a:solidFill>
              </a:defRPr>
            </a:lvl3pPr>
            <a:lvl4pPr lvl="3" rtl="0">
              <a:spcBef>
                <a:spcPts val="0"/>
              </a:spcBef>
              <a:spcAft>
                <a:spcPts val="0"/>
              </a:spcAft>
              <a:buClr>
                <a:schemeClr val="accent4"/>
              </a:buClr>
              <a:buSzPts val="3000"/>
              <a:buNone/>
              <a:defRPr sz="4000" b="1">
                <a:solidFill>
                  <a:schemeClr val="accent4"/>
                </a:solidFill>
              </a:defRPr>
            </a:lvl4pPr>
            <a:lvl5pPr lvl="4" rtl="0">
              <a:spcBef>
                <a:spcPts val="0"/>
              </a:spcBef>
              <a:spcAft>
                <a:spcPts val="0"/>
              </a:spcAft>
              <a:buClr>
                <a:schemeClr val="accent4"/>
              </a:buClr>
              <a:buSzPts val="3000"/>
              <a:buNone/>
              <a:defRPr sz="4000" b="1">
                <a:solidFill>
                  <a:schemeClr val="accent4"/>
                </a:solidFill>
              </a:defRPr>
            </a:lvl5pPr>
            <a:lvl6pPr lvl="5" rtl="0">
              <a:spcBef>
                <a:spcPts val="0"/>
              </a:spcBef>
              <a:spcAft>
                <a:spcPts val="0"/>
              </a:spcAft>
              <a:buClr>
                <a:schemeClr val="accent4"/>
              </a:buClr>
              <a:buSzPts val="3000"/>
              <a:buNone/>
              <a:defRPr sz="4000" b="1">
                <a:solidFill>
                  <a:schemeClr val="accent4"/>
                </a:solidFill>
              </a:defRPr>
            </a:lvl6pPr>
            <a:lvl7pPr lvl="6" rtl="0">
              <a:spcBef>
                <a:spcPts val="0"/>
              </a:spcBef>
              <a:spcAft>
                <a:spcPts val="0"/>
              </a:spcAft>
              <a:buClr>
                <a:schemeClr val="accent4"/>
              </a:buClr>
              <a:buSzPts val="3000"/>
              <a:buNone/>
              <a:defRPr sz="4000" b="1">
                <a:solidFill>
                  <a:schemeClr val="accent4"/>
                </a:solidFill>
              </a:defRPr>
            </a:lvl7pPr>
            <a:lvl8pPr lvl="7" rtl="0">
              <a:spcBef>
                <a:spcPts val="0"/>
              </a:spcBef>
              <a:spcAft>
                <a:spcPts val="0"/>
              </a:spcAft>
              <a:buClr>
                <a:schemeClr val="accent4"/>
              </a:buClr>
              <a:buSzPts val="3000"/>
              <a:buNone/>
              <a:defRPr sz="4000" b="1">
                <a:solidFill>
                  <a:schemeClr val="accent4"/>
                </a:solidFill>
              </a:defRPr>
            </a:lvl8pPr>
            <a:lvl9pPr lvl="8" rtl="0">
              <a:spcBef>
                <a:spcPts val="0"/>
              </a:spcBef>
              <a:spcAft>
                <a:spcPts val="0"/>
              </a:spcAft>
              <a:buClr>
                <a:schemeClr val="accent4"/>
              </a:buClr>
              <a:buSzPts val="3000"/>
              <a:buNone/>
              <a:defRPr sz="4000" b="1">
                <a:solidFill>
                  <a:schemeClr val="accent4"/>
                </a:solidFill>
              </a:defRPr>
            </a:lvl9pPr>
          </a:lstStyle>
          <a:p>
            <a:r>
              <a:rPr dirty="0"/>
              <a:t>xx%</a:t>
            </a:r>
          </a:p>
        </p:txBody>
      </p:sp>
      <p:sp>
        <p:nvSpPr>
          <p:cNvPr id="450" name="Google Shape;450;p16"/>
          <p:cNvSpPr txBox="1">
            <a:spLocks noGrp="1"/>
          </p:cNvSpPr>
          <p:nvPr>
            <p:ph type="subTitle" idx="5"/>
          </p:nvPr>
        </p:nvSpPr>
        <p:spPr>
          <a:xfrm>
            <a:off x="959984" y="4788200"/>
            <a:ext cx="3115200" cy="646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867">
                <a:solidFill>
                  <a:schemeClr val="hlink"/>
                </a:solidFill>
                <a:latin typeface="Arial" panose="020B0604020202020204" pitchFamily="34" charset="0"/>
                <a:cs typeface="Arial" panose="020B0604020202020204" pitchFamily="34" charset="0"/>
              </a:defRPr>
            </a:lvl1pPr>
            <a:lvl2pPr lvl="1" algn="r" rtl="0">
              <a:lnSpc>
                <a:spcPct val="100000"/>
              </a:lnSpc>
              <a:spcBef>
                <a:spcPts val="2133"/>
              </a:spcBef>
              <a:spcAft>
                <a:spcPts val="0"/>
              </a:spcAft>
              <a:buSzPts val="1400"/>
              <a:buNone/>
              <a:defRPr/>
            </a:lvl2pPr>
            <a:lvl3pPr lvl="2" algn="r" rtl="0">
              <a:lnSpc>
                <a:spcPct val="100000"/>
              </a:lnSpc>
              <a:spcBef>
                <a:spcPts val="2133"/>
              </a:spcBef>
              <a:spcAft>
                <a:spcPts val="0"/>
              </a:spcAft>
              <a:buSzPts val="1400"/>
              <a:buNone/>
              <a:defRPr/>
            </a:lvl3pPr>
            <a:lvl4pPr lvl="3" algn="r" rtl="0">
              <a:lnSpc>
                <a:spcPct val="100000"/>
              </a:lnSpc>
              <a:spcBef>
                <a:spcPts val="2133"/>
              </a:spcBef>
              <a:spcAft>
                <a:spcPts val="0"/>
              </a:spcAft>
              <a:buSzPts val="1400"/>
              <a:buNone/>
              <a:defRPr/>
            </a:lvl4pPr>
            <a:lvl5pPr lvl="4" algn="r" rtl="0">
              <a:lnSpc>
                <a:spcPct val="100000"/>
              </a:lnSpc>
              <a:spcBef>
                <a:spcPts val="2133"/>
              </a:spcBef>
              <a:spcAft>
                <a:spcPts val="0"/>
              </a:spcAft>
              <a:buSzPts val="1400"/>
              <a:buNone/>
              <a:defRPr/>
            </a:lvl5pPr>
            <a:lvl6pPr lvl="5" algn="r" rtl="0">
              <a:lnSpc>
                <a:spcPct val="100000"/>
              </a:lnSpc>
              <a:spcBef>
                <a:spcPts val="2133"/>
              </a:spcBef>
              <a:spcAft>
                <a:spcPts val="0"/>
              </a:spcAft>
              <a:buSzPts val="1400"/>
              <a:buNone/>
              <a:defRPr/>
            </a:lvl6pPr>
            <a:lvl7pPr lvl="6" algn="r" rtl="0">
              <a:lnSpc>
                <a:spcPct val="100000"/>
              </a:lnSpc>
              <a:spcBef>
                <a:spcPts val="2133"/>
              </a:spcBef>
              <a:spcAft>
                <a:spcPts val="0"/>
              </a:spcAft>
              <a:buSzPts val="1400"/>
              <a:buNone/>
              <a:defRPr/>
            </a:lvl7pPr>
            <a:lvl8pPr lvl="7" algn="r" rtl="0">
              <a:lnSpc>
                <a:spcPct val="100000"/>
              </a:lnSpc>
              <a:spcBef>
                <a:spcPts val="2133"/>
              </a:spcBef>
              <a:spcAft>
                <a:spcPts val="0"/>
              </a:spcAft>
              <a:buSzPts val="1400"/>
              <a:buNone/>
              <a:defRPr/>
            </a:lvl8pPr>
            <a:lvl9pPr lvl="8" algn="r" rtl="0">
              <a:lnSpc>
                <a:spcPct val="100000"/>
              </a:lnSpc>
              <a:spcBef>
                <a:spcPts val="2133"/>
              </a:spcBef>
              <a:spcAft>
                <a:spcPts val="2133"/>
              </a:spcAft>
              <a:buSzPts val="1400"/>
              <a:buNone/>
              <a:defRPr/>
            </a:lvl9pPr>
          </a:lstStyle>
          <a:p>
            <a:endParaRPr dirty="0"/>
          </a:p>
        </p:txBody>
      </p:sp>
      <p:sp>
        <p:nvSpPr>
          <p:cNvPr id="451" name="Google Shape;451;p16"/>
          <p:cNvSpPr txBox="1">
            <a:spLocks noGrp="1"/>
          </p:cNvSpPr>
          <p:nvPr>
            <p:ph type="title" idx="6"/>
          </p:nvPr>
        </p:nvSpPr>
        <p:spPr>
          <a:xfrm>
            <a:off x="8116784" y="2354967"/>
            <a:ext cx="3115200" cy="7036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3200">
                <a:latin typeface="Arial" panose="020B0604020202020204" pitchFamily="34" charset="0"/>
                <a:cs typeface="Arial" panose="020B0604020202020204" pitchFamily="34" charset="0"/>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dirty="0"/>
          </a:p>
        </p:txBody>
      </p:sp>
      <p:sp>
        <p:nvSpPr>
          <p:cNvPr id="452" name="Google Shape;452;p16"/>
          <p:cNvSpPr txBox="1">
            <a:spLocks noGrp="1"/>
          </p:cNvSpPr>
          <p:nvPr>
            <p:ph type="title" idx="7" hasCustomPrompt="1"/>
          </p:nvPr>
        </p:nvSpPr>
        <p:spPr>
          <a:xfrm>
            <a:off x="6431251" y="2453433"/>
            <a:ext cx="850400" cy="1225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4"/>
              </a:buClr>
              <a:buSzPts val="3000"/>
              <a:buNone/>
              <a:defRPr sz="4000" b="1">
                <a:solidFill>
                  <a:schemeClr val="accent4"/>
                </a:solidFill>
                <a:latin typeface="Arial" panose="020B0604020202020204" pitchFamily="34" charset="0"/>
                <a:cs typeface="Arial" panose="020B0604020202020204" pitchFamily="34" charset="0"/>
              </a:defRPr>
            </a:lvl1pPr>
            <a:lvl2pPr lvl="1" rtl="0">
              <a:spcBef>
                <a:spcPts val="0"/>
              </a:spcBef>
              <a:spcAft>
                <a:spcPts val="0"/>
              </a:spcAft>
              <a:buClr>
                <a:schemeClr val="accent4"/>
              </a:buClr>
              <a:buSzPts val="3000"/>
              <a:buNone/>
              <a:defRPr sz="4000" b="1">
                <a:solidFill>
                  <a:schemeClr val="accent4"/>
                </a:solidFill>
              </a:defRPr>
            </a:lvl2pPr>
            <a:lvl3pPr lvl="2" rtl="0">
              <a:spcBef>
                <a:spcPts val="0"/>
              </a:spcBef>
              <a:spcAft>
                <a:spcPts val="0"/>
              </a:spcAft>
              <a:buClr>
                <a:schemeClr val="accent4"/>
              </a:buClr>
              <a:buSzPts val="3000"/>
              <a:buNone/>
              <a:defRPr sz="4000" b="1">
                <a:solidFill>
                  <a:schemeClr val="accent4"/>
                </a:solidFill>
              </a:defRPr>
            </a:lvl3pPr>
            <a:lvl4pPr lvl="3" rtl="0">
              <a:spcBef>
                <a:spcPts val="0"/>
              </a:spcBef>
              <a:spcAft>
                <a:spcPts val="0"/>
              </a:spcAft>
              <a:buClr>
                <a:schemeClr val="accent4"/>
              </a:buClr>
              <a:buSzPts val="3000"/>
              <a:buNone/>
              <a:defRPr sz="4000" b="1">
                <a:solidFill>
                  <a:schemeClr val="accent4"/>
                </a:solidFill>
              </a:defRPr>
            </a:lvl4pPr>
            <a:lvl5pPr lvl="4" rtl="0">
              <a:spcBef>
                <a:spcPts val="0"/>
              </a:spcBef>
              <a:spcAft>
                <a:spcPts val="0"/>
              </a:spcAft>
              <a:buClr>
                <a:schemeClr val="accent4"/>
              </a:buClr>
              <a:buSzPts val="3000"/>
              <a:buNone/>
              <a:defRPr sz="4000" b="1">
                <a:solidFill>
                  <a:schemeClr val="accent4"/>
                </a:solidFill>
              </a:defRPr>
            </a:lvl5pPr>
            <a:lvl6pPr lvl="5" rtl="0">
              <a:spcBef>
                <a:spcPts val="0"/>
              </a:spcBef>
              <a:spcAft>
                <a:spcPts val="0"/>
              </a:spcAft>
              <a:buClr>
                <a:schemeClr val="accent4"/>
              </a:buClr>
              <a:buSzPts val="3000"/>
              <a:buNone/>
              <a:defRPr sz="4000" b="1">
                <a:solidFill>
                  <a:schemeClr val="accent4"/>
                </a:solidFill>
              </a:defRPr>
            </a:lvl6pPr>
            <a:lvl7pPr lvl="6" rtl="0">
              <a:spcBef>
                <a:spcPts val="0"/>
              </a:spcBef>
              <a:spcAft>
                <a:spcPts val="0"/>
              </a:spcAft>
              <a:buClr>
                <a:schemeClr val="accent4"/>
              </a:buClr>
              <a:buSzPts val="3000"/>
              <a:buNone/>
              <a:defRPr sz="4000" b="1">
                <a:solidFill>
                  <a:schemeClr val="accent4"/>
                </a:solidFill>
              </a:defRPr>
            </a:lvl7pPr>
            <a:lvl8pPr lvl="7" rtl="0">
              <a:spcBef>
                <a:spcPts val="0"/>
              </a:spcBef>
              <a:spcAft>
                <a:spcPts val="0"/>
              </a:spcAft>
              <a:buClr>
                <a:schemeClr val="accent4"/>
              </a:buClr>
              <a:buSzPts val="3000"/>
              <a:buNone/>
              <a:defRPr sz="4000" b="1">
                <a:solidFill>
                  <a:schemeClr val="accent4"/>
                </a:solidFill>
              </a:defRPr>
            </a:lvl8pPr>
            <a:lvl9pPr lvl="8" rtl="0">
              <a:spcBef>
                <a:spcPts val="0"/>
              </a:spcBef>
              <a:spcAft>
                <a:spcPts val="0"/>
              </a:spcAft>
              <a:buClr>
                <a:schemeClr val="accent4"/>
              </a:buClr>
              <a:buSzPts val="3000"/>
              <a:buNone/>
              <a:defRPr sz="4000" b="1">
                <a:solidFill>
                  <a:schemeClr val="accent4"/>
                </a:solidFill>
              </a:defRPr>
            </a:lvl9pPr>
          </a:lstStyle>
          <a:p>
            <a:r>
              <a:rPr dirty="0"/>
              <a:t>xx%</a:t>
            </a:r>
          </a:p>
        </p:txBody>
      </p:sp>
      <p:sp>
        <p:nvSpPr>
          <p:cNvPr id="453" name="Google Shape;453;p16"/>
          <p:cNvSpPr txBox="1">
            <a:spLocks noGrp="1"/>
          </p:cNvSpPr>
          <p:nvPr>
            <p:ph type="subTitle" idx="8"/>
          </p:nvPr>
        </p:nvSpPr>
        <p:spPr>
          <a:xfrm>
            <a:off x="8116784" y="2933800"/>
            <a:ext cx="3115200" cy="646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solidFill>
                  <a:schemeClr val="hlink"/>
                </a:solidFill>
                <a:latin typeface="Arial" panose="020B0604020202020204" pitchFamily="34" charset="0"/>
                <a:cs typeface="Arial" panose="020B0604020202020204" pitchFamily="34" charset="0"/>
              </a:defRPr>
            </a:lvl1pPr>
            <a:lvl2pPr lvl="1" rtl="0">
              <a:lnSpc>
                <a:spcPct val="100000"/>
              </a:lnSpc>
              <a:spcBef>
                <a:spcPts val="2133"/>
              </a:spcBef>
              <a:spcAft>
                <a:spcPts val="0"/>
              </a:spcAft>
              <a:buSzPts val="1400"/>
              <a:buNone/>
              <a:defRPr/>
            </a:lvl2pPr>
            <a:lvl3pPr lvl="2" rtl="0">
              <a:lnSpc>
                <a:spcPct val="100000"/>
              </a:lnSpc>
              <a:spcBef>
                <a:spcPts val="2133"/>
              </a:spcBef>
              <a:spcAft>
                <a:spcPts val="0"/>
              </a:spcAft>
              <a:buSzPts val="1400"/>
              <a:buNone/>
              <a:defRPr/>
            </a:lvl3pPr>
            <a:lvl4pPr lvl="3" rtl="0">
              <a:lnSpc>
                <a:spcPct val="100000"/>
              </a:lnSpc>
              <a:spcBef>
                <a:spcPts val="2133"/>
              </a:spcBef>
              <a:spcAft>
                <a:spcPts val="0"/>
              </a:spcAft>
              <a:buSzPts val="1400"/>
              <a:buNone/>
              <a:defRPr/>
            </a:lvl4pPr>
            <a:lvl5pPr lvl="4" rtl="0">
              <a:lnSpc>
                <a:spcPct val="100000"/>
              </a:lnSpc>
              <a:spcBef>
                <a:spcPts val="2133"/>
              </a:spcBef>
              <a:spcAft>
                <a:spcPts val="0"/>
              </a:spcAft>
              <a:buSzPts val="1400"/>
              <a:buNone/>
              <a:defRPr/>
            </a:lvl5pPr>
            <a:lvl6pPr lvl="5" rtl="0">
              <a:lnSpc>
                <a:spcPct val="100000"/>
              </a:lnSpc>
              <a:spcBef>
                <a:spcPts val="2133"/>
              </a:spcBef>
              <a:spcAft>
                <a:spcPts val="0"/>
              </a:spcAft>
              <a:buSzPts val="1400"/>
              <a:buNone/>
              <a:defRPr/>
            </a:lvl6pPr>
            <a:lvl7pPr lvl="6" rtl="0">
              <a:lnSpc>
                <a:spcPct val="100000"/>
              </a:lnSpc>
              <a:spcBef>
                <a:spcPts val="2133"/>
              </a:spcBef>
              <a:spcAft>
                <a:spcPts val="0"/>
              </a:spcAft>
              <a:buSzPts val="1400"/>
              <a:buNone/>
              <a:defRPr/>
            </a:lvl7pPr>
            <a:lvl8pPr lvl="7" rtl="0">
              <a:lnSpc>
                <a:spcPct val="100000"/>
              </a:lnSpc>
              <a:spcBef>
                <a:spcPts val="2133"/>
              </a:spcBef>
              <a:spcAft>
                <a:spcPts val="0"/>
              </a:spcAft>
              <a:buSzPts val="1400"/>
              <a:buNone/>
              <a:defRPr/>
            </a:lvl8pPr>
            <a:lvl9pPr lvl="8" rtl="0">
              <a:lnSpc>
                <a:spcPct val="100000"/>
              </a:lnSpc>
              <a:spcBef>
                <a:spcPts val="2133"/>
              </a:spcBef>
              <a:spcAft>
                <a:spcPts val="2133"/>
              </a:spcAft>
              <a:buSzPts val="1400"/>
              <a:buNone/>
              <a:defRPr/>
            </a:lvl9pPr>
          </a:lstStyle>
          <a:p>
            <a:endParaRPr dirty="0"/>
          </a:p>
        </p:txBody>
      </p:sp>
      <p:sp>
        <p:nvSpPr>
          <p:cNvPr id="454" name="Google Shape;454;p16"/>
          <p:cNvSpPr txBox="1">
            <a:spLocks noGrp="1"/>
          </p:cNvSpPr>
          <p:nvPr>
            <p:ph type="title" idx="9"/>
          </p:nvPr>
        </p:nvSpPr>
        <p:spPr>
          <a:xfrm>
            <a:off x="8116784" y="4209367"/>
            <a:ext cx="3115200" cy="7036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3200">
                <a:latin typeface="Arial" panose="020B0604020202020204" pitchFamily="34" charset="0"/>
                <a:cs typeface="Arial" panose="020B0604020202020204" pitchFamily="34" charset="0"/>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dirty="0"/>
          </a:p>
        </p:txBody>
      </p:sp>
      <p:sp>
        <p:nvSpPr>
          <p:cNvPr id="455" name="Google Shape;455;p16"/>
          <p:cNvSpPr txBox="1">
            <a:spLocks noGrp="1"/>
          </p:cNvSpPr>
          <p:nvPr>
            <p:ph type="title" idx="13" hasCustomPrompt="1"/>
          </p:nvPr>
        </p:nvSpPr>
        <p:spPr>
          <a:xfrm>
            <a:off x="6431251" y="4309633"/>
            <a:ext cx="850400" cy="1225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4"/>
              </a:buClr>
              <a:buSzPts val="3000"/>
              <a:buNone/>
              <a:defRPr sz="4000" b="1">
                <a:solidFill>
                  <a:schemeClr val="accent4"/>
                </a:solidFill>
                <a:latin typeface="Arial" panose="020B0604020202020204" pitchFamily="34" charset="0"/>
                <a:cs typeface="Arial" panose="020B0604020202020204" pitchFamily="34" charset="0"/>
              </a:defRPr>
            </a:lvl1pPr>
            <a:lvl2pPr lvl="1" rtl="0">
              <a:spcBef>
                <a:spcPts val="0"/>
              </a:spcBef>
              <a:spcAft>
                <a:spcPts val="0"/>
              </a:spcAft>
              <a:buClr>
                <a:schemeClr val="accent4"/>
              </a:buClr>
              <a:buSzPts val="3000"/>
              <a:buNone/>
              <a:defRPr sz="4000" b="1">
                <a:solidFill>
                  <a:schemeClr val="accent4"/>
                </a:solidFill>
              </a:defRPr>
            </a:lvl2pPr>
            <a:lvl3pPr lvl="2" rtl="0">
              <a:spcBef>
                <a:spcPts val="0"/>
              </a:spcBef>
              <a:spcAft>
                <a:spcPts val="0"/>
              </a:spcAft>
              <a:buClr>
                <a:schemeClr val="accent4"/>
              </a:buClr>
              <a:buSzPts val="3000"/>
              <a:buNone/>
              <a:defRPr sz="4000" b="1">
                <a:solidFill>
                  <a:schemeClr val="accent4"/>
                </a:solidFill>
              </a:defRPr>
            </a:lvl3pPr>
            <a:lvl4pPr lvl="3" rtl="0">
              <a:spcBef>
                <a:spcPts val="0"/>
              </a:spcBef>
              <a:spcAft>
                <a:spcPts val="0"/>
              </a:spcAft>
              <a:buClr>
                <a:schemeClr val="accent4"/>
              </a:buClr>
              <a:buSzPts val="3000"/>
              <a:buNone/>
              <a:defRPr sz="4000" b="1">
                <a:solidFill>
                  <a:schemeClr val="accent4"/>
                </a:solidFill>
              </a:defRPr>
            </a:lvl4pPr>
            <a:lvl5pPr lvl="4" rtl="0">
              <a:spcBef>
                <a:spcPts val="0"/>
              </a:spcBef>
              <a:spcAft>
                <a:spcPts val="0"/>
              </a:spcAft>
              <a:buClr>
                <a:schemeClr val="accent4"/>
              </a:buClr>
              <a:buSzPts val="3000"/>
              <a:buNone/>
              <a:defRPr sz="4000" b="1">
                <a:solidFill>
                  <a:schemeClr val="accent4"/>
                </a:solidFill>
              </a:defRPr>
            </a:lvl5pPr>
            <a:lvl6pPr lvl="5" rtl="0">
              <a:spcBef>
                <a:spcPts val="0"/>
              </a:spcBef>
              <a:spcAft>
                <a:spcPts val="0"/>
              </a:spcAft>
              <a:buClr>
                <a:schemeClr val="accent4"/>
              </a:buClr>
              <a:buSzPts val="3000"/>
              <a:buNone/>
              <a:defRPr sz="4000" b="1">
                <a:solidFill>
                  <a:schemeClr val="accent4"/>
                </a:solidFill>
              </a:defRPr>
            </a:lvl6pPr>
            <a:lvl7pPr lvl="6" rtl="0">
              <a:spcBef>
                <a:spcPts val="0"/>
              </a:spcBef>
              <a:spcAft>
                <a:spcPts val="0"/>
              </a:spcAft>
              <a:buClr>
                <a:schemeClr val="accent4"/>
              </a:buClr>
              <a:buSzPts val="3000"/>
              <a:buNone/>
              <a:defRPr sz="4000" b="1">
                <a:solidFill>
                  <a:schemeClr val="accent4"/>
                </a:solidFill>
              </a:defRPr>
            </a:lvl7pPr>
            <a:lvl8pPr lvl="7" rtl="0">
              <a:spcBef>
                <a:spcPts val="0"/>
              </a:spcBef>
              <a:spcAft>
                <a:spcPts val="0"/>
              </a:spcAft>
              <a:buClr>
                <a:schemeClr val="accent4"/>
              </a:buClr>
              <a:buSzPts val="3000"/>
              <a:buNone/>
              <a:defRPr sz="4000" b="1">
                <a:solidFill>
                  <a:schemeClr val="accent4"/>
                </a:solidFill>
              </a:defRPr>
            </a:lvl8pPr>
            <a:lvl9pPr lvl="8" rtl="0">
              <a:spcBef>
                <a:spcPts val="0"/>
              </a:spcBef>
              <a:spcAft>
                <a:spcPts val="0"/>
              </a:spcAft>
              <a:buClr>
                <a:schemeClr val="accent4"/>
              </a:buClr>
              <a:buSzPts val="3000"/>
              <a:buNone/>
              <a:defRPr sz="4000" b="1">
                <a:solidFill>
                  <a:schemeClr val="accent4"/>
                </a:solidFill>
              </a:defRPr>
            </a:lvl9pPr>
          </a:lstStyle>
          <a:p>
            <a:r>
              <a:rPr dirty="0"/>
              <a:t>xx%</a:t>
            </a:r>
          </a:p>
        </p:txBody>
      </p:sp>
      <p:sp>
        <p:nvSpPr>
          <p:cNvPr id="456" name="Google Shape;456;p16"/>
          <p:cNvSpPr txBox="1">
            <a:spLocks noGrp="1"/>
          </p:cNvSpPr>
          <p:nvPr>
            <p:ph type="subTitle" idx="14"/>
          </p:nvPr>
        </p:nvSpPr>
        <p:spPr>
          <a:xfrm>
            <a:off x="8116784" y="4788200"/>
            <a:ext cx="3115200" cy="646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solidFill>
                  <a:schemeClr val="hlink"/>
                </a:solidFill>
                <a:latin typeface="Arial" panose="020B0604020202020204" pitchFamily="34" charset="0"/>
                <a:cs typeface="Arial" panose="020B0604020202020204" pitchFamily="34" charset="0"/>
              </a:defRPr>
            </a:lvl1pPr>
            <a:lvl2pPr lvl="1" rtl="0">
              <a:lnSpc>
                <a:spcPct val="100000"/>
              </a:lnSpc>
              <a:spcBef>
                <a:spcPts val="2133"/>
              </a:spcBef>
              <a:spcAft>
                <a:spcPts val="0"/>
              </a:spcAft>
              <a:buSzPts val="1400"/>
              <a:buNone/>
              <a:defRPr/>
            </a:lvl2pPr>
            <a:lvl3pPr lvl="2" rtl="0">
              <a:lnSpc>
                <a:spcPct val="100000"/>
              </a:lnSpc>
              <a:spcBef>
                <a:spcPts val="2133"/>
              </a:spcBef>
              <a:spcAft>
                <a:spcPts val="0"/>
              </a:spcAft>
              <a:buSzPts val="1400"/>
              <a:buNone/>
              <a:defRPr/>
            </a:lvl3pPr>
            <a:lvl4pPr lvl="3" rtl="0">
              <a:lnSpc>
                <a:spcPct val="100000"/>
              </a:lnSpc>
              <a:spcBef>
                <a:spcPts val="2133"/>
              </a:spcBef>
              <a:spcAft>
                <a:spcPts val="0"/>
              </a:spcAft>
              <a:buSzPts val="1400"/>
              <a:buNone/>
              <a:defRPr/>
            </a:lvl4pPr>
            <a:lvl5pPr lvl="4" rtl="0">
              <a:lnSpc>
                <a:spcPct val="100000"/>
              </a:lnSpc>
              <a:spcBef>
                <a:spcPts val="2133"/>
              </a:spcBef>
              <a:spcAft>
                <a:spcPts val="0"/>
              </a:spcAft>
              <a:buSzPts val="1400"/>
              <a:buNone/>
              <a:defRPr/>
            </a:lvl5pPr>
            <a:lvl6pPr lvl="5" rtl="0">
              <a:lnSpc>
                <a:spcPct val="100000"/>
              </a:lnSpc>
              <a:spcBef>
                <a:spcPts val="2133"/>
              </a:spcBef>
              <a:spcAft>
                <a:spcPts val="0"/>
              </a:spcAft>
              <a:buSzPts val="1400"/>
              <a:buNone/>
              <a:defRPr/>
            </a:lvl6pPr>
            <a:lvl7pPr lvl="6" rtl="0">
              <a:lnSpc>
                <a:spcPct val="100000"/>
              </a:lnSpc>
              <a:spcBef>
                <a:spcPts val="2133"/>
              </a:spcBef>
              <a:spcAft>
                <a:spcPts val="0"/>
              </a:spcAft>
              <a:buSzPts val="1400"/>
              <a:buNone/>
              <a:defRPr/>
            </a:lvl7pPr>
            <a:lvl8pPr lvl="7" rtl="0">
              <a:lnSpc>
                <a:spcPct val="100000"/>
              </a:lnSpc>
              <a:spcBef>
                <a:spcPts val="2133"/>
              </a:spcBef>
              <a:spcAft>
                <a:spcPts val="0"/>
              </a:spcAft>
              <a:buSzPts val="1400"/>
              <a:buNone/>
              <a:defRPr/>
            </a:lvl8pPr>
            <a:lvl9pPr lvl="8" rtl="0">
              <a:lnSpc>
                <a:spcPct val="100000"/>
              </a:lnSpc>
              <a:spcBef>
                <a:spcPts val="2133"/>
              </a:spcBef>
              <a:spcAft>
                <a:spcPts val="2133"/>
              </a:spcAft>
              <a:buSzPts val="1400"/>
              <a:buNone/>
              <a:defRPr/>
            </a:lvl9pPr>
          </a:lstStyle>
          <a:p>
            <a:endParaRPr dirty="0"/>
          </a:p>
        </p:txBody>
      </p:sp>
      <p:sp>
        <p:nvSpPr>
          <p:cNvPr id="457" name="Google Shape;457;p16"/>
          <p:cNvSpPr txBox="1">
            <a:spLocks noGrp="1"/>
          </p:cNvSpPr>
          <p:nvPr>
            <p:ph type="title" idx="15"/>
          </p:nvPr>
        </p:nvSpPr>
        <p:spPr>
          <a:xfrm>
            <a:off x="960000" y="720000"/>
            <a:ext cx="10272000" cy="752400"/>
          </a:xfrm>
          <a:prstGeom prst="rect">
            <a:avLst/>
          </a:prstGeom>
          <a:solidFill>
            <a:srgbClr val="FFFFFF"/>
          </a:solidFill>
          <a:ln w="9525" cap="flat" cmpd="sng">
            <a:solidFill>
              <a:srgbClr val="000000"/>
            </a:solidFill>
            <a:prstDash val="solid"/>
            <a:round/>
            <a:headEnd type="none" w="sm" len="sm"/>
            <a:tailEnd type="none" w="sm" len="sm"/>
          </a:ln>
          <a:effectLst>
            <a:outerShdw dist="85725" dir="3180000" algn="bl" rotWithShape="0">
              <a:schemeClr val="dk2">
                <a:alpha val="90000"/>
              </a:schemeClr>
            </a:outerShdw>
          </a:effectLst>
        </p:spPr>
        <p:txBody>
          <a:bodyPr spcFirstLastPara="1" wrap="square" lIns="91425" tIns="91425" rIns="91425" bIns="91425" anchor="ctr" anchorCtr="0">
            <a:noAutofit/>
          </a:bodyPr>
          <a:lstStyle>
            <a:lvl1pPr lvl="0" rtl="0">
              <a:spcBef>
                <a:spcPts val="0"/>
              </a:spcBef>
              <a:spcAft>
                <a:spcPts val="0"/>
              </a:spcAft>
              <a:buSzPts val="3600"/>
              <a:buNone/>
              <a:defRPr sz="4800">
                <a:latin typeface="Arial" panose="020B0604020202020204" pitchFamily="34" charset="0"/>
                <a:cs typeface="Arial" panose="020B0604020202020204" pitchFamily="34" charset="0"/>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dirty="0"/>
          </a:p>
        </p:txBody>
      </p:sp>
    </p:spTree>
    <p:extLst>
      <p:ext uri="{BB962C8B-B14F-4D97-AF65-F5344CB8AC3E}">
        <p14:creationId xmlns:p14="http://schemas.microsoft.com/office/powerpoint/2010/main" val="270122345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5"/>
        <p:cNvGrpSpPr/>
        <p:nvPr/>
      </p:nvGrpSpPr>
      <p:grpSpPr>
        <a:xfrm>
          <a:off x="0" y="0"/>
          <a:ext cx="0" cy="0"/>
          <a:chOff x="0" y="0"/>
          <a:chExt cx="0" cy="0"/>
        </a:xfrm>
      </p:grpSpPr>
      <p:pic>
        <p:nvPicPr>
          <p:cNvPr id="26" name="Google Shape;26;p32"/>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27" name="Google Shape;27;p32"/>
          <p:cNvSpPr txBox="1">
            <a:spLocks noGrp="1"/>
          </p:cNvSpPr>
          <p:nvPr>
            <p:ph type="title"/>
          </p:nvPr>
        </p:nvSpPr>
        <p:spPr>
          <a:xfrm>
            <a:off x="1256000" y="2208200"/>
            <a:ext cx="3744000" cy="777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pic>
        <p:nvPicPr>
          <p:cNvPr id="28" name="Google Shape;28;p32"/>
          <p:cNvPicPr preferRelativeResize="0"/>
          <p:nvPr/>
        </p:nvPicPr>
        <p:blipFill rotWithShape="1">
          <a:blip r:embed="rId3">
            <a:alphaModFix/>
          </a:blip>
          <a:srcRect/>
          <a:stretch/>
        </p:blipFill>
        <p:spPr>
          <a:xfrm rot="788503" flipH="1">
            <a:off x="9152775" y="4594136"/>
            <a:ext cx="4303400" cy="4050599"/>
          </a:xfrm>
          <a:prstGeom prst="rect">
            <a:avLst/>
          </a:prstGeom>
          <a:noFill/>
          <a:ln>
            <a:noFill/>
          </a:ln>
        </p:spPr>
      </p:pic>
      <p:pic>
        <p:nvPicPr>
          <p:cNvPr id="29" name="Google Shape;29;p32"/>
          <p:cNvPicPr preferRelativeResize="0"/>
          <p:nvPr/>
        </p:nvPicPr>
        <p:blipFill rotWithShape="1">
          <a:blip r:embed="rId3">
            <a:alphaModFix/>
          </a:blip>
          <a:srcRect/>
          <a:stretch/>
        </p:blipFill>
        <p:spPr>
          <a:xfrm rot="-9581667" flipH="1">
            <a:off x="3698148" y="-2868950"/>
            <a:ext cx="3855009" cy="3628567"/>
          </a:xfrm>
          <a:prstGeom prst="rect">
            <a:avLst/>
          </a:prstGeom>
          <a:noFill/>
          <a:ln>
            <a:noFill/>
          </a:ln>
        </p:spPr>
      </p:pic>
      <p:pic>
        <p:nvPicPr>
          <p:cNvPr id="30" name="Google Shape;30;p32"/>
          <p:cNvPicPr preferRelativeResize="0"/>
          <p:nvPr/>
        </p:nvPicPr>
        <p:blipFill rotWithShape="1">
          <a:blip r:embed="rId4">
            <a:alphaModFix/>
          </a:blip>
          <a:srcRect/>
          <a:stretch/>
        </p:blipFill>
        <p:spPr>
          <a:xfrm>
            <a:off x="7575312" y="-253336"/>
            <a:ext cx="611424" cy="646000"/>
          </a:xfrm>
          <a:prstGeom prst="rect">
            <a:avLst/>
          </a:prstGeom>
          <a:noFill/>
          <a:ln>
            <a:noFill/>
          </a:ln>
        </p:spPr>
      </p:pic>
      <p:sp>
        <p:nvSpPr>
          <p:cNvPr id="31" name="Google Shape;31;p32"/>
          <p:cNvSpPr txBox="1">
            <a:spLocks noGrp="1"/>
          </p:cNvSpPr>
          <p:nvPr>
            <p:ph type="subTitle" idx="1"/>
          </p:nvPr>
        </p:nvSpPr>
        <p:spPr>
          <a:xfrm>
            <a:off x="1256000" y="3090200"/>
            <a:ext cx="3742800" cy="15640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600"/>
              <a:buNone/>
              <a:defRPr/>
            </a:lvl1pPr>
            <a:lvl2pPr lvl="1" algn="l">
              <a:lnSpc>
                <a:spcPct val="100000"/>
              </a:lnSpc>
              <a:spcBef>
                <a:spcPts val="0"/>
              </a:spcBef>
              <a:spcAft>
                <a:spcPts val="0"/>
              </a:spcAft>
              <a:buSzPts val="1600"/>
              <a:buNone/>
              <a:defRPr/>
            </a:lvl2pPr>
            <a:lvl3pPr lvl="2" algn="l">
              <a:lnSpc>
                <a:spcPct val="100000"/>
              </a:lnSpc>
              <a:spcBef>
                <a:spcPts val="0"/>
              </a:spcBef>
              <a:spcAft>
                <a:spcPts val="0"/>
              </a:spcAft>
              <a:buSzPts val="1600"/>
              <a:buNone/>
              <a:defRPr/>
            </a:lvl3pPr>
            <a:lvl4pPr lvl="3" algn="l">
              <a:lnSpc>
                <a:spcPct val="100000"/>
              </a:lnSpc>
              <a:spcBef>
                <a:spcPts val="0"/>
              </a:spcBef>
              <a:spcAft>
                <a:spcPts val="0"/>
              </a:spcAft>
              <a:buSzPts val="1600"/>
              <a:buNone/>
              <a:defRPr/>
            </a:lvl4pPr>
            <a:lvl5pPr lvl="4" algn="l">
              <a:lnSpc>
                <a:spcPct val="100000"/>
              </a:lnSpc>
              <a:spcBef>
                <a:spcPts val="0"/>
              </a:spcBef>
              <a:spcAft>
                <a:spcPts val="0"/>
              </a:spcAft>
              <a:buSzPts val="1600"/>
              <a:buNone/>
              <a:defRPr/>
            </a:lvl5pPr>
            <a:lvl6pPr lvl="5" algn="l">
              <a:lnSpc>
                <a:spcPct val="100000"/>
              </a:lnSpc>
              <a:spcBef>
                <a:spcPts val="0"/>
              </a:spcBef>
              <a:spcAft>
                <a:spcPts val="0"/>
              </a:spcAft>
              <a:buSzPts val="1600"/>
              <a:buNone/>
              <a:defRPr/>
            </a:lvl6pPr>
            <a:lvl7pPr lvl="6" algn="l">
              <a:lnSpc>
                <a:spcPct val="100000"/>
              </a:lnSpc>
              <a:spcBef>
                <a:spcPts val="0"/>
              </a:spcBef>
              <a:spcAft>
                <a:spcPts val="0"/>
              </a:spcAft>
              <a:buSzPts val="1600"/>
              <a:buNone/>
              <a:defRPr/>
            </a:lvl7pPr>
            <a:lvl8pPr lvl="7" algn="l">
              <a:lnSpc>
                <a:spcPct val="100000"/>
              </a:lnSpc>
              <a:spcBef>
                <a:spcPts val="0"/>
              </a:spcBef>
              <a:spcAft>
                <a:spcPts val="0"/>
              </a:spcAft>
              <a:buSzPts val="1600"/>
              <a:buNone/>
              <a:defRPr/>
            </a:lvl8pPr>
            <a:lvl9pPr lvl="8" algn="l">
              <a:lnSpc>
                <a:spcPct val="100000"/>
              </a:lnSpc>
              <a:spcBef>
                <a:spcPts val="0"/>
              </a:spcBef>
              <a:spcAft>
                <a:spcPts val="0"/>
              </a:spcAft>
              <a:buSzPts val="1600"/>
              <a:buNone/>
              <a:defRPr/>
            </a:lvl9pPr>
          </a:lstStyle>
          <a:p>
            <a:endParaRPr/>
          </a:p>
        </p:txBody>
      </p:sp>
    </p:spTree>
    <p:extLst>
      <p:ext uri="{BB962C8B-B14F-4D97-AF65-F5344CB8AC3E}">
        <p14:creationId xmlns:p14="http://schemas.microsoft.com/office/powerpoint/2010/main" val="32159856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C566C3-1F14-5096-7A29-99498E17F487}"/>
              </a:ext>
            </a:extLst>
          </p:cNvPr>
          <p:cNvSpPr>
            <a:spLocks noGrp="1"/>
          </p:cNvSpPr>
          <p:nvPr>
            <p:ph type="dt" sz="half" idx="10"/>
          </p:nvPr>
        </p:nvSpPr>
        <p:spPr/>
        <p:txBody>
          <a:bodyPr/>
          <a:lstStyle/>
          <a:p>
            <a:fld id="{967DDC84-101E-4200-BC11-5EC8B9D60496}" type="datetimeFigureOut">
              <a:rPr lang="en-US" smtClean="0"/>
              <a:t>9/2/2023</a:t>
            </a:fld>
            <a:endParaRPr lang="en-US"/>
          </a:p>
        </p:txBody>
      </p:sp>
      <p:sp>
        <p:nvSpPr>
          <p:cNvPr id="3" name="Footer Placeholder 2">
            <a:extLst>
              <a:ext uri="{FF2B5EF4-FFF2-40B4-BE49-F238E27FC236}">
                <a16:creationId xmlns:a16="http://schemas.microsoft.com/office/drawing/2014/main" id="{D9FF740A-4846-EF96-B10C-C5A9582F802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3D54D11-953D-112D-8044-FCED3B202180}"/>
              </a:ext>
            </a:extLst>
          </p:cNvPr>
          <p:cNvSpPr>
            <a:spLocks noGrp="1"/>
          </p:cNvSpPr>
          <p:nvPr>
            <p:ph type="sldNum" sz="quarter" idx="12"/>
          </p:nvPr>
        </p:nvSpPr>
        <p:spPr/>
        <p:txBody>
          <a:bodyPr/>
          <a:lstStyle/>
          <a:p>
            <a:fld id="{2F142C17-23D2-46B4-B2E5-94FA9191DC7F}" type="slidenum">
              <a:rPr lang="en-US" smtClean="0"/>
              <a:t>‹#›</a:t>
            </a:fld>
            <a:endParaRPr lang="en-US"/>
          </a:p>
        </p:txBody>
      </p:sp>
    </p:spTree>
    <p:extLst>
      <p:ext uri="{BB962C8B-B14F-4D97-AF65-F5344CB8AC3E}">
        <p14:creationId xmlns:p14="http://schemas.microsoft.com/office/powerpoint/2010/main" val="380967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D99FA-7C36-FDF4-2881-8908D3A154B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E48E6AD-8C54-ACF8-DD33-9CAC20D6046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AE2C8B2-05DB-A0D6-115B-C98DC03054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CD9248-44D3-0D0F-7E84-A0D8027AEAEE}"/>
              </a:ext>
            </a:extLst>
          </p:cNvPr>
          <p:cNvSpPr>
            <a:spLocks noGrp="1"/>
          </p:cNvSpPr>
          <p:nvPr>
            <p:ph type="dt" sz="half" idx="10"/>
          </p:nvPr>
        </p:nvSpPr>
        <p:spPr/>
        <p:txBody>
          <a:bodyPr/>
          <a:lstStyle/>
          <a:p>
            <a:fld id="{967DDC84-101E-4200-BC11-5EC8B9D60496}" type="datetimeFigureOut">
              <a:rPr lang="en-US" smtClean="0"/>
              <a:t>9/2/2023</a:t>
            </a:fld>
            <a:endParaRPr lang="en-US"/>
          </a:p>
        </p:txBody>
      </p:sp>
      <p:sp>
        <p:nvSpPr>
          <p:cNvPr id="6" name="Footer Placeholder 5">
            <a:extLst>
              <a:ext uri="{FF2B5EF4-FFF2-40B4-BE49-F238E27FC236}">
                <a16:creationId xmlns:a16="http://schemas.microsoft.com/office/drawing/2014/main" id="{A09691FF-8DEC-94CD-FB60-A463102E06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DF4390-C45A-B430-0A5F-1471F2B862E5}"/>
              </a:ext>
            </a:extLst>
          </p:cNvPr>
          <p:cNvSpPr>
            <a:spLocks noGrp="1"/>
          </p:cNvSpPr>
          <p:nvPr>
            <p:ph type="sldNum" sz="quarter" idx="12"/>
          </p:nvPr>
        </p:nvSpPr>
        <p:spPr/>
        <p:txBody>
          <a:bodyPr/>
          <a:lstStyle/>
          <a:p>
            <a:fld id="{2F142C17-23D2-46B4-B2E5-94FA9191DC7F}" type="slidenum">
              <a:rPr lang="en-US" smtClean="0"/>
              <a:t>‹#›</a:t>
            </a:fld>
            <a:endParaRPr lang="en-US"/>
          </a:p>
        </p:txBody>
      </p:sp>
    </p:spTree>
    <p:extLst>
      <p:ext uri="{BB962C8B-B14F-4D97-AF65-F5344CB8AC3E}">
        <p14:creationId xmlns:p14="http://schemas.microsoft.com/office/powerpoint/2010/main" val="2665844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C25F5-A277-D3C2-B05D-2DBD39B11B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B1A1EC4-7C00-C23A-76CD-13E72255FFA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EE4CD6-6D0F-0C4E-7DD8-DEB3AFD0FE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5853460-4D86-6D9A-A770-10FD5C2CCC5C}"/>
              </a:ext>
            </a:extLst>
          </p:cNvPr>
          <p:cNvSpPr>
            <a:spLocks noGrp="1"/>
          </p:cNvSpPr>
          <p:nvPr>
            <p:ph type="dt" sz="half" idx="10"/>
          </p:nvPr>
        </p:nvSpPr>
        <p:spPr/>
        <p:txBody>
          <a:bodyPr/>
          <a:lstStyle/>
          <a:p>
            <a:fld id="{967DDC84-101E-4200-BC11-5EC8B9D60496}" type="datetimeFigureOut">
              <a:rPr lang="en-US" smtClean="0"/>
              <a:t>9/2/2023</a:t>
            </a:fld>
            <a:endParaRPr lang="en-US"/>
          </a:p>
        </p:txBody>
      </p:sp>
      <p:sp>
        <p:nvSpPr>
          <p:cNvPr id="6" name="Footer Placeholder 5">
            <a:extLst>
              <a:ext uri="{FF2B5EF4-FFF2-40B4-BE49-F238E27FC236}">
                <a16:creationId xmlns:a16="http://schemas.microsoft.com/office/drawing/2014/main" id="{3B6C1627-173C-AFE6-5497-D9AEB1C196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AC0B95-4B72-C2F1-1B6B-53A6892F389B}"/>
              </a:ext>
            </a:extLst>
          </p:cNvPr>
          <p:cNvSpPr>
            <a:spLocks noGrp="1"/>
          </p:cNvSpPr>
          <p:nvPr>
            <p:ph type="sldNum" sz="quarter" idx="12"/>
          </p:nvPr>
        </p:nvSpPr>
        <p:spPr/>
        <p:txBody>
          <a:bodyPr/>
          <a:lstStyle/>
          <a:p>
            <a:fld id="{2F142C17-23D2-46B4-B2E5-94FA9191DC7F}" type="slidenum">
              <a:rPr lang="en-US" smtClean="0"/>
              <a:t>‹#›</a:t>
            </a:fld>
            <a:endParaRPr lang="en-US"/>
          </a:p>
        </p:txBody>
      </p:sp>
    </p:spTree>
    <p:extLst>
      <p:ext uri="{BB962C8B-B14F-4D97-AF65-F5344CB8AC3E}">
        <p14:creationId xmlns:p14="http://schemas.microsoft.com/office/powerpoint/2010/main" val="29608749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2.pn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A5FBAC-28F5-AC9C-C019-22B35691C02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19450F-4F61-B35D-D366-C120C5A226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3AA21F-FDE9-7521-750E-C4042B66A6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7DDC84-101E-4200-BC11-5EC8B9D60496}" type="datetimeFigureOut">
              <a:rPr lang="en-US" smtClean="0"/>
              <a:t>9/2/2023</a:t>
            </a:fld>
            <a:endParaRPr lang="en-US"/>
          </a:p>
        </p:txBody>
      </p:sp>
      <p:sp>
        <p:nvSpPr>
          <p:cNvPr id="5" name="Footer Placeholder 4">
            <a:extLst>
              <a:ext uri="{FF2B5EF4-FFF2-40B4-BE49-F238E27FC236}">
                <a16:creationId xmlns:a16="http://schemas.microsoft.com/office/drawing/2014/main" id="{45A276BA-D66A-EDCE-0B55-637EC28AA4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213CAB2-FD63-D8CB-8D8C-52CB6AD1783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142C17-23D2-46B4-B2E5-94FA9191DC7F}" type="slidenum">
              <a:rPr lang="en-US" smtClean="0"/>
              <a:t>‹#›</a:t>
            </a:fld>
            <a:endParaRPr lang="en-US"/>
          </a:p>
        </p:txBody>
      </p:sp>
    </p:spTree>
    <p:extLst>
      <p:ext uri="{BB962C8B-B14F-4D97-AF65-F5344CB8AC3E}">
        <p14:creationId xmlns:p14="http://schemas.microsoft.com/office/powerpoint/2010/main" val="38903015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B88E0A-A312-48B2-AD45-C33801621B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49F5AB2-FA1E-4D1E-B88D-468CFA9A0E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C58F2F-0EC0-4A27-89F0-4F10D21EF8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14D2AB-DD58-4746-B875-8D90D23E26D2}" type="datetimeFigureOut">
              <a:rPr lang="en-US" smtClean="0">
                <a:solidFill>
                  <a:prstClr val="black">
                    <a:tint val="75000"/>
                  </a:prstClr>
                </a:solidFill>
              </a:rPr>
              <a:pPr/>
              <a:t>9/2/2023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E73429DF-F118-4ED8-A695-98CA0DBD16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0923011-8E1E-4F13-86FE-11FCBA42B3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C8CFE3-553D-4D67-B17E-45793350FDE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999973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5060"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FontTx/>
              <a:buNone/>
              <a:defRPr sz="1400">
                <a:latin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5061"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buFontTx/>
              <a:buNone/>
              <a:defRPr sz="1400">
                <a:latin typeface="Arial"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5062"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FontTx/>
              <a:buNone/>
              <a:defRPr sz="1400"/>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C1FB1BA9-448A-466D-888E-000648E11133}" type="slidenum">
              <a:rPr kumimoji="0" lang="en-US" altLang="en-US" sz="1400" b="0"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21512385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ransition>
    <p:randomBar dir="ver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9/2/2023</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114506283"/>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hf hdr="0" ftr="0" dt="0"/>
  <p:txStyles>
    <p:titleStyle>
      <a:lvl1pPr algn="ctr" defTabSz="1218926" rtl="0" eaLnBrk="1" latinLnBrk="0" hangingPunct="1">
        <a:spcBef>
          <a:spcPct val="0"/>
        </a:spcBef>
        <a:buNone/>
        <a:defRPr sz="5899" kern="1200">
          <a:solidFill>
            <a:schemeClr val="tx1"/>
          </a:solidFill>
          <a:latin typeface="+mj-lt"/>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4CBE4D-B23D-49AB-9E28-3BD24C72170B}" type="datetimeFigureOut">
              <a:rPr lang="en-US" smtClean="0"/>
              <a:t>9/2/2023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8FD8BC-6C77-47ED-B144-C270259E7748}" type="slidenum">
              <a:rPr lang="en-US" smtClean="0"/>
              <a:t>‹#›</a:t>
            </a:fld>
            <a:endParaRPr lang="en-US"/>
          </a:p>
        </p:txBody>
      </p:sp>
    </p:spTree>
    <p:extLst>
      <p:ext uri="{BB962C8B-B14F-4D97-AF65-F5344CB8AC3E}">
        <p14:creationId xmlns:p14="http://schemas.microsoft.com/office/powerpoint/2010/main" val="2368278145"/>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13.xml"/><Relationship Id="rId1" Type="http://schemas.openxmlformats.org/officeDocument/2006/relationships/tags" Target="../tags/tag7.xml"/><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35.png"/><Relationship Id="rId2" Type="http://schemas.openxmlformats.org/officeDocument/2006/relationships/image" Target="../media/image11.png"/><Relationship Id="rId1" Type="http://schemas.openxmlformats.org/officeDocument/2006/relationships/slideLayout" Target="../slideLayouts/slideLayout13.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jpeg"/><Relationship Id="rId2" Type="http://schemas.openxmlformats.org/officeDocument/2006/relationships/image" Target="../media/image11.png"/><Relationship Id="rId1" Type="http://schemas.openxmlformats.org/officeDocument/2006/relationships/slideLayout" Target="../slideLayouts/slideLayout13.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1.png"/><Relationship Id="rId1" Type="http://schemas.openxmlformats.org/officeDocument/2006/relationships/slideLayout" Target="../slideLayouts/slideLayout13.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slideLayout" Target="../slideLayouts/slideLayout13.xml"/><Relationship Id="rId1" Type="http://schemas.openxmlformats.org/officeDocument/2006/relationships/tags" Target="../tags/tag1.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3.xml"/><Relationship Id="rId5" Type="http://schemas.openxmlformats.org/officeDocument/2006/relationships/image" Target="../media/image26.jpe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jpeg"/><Relationship Id="rId2" Type="http://schemas.openxmlformats.org/officeDocument/2006/relationships/image" Target="../media/image11.png"/><Relationship Id="rId1" Type="http://schemas.openxmlformats.org/officeDocument/2006/relationships/slideLayout" Target="../slideLayouts/slideLayout13.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emf"/><Relationship Id="rId1" Type="http://schemas.openxmlformats.org/officeDocument/2006/relationships/slideLayout" Target="../slideLayouts/slideLayout13.xml"/><Relationship Id="rId5" Type="http://schemas.openxmlformats.org/officeDocument/2006/relationships/image" Target="../media/image40.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https://cth.edu.vn/wp-content/uploads/2018/03/phuong-phap-hoc-hop-tac-think-pair-share.jpg" TargetMode="External"/><Relationship Id="rId7" Type="http://schemas.openxmlformats.org/officeDocument/2006/relationships/image" Target="../media/image45.jpeg"/><Relationship Id="rId2" Type="http://schemas.openxmlformats.org/officeDocument/2006/relationships/image" Target="../media/image42.jpeg"/><Relationship Id="rId1" Type="http://schemas.openxmlformats.org/officeDocument/2006/relationships/slideLayout" Target="../slideLayouts/slideLayout13.xml"/><Relationship Id="rId6" Type="http://schemas.openxmlformats.org/officeDocument/2006/relationships/image" Target="../media/image44.jpeg"/><Relationship Id="rId5" Type="http://schemas.microsoft.com/office/2007/relationships/hdphoto" Target="../media/hdphoto2.wdp"/><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jpeg"/><Relationship Id="rId2" Type="http://schemas.openxmlformats.org/officeDocument/2006/relationships/image" Target="../media/image11.png"/><Relationship Id="rId1" Type="http://schemas.openxmlformats.org/officeDocument/2006/relationships/slideLayout" Target="../slideLayouts/slideLayout13.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notesSlide" Target="../notesSlides/notesSlide1.xml"/><Relationship Id="rId1" Type="http://schemas.openxmlformats.org/officeDocument/2006/relationships/slideLayout" Target="../slideLayouts/slideLayout43.xml"/><Relationship Id="rId6" Type="http://schemas.openxmlformats.org/officeDocument/2006/relationships/image" Target="../media/image28.emf"/><Relationship Id="rId5" Type="http://schemas.openxmlformats.org/officeDocument/2006/relationships/image" Target="../media/image48.png"/><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slideLayout" Target="../slideLayouts/slideLayout13.xml"/><Relationship Id="rId1" Type="http://schemas.openxmlformats.org/officeDocument/2006/relationships/tags" Target="../tags/tag8.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1.JPG"/><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46.png"/><Relationship Id="rId1" Type="http://schemas.openxmlformats.org/officeDocument/2006/relationships/slideLayout" Target="../slideLayouts/slideLayout13.xml"/><Relationship Id="rId5" Type="http://schemas.openxmlformats.org/officeDocument/2006/relationships/image" Target="../media/image53.png"/><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notesSlide" Target="../notesSlides/notesSlide2.xml"/><Relationship Id="rId1" Type="http://schemas.openxmlformats.org/officeDocument/2006/relationships/slideLayout" Target="../slideLayouts/slideLayout43.xml"/><Relationship Id="rId6" Type="http://schemas.openxmlformats.org/officeDocument/2006/relationships/image" Target="../media/image28.emf"/><Relationship Id="rId5" Type="http://schemas.openxmlformats.org/officeDocument/2006/relationships/image" Target="../media/image48.png"/><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notesSlide" Target="../notesSlides/notesSlide3.xml"/><Relationship Id="rId1" Type="http://schemas.openxmlformats.org/officeDocument/2006/relationships/slideLayout" Target="../slideLayouts/slideLayout43.xml"/><Relationship Id="rId6" Type="http://schemas.openxmlformats.org/officeDocument/2006/relationships/image" Target="../media/image28.emf"/><Relationship Id="rId5" Type="http://schemas.openxmlformats.org/officeDocument/2006/relationships/image" Target="../media/image48.png"/><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46.png"/><Relationship Id="rId7" Type="http://schemas.openxmlformats.org/officeDocument/2006/relationships/image" Target="../media/image56.png"/><Relationship Id="rId2" Type="http://schemas.openxmlformats.org/officeDocument/2006/relationships/notesSlide" Target="../notesSlides/notesSlide4.xml"/><Relationship Id="rId1" Type="http://schemas.openxmlformats.org/officeDocument/2006/relationships/slideLayout" Target="../slideLayouts/slideLayout43.xml"/><Relationship Id="rId6" Type="http://schemas.openxmlformats.org/officeDocument/2006/relationships/image" Target="../media/image45.jpeg"/><Relationship Id="rId5" Type="http://schemas.openxmlformats.org/officeDocument/2006/relationships/image" Target="../media/image55.png"/><Relationship Id="rId4" Type="http://schemas.openxmlformats.org/officeDocument/2006/relationships/image" Target="../media/image47.png"/><Relationship Id="rId9" Type="http://schemas.openxmlformats.org/officeDocument/2006/relationships/image" Target="../media/image58.png"/></Relationships>
</file>

<file path=ppt/slides/_rels/slide3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43.xml"/><Relationship Id="rId4" Type="http://schemas.openxmlformats.org/officeDocument/2006/relationships/image" Target="../media/image58.png"/></Relationships>
</file>

<file path=ppt/slides/_rels/slide3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46.png"/><Relationship Id="rId1" Type="http://schemas.openxmlformats.org/officeDocument/2006/relationships/slideLayout" Target="../slideLayouts/slideLayout13.xml"/><Relationship Id="rId5" Type="http://schemas.openxmlformats.org/officeDocument/2006/relationships/image" Target="../media/image61.jpeg"/><Relationship Id="rId4" Type="http://schemas.openxmlformats.org/officeDocument/2006/relationships/image" Target="../media/image60.png"/></Relationships>
</file>

<file path=ppt/slides/_rels/slide3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slideLayout" Target="../slideLayouts/slideLayout13.xml"/><Relationship Id="rId1" Type="http://schemas.openxmlformats.org/officeDocument/2006/relationships/tags" Target="../tags/tag9.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6.png"/><Relationship Id="rId7" Type="http://schemas.openxmlformats.org/officeDocument/2006/relationships/image" Target="../media/image22.png"/><Relationship Id="rId2" Type="http://schemas.openxmlformats.org/officeDocument/2006/relationships/slideLayout" Target="../slideLayouts/slideLayout13.xml"/><Relationship Id="rId1" Type="http://schemas.openxmlformats.org/officeDocument/2006/relationships/tags" Target="../tags/tag2.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47.png"/><Relationship Id="rId7" Type="http://schemas.openxmlformats.org/officeDocument/2006/relationships/image" Target="../media/image45.jpeg"/><Relationship Id="rId2" Type="http://schemas.openxmlformats.org/officeDocument/2006/relationships/image" Target="../media/image46.png"/><Relationship Id="rId1" Type="http://schemas.openxmlformats.org/officeDocument/2006/relationships/slideLayout" Target="../slideLayouts/slideLayout43.xml"/><Relationship Id="rId6" Type="http://schemas.openxmlformats.org/officeDocument/2006/relationships/image" Target="../media/image48.png"/><Relationship Id="rId5" Type="http://schemas.openxmlformats.org/officeDocument/2006/relationships/image" Target="../media/image55.png"/><Relationship Id="rId4" Type="http://schemas.openxmlformats.org/officeDocument/2006/relationships/image" Target="../media/image62.png"/><Relationship Id="rId9" Type="http://schemas.openxmlformats.org/officeDocument/2006/relationships/image" Target="../media/image64.png"/></Relationships>
</file>

<file path=ppt/slides/_rels/slide4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47.png"/><Relationship Id="rId7" Type="http://schemas.openxmlformats.org/officeDocument/2006/relationships/image" Target="../media/image57.png"/><Relationship Id="rId2" Type="http://schemas.openxmlformats.org/officeDocument/2006/relationships/image" Target="../media/image11.png"/><Relationship Id="rId1" Type="http://schemas.openxmlformats.org/officeDocument/2006/relationships/slideLayout" Target="../slideLayouts/slideLayout43.xml"/><Relationship Id="rId6" Type="http://schemas.openxmlformats.org/officeDocument/2006/relationships/image" Target="../media/image56.png"/><Relationship Id="rId5" Type="http://schemas.openxmlformats.org/officeDocument/2006/relationships/image" Target="../media/image45.jpeg"/><Relationship Id="rId4" Type="http://schemas.openxmlformats.org/officeDocument/2006/relationships/image" Target="../media/image55.png"/></Relationships>
</file>

<file path=ppt/slides/_rels/slide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slideLayout" Target="../slideLayouts/slideLayout13.xml"/><Relationship Id="rId1" Type="http://schemas.openxmlformats.org/officeDocument/2006/relationships/tags" Target="../tags/tag3.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jpeg"/><Relationship Id="rId2" Type="http://schemas.openxmlformats.org/officeDocument/2006/relationships/image" Target="../media/image11.png"/><Relationship Id="rId1" Type="http://schemas.openxmlformats.org/officeDocument/2006/relationships/slideLayout" Target="../slideLayouts/slideLayout13.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emf"/><Relationship Id="rId1" Type="http://schemas.openxmlformats.org/officeDocument/2006/relationships/slideLayout" Target="../slideLayouts/slideLayout13.xml"/><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13.xml"/><Relationship Id="rId7" Type="http://schemas.openxmlformats.org/officeDocument/2006/relationships/diagramQuickStyle" Target="../diagrams/quickStyle1.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diagramLayout" Target="../diagrams/layout1.xml"/><Relationship Id="rId11" Type="http://schemas.openxmlformats.org/officeDocument/2006/relationships/image" Target="../media/image27.jpeg"/><Relationship Id="rId5" Type="http://schemas.openxmlformats.org/officeDocument/2006/relationships/diagramData" Target="../diagrams/data1.xml"/><Relationship Id="rId10" Type="http://schemas.openxmlformats.org/officeDocument/2006/relationships/image" Target="../media/image26.jpeg"/><Relationship Id="rId4" Type="http://schemas.openxmlformats.org/officeDocument/2006/relationships/image" Target="../media/image11.png"/><Relationship Id="rId9" Type="http://schemas.microsoft.com/office/2007/relationships/diagramDrawing" Target="../diagrams/drawing1.xml"/></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Google Shape;164;p9"/>
          <p:cNvPicPr preferRelativeResize="0"/>
          <p:nvPr/>
        </p:nvPicPr>
        <p:blipFill rotWithShape="1">
          <a:blip r:embed="rId2">
            <a:alphaModFix/>
          </a:blip>
          <a:srcRect l="15285" t="10430" r="46645" b="11190"/>
          <a:stretch/>
        </p:blipFill>
        <p:spPr>
          <a:xfrm>
            <a:off x="-593092" y="-608318"/>
            <a:ext cx="13245869" cy="7552607"/>
          </a:xfrm>
          <a:prstGeom prst="rect">
            <a:avLst/>
          </a:prstGeom>
          <a:noFill/>
          <a:ln>
            <a:noFill/>
          </a:ln>
        </p:spPr>
      </p:pic>
      <p:sp>
        <p:nvSpPr>
          <p:cNvPr id="4" name="TextBox 1"/>
          <p:cNvSpPr txBox="1">
            <a:spLocks noChangeArrowheads="1"/>
          </p:cNvSpPr>
          <p:nvPr/>
        </p:nvSpPr>
        <p:spPr bwMode="auto">
          <a:xfrm>
            <a:off x="2517913" y="307692"/>
            <a:ext cx="7612951" cy="119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b="1">
                <a:solidFill>
                  <a:srgbClr val="0000FF"/>
                </a:solidFill>
                <a:latin typeface=".VnCentury Schoolbook" panose="020B7200000000000000" pitchFamily="34" charset="0"/>
                <a:cs typeface="Arial" panose="020B0604020202020204" pitchFamily="34" charset="0"/>
              </a:defRPr>
            </a:lvl1pPr>
            <a:lvl2pPr marL="742950" indent="-285750" eaLnBrk="0" hangingPunct="0">
              <a:defRPr sz="2200" b="1">
                <a:solidFill>
                  <a:srgbClr val="0000FF"/>
                </a:solidFill>
                <a:latin typeface=".VnCentury Schoolbook" panose="020B7200000000000000" pitchFamily="34" charset="0"/>
                <a:cs typeface="Arial" panose="020B0604020202020204" pitchFamily="34" charset="0"/>
              </a:defRPr>
            </a:lvl2pPr>
            <a:lvl3pPr marL="1143000" indent="-228600" eaLnBrk="0" hangingPunct="0">
              <a:defRPr sz="2200" b="1">
                <a:solidFill>
                  <a:srgbClr val="0000FF"/>
                </a:solidFill>
                <a:latin typeface=".VnCentury Schoolbook" panose="020B7200000000000000" pitchFamily="34" charset="0"/>
                <a:cs typeface="Arial" panose="020B0604020202020204" pitchFamily="34" charset="0"/>
              </a:defRPr>
            </a:lvl3pPr>
            <a:lvl4pPr marL="1600200" indent="-228600" eaLnBrk="0" hangingPunct="0">
              <a:defRPr sz="2200" b="1">
                <a:solidFill>
                  <a:srgbClr val="0000FF"/>
                </a:solidFill>
                <a:latin typeface=".VnCentury Schoolbook" panose="020B7200000000000000" pitchFamily="34" charset="0"/>
                <a:cs typeface="Arial" panose="020B0604020202020204" pitchFamily="34" charset="0"/>
              </a:defRPr>
            </a:lvl4pPr>
            <a:lvl5pPr marL="2057400" indent="-228600" eaLnBrk="0" hangingPunct="0">
              <a:defRPr sz="2200" b="1">
                <a:solidFill>
                  <a:srgbClr val="0000FF"/>
                </a:solidFill>
                <a:latin typeface=".VnCentury Schoolbook" panose="020B7200000000000000" pitchFamily="34" charset="0"/>
                <a:cs typeface="Arial" panose="020B0604020202020204" pitchFamily="34" charset="0"/>
              </a:defRPr>
            </a:lvl5pPr>
            <a:lvl6pPr marL="25146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6pPr>
            <a:lvl7pPr marL="29718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7pPr>
            <a:lvl8pPr marL="34290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8pPr>
            <a:lvl9pPr marL="38862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vi-VN" sz="2398" b="0" i="0" u="none" strike="noStrike" kern="1200" cap="none" spc="0" normalizeH="0" baseline="0" noProof="0" dirty="0">
                <a:ln>
                  <a:noFill/>
                </a:ln>
                <a:solidFill>
                  <a:srgbClr val="0000FF"/>
                </a:solidFill>
                <a:effectLst/>
                <a:uLnTx/>
                <a:uFillTx/>
                <a:latin typeface="Times New Roman" panose="02020603050405020304" pitchFamily="18" charset="0"/>
                <a:ea typeface="宋体" panose="02010600030101010101" pitchFamily="2" charset="-122"/>
                <a:cs typeface="Times New Roman" panose="02020603050405020304" pitchFamily="18" charset="0"/>
              </a:rPr>
              <a:t>TRƯỜNG TRUNG HỌC CƠ SỞ TÔ HIỆU</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vi-VN" sz="2398" b="1" i="0" u="none" strike="noStrike" kern="1200" cap="none" spc="0" normalizeH="0" baseline="0" noProof="0" dirty="0">
                <a:ln>
                  <a:noFill/>
                </a:ln>
                <a:solidFill>
                  <a:srgbClr val="0000FF"/>
                </a:solidFill>
                <a:effectLst/>
                <a:uLnTx/>
                <a:uFillTx/>
                <a:latin typeface="Times New Roman" panose="02020603050405020304" pitchFamily="18" charset="0"/>
                <a:ea typeface="宋体" panose="02010600030101010101" pitchFamily="2" charset="-122"/>
                <a:cs typeface="Times New Roman" panose="02020603050405020304" pitchFamily="18" charset="0"/>
              </a:rPr>
              <a:t>TỔ KHOA HỌC XÃ HỘI</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vi-VN" sz="2398" b="1" i="0" u="none" strike="noStrike" kern="1200" cap="none" spc="0" normalizeH="0" baseline="0" noProof="0" dirty="0">
              <a:ln>
                <a:noFill/>
              </a:ln>
              <a:solidFill>
                <a:srgbClr val="0000FF"/>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TextBox 4"/>
          <p:cNvSpPr txBox="1">
            <a:spLocks noChangeArrowheads="1"/>
          </p:cNvSpPr>
          <p:nvPr/>
        </p:nvSpPr>
        <p:spPr bwMode="auto">
          <a:xfrm>
            <a:off x="4281226" y="1168400"/>
            <a:ext cx="4945440" cy="430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b="1">
                <a:solidFill>
                  <a:srgbClr val="0000FF"/>
                </a:solidFill>
                <a:latin typeface=".VnCentury Schoolbook" panose="020B7200000000000000" pitchFamily="34" charset="0"/>
                <a:cs typeface="Arial" panose="020B0604020202020204" pitchFamily="34" charset="0"/>
              </a:defRPr>
            </a:lvl1pPr>
            <a:lvl2pPr marL="742950" indent="-285750" eaLnBrk="0" hangingPunct="0">
              <a:defRPr sz="2200" b="1">
                <a:solidFill>
                  <a:srgbClr val="0000FF"/>
                </a:solidFill>
                <a:latin typeface=".VnCentury Schoolbook" panose="020B7200000000000000" pitchFamily="34" charset="0"/>
                <a:cs typeface="Arial" panose="020B0604020202020204" pitchFamily="34" charset="0"/>
              </a:defRPr>
            </a:lvl2pPr>
            <a:lvl3pPr marL="1143000" indent="-228600" eaLnBrk="0" hangingPunct="0">
              <a:defRPr sz="2200" b="1">
                <a:solidFill>
                  <a:srgbClr val="0000FF"/>
                </a:solidFill>
                <a:latin typeface=".VnCentury Schoolbook" panose="020B7200000000000000" pitchFamily="34" charset="0"/>
                <a:cs typeface="Arial" panose="020B0604020202020204" pitchFamily="34" charset="0"/>
              </a:defRPr>
            </a:lvl3pPr>
            <a:lvl4pPr marL="1600200" indent="-228600" eaLnBrk="0" hangingPunct="0">
              <a:defRPr sz="2200" b="1">
                <a:solidFill>
                  <a:srgbClr val="0000FF"/>
                </a:solidFill>
                <a:latin typeface=".VnCentury Schoolbook" panose="020B7200000000000000" pitchFamily="34" charset="0"/>
                <a:cs typeface="Arial" panose="020B0604020202020204" pitchFamily="34" charset="0"/>
              </a:defRPr>
            </a:lvl4pPr>
            <a:lvl5pPr marL="2057400" indent="-228600" eaLnBrk="0" hangingPunct="0">
              <a:defRPr sz="2200" b="1">
                <a:solidFill>
                  <a:srgbClr val="0000FF"/>
                </a:solidFill>
                <a:latin typeface=".VnCentury Schoolbook" panose="020B7200000000000000" pitchFamily="34" charset="0"/>
                <a:cs typeface="Arial" panose="020B0604020202020204" pitchFamily="34" charset="0"/>
              </a:defRPr>
            </a:lvl5pPr>
            <a:lvl6pPr marL="25146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6pPr>
            <a:lvl7pPr marL="29718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7pPr>
            <a:lvl8pPr marL="34290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8pPr>
            <a:lvl9pPr marL="38862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vi-VN" sz="2198" b="1" i="0" u="none" strike="noStrike" kern="1200" cap="none" spc="0" normalizeH="0" baseline="0" noProof="0" dirty="0">
                <a:ln>
                  <a:noFill/>
                </a:ln>
                <a:solidFill>
                  <a:srgbClr val="0000FF"/>
                </a:solidFill>
                <a:effectLst/>
                <a:uLnTx/>
                <a:uFillTx/>
                <a:latin typeface="Times New Roman" panose="02020603050405020304" pitchFamily="18" charset="0"/>
                <a:ea typeface="宋体" panose="02010600030101010101" pitchFamily="2" charset="-122"/>
                <a:cs typeface="Times New Roman" panose="02020603050405020304" pitchFamily="18" charset="0"/>
              </a:rPr>
              <a:t>NHÓM GDCD 8</a:t>
            </a:r>
          </a:p>
        </p:txBody>
      </p:sp>
      <p:pic>
        <p:nvPicPr>
          <p:cNvPr id="6" name="Picture 5" descr="IMG_1582517675295_1582518075254"/>
          <p:cNvPicPr>
            <a:picLocks noGrp="1" noChangeAspect="1"/>
          </p:cNvPicPr>
          <p:nvPr isPhoto="1"/>
        </p:nvPicPr>
        <p:blipFill>
          <a:blip r:embed="rId3" cstate="print">
            <a:lum bright="-6000"/>
            <a:extLst>
              <a:ext uri="{28A0092B-C50C-407E-A947-70E740481C1C}">
                <a14:useLocalDpi xmlns:a14="http://schemas.microsoft.com/office/drawing/2010/main" val="0"/>
              </a:ext>
            </a:extLst>
          </a:blip>
          <a:stretch>
            <a:fillRect/>
          </a:stretch>
        </p:blipFill>
        <p:spPr>
          <a:xfrm>
            <a:off x="242138" y="-24730"/>
            <a:ext cx="2095203" cy="2144713"/>
          </a:xfrm>
          <a:prstGeom prst="roundRect">
            <a:avLst>
              <a:gd name="adj" fmla="val 49675"/>
            </a:avLst>
          </a:prstGeom>
          <a:solidFill>
            <a:sysClr val="window" lastClr="FFFFFF">
              <a:lumMod val="95000"/>
            </a:sysClr>
          </a:solidFill>
          <a:ln>
            <a:noFill/>
          </a:ln>
          <a:effectLst>
            <a:outerShdw blurRad="50800" dist="38100" dir="5400000" algn="t" rotWithShape="0">
              <a:prstClr val="black">
                <a:alpha val="40000"/>
              </a:prstClr>
            </a:outerShdw>
          </a:effectLst>
        </p:spPr>
      </p:pic>
      <p:grpSp>
        <p:nvGrpSpPr>
          <p:cNvPr id="7" name="Group 2"/>
          <p:cNvGrpSpPr>
            <a:grpSpLocks noChangeAspect="1"/>
          </p:cNvGrpSpPr>
          <p:nvPr/>
        </p:nvGrpSpPr>
        <p:grpSpPr bwMode="auto">
          <a:xfrm>
            <a:off x="6281994" y="3690014"/>
            <a:ext cx="5642394" cy="3371903"/>
            <a:chOff x="0" y="0"/>
            <a:chExt cx="5460" cy="3810"/>
          </a:xfrm>
        </p:grpSpPr>
        <p:sp>
          <p:nvSpPr>
            <p:cNvPr id="8" name="AutoShape 3"/>
            <p:cNvSpPr>
              <a:spLocks noChangeAspect="1" noChangeArrowheads="1"/>
            </p:cNvSpPr>
            <p:nvPr/>
          </p:nvSpPr>
          <p:spPr bwMode="auto">
            <a:xfrm>
              <a:off x="0" y="0"/>
              <a:ext cx="5460" cy="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Wingdings 3" panose="05040102010807070707" pitchFamily="18" charset="2"/>
                <a:buNone/>
                <a:tabLst/>
                <a:defRPr/>
              </a:pPr>
              <a:endParaRPr kumimoji="0" lang="en-US" altLang="en-US" sz="1798"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9" name="Freeform 4"/>
            <p:cNvSpPr>
              <a:spLocks/>
            </p:cNvSpPr>
            <p:nvPr/>
          </p:nvSpPr>
          <p:spPr bwMode="auto">
            <a:xfrm>
              <a:off x="1120" y="906"/>
              <a:ext cx="3220" cy="1998"/>
            </a:xfrm>
            <a:custGeom>
              <a:avLst/>
              <a:gdLst>
                <a:gd name="T0" fmla="*/ 648 w 3220"/>
                <a:gd name="T1" fmla="*/ 48 h 1998"/>
                <a:gd name="T2" fmla="*/ 807 w 3220"/>
                <a:gd name="T3" fmla="*/ 100 h 1998"/>
                <a:gd name="T4" fmla="*/ 952 w 3220"/>
                <a:gd name="T5" fmla="*/ 104 h 1998"/>
                <a:gd name="T6" fmla="*/ 1091 w 3220"/>
                <a:gd name="T7" fmla="*/ 88 h 1998"/>
                <a:gd name="T8" fmla="*/ 1219 w 3220"/>
                <a:gd name="T9" fmla="*/ 68 h 1998"/>
                <a:gd name="T10" fmla="*/ 1339 w 3220"/>
                <a:gd name="T11" fmla="*/ 64 h 1998"/>
                <a:gd name="T12" fmla="*/ 1452 w 3220"/>
                <a:gd name="T13" fmla="*/ 96 h 1998"/>
                <a:gd name="T14" fmla="*/ 1560 w 3220"/>
                <a:gd name="T15" fmla="*/ 187 h 1998"/>
                <a:gd name="T16" fmla="*/ 1665 w 3220"/>
                <a:gd name="T17" fmla="*/ 195 h 1998"/>
                <a:gd name="T18" fmla="*/ 1759 w 3220"/>
                <a:gd name="T19" fmla="*/ 100 h 1998"/>
                <a:gd name="T20" fmla="*/ 1842 w 3220"/>
                <a:gd name="T21" fmla="*/ 44 h 1998"/>
                <a:gd name="T22" fmla="*/ 1918 w 3220"/>
                <a:gd name="T23" fmla="*/ 20 h 1998"/>
                <a:gd name="T24" fmla="*/ 1984 w 3220"/>
                <a:gd name="T25" fmla="*/ 16 h 1998"/>
                <a:gd name="T26" fmla="*/ 2049 w 3220"/>
                <a:gd name="T27" fmla="*/ 32 h 1998"/>
                <a:gd name="T28" fmla="*/ 2114 w 3220"/>
                <a:gd name="T29" fmla="*/ 52 h 1998"/>
                <a:gd name="T30" fmla="*/ 2188 w 3220"/>
                <a:gd name="T31" fmla="*/ 72 h 1998"/>
                <a:gd name="T32" fmla="*/ 2271 w 3220"/>
                <a:gd name="T33" fmla="*/ 92 h 1998"/>
                <a:gd name="T34" fmla="*/ 2365 w 3220"/>
                <a:gd name="T35" fmla="*/ 96 h 1998"/>
                <a:gd name="T36" fmla="*/ 2475 w 3220"/>
                <a:gd name="T37" fmla="*/ 88 h 1998"/>
                <a:gd name="T38" fmla="*/ 2600 w 3220"/>
                <a:gd name="T39" fmla="*/ 56 h 1998"/>
                <a:gd name="T40" fmla="*/ 2680 w 3220"/>
                <a:gd name="T41" fmla="*/ 68 h 1998"/>
                <a:gd name="T42" fmla="*/ 2714 w 3220"/>
                <a:gd name="T43" fmla="*/ 159 h 1998"/>
                <a:gd name="T44" fmla="*/ 2762 w 3220"/>
                <a:gd name="T45" fmla="*/ 251 h 1998"/>
                <a:gd name="T46" fmla="*/ 2811 w 3220"/>
                <a:gd name="T47" fmla="*/ 315 h 1998"/>
                <a:gd name="T48" fmla="*/ 3220 w 3220"/>
                <a:gd name="T49" fmla="*/ 1903 h 1998"/>
                <a:gd name="T50" fmla="*/ 1819 w 3220"/>
                <a:gd name="T51" fmla="*/ 1907 h 1998"/>
                <a:gd name="T52" fmla="*/ 1842 w 3220"/>
                <a:gd name="T53" fmla="*/ 1934 h 1998"/>
                <a:gd name="T54" fmla="*/ 1862 w 3220"/>
                <a:gd name="T55" fmla="*/ 1966 h 1998"/>
                <a:gd name="T56" fmla="*/ 1850 w 3220"/>
                <a:gd name="T57" fmla="*/ 1994 h 1998"/>
                <a:gd name="T58" fmla="*/ 1776 w 3220"/>
                <a:gd name="T59" fmla="*/ 1998 h 1998"/>
                <a:gd name="T60" fmla="*/ 1643 w 3220"/>
                <a:gd name="T61" fmla="*/ 1998 h 1998"/>
                <a:gd name="T62" fmla="*/ 1501 w 3220"/>
                <a:gd name="T63" fmla="*/ 1998 h 1998"/>
                <a:gd name="T64" fmla="*/ 1404 w 3220"/>
                <a:gd name="T65" fmla="*/ 1998 h 1998"/>
                <a:gd name="T66" fmla="*/ 1356 w 3220"/>
                <a:gd name="T67" fmla="*/ 1994 h 1998"/>
                <a:gd name="T68" fmla="*/ 1336 w 3220"/>
                <a:gd name="T69" fmla="*/ 1966 h 1998"/>
                <a:gd name="T70" fmla="*/ 1353 w 3220"/>
                <a:gd name="T71" fmla="*/ 1934 h 1998"/>
                <a:gd name="T72" fmla="*/ 1376 w 3220"/>
                <a:gd name="T73" fmla="*/ 1907 h 1998"/>
                <a:gd name="T74" fmla="*/ 0 w 3220"/>
                <a:gd name="T75" fmla="*/ 1903 h 1998"/>
                <a:gd name="T76" fmla="*/ 375 w 3220"/>
                <a:gd name="T77" fmla="*/ 299 h 1998"/>
                <a:gd name="T78" fmla="*/ 421 w 3220"/>
                <a:gd name="T79" fmla="*/ 255 h 1998"/>
                <a:gd name="T80" fmla="*/ 463 w 3220"/>
                <a:gd name="T81" fmla="*/ 191 h 1998"/>
                <a:gd name="T82" fmla="*/ 495 w 3220"/>
                <a:gd name="T83" fmla="*/ 116 h 1998"/>
                <a:gd name="T84" fmla="*/ 549 w 3220"/>
                <a:gd name="T85" fmla="*/ 84 h 199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20"/>
                <a:gd name="T130" fmla="*/ 0 h 1998"/>
                <a:gd name="T131" fmla="*/ 3220 w 3220"/>
                <a:gd name="T132" fmla="*/ 1998 h 199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20" h="1998">
                  <a:moveTo>
                    <a:pt x="563" y="0"/>
                  </a:moveTo>
                  <a:lnTo>
                    <a:pt x="648" y="48"/>
                  </a:lnTo>
                  <a:lnTo>
                    <a:pt x="728" y="80"/>
                  </a:lnTo>
                  <a:lnTo>
                    <a:pt x="807" y="100"/>
                  </a:lnTo>
                  <a:lnTo>
                    <a:pt x="881" y="108"/>
                  </a:lnTo>
                  <a:lnTo>
                    <a:pt x="952" y="104"/>
                  </a:lnTo>
                  <a:lnTo>
                    <a:pt x="1023" y="100"/>
                  </a:lnTo>
                  <a:lnTo>
                    <a:pt x="1091" y="88"/>
                  </a:lnTo>
                  <a:lnTo>
                    <a:pt x="1157" y="76"/>
                  </a:lnTo>
                  <a:lnTo>
                    <a:pt x="1219" y="68"/>
                  </a:lnTo>
                  <a:lnTo>
                    <a:pt x="1279" y="64"/>
                  </a:lnTo>
                  <a:lnTo>
                    <a:pt x="1339" y="64"/>
                  </a:lnTo>
                  <a:lnTo>
                    <a:pt x="1395" y="76"/>
                  </a:lnTo>
                  <a:lnTo>
                    <a:pt x="1452" y="96"/>
                  </a:lnTo>
                  <a:lnTo>
                    <a:pt x="1506" y="131"/>
                  </a:lnTo>
                  <a:lnTo>
                    <a:pt x="1560" y="187"/>
                  </a:lnTo>
                  <a:lnTo>
                    <a:pt x="1611" y="259"/>
                  </a:lnTo>
                  <a:lnTo>
                    <a:pt x="1665" y="195"/>
                  </a:lnTo>
                  <a:lnTo>
                    <a:pt x="1714" y="139"/>
                  </a:lnTo>
                  <a:lnTo>
                    <a:pt x="1759" y="100"/>
                  </a:lnTo>
                  <a:lnTo>
                    <a:pt x="1802" y="64"/>
                  </a:lnTo>
                  <a:lnTo>
                    <a:pt x="1842" y="44"/>
                  </a:lnTo>
                  <a:lnTo>
                    <a:pt x="1881" y="28"/>
                  </a:lnTo>
                  <a:lnTo>
                    <a:pt x="1918" y="20"/>
                  </a:lnTo>
                  <a:lnTo>
                    <a:pt x="1952" y="16"/>
                  </a:lnTo>
                  <a:lnTo>
                    <a:pt x="1984" y="16"/>
                  </a:lnTo>
                  <a:lnTo>
                    <a:pt x="2015" y="24"/>
                  </a:lnTo>
                  <a:lnTo>
                    <a:pt x="2049" y="32"/>
                  </a:lnTo>
                  <a:lnTo>
                    <a:pt x="2080" y="40"/>
                  </a:lnTo>
                  <a:lnTo>
                    <a:pt x="2114" y="52"/>
                  </a:lnTo>
                  <a:lnTo>
                    <a:pt x="2151" y="64"/>
                  </a:lnTo>
                  <a:lnTo>
                    <a:pt x="2188" y="72"/>
                  </a:lnTo>
                  <a:lnTo>
                    <a:pt x="2228" y="84"/>
                  </a:lnTo>
                  <a:lnTo>
                    <a:pt x="2271" y="92"/>
                  </a:lnTo>
                  <a:lnTo>
                    <a:pt x="2316" y="96"/>
                  </a:lnTo>
                  <a:lnTo>
                    <a:pt x="2365" y="96"/>
                  </a:lnTo>
                  <a:lnTo>
                    <a:pt x="2419" y="96"/>
                  </a:lnTo>
                  <a:lnTo>
                    <a:pt x="2475" y="88"/>
                  </a:lnTo>
                  <a:lnTo>
                    <a:pt x="2535" y="76"/>
                  </a:lnTo>
                  <a:lnTo>
                    <a:pt x="2600" y="56"/>
                  </a:lnTo>
                  <a:lnTo>
                    <a:pt x="2671" y="32"/>
                  </a:lnTo>
                  <a:lnTo>
                    <a:pt x="2680" y="68"/>
                  </a:lnTo>
                  <a:lnTo>
                    <a:pt x="2697" y="112"/>
                  </a:lnTo>
                  <a:lnTo>
                    <a:pt x="2714" y="159"/>
                  </a:lnTo>
                  <a:lnTo>
                    <a:pt x="2737" y="207"/>
                  </a:lnTo>
                  <a:lnTo>
                    <a:pt x="2762" y="251"/>
                  </a:lnTo>
                  <a:lnTo>
                    <a:pt x="2788" y="291"/>
                  </a:lnTo>
                  <a:lnTo>
                    <a:pt x="2811" y="315"/>
                  </a:lnTo>
                  <a:lnTo>
                    <a:pt x="2836" y="326"/>
                  </a:lnTo>
                  <a:lnTo>
                    <a:pt x="3220" y="1903"/>
                  </a:lnTo>
                  <a:lnTo>
                    <a:pt x="1813" y="1903"/>
                  </a:lnTo>
                  <a:lnTo>
                    <a:pt x="1819" y="1907"/>
                  </a:lnTo>
                  <a:lnTo>
                    <a:pt x="1827" y="1918"/>
                  </a:lnTo>
                  <a:lnTo>
                    <a:pt x="1842" y="1934"/>
                  </a:lnTo>
                  <a:lnTo>
                    <a:pt x="1853" y="1950"/>
                  </a:lnTo>
                  <a:lnTo>
                    <a:pt x="1862" y="1966"/>
                  </a:lnTo>
                  <a:lnTo>
                    <a:pt x="1862" y="1982"/>
                  </a:lnTo>
                  <a:lnTo>
                    <a:pt x="1850" y="1994"/>
                  </a:lnTo>
                  <a:lnTo>
                    <a:pt x="1822" y="1998"/>
                  </a:lnTo>
                  <a:lnTo>
                    <a:pt x="1776" y="1998"/>
                  </a:lnTo>
                  <a:lnTo>
                    <a:pt x="1714" y="1998"/>
                  </a:lnTo>
                  <a:lnTo>
                    <a:pt x="1643" y="1998"/>
                  </a:lnTo>
                  <a:lnTo>
                    <a:pt x="1569" y="1998"/>
                  </a:lnTo>
                  <a:lnTo>
                    <a:pt x="1501" y="1998"/>
                  </a:lnTo>
                  <a:lnTo>
                    <a:pt x="1444" y="1998"/>
                  </a:lnTo>
                  <a:lnTo>
                    <a:pt x="1404" y="1998"/>
                  </a:lnTo>
                  <a:lnTo>
                    <a:pt x="1390" y="1998"/>
                  </a:lnTo>
                  <a:lnTo>
                    <a:pt x="1356" y="1994"/>
                  </a:lnTo>
                  <a:lnTo>
                    <a:pt x="1339" y="1982"/>
                  </a:lnTo>
                  <a:lnTo>
                    <a:pt x="1336" y="1966"/>
                  </a:lnTo>
                  <a:lnTo>
                    <a:pt x="1341" y="1950"/>
                  </a:lnTo>
                  <a:lnTo>
                    <a:pt x="1353" y="1934"/>
                  </a:lnTo>
                  <a:lnTo>
                    <a:pt x="1367" y="1918"/>
                  </a:lnTo>
                  <a:lnTo>
                    <a:pt x="1376" y="1907"/>
                  </a:lnTo>
                  <a:lnTo>
                    <a:pt x="1381" y="1903"/>
                  </a:lnTo>
                  <a:lnTo>
                    <a:pt x="0" y="1903"/>
                  </a:lnTo>
                  <a:lnTo>
                    <a:pt x="355" y="307"/>
                  </a:lnTo>
                  <a:lnTo>
                    <a:pt x="375" y="299"/>
                  </a:lnTo>
                  <a:lnTo>
                    <a:pt x="398" y="283"/>
                  </a:lnTo>
                  <a:lnTo>
                    <a:pt x="421" y="255"/>
                  </a:lnTo>
                  <a:lnTo>
                    <a:pt x="443" y="227"/>
                  </a:lnTo>
                  <a:lnTo>
                    <a:pt x="463" y="191"/>
                  </a:lnTo>
                  <a:lnTo>
                    <a:pt x="480" y="155"/>
                  </a:lnTo>
                  <a:lnTo>
                    <a:pt x="495" y="116"/>
                  </a:lnTo>
                  <a:lnTo>
                    <a:pt x="506" y="80"/>
                  </a:lnTo>
                  <a:lnTo>
                    <a:pt x="549" y="84"/>
                  </a:lnTo>
                  <a:lnTo>
                    <a:pt x="56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10" name="Freeform 5"/>
            <p:cNvSpPr>
              <a:spLocks/>
            </p:cNvSpPr>
            <p:nvPr/>
          </p:nvSpPr>
          <p:spPr bwMode="auto">
            <a:xfrm>
              <a:off x="1190" y="1121"/>
              <a:ext cx="401" cy="1512"/>
            </a:xfrm>
            <a:custGeom>
              <a:avLst/>
              <a:gdLst>
                <a:gd name="T0" fmla="*/ 315 w 401"/>
                <a:gd name="T1" fmla="*/ 111 h 1512"/>
                <a:gd name="T2" fmla="*/ 0 w 401"/>
                <a:gd name="T3" fmla="*/ 1512 h 1512"/>
                <a:gd name="T4" fmla="*/ 20 w 401"/>
                <a:gd name="T5" fmla="*/ 1496 h 1512"/>
                <a:gd name="T6" fmla="*/ 43 w 401"/>
                <a:gd name="T7" fmla="*/ 1473 h 1512"/>
                <a:gd name="T8" fmla="*/ 65 w 401"/>
                <a:gd name="T9" fmla="*/ 1441 h 1512"/>
                <a:gd name="T10" fmla="*/ 91 w 401"/>
                <a:gd name="T11" fmla="*/ 1409 h 1512"/>
                <a:gd name="T12" fmla="*/ 114 w 401"/>
                <a:gd name="T13" fmla="*/ 1373 h 1512"/>
                <a:gd name="T14" fmla="*/ 136 w 401"/>
                <a:gd name="T15" fmla="*/ 1341 h 1512"/>
                <a:gd name="T16" fmla="*/ 156 w 401"/>
                <a:gd name="T17" fmla="*/ 1305 h 1512"/>
                <a:gd name="T18" fmla="*/ 170 w 401"/>
                <a:gd name="T19" fmla="*/ 1274 h 1512"/>
                <a:gd name="T20" fmla="*/ 401 w 401"/>
                <a:gd name="T21" fmla="*/ 0 h 1512"/>
                <a:gd name="T22" fmla="*/ 395 w 401"/>
                <a:gd name="T23" fmla="*/ 12 h 1512"/>
                <a:gd name="T24" fmla="*/ 386 w 401"/>
                <a:gd name="T25" fmla="*/ 28 h 1512"/>
                <a:gd name="T26" fmla="*/ 375 w 401"/>
                <a:gd name="T27" fmla="*/ 44 h 1512"/>
                <a:gd name="T28" fmla="*/ 367 w 401"/>
                <a:gd name="T29" fmla="*/ 60 h 1512"/>
                <a:gd name="T30" fmla="*/ 352 w 401"/>
                <a:gd name="T31" fmla="*/ 76 h 1512"/>
                <a:gd name="T32" fmla="*/ 341 w 401"/>
                <a:gd name="T33" fmla="*/ 87 h 1512"/>
                <a:gd name="T34" fmla="*/ 330 w 401"/>
                <a:gd name="T35" fmla="*/ 99 h 1512"/>
                <a:gd name="T36" fmla="*/ 315 w 401"/>
                <a:gd name="T37" fmla="*/ 111 h 15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1"/>
                <a:gd name="T58" fmla="*/ 0 h 1512"/>
                <a:gd name="T59" fmla="*/ 401 w 401"/>
                <a:gd name="T60" fmla="*/ 1512 h 15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1" h="1512">
                  <a:moveTo>
                    <a:pt x="315" y="111"/>
                  </a:moveTo>
                  <a:lnTo>
                    <a:pt x="0" y="1512"/>
                  </a:lnTo>
                  <a:lnTo>
                    <a:pt x="20" y="1496"/>
                  </a:lnTo>
                  <a:lnTo>
                    <a:pt x="43" y="1473"/>
                  </a:lnTo>
                  <a:lnTo>
                    <a:pt x="65" y="1441"/>
                  </a:lnTo>
                  <a:lnTo>
                    <a:pt x="91" y="1409"/>
                  </a:lnTo>
                  <a:lnTo>
                    <a:pt x="114" y="1373"/>
                  </a:lnTo>
                  <a:lnTo>
                    <a:pt x="136" y="1341"/>
                  </a:lnTo>
                  <a:lnTo>
                    <a:pt x="156" y="1305"/>
                  </a:lnTo>
                  <a:lnTo>
                    <a:pt x="170" y="1274"/>
                  </a:lnTo>
                  <a:lnTo>
                    <a:pt x="401" y="0"/>
                  </a:lnTo>
                  <a:lnTo>
                    <a:pt x="395" y="12"/>
                  </a:lnTo>
                  <a:lnTo>
                    <a:pt x="386" y="28"/>
                  </a:lnTo>
                  <a:lnTo>
                    <a:pt x="375" y="44"/>
                  </a:lnTo>
                  <a:lnTo>
                    <a:pt x="367" y="60"/>
                  </a:lnTo>
                  <a:lnTo>
                    <a:pt x="352" y="76"/>
                  </a:lnTo>
                  <a:lnTo>
                    <a:pt x="341" y="87"/>
                  </a:lnTo>
                  <a:lnTo>
                    <a:pt x="330" y="99"/>
                  </a:lnTo>
                  <a:lnTo>
                    <a:pt x="315" y="111"/>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11" name="Freeform 6"/>
            <p:cNvSpPr>
              <a:spLocks/>
            </p:cNvSpPr>
            <p:nvPr/>
          </p:nvSpPr>
          <p:spPr bwMode="auto">
            <a:xfrm>
              <a:off x="1176" y="2527"/>
              <a:ext cx="1481" cy="199"/>
            </a:xfrm>
            <a:custGeom>
              <a:avLst/>
              <a:gdLst>
                <a:gd name="T0" fmla="*/ 11 w 1481"/>
                <a:gd name="T1" fmla="*/ 147 h 199"/>
                <a:gd name="T2" fmla="*/ 43 w 1481"/>
                <a:gd name="T3" fmla="*/ 115 h 199"/>
                <a:gd name="T4" fmla="*/ 77 w 1481"/>
                <a:gd name="T5" fmla="*/ 75 h 199"/>
                <a:gd name="T6" fmla="*/ 108 w 1481"/>
                <a:gd name="T7" fmla="*/ 40 h 199"/>
                <a:gd name="T8" fmla="*/ 273 w 1481"/>
                <a:gd name="T9" fmla="*/ 75 h 199"/>
                <a:gd name="T10" fmla="*/ 529 w 1481"/>
                <a:gd name="T11" fmla="*/ 123 h 199"/>
                <a:gd name="T12" fmla="*/ 728 w 1481"/>
                <a:gd name="T13" fmla="*/ 115 h 199"/>
                <a:gd name="T14" fmla="*/ 881 w 1481"/>
                <a:gd name="T15" fmla="*/ 79 h 199"/>
                <a:gd name="T16" fmla="*/ 1009 w 1481"/>
                <a:gd name="T17" fmla="*/ 36 h 199"/>
                <a:gd name="T18" fmla="*/ 1125 w 1481"/>
                <a:gd name="T19" fmla="*/ 4 h 199"/>
                <a:gd name="T20" fmla="*/ 1250 w 1481"/>
                <a:gd name="T21" fmla="*/ 8 h 199"/>
                <a:gd name="T22" fmla="*/ 1395 w 1481"/>
                <a:gd name="T23" fmla="*/ 67 h 199"/>
                <a:gd name="T24" fmla="*/ 1469 w 1481"/>
                <a:gd name="T25" fmla="*/ 131 h 199"/>
                <a:gd name="T26" fmla="*/ 1441 w 1481"/>
                <a:gd name="T27" fmla="*/ 151 h 199"/>
                <a:gd name="T28" fmla="*/ 1415 w 1481"/>
                <a:gd name="T29" fmla="*/ 175 h 199"/>
                <a:gd name="T30" fmla="*/ 1393 w 1481"/>
                <a:gd name="T31" fmla="*/ 191 h 199"/>
                <a:gd name="T32" fmla="*/ 1367 w 1481"/>
                <a:gd name="T33" fmla="*/ 175 h 199"/>
                <a:gd name="T34" fmla="*/ 1319 w 1481"/>
                <a:gd name="T35" fmla="*/ 139 h 199"/>
                <a:gd name="T36" fmla="*/ 1265 w 1481"/>
                <a:gd name="T37" fmla="*/ 115 h 199"/>
                <a:gd name="T38" fmla="*/ 1208 w 1481"/>
                <a:gd name="T39" fmla="*/ 103 h 199"/>
                <a:gd name="T40" fmla="*/ 1145 w 1481"/>
                <a:gd name="T41" fmla="*/ 99 h 199"/>
                <a:gd name="T42" fmla="*/ 1080 w 1481"/>
                <a:gd name="T43" fmla="*/ 103 h 199"/>
                <a:gd name="T44" fmla="*/ 1017 w 1481"/>
                <a:gd name="T45" fmla="*/ 123 h 199"/>
                <a:gd name="T46" fmla="*/ 955 w 1481"/>
                <a:gd name="T47" fmla="*/ 147 h 199"/>
                <a:gd name="T48" fmla="*/ 890 w 1481"/>
                <a:gd name="T49" fmla="*/ 163 h 199"/>
                <a:gd name="T50" fmla="*/ 782 w 1481"/>
                <a:gd name="T51" fmla="*/ 163 h 199"/>
                <a:gd name="T52" fmla="*/ 645 w 1481"/>
                <a:gd name="T53" fmla="*/ 163 h 199"/>
                <a:gd name="T54" fmla="*/ 495 w 1481"/>
                <a:gd name="T55" fmla="*/ 163 h 199"/>
                <a:gd name="T56" fmla="*/ 341 w 1481"/>
                <a:gd name="T57" fmla="*/ 159 h 199"/>
                <a:gd name="T58" fmla="*/ 202 w 1481"/>
                <a:gd name="T59" fmla="*/ 159 h 199"/>
                <a:gd name="T60" fmla="*/ 88 w 1481"/>
                <a:gd name="T61" fmla="*/ 159 h 199"/>
                <a:gd name="T62" fmla="*/ 17 w 1481"/>
                <a:gd name="T63" fmla="*/ 159 h 1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81"/>
                <a:gd name="T97" fmla="*/ 0 h 199"/>
                <a:gd name="T98" fmla="*/ 1481 w 1481"/>
                <a:gd name="T99" fmla="*/ 199 h 19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81" h="199">
                  <a:moveTo>
                    <a:pt x="0" y="159"/>
                  </a:moveTo>
                  <a:lnTo>
                    <a:pt x="11" y="147"/>
                  </a:lnTo>
                  <a:lnTo>
                    <a:pt x="26" y="135"/>
                  </a:lnTo>
                  <a:lnTo>
                    <a:pt x="43" y="115"/>
                  </a:lnTo>
                  <a:lnTo>
                    <a:pt x="60" y="95"/>
                  </a:lnTo>
                  <a:lnTo>
                    <a:pt x="77" y="75"/>
                  </a:lnTo>
                  <a:lnTo>
                    <a:pt x="94" y="55"/>
                  </a:lnTo>
                  <a:lnTo>
                    <a:pt x="108" y="40"/>
                  </a:lnTo>
                  <a:lnTo>
                    <a:pt x="117" y="28"/>
                  </a:lnTo>
                  <a:lnTo>
                    <a:pt x="273" y="75"/>
                  </a:lnTo>
                  <a:lnTo>
                    <a:pt x="409" y="107"/>
                  </a:lnTo>
                  <a:lnTo>
                    <a:pt x="529" y="123"/>
                  </a:lnTo>
                  <a:lnTo>
                    <a:pt x="634" y="123"/>
                  </a:lnTo>
                  <a:lnTo>
                    <a:pt x="728" y="115"/>
                  </a:lnTo>
                  <a:lnTo>
                    <a:pt x="810" y="99"/>
                  </a:lnTo>
                  <a:lnTo>
                    <a:pt x="881" y="79"/>
                  </a:lnTo>
                  <a:lnTo>
                    <a:pt x="949" y="55"/>
                  </a:lnTo>
                  <a:lnTo>
                    <a:pt x="1009" y="36"/>
                  </a:lnTo>
                  <a:lnTo>
                    <a:pt x="1069" y="16"/>
                  </a:lnTo>
                  <a:lnTo>
                    <a:pt x="1125" y="4"/>
                  </a:lnTo>
                  <a:lnTo>
                    <a:pt x="1185" y="0"/>
                  </a:lnTo>
                  <a:lnTo>
                    <a:pt x="1250" y="8"/>
                  </a:lnTo>
                  <a:lnTo>
                    <a:pt x="1319" y="28"/>
                  </a:lnTo>
                  <a:lnTo>
                    <a:pt x="1395" y="67"/>
                  </a:lnTo>
                  <a:lnTo>
                    <a:pt x="1481" y="123"/>
                  </a:lnTo>
                  <a:lnTo>
                    <a:pt x="1469" y="131"/>
                  </a:lnTo>
                  <a:lnTo>
                    <a:pt x="1455" y="143"/>
                  </a:lnTo>
                  <a:lnTo>
                    <a:pt x="1441" y="151"/>
                  </a:lnTo>
                  <a:lnTo>
                    <a:pt x="1427" y="163"/>
                  </a:lnTo>
                  <a:lnTo>
                    <a:pt x="1415" y="175"/>
                  </a:lnTo>
                  <a:lnTo>
                    <a:pt x="1404" y="183"/>
                  </a:lnTo>
                  <a:lnTo>
                    <a:pt x="1393" y="191"/>
                  </a:lnTo>
                  <a:lnTo>
                    <a:pt x="1387" y="199"/>
                  </a:lnTo>
                  <a:lnTo>
                    <a:pt x="1367" y="175"/>
                  </a:lnTo>
                  <a:lnTo>
                    <a:pt x="1344" y="155"/>
                  </a:lnTo>
                  <a:lnTo>
                    <a:pt x="1319" y="139"/>
                  </a:lnTo>
                  <a:lnTo>
                    <a:pt x="1293" y="127"/>
                  </a:lnTo>
                  <a:lnTo>
                    <a:pt x="1265" y="115"/>
                  </a:lnTo>
                  <a:lnTo>
                    <a:pt x="1236" y="107"/>
                  </a:lnTo>
                  <a:lnTo>
                    <a:pt x="1208" y="103"/>
                  </a:lnTo>
                  <a:lnTo>
                    <a:pt x="1177" y="99"/>
                  </a:lnTo>
                  <a:lnTo>
                    <a:pt x="1145" y="99"/>
                  </a:lnTo>
                  <a:lnTo>
                    <a:pt x="1114" y="99"/>
                  </a:lnTo>
                  <a:lnTo>
                    <a:pt x="1080" y="103"/>
                  </a:lnTo>
                  <a:lnTo>
                    <a:pt x="1049" y="111"/>
                  </a:lnTo>
                  <a:lnTo>
                    <a:pt x="1017" y="123"/>
                  </a:lnTo>
                  <a:lnTo>
                    <a:pt x="986" y="131"/>
                  </a:lnTo>
                  <a:lnTo>
                    <a:pt x="955" y="147"/>
                  </a:lnTo>
                  <a:lnTo>
                    <a:pt x="926" y="163"/>
                  </a:lnTo>
                  <a:lnTo>
                    <a:pt x="890" y="163"/>
                  </a:lnTo>
                  <a:lnTo>
                    <a:pt x="838" y="163"/>
                  </a:lnTo>
                  <a:lnTo>
                    <a:pt x="782" y="163"/>
                  </a:lnTo>
                  <a:lnTo>
                    <a:pt x="716" y="163"/>
                  </a:lnTo>
                  <a:lnTo>
                    <a:pt x="645" y="163"/>
                  </a:lnTo>
                  <a:lnTo>
                    <a:pt x="571" y="163"/>
                  </a:lnTo>
                  <a:lnTo>
                    <a:pt x="495" y="163"/>
                  </a:lnTo>
                  <a:lnTo>
                    <a:pt x="418" y="159"/>
                  </a:lnTo>
                  <a:lnTo>
                    <a:pt x="341" y="159"/>
                  </a:lnTo>
                  <a:lnTo>
                    <a:pt x="267" y="159"/>
                  </a:lnTo>
                  <a:lnTo>
                    <a:pt x="202" y="159"/>
                  </a:lnTo>
                  <a:lnTo>
                    <a:pt x="139" y="159"/>
                  </a:lnTo>
                  <a:lnTo>
                    <a:pt x="88" y="159"/>
                  </a:lnTo>
                  <a:lnTo>
                    <a:pt x="45" y="159"/>
                  </a:lnTo>
                  <a:lnTo>
                    <a:pt x="17" y="159"/>
                  </a:lnTo>
                  <a:lnTo>
                    <a:pt x="0" y="159"/>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12" name="Freeform 7"/>
            <p:cNvSpPr>
              <a:spLocks/>
            </p:cNvSpPr>
            <p:nvPr/>
          </p:nvSpPr>
          <p:spPr bwMode="auto">
            <a:xfrm>
              <a:off x="2739" y="2416"/>
              <a:ext cx="1475" cy="307"/>
            </a:xfrm>
            <a:custGeom>
              <a:avLst/>
              <a:gdLst>
                <a:gd name="T0" fmla="*/ 0 w 1475"/>
                <a:gd name="T1" fmla="*/ 227 h 307"/>
                <a:gd name="T2" fmla="*/ 96 w 1475"/>
                <a:gd name="T3" fmla="*/ 140 h 307"/>
                <a:gd name="T4" fmla="*/ 190 w 1475"/>
                <a:gd name="T5" fmla="*/ 76 h 307"/>
                <a:gd name="T6" fmla="*/ 284 w 1475"/>
                <a:gd name="T7" fmla="*/ 32 h 307"/>
                <a:gd name="T8" fmla="*/ 375 w 1475"/>
                <a:gd name="T9" fmla="*/ 8 h 307"/>
                <a:gd name="T10" fmla="*/ 466 w 1475"/>
                <a:gd name="T11" fmla="*/ 0 h 307"/>
                <a:gd name="T12" fmla="*/ 554 w 1475"/>
                <a:gd name="T13" fmla="*/ 4 h 307"/>
                <a:gd name="T14" fmla="*/ 642 w 1475"/>
                <a:gd name="T15" fmla="*/ 16 h 307"/>
                <a:gd name="T16" fmla="*/ 727 w 1475"/>
                <a:gd name="T17" fmla="*/ 36 h 307"/>
                <a:gd name="T18" fmla="*/ 809 w 1475"/>
                <a:gd name="T19" fmla="*/ 60 h 307"/>
                <a:gd name="T20" fmla="*/ 889 w 1475"/>
                <a:gd name="T21" fmla="*/ 84 h 307"/>
                <a:gd name="T22" fmla="*/ 969 w 1475"/>
                <a:gd name="T23" fmla="*/ 108 h 307"/>
                <a:gd name="T24" fmla="*/ 1043 w 1475"/>
                <a:gd name="T25" fmla="*/ 128 h 307"/>
                <a:gd name="T26" fmla="*/ 1116 w 1475"/>
                <a:gd name="T27" fmla="*/ 140 h 307"/>
                <a:gd name="T28" fmla="*/ 1185 w 1475"/>
                <a:gd name="T29" fmla="*/ 140 h 307"/>
                <a:gd name="T30" fmla="*/ 1253 w 1475"/>
                <a:gd name="T31" fmla="*/ 124 h 307"/>
                <a:gd name="T32" fmla="*/ 1315 w 1475"/>
                <a:gd name="T33" fmla="*/ 96 h 307"/>
                <a:gd name="T34" fmla="*/ 1330 w 1475"/>
                <a:gd name="T35" fmla="*/ 112 h 307"/>
                <a:gd name="T36" fmla="*/ 1344 w 1475"/>
                <a:gd name="T37" fmla="*/ 132 h 307"/>
                <a:gd name="T38" fmla="*/ 1361 w 1475"/>
                <a:gd name="T39" fmla="*/ 155 h 307"/>
                <a:gd name="T40" fmla="*/ 1384 w 1475"/>
                <a:gd name="T41" fmla="*/ 183 h 307"/>
                <a:gd name="T42" fmla="*/ 1403 w 1475"/>
                <a:gd name="T43" fmla="*/ 211 h 307"/>
                <a:gd name="T44" fmla="*/ 1426 w 1475"/>
                <a:gd name="T45" fmla="*/ 235 h 307"/>
                <a:gd name="T46" fmla="*/ 1449 w 1475"/>
                <a:gd name="T47" fmla="*/ 259 h 307"/>
                <a:gd name="T48" fmla="*/ 1475 w 1475"/>
                <a:gd name="T49" fmla="*/ 275 h 307"/>
                <a:gd name="T50" fmla="*/ 702 w 1475"/>
                <a:gd name="T51" fmla="*/ 275 h 307"/>
                <a:gd name="T52" fmla="*/ 684 w 1475"/>
                <a:gd name="T53" fmla="*/ 255 h 307"/>
                <a:gd name="T54" fmla="*/ 662 w 1475"/>
                <a:gd name="T55" fmla="*/ 235 h 307"/>
                <a:gd name="T56" fmla="*/ 630 w 1475"/>
                <a:gd name="T57" fmla="*/ 215 h 307"/>
                <a:gd name="T58" fmla="*/ 599 w 1475"/>
                <a:gd name="T59" fmla="*/ 203 h 307"/>
                <a:gd name="T60" fmla="*/ 559 w 1475"/>
                <a:gd name="T61" fmla="*/ 187 h 307"/>
                <a:gd name="T62" fmla="*/ 520 w 1475"/>
                <a:gd name="T63" fmla="*/ 179 h 307"/>
                <a:gd name="T64" fmla="*/ 474 w 1475"/>
                <a:gd name="T65" fmla="*/ 175 h 307"/>
                <a:gd name="T66" fmla="*/ 432 w 1475"/>
                <a:gd name="T67" fmla="*/ 171 h 307"/>
                <a:gd name="T68" fmla="*/ 383 w 1475"/>
                <a:gd name="T69" fmla="*/ 171 h 307"/>
                <a:gd name="T70" fmla="*/ 338 w 1475"/>
                <a:gd name="T71" fmla="*/ 179 h 307"/>
                <a:gd name="T72" fmla="*/ 292 w 1475"/>
                <a:gd name="T73" fmla="*/ 187 h 307"/>
                <a:gd name="T74" fmla="*/ 250 w 1475"/>
                <a:gd name="T75" fmla="*/ 199 h 307"/>
                <a:gd name="T76" fmla="*/ 207 w 1475"/>
                <a:gd name="T77" fmla="*/ 219 h 307"/>
                <a:gd name="T78" fmla="*/ 167 w 1475"/>
                <a:gd name="T79" fmla="*/ 243 h 307"/>
                <a:gd name="T80" fmla="*/ 133 w 1475"/>
                <a:gd name="T81" fmla="*/ 271 h 307"/>
                <a:gd name="T82" fmla="*/ 102 w 1475"/>
                <a:gd name="T83" fmla="*/ 307 h 307"/>
                <a:gd name="T84" fmla="*/ 93 w 1475"/>
                <a:gd name="T85" fmla="*/ 295 h 307"/>
                <a:gd name="T86" fmla="*/ 82 w 1475"/>
                <a:gd name="T87" fmla="*/ 283 h 307"/>
                <a:gd name="T88" fmla="*/ 71 w 1475"/>
                <a:gd name="T89" fmla="*/ 275 h 307"/>
                <a:gd name="T90" fmla="*/ 59 w 1475"/>
                <a:gd name="T91" fmla="*/ 263 h 307"/>
                <a:gd name="T92" fmla="*/ 45 w 1475"/>
                <a:gd name="T93" fmla="*/ 251 h 307"/>
                <a:gd name="T94" fmla="*/ 34 w 1475"/>
                <a:gd name="T95" fmla="*/ 243 h 307"/>
                <a:gd name="T96" fmla="*/ 17 w 1475"/>
                <a:gd name="T97" fmla="*/ 235 h 307"/>
                <a:gd name="T98" fmla="*/ 0 w 1475"/>
                <a:gd name="T99" fmla="*/ 227 h 3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475"/>
                <a:gd name="T151" fmla="*/ 0 h 307"/>
                <a:gd name="T152" fmla="*/ 1475 w 1475"/>
                <a:gd name="T153" fmla="*/ 307 h 30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475" h="307">
                  <a:moveTo>
                    <a:pt x="0" y="227"/>
                  </a:moveTo>
                  <a:lnTo>
                    <a:pt x="96" y="140"/>
                  </a:lnTo>
                  <a:lnTo>
                    <a:pt x="190" y="76"/>
                  </a:lnTo>
                  <a:lnTo>
                    <a:pt x="284" y="32"/>
                  </a:lnTo>
                  <a:lnTo>
                    <a:pt x="375" y="8"/>
                  </a:lnTo>
                  <a:lnTo>
                    <a:pt x="466" y="0"/>
                  </a:lnTo>
                  <a:lnTo>
                    <a:pt x="554" y="4"/>
                  </a:lnTo>
                  <a:lnTo>
                    <a:pt x="642" y="16"/>
                  </a:lnTo>
                  <a:lnTo>
                    <a:pt x="727" y="36"/>
                  </a:lnTo>
                  <a:lnTo>
                    <a:pt x="809" y="60"/>
                  </a:lnTo>
                  <a:lnTo>
                    <a:pt x="889" y="84"/>
                  </a:lnTo>
                  <a:lnTo>
                    <a:pt x="969" y="108"/>
                  </a:lnTo>
                  <a:lnTo>
                    <a:pt x="1043" y="128"/>
                  </a:lnTo>
                  <a:lnTo>
                    <a:pt x="1116" y="140"/>
                  </a:lnTo>
                  <a:lnTo>
                    <a:pt x="1185" y="140"/>
                  </a:lnTo>
                  <a:lnTo>
                    <a:pt x="1253" y="124"/>
                  </a:lnTo>
                  <a:lnTo>
                    <a:pt x="1315" y="96"/>
                  </a:lnTo>
                  <a:lnTo>
                    <a:pt x="1330" y="112"/>
                  </a:lnTo>
                  <a:lnTo>
                    <a:pt x="1344" y="132"/>
                  </a:lnTo>
                  <a:lnTo>
                    <a:pt x="1361" y="155"/>
                  </a:lnTo>
                  <a:lnTo>
                    <a:pt x="1384" y="183"/>
                  </a:lnTo>
                  <a:lnTo>
                    <a:pt x="1403" y="211"/>
                  </a:lnTo>
                  <a:lnTo>
                    <a:pt x="1426" y="235"/>
                  </a:lnTo>
                  <a:lnTo>
                    <a:pt x="1449" y="259"/>
                  </a:lnTo>
                  <a:lnTo>
                    <a:pt x="1475" y="275"/>
                  </a:lnTo>
                  <a:lnTo>
                    <a:pt x="702" y="275"/>
                  </a:lnTo>
                  <a:lnTo>
                    <a:pt x="684" y="255"/>
                  </a:lnTo>
                  <a:lnTo>
                    <a:pt x="662" y="235"/>
                  </a:lnTo>
                  <a:lnTo>
                    <a:pt x="630" y="215"/>
                  </a:lnTo>
                  <a:lnTo>
                    <a:pt x="599" y="203"/>
                  </a:lnTo>
                  <a:lnTo>
                    <a:pt x="559" y="187"/>
                  </a:lnTo>
                  <a:lnTo>
                    <a:pt x="520" y="179"/>
                  </a:lnTo>
                  <a:lnTo>
                    <a:pt x="474" y="175"/>
                  </a:lnTo>
                  <a:lnTo>
                    <a:pt x="432" y="171"/>
                  </a:lnTo>
                  <a:lnTo>
                    <a:pt x="383" y="171"/>
                  </a:lnTo>
                  <a:lnTo>
                    <a:pt x="338" y="179"/>
                  </a:lnTo>
                  <a:lnTo>
                    <a:pt x="292" y="187"/>
                  </a:lnTo>
                  <a:lnTo>
                    <a:pt x="250" y="199"/>
                  </a:lnTo>
                  <a:lnTo>
                    <a:pt x="207" y="219"/>
                  </a:lnTo>
                  <a:lnTo>
                    <a:pt x="167" y="243"/>
                  </a:lnTo>
                  <a:lnTo>
                    <a:pt x="133" y="271"/>
                  </a:lnTo>
                  <a:lnTo>
                    <a:pt x="102" y="307"/>
                  </a:lnTo>
                  <a:lnTo>
                    <a:pt x="93" y="295"/>
                  </a:lnTo>
                  <a:lnTo>
                    <a:pt x="82" y="283"/>
                  </a:lnTo>
                  <a:lnTo>
                    <a:pt x="71" y="275"/>
                  </a:lnTo>
                  <a:lnTo>
                    <a:pt x="59" y="263"/>
                  </a:lnTo>
                  <a:lnTo>
                    <a:pt x="45" y="251"/>
                  </a:lnTo>
                  <a:lnTo>
                    <a:pt x="34" y="243"/>
                  </a:lnTo>
                  <a:lnTo>
                    <a:pt x="17" y="235"/>
                  </a:lnTo>
                  <a:lnTo>
                    <a:pt x="0" y="227"/>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13" name="Freeform 8"/>
            <p:cNvSpPr>
              <a:spLocks/>
            </p:cNvSpPr>
            <p:nvPr/>
          </p:nvSpPr>
          <p:spPr bwMode="auto">
            <a:xfrm>
              <a:off x="2730" y="2305"/>
              <a:ext cx="1324" cy="334"/>
            </a:xfrm>
            <a:custGeom>
              <a:avLst/>
              <a:gdLst>
                <a:gd name="T0" fmla="*/ 0 w 1324"/>
                <a:gd name="T1" fmla="*/ 235 h 334"/>
                <a:gd name="T2" fmla="*/ 74 w 1324"/>
                <a:gd name="T3" fmla="*/ 143 h 334"/>
                <a:gd name="T4" fmla="*/ 156 w 1324"/>
                <a:gd name="T5" fmla="*/ 76 h 334"/>
                <a:gd name="T6" fmla="*/ 241 w 1324"/>
                <a:gd name="T7" fmla="*/ 32 h 334"/>
                <a:gd name="T8" fmla="*/ 329 w 1324"/>
                <a:gd name="T9" fmla="*/ 8 h 334"/>
                <a:gd name="T10" fmla="*/ 423 w 1324"/>
                <a:gd name="T11" fmla="*/ 0 h 334"/>
                <a:gd name="T12" fmla="*/ 517 w 1324"/>
                <a:gd name="T13" fmla="*/ 4 h 334"/>
                <a:gd name="T14" fmla="*/ 611 w 1324"/>
                <a:gd name="T15" fmla="*/ 20 h 334"/>
                <a:gd name="T16" fmla="*/ 705 w 1324"/>
                <a:gd name="T17" fmla="*/ 40 h 334"/>
                <a:gd name="T18" fmla="*/ 796 w 1324"/>
                <a:gd name="T19" fmla="*/ 68 h 334"/>
                <a:gd name="T20" fmla="*/ 884 w 1324"/>
                <a:gd name="T21" fmla="*/ 99 h 334"/>
                <a:gd name="T22" fmla="*/ 969 w 1324"/>
                <a:gd name="T23" fmla="*/ 127 h 334"/>
                <a:gd name="T24" fmla="*/ 1048 w 1324"/>
                <a:gd name="T25" fmla="*/ 151 h 334"/>
                <a:gd name="T26" fmla="*/ 1122 w 1324"/>
                <a:gd name="T27" fmla="*/ 167 h 334"/>
                <a:gd name="T28" fmla="*/ 1191 w 1324"/>
                <a:gd name="T29" fmla="*/ 175 h 334"/>
                <a:gd name="T30" fmla="*/ 1250 w 1324"/>
                <a:gd name="T31" fmla="*/ 167 h 334"/>
                <a:gd name="T32" fmla="*/ 1299 w 1324"/>
                <a:gd name="T33" fmla="*/ 147 h 334"/>
                <a:gd name="T34" fmla="*/ 1324 w 1324"/>
                <a:gd name="T35" fmla="*/ 199 h 334"/>
                <a:gd name="T36" fmla="*/ 1264 w 1324"/>
                <a:gd name="T37" fmla="*/ 227 h 334"/>
                <a:gd name="T38" fmla="*/ 1202 w 1324"/>
                <a:gd name="T39" fmla="*/ 235 h 334"/>
                <a:gd name="T40" fmla="*/ 1134 w 1324"/>
                <a:gd name="T41" fmla="*/ 231 h 334"/>
                <a:gd name="T42" fmla="*/ 1063 w 1324"/>
                <a:gd name="T43" fmla="*/ 219 h 334"/>
                <a:gd name="T44" fmla="*/ 989 w 1324"/>
                <a:gd name="T45" fmla="*/ 199 h 334"/>
                <a:gd name="T46" fmla="*/ 912 w 1324"/>
                <a:gd name="T47" fmla="*/ 171 h 334"/>
                <a:gd name="T48" fmla="*/ 832 w 1324"/>
                <a:gd name="T49" fmla="*/ 147 h 334"/>
                <a:gd name="T50" fmla="*/ 747 w 1324"/>
                <a:gd name="T51" fmla="*/ 119 h 334"/>
                <a:gd name="T52" fmla="*/ 662 w 1324"/>
                <a:gd name="T53" fmla="*/ 99 h 334"/>
                <a:gd name="T54" fmla="*/ 574 w 1324"/>
                <a:gd name="T55" fmla="*/ 87 h 334"/>
                <a:gd name="T56" fmla="*/ 483 w 1324"/>
                <a:gd name="T57" fmla="*/ 83 h 334"/>
                <a:gd name="T58" fmla="*/ 389 w 1324"/>
                <a:gd name="T59" fmla="*/ 95 h 334"/>
                <a:gd name="T60" fmla="*/ 295 w 1324"/>
                <a:gd name="T61" fmla="*/ 123 h 334"/>
                <a:gd name="T62" fmla="*/ 199 w 1324"/>
                <a:gd name="T63" fmla="*/ 171 h 334"/>
                <a:gd name="T64" fmla="*/ 99 w 1324"/>
                <a:gd name="T65" fmla="*/ 239 h 334"/>
                <a:gd name="T66" fmla="*/ 0 w 1324"/>
                <a:gd name="T67" fmla="*/ 334 h 334"/>
                <a:gd name="T68" fmla="*/ 3 w 1324"/>
                <a:gd name="T69" fmla="*/ 314 h 334"/>
                <a:gd name="T70" fmla="*/ 3 w 1324"/>
                <a:gd name="T71" fmla="*/ 290 h 334"/>
                <a:gd name="T72" fmla="*/ 3 w 1324"/>
                <a:gd name="T73" fmla="*/ 263 h 334"/>
                <a:gd name="T74" fmla="*/ 0 w 1324"/>
                <a:gd name="T75" fmla="*/ 235 h 3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24"/>
                <a:gd name="T115" fmla="*/ 0 h 334"/>
                <a:gd name="T116" fmla="*/ 1324 w 1324"/>
                <a:gd name="T117" fmla="*/ 334 h 3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24" h="334">
                  <a:moveTo>
                    <a:pt x="0" y="235"/>
                  </a:moveTo>
                  <a:lnTo>
                    <a:pt x="74" y="143"/>
                  </a:lnTo>
                  <a:lnTo>
                    <a:pt x="156" y="76"/>
                  </a:lnTo>
                  <a:lnTo>
                    <a:pt x="241" y="32"/>
                  </a:lnTo>
                  <a:lnTo>
                    <a:pt x="329" y="8"/>
                  </a:lnTo>
                  <a:lnTo>
                    <a:pt x="423" y="0"/>
                  </a:lnTo>
                  <a:lnTo>
                    <a:pt x="517" y="4"/>
                  </a:lnTo>
                  <a:lnTo>
                    <a:pt x="611" y="20"/>
                  </a:lnTo>
                  <a:lnTo>
                    <a:pt x="705" y="40"/>
                  </a:lnTo>
                  <a:lnTo>
                    <a:pt x="796" y="68"/>
                  </a:lnTo>
                  <a:lnTo>
                    <a:pt x="884" y="99"/>
                  </a:lnTo>
                  <a:lnTo>
                    <a:pt x="969" y="127"/>
                  </a:lnTo>
                  <a:lnTo>
                    <a:pt x="1048" y="151"/>
                  </a:lnTo>
                  <a:lnTo>
                    <a:pt x="1122" y="167"/>
                  </a:lnTo>
                  <a:lnTo>
                    <a:pt x="1191" y="175"/>
                  </a:lnTo>
                  <a:lnTo>
                    <a:pt x="1250" y="167"/>
                  </a:lnTo>
                  <a:lnTo>
                    <a:pt x="1299" y="147"/>
                  </a:lnTo>
                  <a:lnTo>
                    <a:pt x="1324" y="199"/>
                  </a:lnTo>
                  <a:lnTo>
                    <a:pt x="1264" y="227"/>
                  </a:lnTo>
                  <a:lnTo>
                    <a:pt x="1202" y="235"/>
                  </a:lnTo>
                  <a:lnTo>
                    <a:pt x="1134" y="231"/>
                  </a:lnTo>
                  <a:lnTo>
                    <a:pt x="1063" y="219"/>
                  </a:lnTo>
                  <a:lnTo>
                    <a:pt x="989" y="199"/>
                  </a:lnTo>
                  <a:lnTo>
                    <a:pt x="912" y="171"/>
                  </a:lnTo>
                  <a:lnTo>
                    <a:pt x="832" y="147"/>
                  </a:lnTo>
                  <a:lnTo>
                    <a:pt x="747" y="119"/>
                  </a:lnTo>
                  <a:lnTo>
                    <a:pt x="662" y="99"/>
                  </a:lnTo>
                  <a:lnTo>
                    <a:pt x="574" y="87"/>
                  </a:lnTo>
                  <a:lnTo>
                    <a:pt x="483" y="83"/>
                  </a:lnTo>
                  <a:lnTo>
                    <a:pt x="389" y="95"/>
                  </a:lnTo>
                  <a:lnTo>
                    <a:pt x="295" y="123"/>
                  </a:lnTo>
                  <a:lnTo>
                    <a:pt x="199" y="171"/>
                  </a:lnTo>
                  <a:lnTo>
                    <a:pt x="99" y="239"/>
                  </a:lnTo>
                  <a:lnTo>
                    <a:pt x="0" y="334"/>
                  </a:lnTo>
                  <a:lnTo>
                    <a:pt x="3" y="314"/>
                  </a:lnTo>
                  <a:lnTo>
                    <a:pt x="3" y="290"/>
                  </a:lnTo>
                  <a:lnTo>
                    <a:pt x="3" y="263"/>
                  </a:lnTo>
                  <a:lnTo>
                    <a:pt x="0" y="235"/>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14" name="Freeform 9"/>
            <p:cNvSpPr>
              <a:spLocks/>
            </p:cNvSpPr>
            <p:nvPr/>
          </p:nvSpPr>
          <p:spPr bwMode="auto">
            <a:xfrm>
              <a:off x="2922" y="2627"/>
              <a:ext cx="466" cy="68"/>
            </a:xfrm>
            <a:custGeom>
              <a:avLst/>
              <a:gdLst>
                <a:gd name="T0" fmla="*/ 466 w 466"/>
                <a:gd name="T1" fmla="*/ 68 h 68"/>
                <a:gd name="T2" fmla="*/ 0 w 466"/>
                <a:gd name="T3" fmla="*/ 68 h 68"/>
                <a:gd name="T4" fmla="*/ 23 w 466"/>
                <a:gd name="T5" fmla="*/ 52 h 68"/>
                <a:gd name="T6" fmla="*/ 49 w 466"/>
                <a:gd name="T7" fmla="*/ 36 h 68"/>
                <a:gd name="T8" fmla="*/ 77 w 466"/>
                <a:gd name="T9" fmla="*/ 24 h 68"/>
                <a:gd name="T10" fmla="*/ 108 w 466"/>
                <a:gd name="T11" fmla="*/ 16 h 68"/>
                <a:gd name="T12" fmla="*/ 140 w 466"/>
                <a:gd name="T13" fmla="*/ 8 h 68"/>
                <a:gd name="T14" fmla="*/ 171 w 466"/>
                <a:gd name="T15" fmla="*/ 4 h 68"/>
                <a:gd name="T16" fmla="*/ 205 w 466"/>
                <a:gd name="T17" fmla="*/ 0 h 68"/>
                <a:gd name="T18" fmla="*/ 239 w 466"/>
                <a:gd name="T19" fmla="*/ 0 h 68"/>
                <a:gd name="T20" fmla="*/ 273 w 466"/>
                <a:gd name="T21" fmla="*/ 4 h 68"/>
                <a:gd name="T22" fmla="*/ 304 w 466"/>
                <a:gd name="T23" fmla="*/ 8 h 68"/>
                <a:gd name="T24" fmla="*/ 336 w 466"/>
                <a:gd name="T25" fmla="*/ 12 h 68"/>
                <a:gd name="T26" fmla="*/ 367 w 466"/>
                <a:gd name="T27" fmla="*/ 20 h 68"/>
                <a:gd name="T28" fmla="*/ 395 w 466"/>
                <a:gd name="T29" fmla="*/ 28 h 68"/>
                <a:gd name="T30" fmla="*/ 421 w 466"/>
                <a:gd name="T31" fmla="*/ 40 h 68"/>
                <a:gd name="T32" fmla="*/ 446 w 466"/>
                <a:gd name="T33" fmla="*/ 52 h 68"/>
                <a:gd name="T34" fmla="*/ 466 w 466"/>
                <a:gd name="T35" fmla="*/ 68 h 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6"/>
                <a:gd name="T55" fmla="*/ 0 h 68"/>
                <a:gd name="T56" fmla="*/ 466 w 466"/>
                <a:gd name="T57" fmla="*/ 68 h 6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6" h="68">
                  <a:moveTo>
                    <a:pt x="466" y="68"/>
                  </a:moveTo>
                  <a:lnTo>
                    <a:pt x="0" y="68"/>
                  </a:lnTo>
                  <a:lnTo>
                    <a:pt x="23" y="52"/>
                  </a:lnTo>
                  <a:lnTo>
                    <a:pt x="49" y="36"/>
                  </a:lnTo>
                  <a:lnTo>
                    <a:pt x="77" y="24"/>
                  </a:lnTo>
                  <a:lnTo>
                    <a:pt x="108" y="16"/>
                  </a:lnTo>
                  <a:lnTo>
                    <a:pt x="140" y="8"/>
                  </a:lnTo>
                  <a:lnTo>
                    <a:pt x="171" y="4"/>
                  </a:lnTo>
                  <a:lnTo>
                    <a:pt x="205" y="0"/>
                  </a:lnTo>
                  <a:lnTo>
                    <a:pt x="239" y="0"/>
                  </a:lnTo>
                  <a:lnTo>
                    <a:pt x="273" y="4"/>
                  </a:lnTo>
                  <a:lnTo>
                    <a:pt x="304" y="8"/>
                  </a:lnTo>
                  <a:lnTo>
                    <a:pt x="336" y="12"/>
                  </a:lnTo>
                  <a:lnTo>
                    <a:pt x="367" y="20"/>
                  </a:lnTo>
                  <a:lnTo>
                    <a:pt x="395" y="28"/>
                  </a:lnTo>
                  <a:lnTo>
                    <a:pt x="421" y="40"/>
                  </a:lnTo>
                  <a:lnTo>
                    <a:pt x="446" y="52"/>
                  </a:lnTo>
                  <a:lnTo>
                    <a:pt x="466" y="68"/>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15" name="Freeform 10"/>
            <p:cNvSpPr>
              <a:spLocks/>
            </p:cNvSpPr>
            <p:nvPr/>
          </p:nvSpPr>
          <p:spPr bwMode="auto">
            <a:xfrm>
              <a:off x="2225" y="2656"/>
              <a:ext cx="253" cy="28"/>
            </a:xfrm>
            <a:custGeom>
              <a:avLst/>
              <a:gdLst>
                <a:gd name="T0" fmla="*/ 0 w 253"/>
                <a:gd name="T1" fmla="*/ 24 h 28"/>
                <a:gd name="T2" fmla="*/ 31 w 253"/>
                <a:gd name="T3" fmla="*/ 12 h 28"/>
                <a:gd name="T4" fmla="*/ 65 w 253"/>
                <a:gd name="T5" fmla="*/ 8 h 28"/>
                <a:gd name="T6" fmla="*/ 102 w 253"/>
                <a:gd name="T7" fmla="*/ 4 h 28"/>
                <a:gd name="T8" fmla="*/ 139 w 253"/>
                <a:gd name="T9" fmla="*/ 0 h 28"/>
                <a:gd name="T10" fmla="*/ 173 w 253"/>
                <a:gd name="T11" fmla="*/ 4 h 28"/>
                <a:gd name="T12" fmla="*/ 205 w 253"/>
                <a:gd name="T13" fmla="*/ 8 h 28"/>
                <a:gd name="T14" fmla="*/ 230 w 253"/>
                <a:gd name="T15" fmla="*/ 16 h 28"/>
                <a:gd name="T16" fmla="*/ 253 w 253"/>
                <a:gd name="T17" fmla="*/ 28 h 28"/>
                <a:gd name="T18" fmla="*/ 0 w 253"/>
                <a:gd name="T19" fmla="*/ 24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3"/>
                <a:gd name="T31" fmla="*/ 0 h 28"/>
                <a:gd name="T32" fmla="*/ 253 w 253"/>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3" h="28">
                  <a:moveTo>
                    <a:pt x="0" y="24"/>
                  </a:moveTo>
                  <a:lnTo>
                    <a:pt x="31" y="12"/>
                  </a:lnTo>
                  <a:lnTo>
                    <a:pt x="65" y="8"/>
                  </a:lnTo>
                  <a:lnTo>
                    <a:pt x="102" y="4"/>
                  </a:lnTo>
                  <a:lnTo>
                    <a:pt x="139" y="0"/>
                  </a:lnTo>
                  <a:lnTo>
                    <a:pt x="173" y="4"/>
                  </a:lnTo>
                  <a:lnTo>
                    <a:pt x="205" y="8"/>
                  </a:lnTo>
                  <a:lnTo>
                    <a:pt x="230" y="16"/>
                  </a:lnTo>
                  <a:lnTo>
                    <a:pt x="253" y="28"/>
                  </a:lnTo>
                  <a:lnTo>
                    <a:pt x="0" y="24"/>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16" name="Freeform 11"/>
            <p:cNvSpPr>
              <a:spLocks/>
            </p:cNvSpPr>
            <p:nvPr/>
          </p:nvSpPr>
          <p:spPr bwMode="auto">
            <a:xfrm>
              <a:off x="3829" y="1087"/>
              <a:ext cx="469" cy="1664"/>
            </a:xfrm>
            <a:custGeom>
              <a:avLst/>
              <a:gdLst>
                <a:gd name="T0" fmla="*/ 0 w 469"/>
                <a:gd name="T1" fmla="*/ 0 h 1664"/>
                <a:gd name="T2" fmla="*/ 242 w 469"/>
                <a:gd name="T3" fmla="*/ 1377 h 1664"/>
                <a:gd name="T4" fmla="*/ 253 w 469"/>
                <a:gd name="T5" fmla="*/ 1397 h 1664"/>
                <a:gd name="T6" fmla="*/ 273 w 469"/>
                <a:gd name="T7" fmla="*/ 1429 h 1664"/>
                <a:gd name="T8" fmla="*/ 299 w 469"/>
                <a:gd name="T9" fmla="*/ 1469 h 1664"/>
                <a:gd name="T10" fmla="*/ 327 w 469"/>
                <a:gd name="T11" fmla="*/ 1509 h 1664"/>
                <a:gd name="T12" fmla="*/ 358 w 469"/>
                <a:gd name="T13" fmla="*/ 1552 h 1664"/>
                <a:gd name="T14" fmla="*/ 395 w 469"/>
                <a:gd name="T15" fmla="*/ 1596 h 1664"/>
                <a:gd name="T16" fmla="*/ 432 w 469"/>
                <a:gd name="T17" fmla="*/ 1632 h 1664"/>
                <a:gd name="T18" fmla="*/ 469 w 469"/>
                <a:gd name="T19" fmla="*/ 1664 h 1664"/>
                <a:gd name="T20" fmla="*/ 111 w 469"/>
                <a:gd name="T21" fmla="*/ 191 h 1664"/>
                <a:gd name="T22" fmla="*/ 100 w 469"/>
                <a:gd name="T23" fmla="*/ 175 h 1664"/>
                <a:gd name="T24" fmla="*/ 85 w 469"/>
                <a:gd name="T25" fmla="*/ 151 h 1664"/>
                <a:gd name="T26" fmla="*/ 68 w 469"/>
                <a:gd name="T27" fmla="*/ 128 h 1664"/>
                <a:gd name="T28" fmla="*/ 51 w 469"/>
                <a:gd name="T29" fmla="*/ 100 h 1664"/>
                <a:gd name="T30" fmla="*/ 37 w 469"/>
                <a:gd name="T31" fmla="*/ 72 h 1664"/>
                <a:gd name="T32" fmla="*/ 23 w 469"/>
                <a:gd name="T33" fmla="*/ 48 h 1664"/>
                <a:gd name="T34" fmla="*/ 9 w 469"/>
                <a:gd name="T35" fmla="*/ 20 h 1664"/>
                <a:gd name="T36" fmla="*/ 0 w 469"/>
                <a:gd name="T37" fmla="*/ 0 h 166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9"/>
                <a:gd name="T58" fmla="*/ 0 h 1664"/>
                <a:gd name="T59" fmla="*/ 469 w 469"/>
                <a:gd name="T60" fmla="*/ 1664 h 166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9" h="1664">
                  <a:moveTo>
                    <a:pt x="0" y="0"/>
                  </a:moveTo>
                  <a:lnTo>
                    <a:pt x="242" y="1377"/>
                  </a:lnTo>
                  <a:lnTo>
                    <a:pt x="253" y="1397"/>
                  </a:lnTo>
                  <a:lnTo>
                    <a:pt x="273" y="1429"/>
                  </a:lnTo>
                  <a:lnTo>
                    <a:pt x="299" y="1469"/>
                  </a:lnTo>
                  <a:lnTo>
                    <a:pt x="327" y="1509"/>
                  </a:lnTo>
                  <a:lnTo>
                    <a:pt x="358" y="1552"/>
                  </a:lnTo>
                  <a:lnTo>
                    <a:pt x="395" y="1596"/>
                  </a:lnTo>
                  <a:lnTo>
                    <a:pt x="432" y="1632"/>
                  </a:lnTo>
                  <a:lnTo>
                    <a:pt x="469" y="1664"/>
                  </a:lnTo>
                  <a:lnTo>
                    <a:pt x="111" y="191"/>
                  </a:lnTo>
                  <a:lnTo>
                    <a:pt x="100" y="175"/>
                  </a:lnTo>
                  <a:lnTo>
                    <a:pt x="85" y="151"/>
                  </a:lnTo>
                  <a:lnTo>
                    <a:pt x="68" y="128"/>
                  </a:lnTo>
                  <a:lnTo>
                    <a:pt x="51" y="100"/>
                  </a:lnTo>
                  <a:lnTo>
                    <a:pt x="37" y="72"/>
                  </a:lnTo>
                  <a:lnTo>
                    <a:pt x="23" y="48"/>
                  </a:lnTo>
                  <a:lnTo>
                    <a:pt x="9" y="20"/>
                  </a:lnTo>
                  <a:lnTo>
                    <a:pt x="0" y="0"/>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17" name="Freeform 12"/>
            <p:cNvSpPr>
              <a:spLocks/>
            </p:cNvSpPr>
            <p:nvPr/>
          </p:nvSpPr>
          <p:spPr bwMode="auto">
            <a:xfrm>
              <a:off x="1400" y="987"/>
              <a:ext cx="974" cy="1472"/>
            </a:xfrm>
            <a:custGeom>
              <a:avLst/>
              <a:gdLst>
                <a:gd name="T0" fmla="*/ 244 w 974"/>
                <a:gd name="T1" fmla="*/ 0 h 1472"/>
                <a:gd name="T2" fmla="*/ 273 w 974"/>
                <a:gd name="T3" fmla="*/ 7 h 1472"/>
                <a:gd name="T4" fmla="*/ 68 w 974"/>
                <a:gd name="T5" fmla="*/ 1162 h 1472"/>
                <a:gd name="T6" fmla="*/ 91 w 974"/>
                <a:gd name="T7" fmla="*/ 1225 h 1472"/>
                <a:gd name="T8" fmla="*/ 122 w 974"/>
                <a:gd name="T9" fmla="*/ 1277 h 1472"/>
                <a:gd name="T10" fmla="*/ 156 w 974"/>
                <a:gd name="T11" fmla="*/ 1321 h 1472"/>
                <a:gd name="T12" fmla="*/ 199 w 974"/>
                <a:gd name="T13" fmla="*/ 1349 h 1472"/>
                <a:gd name="T14" fmla="*/ 244 w 974"/>
                <a:gd name="T15" fmla="*/ 1369 h 1472"/>
                <a:gd name="T16" fmla="*/ 292 w 974"/>
                <a:gd name="T17" fmla="*/ 1381 h 1472"/>
                <a:gd name="T18" fmla="*/ 344 w 974"/>
                <a:gd name="T19" fmla="*/ 1389 h 1472"/>
                <a:gd name="T20" fmla="*/ 398 w 974"/>
                <a:gd name="T21" fmla="*/ 1385 h 1472"/>
                <a:gd name="T22" fmla="*/ 452 w 974"/>
                <a:gd name="T23" fmla="*/ 1377 h 1472"/>
                <a:gd name="T24" fmla="*/ 508 w 974"/>
                <a:gd name="T25" fmla="*/ 1369 h 1472"/>
                <a:gd name="T26" fmla="*/ 562 w 974"/>
                <a:gd name="T27" fmla="*/ 1353 h 1472"/>
                <a:gd name="T28" fmla="*/ 616 w 974"/>
                <a:gd name="T29" fmla="*/ 1337 h 1472"/>
                <a:gd name="T30" fmla="*/ 670 w 974"/>
                <a:gd name="T31" fmla="*/ 1321 h 1472"/>
                <a:gd name="T32" fmla="*/ 719 w 974"/>
                <a:gd name="T33" fmla="*/ 1305 h 1472"/>
                <a:gd name="T34" fmla="*/ 767 w 974"/>
                <a:gd name="T35" fmla="*/ 1289 h 1472"/>
                <a:gd name="T36" fmla="*/ 810 w 974"/>
                <a:gd name="T37" fmla="*/ 1277 h 1472"/>
                <a:gd name="T38" fmla="*/ 830 w 974"/>
                <a:gd name="T39" fmla="*/ 1281 h 1472"/>
                <a:gd name="T40" fmla="*/ 849 w 974"/>
                <a:gd name="T41" fmla="*/ 1285 h 1472"/>
                <a:gd name="T42" fmla="*/ 869 w 974"/>
                <a:gd name="T43" fmla="*/ 1285 h 1472"/>
                <a:gd name="T44" fmla="*/ 889 w 974"/>
                <a:gd name="T45" fmla="*/ 1289 h 1472"/>
                <a:gd name="T46" fmla="*/ 906 w 974"/>
                <a:gd name="T47" fmla="*/ 1297 h 1472"/>
                <a:gd name="T48" fmla="*/ 926 w 974"/>
                <a:gd name="T49" fmla="*/ 1301 h 1472"/>
                <a:gd name="T50" fmla="*/ 949 w 974"/>
                <a:gd name="T51" fmla="*/ 1309 h 1472"/>
                <a:gd name="T52" fmla="*/ 974 w 974"/>
                <a:gd name="T53" fmla="*/ 1317 h 1472"/>
                <a:gd name="T54" fmla="*/ 898 w 974"/>
                <a:gd name="T55" fmla="*/ 1317 h 1472"/>
                <a:gd name="T56" fmla="*/ 824 w 974"/>
                <a:gd name="T57" fmla="*/ 1325 h 1472"/>
                <a:gd name="T58" fmla="*/ 758 w 974"/>
                <a:gd name="T59" fmla="*/ 1337 h 1472"/>
                <a:gd name="T60" fmla="*/ 699 w 974"/>
                <a:gd name="T61" fmla="*/ 1353 h 1472"/>
                <a:gd name="T62" fmla="*/ 642 w 974"/>
                <a:gd name="T63" fmla="*/ 1373 h 1472"/>
                <a:gd name="T64" fmla="*/ 588 w 974"/>
                <a:gd name="T65" fmla="*/ 1393 h 1472"/>
                <a:gd name="T66" fmla="*/ 534 w 974"/>
                <a:gd name="T67" fmla="*/ 1412 h 1472"/>
                <a:gd name="T68" fmla="*/ 483 w 974"/>
                <a:gd name="T69" fmla="*/ 1432 h 1472"/>
                <a:gd name="T70" fmla="*/ 432 w 974"/>
                <a:gd name="T71" fmla="*/ 1448 h 1472"/>
                <a:gd name="T72" fmla="*/ 381 w 974"/>
                <a:gd name="T73" fmla="*/ 1464 h 1472"/>
                <a:gd name="T74" fmla="*/ 327 w 974"/>
                <a:gd name="T75" fmla="*/ 1472 h 1472"/>
                <a:gd name="T76" fmla="*/ 270 w 974"/>
                <a:gd name="T77" fmla="*/ 1472 h 1472"/>
                <a:gd name="T78" fmla="*/ 210 w 974"/>
                <a:gd name="T79" fmla="*/ 1468 h 1472"/>
                <a:gd name="T80" fmla="*/ 145 w 974"/>
                <a:gd name="T81" fmla="*/ 1452 h 1472"/>
                <a:gd name="T82" fmla="*/ 76 w 974"/>
                <a:gd name="T83" fmla="*/ 1424 h 1472"/>
                <a:gd name="T84" fmla="*/ 0 w 974"/>
                <a:gd name="T85" fmla="*/ 1389 h 1472"/>
                <a:gd name="T86" fmla="*/ 244 w 974"/>
                <a:gd name="T87" fmla="*/ 0 h 14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74"/>
                <a:gd name="T133" fmla="*/ 0 h 1472"/>
                <a:gd name="T134" fmla="*/ 974 w 974"/>
                <a:gd name="T135" fmla="*/ 1472 h 147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74" h="1472">
                  <a:moveTo>
                    <a:pt x="244" y="0"/>
                  </a:moveTo>
                  <a:lnTo>
                    <a:pt x="273" y="7"/>
                  </a:lnTo>
                  <a:lnTo>
                    <a:pt x="68" y="1162"/>
                  </a:lnTo>
                  <a:lnTo>
                    <a:pt x="91" y="1225"/>
                  </a:lnTo>
                  <a:lnTo>
                    <a:pt x="122" y="1277"/>
                  </a:lnTo>
                  <a:lnTo>
                    <a:pt x="156" y="1321"/>
                  </a:lnTo>
                  <a:lnTo>
                    <a:pt x="199" y="1349"/>
                  </a:lnTo>
                  <a:lnTo>
                    <a:pt x="244" y="1369"/>
                  </a:lnTo>
                  <a:lnTo>
                    <a:pt x="292" y="1381"/>
                  </a:lnTo>
                  <a:lnTo>
                    <a:pt x="344" y="1389"/>
                  </a:lnTo>
                  <a:lnTo>
                    <a:pt x="398" y="1385"/>
                  </a:lnTo>
                  <a:lnTo>
                    <a:pt x="452" y="1377"/>
                  </a:lnTo>
                  <a:lnTo>
                    <a:pt x="508" y="1369"/>
                  </a:lnTo>
                  <a:lnTo>
                    <a:pt x="562" y="1353"/>
                  </a:lnTo>
                  <a:lnTo>
                    <a:pt x="616" y="1337"/>
                  </a:lnTo>
                  <a:lnTo>
                    <a:pt x="670" y="1321"/>
                  </a:lnTo>
                  <a:lnTo>
                    <a:pt x="719" y="1305"/>
                  </a:lnTo>
                  <a:lnTo>
                    <a:pt x="767" y="1289"/>
                  </a:lnTo>
                  <a:lnTo>
                    <a:pt x="810" y="1277"/>
                  </a:lnTo>
                  <a:lnTo>
                    <a:pt x="830" y="1281"/>
                  </a:lnTo>
                  <a:lnTo>
                    <a:pt x="849" y="1285"/>
                  </a:lnTo>
                  <a:lnTo>
                    <a:pt x="869" y="1285"/>
                  </a:lnTo>
                  <a:lnTo>
                    <a:pt x="889" y="1289"/>
                  </a:lnTo>
                  <a:lnTo>
                    <a:pt x="906" y="1297"/>
                  </a:lnTo>
                  <a:lnTo>
                    <a:pt x="926" y="1301"/>
                  </a:lnTo>
                  <a:lnTo>
                    <a:pt x="949" y="1309"/>
                  </a:lnTo>
                  <a:lnTo>
                    <a:pt x="974" y="1317"/>
                  </a:lnTo>
                  <a:lnTo>
                    <a:pt x="898" y="1317"/>
                  </a:lnTo>
                  <a:lnTo>
                    <a:pt x="824" y="1325"/>
                  </a:lnTo>
                  <a:lnTo>
                    <a:pt x="758" y="1337"/>
                  </a:lnTo>
                  <a:lnTo>
                    <a:pt x="699" y="1353"/>
                  </a:lnTo>
                  <a:lnTo>
                    <a:pt x="642" y="1373"/>
                  </a:lnTo>
                  <a:lnTo>
                    <a:pt x="588" y="1393"/>
                  </a:lnTo>
                  <a:lnTo>
                    <a:pt x="534" y="1412"/>
                  </a:lnTo>
                  <a:lnTo>
                    <a:pt x="483" y="1432"/>
                  </a:lnTo>
                  <a:lnTo>
                    <a:pt x="432" y="1448"/>
                  </a:lnTo>
                  <a:lnTo>
                    <a:pt x="381" y="1464"/>
                  </a:lnTo>
                  <a:lnTo>
                    <a:pt x="327" y="1472"/>
                  </a:lnTo>
                  <a:lnTo>
                    <a:pt x="270" y="1472"/>
                  </a:lnTo>
                  <a:lnTo>
                    <a:pt x="210" y="1468"/>
                  </a:lnTo>
                  <a:lnTo>
                    <a:pt x="145" y="1452"/>
                  </a:lnTo>
                  <a:lnTo>
                    <a:pt x="76" y="1424"/>
                  </a:lnTo>
                  <a:lnTo>
                    <a:pt x="0" y="1389"/>
                  </a:lnTo>
                  <a:lnTo>
                    <a:pt x="24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18" name="Freeform 13"/>
            <p:cNvSpPr>
              <a:spLocks/>
            </p:cNvSpPr>
            <p:nvPr/>
          </p:nvSpPr>
          <p:spPr bwMode="auto">
            <a:xfrm>
              <a:off x="1498" y="1413"/>
              <a:ext cx="682" cy="928"/>
            </a:xfrm>
            <a:custGeom>
              <a:avLst/>
              <a:gdLst>
                <a:gd name="T0" fmla="*/ 131 w 682"/>
                <a:gd name="T1" fmla="*/ 0 h 928"/>
                <a:gd name="T2" fmla="*/ 122 w 682"/>
                <a:gd name="T3" fmla="*/ 56 h 928"/>
                <a:gd name="T4" fmla="*/ 105 w 682"/>
                <a:gd name="T5" fmla="*/ 152 h 928"/>
                <a:gd name="T6" fmla="*/ 83 w 682"/>
                <a:gd name="T7" fmla="*/ 271 h 928"/>
                <a:gd name="T8" fmla="*/ 60 w 682"/>
                <a:gd name="T9" fmla="*/ 402 h 928"/>
                <a:gd name="T10" fmla="*/ 37 w 682"/>
                <a:gd name="T11" fmla="*/ 526 h 928"/>
                <a:gd name="T12" fmla="*/ 17 w 682"/>
                <a:gd name="T13" fmla="*/ 633 h 928"/>
                <a:gd name="T14" fmla="*/ 6 w 682"/>
                <a:gd name="T15" fmla="*/ 709 h 928"/>
                <a:gd name="T16" fmla="*/ 0 w 682"/>
                <a:gd name="T17" fmla="*/ 737 h 928"/>
                <a:gd name="T18" fmla="*/ 23 w 682"/>
                <a:gd name="T19" fmla="*/ 796 h 928"/>
                <a:gd name="T20" fmla="*/ 54 w 682"/>
                <a:gd name="T21" fmla="*/ 844 h 928"/>
                <a:gd name="T22" fmla="*/ 91 w 682"/>
                <a:gd name="T23" fmla="*/ 880 h 928"/>
                <a:gd name="T24" fmla="*/ 134 w 682"/>
                <a:gd name="T25" fmla="*/ 904 h 928"/>
                <a:gd name="T26" fmla="*/ 182 w 682"/>
                <a:gd name="T27" fmla="*/ 920 h 928"/>
                <a:gd name="T28" fmla="*/ 233 w 682"/>
                <a:gd name="T29" fmla="*/ 928 h 928"/>
                <a:gd name="T30" fmla="*/ 287 w 682"/>
                <a:gd name="T31" fmla="*/ 928 h 928"/>
                <a:gd name="T32" fmla="*/ 341 w 682"/>
                <a:gd name="T33" fmla="*/ 924 h 928"/>
                <a:gd name="T34" fmla="*/ 398 w 682"/>
                <a:gd name="T35" fmla="*/ 916 h 928"/>
                <a:gd name="T36" fmla="*/ 452 w 682"/>
                <a:gd name="T37" fmla="*/ 904 h 928"/>
                <a:gd name="T38" fmla="*/ 503 w 682"/>
                <a:gd name="T39" fmla="*/ 892 h 928"/>
                <a:gd name="T40" fmla="*/ 549 w 682"/>
                <a:gd name="T41" fmla="*/ 876 h 928"/>
                <a:gd name="T42" fmla="*/ 594 w 682"/>
                <a:gd name="T43" fmla="*/ 864 h 928"/>
                <a:gd name="T44" fmla="*/ 631 w 682"/>
                <a:gd name="T45" fmla="*/ 856 h 928"/>
                <a:gd name="T46" fmla="*/ 659 w 682"/>
                <a:gd name="T47" fmla="*/ 848 h 928"/>
                <a:gd name="T48" fmla="*/ 682 w 682"/>
                <a:gd name="T49" fmla="*/ 844 h 928"/>
                <a:gd name="T50" fmla="*/ 617 w 682"/>
                <a:gd name="T51" fmla="*/ 832 h 928"/>
                <a:gd name="T52" fmla="*/ 554 w 682"/>
                <a:gd name="T53" fmla="*/ 816 h 928"/>
                <a:gd name="T54" fmla="*/ 495 w 682"/>
                <a:gd name="T55" fmla="*/ 796 h 928"/>
                <a:gd name="T56" fmla="*/ 438 w 682"/>
                <a:gd name="T57" fmla="*/ 769 h 928"/>
                <a:gd name="T58" fmla="*/ 387 w 682"/>
                <a:gd name="T59" fmla="*/ 741 h 928"/>
                <a:gd name="T60" fmla="*/ 338 w 682"/>
                <a:gd name="T61" fmla="*/ 705 h 928"/>
                <a:gd name="T62" fmla="*/ 296 w 682"/>
                <a:gd name="T63" fmla="*/ 665 h 928"/>
                <a:gd name="T64" fmla="*/ 259 w 682"/>
                <a:gd name="T65" fmla="*/ 617 h 928"/>
                <a:gd name="T66" fmla="*/ 222 w 682"/>
                <a:gd name="T67" fmla="*/ 566 h 928"/>
                <a:gd name="T68" fmla="*/ 193 w 682"/>
                <a:gd name="T69" fmla="*/ 506 h 928"/>
                <a:gd name="T70" fmla="*/ 171 w 682"/>
                <a:gd name="T71" fmla="*/ 442 h 928"/>
                <a:gd name="T72" fmla="*/ 151 w 682"/>
                <a:gd name="T73" fmla="*/ 367 h 928"/>
                <a:gd name="T74" fmla="*/ 137 w 682"/>
                <a:gd name="T75" fmla="*/ 287 h 928"/>
                <a:gd name="T76" fmla="*/ 128 w 682"/>
                <a:gd name="T77" fmla="*/ 199 h 928"/>
                <a:gd name="T78" fmla="*/ 128 w 682"/>
                <a:gd name="T79" fmla="*/ 104 h 928"/>
                <a:gd name="T80" fmla="*/ 131 w 682"/>
                <a:gd name="T81" fmla="*/ 0 h 9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82"/>
                <a:gd name="T124" fmla="*/ 0 h 928"/>
                <a:gd name="T125" fmla="*/ 682 w 682"/>
                <a:gd name="T126" fmla="*/ 928 h 92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82" h="928">
                  <a:moveTo>
                    <a:pt x="131" y="0"/>
                  </a:moveTo>
                  <a:lnTo>
                    <a:pt x="122" y="56"/>
                  </a:lnTo>
                  <a:lnTo>
                    <a:pt x="105" y="152"/>
                  </a:lnTo>
                  <a:lnTo>
                    <a:pt x="83" y="271"/>
                  </a:lnTo>
                  <a:lnTo>
                    <a:pt x="60" y="402"/>
                  </a:lnTo>
                  <a:lnTo>
                    <a:pt x="37" y="526"/>
                  </a:lnTo>
                  <a:lnTo>
                    <a:pt x="17" y="633"/>
                  </a:lnTo>
                  <a:lnTo>
                    <a:pt x="6" y="709"/>
                  </a:lnTo>
                  <a:lnTo>
                    <a:pt x="0" y="737"/>
                  </a:lnTo>
                  <a:lnTo>
                    <a:pt x="23" y="796"/>
                  </a:lnTo>
                  <a:lnTo>
                    <a:pt x="54" y="844"/>
                  </a:lnTo>
                  <a:lnTo>
                    <a:pt x="91" y="880"/>
                  </a:lnTo>
                  <a:lnTo>
                    <a:pt x="134" y="904"/>
                  </a:lnTo>
                  <a:lnTo>
                    <a:pt x="182" y="920"/>
                  </a:lnTo>
                  <a:lnTo>
                    <a:pt x="233" y="928"/>
                  </a:lnTo>
                  <a:lnTo>
                    <a:pt x="287" y="928"/>
                  </a:lnTo>
                  <a:lnTo>
                    <a:pt x="341" y="924"/>
                  </a:lnTo>
                  <a:lnTo>
                    <a:pt x="398" y="916"/>
                  </a:lnTo>
                  <a:lnTo>
                    <a:pt x="452" y="904"/>
                  </a:lnTo>
                  <a:lnTo>
                    <a:pt x="503" y="892"/>
                  </a:lnTo>
                  <a:lnTo>
                    <a:pt x="549" y="876"/>
                  </a:lnTo>
                  <a:lnTo>
                    <a:pt x="594" y="864"/>
                  </a:lnTo>
                  <a:lnTo>
                    <a:pt x="631" y="856"/>
                  </a:lnTo>
                  <a:lnTo>
                    <a:pt x="659" y="848"/>
                  </a:lnTo>
                  <a:lnTo>
                    <a:pt x="682" y="844"/>
                  </a:lnTo>
                  <a:lnTo>
                    <a:pt x="617" y="832"/>
                  </a:lnTo>
                  <a:lnTo>
                    <a:pt x="554" y="816"/>
                  </a:lnTo>
                  <a:lnTo>
                    <a:pt x="495" y="796"/>
                  </a:lnTo>
                  <a:lnTo>
                    <a:pt x="438" y="769"/>
                  </a:lnTo>
                  <a:lnTo>
                    <a:pt x="387" y="741"/>
                  </a:lnTo>
                  <a:lnTo>
                    <a:pt x="338" y="705"/>
                  </a:lnTo>
                  <a:lnTo>
                    <a:pt x="296" y="665"/>
                  </a:lnTo>
                  <a:lnTo>
                    <a:pt x="259" y="617"/>
                  </a:lnTo>
                  <a:lnTo>
                    <a:pt x="222" y="566"/>
                  </a:lnTo>
                  <a:lnTo>
                    <a:pt x="193" y="506"/>
                  </a:lnTo>
                  <a:lnTo>
                    <a:pt x="171" y="442"/>
                  </a:lnTo>
                  <a:lnTo>
                    <a:pt x="151" y="367"/>
                  </a:lnTo>
                  <a:lnTo>
                    <a:pt x="137" y="287"/>
                  </a:lnTo>
                  <a:lnTo>
                    <a:pt x="128" y="199"/>
                  </a:lnTo>
                  <a:lnTo>
                    <a:pt x="128" y="104"/>
                  </a:lnTo>
                  <a:lnTo>
                    <a:pt x="13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19" name="Freeform 14"/>
            <p:cNvSpPr>
              <a:spLocks/>
            </p:cNvSpPr>
            <p:nvPr/>
          </p:nvSpPr>
          <p:spPr bwMode="auto">
            <a:xfrm>
              <a:off x="1652" y="957"/>
              <a:ext cx="1058" cy="1532"/>
            </a:xfrm>
            <a:custGeom>
              <a:avLst/>
              <a:gdLst>
                <a:gd name="T0" fmla="*/ 268 w 1058"/>
                <a:gd name="T1" fmla="*/ 923 h 1532"/>
                <a:gd name="T2" fmla="*/ 140 w 1058"/>
                <a:gd name="T3" fmla="*/ 871 h 1532"/>
                <a:gd name="T4" fmla="*/ 60 w 1058"/>
                <a:gd name="T5" fmla="*/ 780 h 1532"/>
                <a:gd name="T6" fmla="*/ 18 w 1058"/>
                <a:gd name="T7" fmla="*/ 656 h 1532"/>
                <a:gd name="T8" fmla="*/ 0 w 1058"/>
                <a:gd name="T9" fmla="*/ 517 h 1532"/>
                <a:gd name="T10" fmla="*/ 6 w 1058"/>
                <a:gd name="T11" fmla="*/ 370 h 1532"/>
                <a:gd name="T12" fmla="*/ 23 w 1058"/>
                <a:gd name="T13" fmla="*/ 231 h 1532"/>
                <a:gd name="T14" fmla="*/ 43 w 1058"/>
                <a:gd name="T15" fmla="*/ 103 h 1532"/>
                <a:gd name="T16" fmla="*/ 57 w 1058"/>
                <a:gd name="T17" fmla="*/ 0 h 1532"/>
                <a:gd name="T18" fmla="*/ 89 w 1058"/>
                <a:gd name="T19" fmla="*/ 20 h 1532"/>
                <a:gd name="T20" fmla="*/ 117 w 1058"/>
                <a:gd name="T21" fmla="*/ 36 h 1532"/>
                <a:gd name="T22" fmla="*/ 148 w 1058"/>
                <a:gd name="T23" fmla="*/ 52 h 1532"/>
                <a:gd name="T24" fmla="*/ 180 w 1058"/>
                <a:gd name="T25" fmla="*/ 59 h 1532"/>
                <a:gd name="T26" fmla="*/ 211 w 1058"/>
                <a:gd name="T27" fmla="*/ 71 h 1532"/>
                <a:gd name="T28" fmla="*/ 245 w 1058"/>
                <a:gd name="T29" fmla="*/ 79 h 1532"/>
                <a:gd name="T30" fmla="*/ 276 w 1058"/>
                <a:gd name="T31" fmla="*/ 83 h 1532"/>
                <a:gd name="T32" fmla="*/ 307 w 1058"/>
                <a:gd name="T33" fmla="*/ 87 h 1532"/>
                <a:gd name="T34" fmla="*/ 361 w 1058"/>
                <a:gd name="T35" fmla="*/ 87 h 1532"/>
                <a:gd name="T36" fmla="*/ 415 w 1058"/>
                <a:gd name="T37" fmla="*/ 87 h 1532"/>
                <a:gd name="T38" fmla="*/ 469 w 1058"/>
                <a:gd name="T39" fmla="*/ 83 h 1532"/>
                <a:gd name="T40" fmla="*/ 521 w 1058"/>
                <a:gd name="T41" fmla="*/ 75 h 1532"/>
                <a:gd name="T42" fmla="*/ 575 w 1058"/>
                <a:gd name="T43" fmla="*/ 67 h 1532"/>
                <a:gd name="T44" fmla="*/ 626 w 1058"/>
                <a:gd name="T45" fmla="*/ 59 h 1532"/>
                <a:gd name="T46" fmla="*/ 677 w 1058"/>
                <a:gd name="T47" fmla="*/ 55 h 1532"/>
                <a:gd name="T48" fmla="*/ 725 w 1058"/>
                <a:gd name="T49" fmla="*/ 52 h 1532"/>
                <a:gd name="T50" fmla="*/ 773 w 1058"/>
                <a:gd name="T51" fmla="*/ 52 h 1532"/>
                <a:gd name="T52" fmla="*/ 819 w 1058"/>
                <a:gd name="T53" fmla="*/ 59 h 1532"/>
                <a:gd name="T54" fmla="*/ 864 w 1058"/>
                <a:gd name="T55" fmla="*/ 67 h 1532"/>
                <a:gd name="T56" fmla="*/ 907 w 1058"/>
                <a:gd name="T57" fmla="*/ 83 h 1532"/>
                <a:gd name="T58" fmla="*/ 950 w 1058"/>
                <a:gd name="T59" fmla="*/ 111 h 1532"/>
                <a:gd name="T60" fmla="*/ 987 w 1058"/>
                <a:gd name="T61" fmla="*/ 143 h 1532"/>
                <a:gd name="T62" fmla="*/ 1024 w 1058"/>
                <a:gd name="T63" fmla="*/ 187 h 1532"/>
                <a:gd name="T64" fmla="*/ 1058 w 1058"/>
                <a:gd name="T65" fmla="*/ 239 h 1532"/>
                <a:gd name="T66" fmla="*/ 1058 w 1058"/>
                <a:gd name="T67" fmla="*/ 1532 h 1532"/>
                <a:gd name="T68" fmla="*/ 1001 w 1058"/>
                <a:gd name="T69" fmla="*/ 1472 h 1532"/>
                <a:gd name="T70" fmla="*/ 944 w 1058"/>
                <a:gd name="T71" fmla="*/ 1425 h 1532"/>
                <a:gd name="T72" fmla="*/ 887 w 1058"/>
                <a:gd name="T73" fmla="*/ 1389 h 1532"/>
                <a:gd name="T74" fmla="*/ 830 w 1058"/>
                <a:gd name="T75" fmla="*/ 1365 h 1532"/>
                <a:gd name="T76" fmla="*/ 776 w 1058"/>
                <a:gd name="T77" fmla="*/ 1345 h 1532"/>
                <a:gd name="T78" fmla="*/ 725 w 1058"/>
                <a:gd name="T79" fmla="*/ 1333 h 1532"/>
                <a:gd name="T80" fmla="*/ 674 w 1058"/>
                <a:gd name="T81" fmla="*/ 1321 h 1532"/>
                <a:gd name="T82" fmla="*/ 626 w 1058"/>
                <a:gd name="T83" fmla="*/ 1309 h 1532"/>
                <a:gd name="T84" fmla="*/ 583 w 1058"/>
                <a:gd name="T85" fmla="*/ 1293 h 1532"/>
                <a:gd name="T86" fmla="*/ 540 w 1058"/>
                <a:gd name="T87" fmla="*/ 1277 h 1532"/>
                <a:gd name="T88" fmla="*/ 501 w 1058"/>
                <a:gd name="T89" fmla="*/ 1250 h 1532"/>
                <a:gd name="T90" fmla="*/ 467 w 1058"/>
                <a:gd name="T91" fmla="*/ 1214 h 1532"/>
                <a:gd name="T92" fmla="*/ 435 w 1058"/>
                <a:gd name="T93" fmla="*/ 1166 h 1532"/>
                <a:gd name="T94" fmla="*/ 410 w 1058"/>
                <a:gd name="T95" fmla="*/ 1106 h 1532"/>
                <a:gd name="T96" fmla="*/ 390 w 1058"/>
                <a:gd name="T97" fmla="*/ 1027 h 1532"/>
                <a:gd name="T98" fmla="*/ 373 w 1058"/>
                <a:gd name="T99" fmla="*/ 927 h 1532"/>
                <a:gd name="T100" fmla="*/ 359 w 1058"/>
                <a:gd name="T101" fmla="*/ 927 h 1532"/>
                <a:gd name="T102" fmla="*/ 344 w 1058"/>
                <a:gd name="T103" fmla="*/ 927 h 1532"/>
                <a:gd name="T104" fmla="*/ 330 w 1058"/>
                <a:gd name="T105" fmla="*/ 927 h 1532"/>
                <a:gd name="T106" fmla="*/ 316 w 1058"/>
                <a:gd name="T107" fmla="*/ 927 h 1532"/>
                <a:gd name="T108" fmla="*/ 305 w 1058"/>
                <a:gd name="T109" fmla="*/ 927 h 1532"/>
                <a:gd name="T110" fmla="*/ 290 w 1058"/>
                <a:gd name="T111" fmla="*/ 927 h 1532"/>
                <a:gd name="T112" fmla="*/ 279 w 1058"/>
                <a:gd name="T113" fmla="*/ 923 h 1532"/>
                <a:gd name="T114" fmla="*/ 268 w 1058"/>
                <a:gd name="T115" fmla="*/ 923 h 153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8"/>
                <a:gd name="T175" fmla="*/ 0 h 1532"/>
                <a:gd name="T176" fmla="*/ 1058 w 1058"/>
                <a:gd name="T177" fmla="*/ 1532 h 153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8" h="1532">
                  <a:moveTo>
                    <a:pt x="268" y="923"/>
                  </a:moveTo>
                  <a:lnTo>
                    <a:pt x="140" y="871"/>
                  </a:lnTo>
                  <a:lnTo>
                    <a:pt x="60" y="780"/>
                  </a:lnTo>
                  <a:lnTo>
                    <a:pt x="18" y="656"/>
                  </a:lnTo>
                  <a:lnTo>
                    <a:pt x="0" y="517"/>
                  </a:lnTo>
                  <a:lnTo>
                    <a:pt x="6" y="370"/>
                  </a:lnTo>
                  <a:lnTo>
                    <a:pt x="23" y="231"/>
                  </a:lnTo>
                  <a:lnTo>
                    <a:pt x="43" y="103"/>
                  </a:lnTo>
                  <a:lnTo>
                    <a:pt x="57" y="0"/>
                  </a:lnTo>
                  <a:lnTo>
                    <a:pt x="89" y="20"/>
                  </a:lnTo>
                  <a:lnTo>
                    <a:pt x="117" y="36"/>
                  </a:lnTo>
                  <a:lnTo>
                    <a:pt x="148" y="52"/>
                  </a:lnTo>
                  <a:lnTo>
                    <a:pt x="180" y="59"/>
                  </a:lnTo>
                  <a:lnTo>
                    <a:pt x="211" y="71"/>
                  </a:lnTo>
                  <a:lnTo>
                    <a:pt x="245" y="79"/>
                  </a:lnTo>
                  <a:lnTo>
                    <a:pt x="276" y="83"/>
                  </a:lnTo>
                  <a:lnTo>
                    <a:pt x="307" y="87"/>
                  </a:lnTo>
                  <a:lnTo>
                    <a:pt x="361" y="87"/>
                  </a:lnTo>
                  <a:lnTo>
                    <a:pt x="415" y="87"/>
                  </a:lnTo>
                  <a:lnTo>
                    <a:pt x="469" y="83"/>
                  </a:lnTo>
                  <a:lnTo>
                    <a:pt x="521" y="75"/>
                  </a:lnTo>
                  <a:lnTo>
                    <a:pt x="575" y="67"/>
                  </a:lnTo>
                  <a:lnTo>
                    <a:pt x="626" y="59"/>
                  </a:lnTo>
                  <a:lnTo>
                    <a:pt x="677" y="55"/>
                  </a:lnTo>
                  <a:lnTo>
                    <a:pt x="725" y="52"/>
                  </a:lnTo>
                  <a:lnTo>
                    <a:pt x="773" y="52"/>
                  </a:lnTo>
                  <a:lnTo>
                    <a:pt x="819" y="59"/>
                  </a:lnTo>
                  <a:lnTo>
                    <a:pt x="864" y="67"/>
                  </a:lnTo>
                  <a:lnTo>
                    <a:pt x="907" y="83"/>
                  </a:lnTo>
                  <a:lnTo>
                    <a:pt x="950" y="111"/>
                  </a:lnTo>
                  <a:lnTo>
                    <a:pt x="987" y="143"/>
                  </a:lnTo>
                  <a:lnTo>
                    <a:pt x="1024" y="187"/>
                  </a:lnTo>
                  <a:lnTo>
                    <a:pt x="1058" y="239"/>
                  </a:lnTo>
                  <a:lnTo>
                    <a:pt x="1058" y="1532"/>
                  </a:lnTo>
                  <a:lnTo>
                    <a:pt x="1001" y="1472"/>
                  </a:lnTo>
                  <a:lnTo>
                    <a:pt x="944" y="1425"/>
                  </a:lnTo>
                  <a:lnTo>
                    <a:pt x="887" y="1389"/>
                  </a:lnTo>
                  <a:lnTo>
                    <a:pt x="830" y="1365"/>
                  </a:lnTo>
                  <a:lnTo>
                    <a:pt x="776" y="1345"/>
                  </a:lnTo>
                  <a:lnTo>
                    <a:pt x="725" y="1333"/>
                  </a:lnTo>
                  <a:lnTo>
                    <a:pt x="674" y="1321"/>
                  </a:lnTo>
                  <a:lnTo>
                    <a:pt x="626" y="1309"/>
                  </a:lnTo>
                  <a:lnTo>
                    <a:pt x="583" y="1293"/>
                  </a:lnTo>
                  <a:lnTo>
                    <a:pt x="540" y="1277"/>
                  </a:lnTo>
                  <a:lnTo>
                    <a:pt x="501" y="1250"/>
                  </a:lnTo>
                  <a:lnTo>
                    <a:pt x="467" y="1214"/>
                  </a:lnTo>
                  <a:lnTo>
                    <a:pt x="435" y="1166"/>
                  </a:lnTo>
                  <a:lnTo>
                    <a:pt x="410" y="1106"/>
                  </a:lnTo>
                  <a:lnTo>
                    <a:pt x="390" y="1027"/>
                  </a:lnTo>
                  <a:lnTo>
                    <a:pt x="373" y="927"/>
                  </a:lnTo>
                  <a:lnTo>
                    <a:pt x="359" y="927"/>
                  </a:lnTo>
                  <a:lnTo>
                    <a:pt x="344" y="927"/>
                  </a:lnTo>
                  <a:lnTo>
                    <a:pt x="330" y="927"/>
                  </a:lnTo>
                  <a:lnTo>
                    <a:pt x="316" y="927"/>
                  </a:lnTo>
                  <a:lnTo>
                    <a:pt x="305" y="927"/>
                  </a:lnTo>
                  <a:lnTo>
                    <a:pt x="290" y="927"/>
                  </a:lnTo>
                  <a:lnTo>
                    <a:pt x="279" y="923"/>
                  </a:lnTo>
                  <a:lnTo>
                    <a:pt x="268" y="9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20" name="Freeform 15"/>
            <p:cNvSpPr>
              <a:spLocks/>
            </p:cNvSpPr>
            <p:nvPr/>
          </p:nvSpPr>
          <p:spPr bwMode="auto">
            <a:xfrm>
              <a:off x="1666" y="1710"/>
              <a:ext cx="457" cy="501"/>
            </a:xfrm>
            <a:custGeom>
              <a:avLst/>
              <a:gdLst>
                <a:gd name="T0" fmla="*/ 0 w 457"/>
                <a:gd name="T1" fmla="*/ 0 h 501"/>
                <a:gd name="T2" fmla="*/ 23 w 457"/>
                <a:gd name="T3" fmla="*/ 44 h 501"/>
                <a:gd name="T4" fmla="*/ 51 w 457"/>
                <a:gd name="T5" fmla="*/ 84 h 501"/>
                <a:gd name="T6" fmla="*/ 85 w 457"/>
                <a:gd name="T7" fmla="*/ 119 h 501"/>
                <a:gd name="T8" fmla="*/ 125 w 457"/>
                <a:gd name="T9" fmla="*/ 147 h 501"/>
                <a:gd name="T10" fmla="*/ 173 w 457"/>
                <a:gd name="T11" fmla="*/ 175 h 501"/>
                <a:gd name="T12" fmla="*/ 222 w 457"/>
                <a:gd name="T13" fmla="*/ 191 h 501"/>
                <a:gd name="T14" fmla="*/ 278 w 457"/>
                <a:gd name="T15" fmla="*/ 203 h 501"/>
                <a:gd name="T16" fmla="*/ 335 w 457"/>
                <a:gd name="T17" fmla="*/ 203 h 501"/>
                <a:gd name="T18" fmla="*/ 338 w 457"/>
                <a:gd name="T19" fmla="*/ 235 h 501"/>
                <a:gd name="T20" fmla="*/ 344 w 457"/>
                <a:gd name="T21" fmla="*/ 275 h 501"/>
                <a:gd name="T22" fmla="*/ 352 w 457"/>
                <a:gd name="T23" fmla="*/ 310 h 501"/>
                <a:gd name="T24" fmla="*/ 364 w 457"/>
                <a:gd name="T25" fmla="*/ 350 h 501"/>
                <a:gd name="T26" fmla="*/ 378 w 457"/>
                <a:gd name="T27" fmla="*/ 394 h 501"/>
                <a:gd name="T28" fmla="*/ 401 w 457"/>
                <a:gd name="T29" fmla="*/ 430 h 501"/>
                <a:gd name="T30" fmla="*/ 426 w 457"/>
                <a:gd name="T31" fmla="*/ 470 h 501"/>
                <a:gd name="T32" fmla="*/ 457 w 457"/>
                <a:gd name="T33" fmla="*/ 501 h 501"/>
                <a:gd name="T34" fmla="*/ 412 w 457"/>
                <a:gd name="T35" fmla="*/ 489 h 501"/>
                <a:gd name="T36" fmla="*/ 369 w 457"/>
                <a:gd name="T37" fmla="*/ 478 h 501"/>
                <a:gd name="T38" fmla="*/ 329 w 457"/>
                <a:gd name="T39" fmla="*/ 462 h 501"/>
                <a:gd name="T40" fmla="*/ 290 w 457"/>
                <a:gd name="T41" fmla="*/ 442 h 501"/>
                <a:gd name="T42" fmla="*/ 250 w 457"/>
                <a:gd name="T43" fmla="*/ 418 h 501"/>
                <a:gd name="T44" fmla="*/ 216 w 457"/>
                <a:gd name="T45" fmla="*/ 394 h 501"/>
                <a:gd name="T46" fmla="*/ 182 w 457"/>
                <a:gd name="T47" fmla="*/ 366 h 501"/>
                <a:gd name="T48" fmla="*/ 150 w 457"/>
                <a:gd name="T49" fmla="*/ 334 h 501"/>
                <a:gd name="T50" fmla="*/ 122 w 457"/>
                <a:gd name="T51" fmla="*/ 302 h 501"/>
                <a:gd name="T52" fmla="*/ 94 w 457"/>
                <a:gd name="T53" fmla="*/ 267 h 501"/>
                <a:gd name="T54" fmla="*/ 71 w 457"/>
                <a:gd name="T55" fmla="*/ 231 h 501"/>
                <a:gd name="T56" fmla="*/ 51 w 457"/>
                <a:gd name="T57" fmla="*/ 187 h 501"/>
                <a:gd name="T58" fmla="*/ 34 w 457"/>
                <a:gd name="T59" fmla="*/ 147 h 501"/>
                <a:gd name="T60" fmla="*/ 20 w 457"/>
                <a:gd name="T61" fmla="*/ 99 h 501"/>
                <a:gd name="T62" fmla="*/ 8 w 457"/>
                <a:gd name="T63" fmla="*/ 52 h 501"/>
                <a:gd name="T64" fmla="*/ 0 w 457"/>
                <a:gd name="T65" fmla="*/ 0 h 50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57"/>
                <a:gd name="T100" fmla="*/ 0 h 501"/>
                <a:gd name="T101" fmla="*/ 457 w 457"/>
                <a:gd name="T102" fmla="*/ 501 h 50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57" h="501">
                  <a:moveTo>
                    <a:pt x="0" y="0"/>
                  </a:moveTo>
                  <a:lnTo>
                    <a:pt x="23" y="44"/>
                  </a:lnTo>
                  <a:lnTo>
                    <a:pt x="51" y="84"/>
                  </a:lnTo>
                  <a:lnTo>
                    <a:pt x="85" y="119"/>
                  </a:lnTo>
                  <a:lnTo>
                    <a:pt x="125" y="147"/>
                  </a:lnTo>
                  <a:lnTo>
                    <a:pt x="173" y="175"/>
                  </a:lnTo>
                  <a:lnTo>
                    <a:pt x="222" y="191"/>
                  </a:lnTo>
                  <a:lnTo>
                    <a:pt x="278" y="203"/>
                  </a:lnTo>
                  <a:lnTo>
                    <a:pt x="335" y="203"/>
                  </a:lnTo>
                  <a:lnTo>
                    <a:pt x="338" y="235"/>
                  </a:lnTo>
                  <a:lnTo>
                    <a:pt x="344" y="275"/>
                  </a:lnTo>
                  <a:lnTo>
                    <a:pt x="352" y="310"/>
                  </a:lnTo>
                  <a:lnTo>
                    <a:pt x="364" y="350"/>
                  </a:lnTo>
                  <a:lnTo>
                    <a:pt x="378" y="394"/>
                  </a:lnTo>
                  <a:lnTo>
                    <a:pt x="401" y="430"/>
                  </a:lnTo>
                  <a:lnTo>
                    <a:pt x="426" y="470"/>
                  </a:lnTo>
                  <a:lnTo>
                    <a:pt x="457" y="501"/>
                  </a:lnTo>
                  <a:lnTo>
                    <a:pt x="412" y="489"/>
                  </a:lnTo>
                  <a:lnTo>
                    <a:pt x="369" y="478"/>
                  </a:lnTo>
                  <a:lnTo>
                    <a:pt x="329" y="462"/>
                  </a:lnTo>
                  <a:lnTo>
                    <a:pt x="290" y="442"/>
                  </a:lnTo>
                  <a:lnTo>
                    <a:pt x="250" y="418"/>
                  </a:lnTo>
                  <a:lnTo>
                    <a:pt x="216" y="394"/>
                  </a:lnTo>
                  <a:lnTo>
                    <a:pt x="182" y="366"/>
                  </a:lnTo>
                  <a:lnTo>
                    <a:pt x="150" y="334"/>
                  </a:lnTo>
                  <a:lnTo>
                    <a:pt x="122" y="302"/>
                  </a:lnTo>
                  <a:lnTo>
                    <a:pt x="94" y="267"/>
                  </a:lnTo>
                  <a:lnTo>
                    <a:pt x="71" y="231"/>
                  </a:lnTo>
                  <a:lnTo>
                    <a:pt x="51" y="187"/>
                  </a:lnTo>
                  <a:lnTo>
                    <a:pt x="34" y="147"/>
                  </a:lnTo>
                  <a:lnTo>
                    <a:pt x="20" y="99"/>
                  </a:lnTo>
                  <a:lnTo>
                    <a:pt x="8" y="52"/>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21" name="Freeform 16"/>
            <p:cNvSpPr>
              <a:spLocks/>
            </p:cNvSpPr>
            <p:nvPr/>
          </p:nvSpPr>
          <p:spPr bwMode="auto">
            <a:xfrm>
              <a:off x="1680" y="958"/>
              <a:ext cx="307" cy="923"/>
            </a:xfrm>
            <a:custGeom>
              <a:avLst/>
              <a:gdLst>
                <a:gd name="T0" fmla="*/ 307 w 307"/>
                <a:gd name="T1" fmla="*/ 87 h 923"/>
                <a:gd name="T2" fmla="*/ 276 w 307"/>
                <a:gd name="T3" fmla="*/ 83 h 923"/>
                <a:gd name="T4" fmla="*/ 245 w 307"/>
                <a:gd name="T5" fmla="*/ 79 h 923"/>
                <a:gd name="T6" fmla="*/ 211 w 307"/>
                <a:gd name="T7" fmla="*/ 71 h 923"/>
                <a:gd name="T8" fmla="*/ 180 w 307"/>
                <a:gd name="T9" fmla="*/ 59 h 923"/>
                <a:gd name="T10" fmla="*/ 148 w 307"/>
                <a:gd name="T11" fmla="*/ 52 h 923"/>
                <a:gd name="T12" fmla="*/ 117 w 307"/>
                <a:gd name="T13" fmla="*/ 36 h 923"/>
                <a:gd name="T14" fmla="*/ 89 w 307"/>
                <a:gd name="T15" fmla="*/ 20 h 923"/>
                <a:gd name="T16" fmla="*/ 57 w 307"/>
                <a:gd name="T17" fmla="*/ 0 h 923"/>
                <a:gd name="T18" fmla="*/ 43 w 307"/>
                <a:gd name="T19" fmla="*/ 103 h 923"/>
                <a:gd name="T20" fmla="*/ 23 w 307"/>
                <a:gd name="T21" fmla="*/ 231 h 923"/>
                <a:gd name="T22" fmla="*/ 6 w 307"/>
                <a:gd name="T23" fmla="*/ 370 h 923"/>
                <a:gd name="T24" fmla="*/ 0 w 307"/>
                <a:gd name="T25" fmla="*/ 517 h 923"/>
                <a:gd name="T26" fmla="*/ 18 w 307"/>
                <a:gd name="T27" fmla="*/ 656 h 923"/>
                <a:gd name="T28" fmla="*/ 60 w 307"/>
                <a:gd name="T29" fmla="*/ 780 h 923"/>
                <a:gd name="T30" fmla="*/ 140 w 307"/>
                <a:gd name="T31" fmla="*/ 871 h 923"/>
                <a:gd name="T32" fmla="*/ 268 w 307"/>
                <a:gd name="T33" fmla="*/ 923 h 923"/>
                <a:gd name="T34" fmla="*/ 307 w 307"/>
                <a:gd name="T35" fmla="*/ 87 h 9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07"/>
                <a:gd name="T55" fmla="*/ 0 h 923"/>
                <a:gd name="T56" fmla="*/ 307 w 307"/>
                <a:gd name="T57" fmla="*/ 923 h 9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07" h="923">
                  <a:moveTo>
                    <a:pt x="307" y="87"/>
                  </a:moveTo>
                  <a:lnTo>
                    <a:pt x="276" y="83"/>
                  </a:lnTo>
                  <a:lnTo>
                    <a:pt x="245" y="79"/>
                  </a:lnTo>
                  <a:lnTo>
                    <a:pt x="211" y="71"/>
                  </a:lnTo>
                  <a:lnTo>
                    <a:pt x="180" y="59"/>
                  </a:lnTo>
                  <a:lnTo>
                    <a:pt x="148" y="52"/>
                  </a:lnTo>
                  <a:lnTo>
                    <a:pt x="117" y="36"/>
                  </a:lnTo>
                  <a:lnTo>
                    <a:pt x="89" y="20"/>
                  </a:lnTo>
                  <a:lnTo>
                    <a:pt x="57" y="0"/>
                  </a:lnTo>
                  <a:lnTo>
                    <a:pt x="43" y="103"/>
                  </a:lnTo>
                  <a:lnTo>
                    <a:pt x="23" y="231"/>
                  </a:lnTo>
                  <a:lnTo>
                    <a:pt x="6" y="370"/>
                  </a:lnTo>
                  <a:lnTo>
                    <a:pt x="0" y="517"/>
                  </a:lnTo>
                  <a:lnTo>
                    <a:pt x="18" y="656"/>
                  </a:lnTo>
                  <a:lnTo>
                    <a:pt x="60" y="780"/>
                  </a:lnTo>
                  <a:lnTo>
                    <a:pt x="140" y="871"/>
                  </a:lnTo>
                  <a:lnTo>
                    <a:pt x="268" y="923"/>
                  </a:lnTo>
                  <a:lnTo>
                    <a:pt x="307" y="87"/>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22" name="Freeform 17"/>
            <p:cNvSpPr>
              <a:spLocks/>
            </p:cNvSpPr>
            <p:nvPr/>
          </p:nvSpPr>
          <p:spPr bwMode="auto">
            <a:xfrm>
              <a:off x="3082" y="945"/>
              <a:ext cx="964" cy="1500"/>
            </a:xfrm>
            <a:custGeom>
              <a:avLst/>
              <a:gdLst>
                <a:gd name="T0" fmla="*/ 0 w 964"/>
                <a:gd name="T1" fmla="*/ 0 h 1500"/>
                <a:gd name="T2" fmla="*/ 0 w 964"/>
                <a:gd name="T3" fmla="*/ 1333 h 1500"/>
                <a:gd name="T4" fmla="*/ 66 w 964"/>
                <a:gd name="T5" fmla="*/ 1325 h 1500"/>
                <a:gd name="T6" fmla="*/ 131 w 964"/>
                <a:gd name="T7" fmla="*/ 1321 h 1500"/>
                <a:gd name="T8" fmla="*/ 199 w 964"/>
                <a:gd name="T9" fmla="*/ 1329 h 1500"/>
                <a:gd name="T10" fmla="*/ 268 w 964"/>
                <a:gd name="T11" fmla="*/ 1341 h 1500"/>
                <a:gd name="T12" fmla="*/ 336 w 964"/>
                <a:gd name="T13" fmla="*/ 1357 h 1500"/>
                <a:gd name="T14" fmla="*/ 404 w 964"/>
                <a:gd name="T15" fmla="*/ 1377 h 1500"/>
                <a:gd name="T16" fmla="*/ 469 w 964"/>
                <a:gd name="T17" fmla="*/ 1397 h 1500"/>
                <a:gd name="T18" fmla="*/ 535 w 964"/>
                <a:gd name="T19" fmla="*/ 1417 h 1500"/>
                <a:gd name="T20" fmla="*/ 600 w 964"/>
                <a:gd name="T21" fmla="*/ 1441 h 1500"/>
                <a:gd name="T22" fmla="*/ 660 w 964"/>
                <a:gd name="T23" fmla="*/ 1460 h 1500"/>
                <a:gd name="T24" fmla="*/ 719 w 964"/>
                <a:gd name="T25" fmla="*/ 1476 h 1500"/>
                <a:gd name="T26" fmla="*/ 776 w 964"/>
                <a:gd name="T27" fmla="*/ 1492 h 1500"/>
                <a:gd name="T28" fmla="*/ 830 w 964"/>
                <a:gd name="T29" fmla="*/ 1500 h 1500"/>
                <a:gd name="T30" fmla="*/ 879 w 964"/>
                <a:gd name="T31" fmla="*/ 1500 h 1500"/>
                <a:gd name="T32" fmla="*/ 924 w 964"/>
                <a:gd name="T33" fmla="*/ 1496 h 1500"/>
                <a:gd name="T34" fmla="*/ 964 w 964"/>
                <a:gd name="T35" fmla="*/ 1480 h 1500"/>
                <a:gd name="T36" fmla="*/ 708 w 964"/>
                <a:gd name="T37" fmla="*/ 16 h 1500"/>
                <a:gd name="T38" fmla="*/ 651 w 964"/>
                <a:gd name="T39" fmla="*/ 40 h 1500"/>
                <a:gd name="T40" fmla="*/ 594 w 964"/>
                <a:gd name="T41" fmla="*/ 55 h 1500"/>
                <a:gd name="T42" fmla="*/ 540 w 964"/>
                <a:gd name="T43" fmla="*/ 67 h 1500"/>
                <a:gd name="T44" fmla="*/ 484 w 964"/>
                <a:gd name="T45" fmla="*/ 75 h 1500"/>
                <a:gd name="T46" fmla="*/ 432 w 964"/>
                <a:gd name="T47" fmla="*/ 75 h 1500"/>
                <a:gd name="T48" fmla="*/ 378 w 964"/>
                <a:gd name="T49" fmla="*/ 75 h 1500"/>
                <a:gd name="T50" fmla="*/ 330 w 964"/>
                <a:gd name="T51" fmla="*/ 71 h 1500"/>
                <a:gd name="T52" fmla="*/ 282 w 964"/>
                <a:gd name="T53" fmla="*/ 63 h 1500"/>
                <a:gd name="T54" fmla="*/ 236 w 964"/>
                <a:gd name="T55" fmla="*/ 55 h 1500"/>
                <a:gd name="T56" fmla="*/ 194 w 964"/>
                <a:gd name="T57" fmla="*/ 47 h 1500"/>
                <a:gd name="T58" fmla="*/ 151 w 964"/>
                <a:gd name="T59" fmla="*/ 36 h 1500"/>
                <a:gd name="T60" fmla="*/ 114 w 964"/>
                <a:gd name="T61" fmla="*/ 28 h 1500"/>
                <a:gd name="T62" fmla="*/ 80 w 964"/>
                <a:gd name="T63" fmla="*/ 16 h 1500"/>
                <a:gd name="T64" fmla="*/ 52 w 964"/>
                <a:gd name="T65" fmla="*/ 8 h 1500"/>
                <a:gd name="T66" fmla="*/ 23 w 964"/>
                <a:gd name="T67" fmla="*/ 4 h 1500"/>
                <a:gd name="T68" fmla="*/ 0 w 964"/>
                <a:gd name="T69" fmla="*/ 0 h 15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64"/>
                <a:gd name="T106" fmla="*/ 0 h 1500"/>
                <a:gd name="T107" fmla="*/ 964 w 964"/>
                <a:gd name="T108" fmla="*/ 1500 h 150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64" h="1500">
                  <a:moveTo>
                    <a:pt x="0" y="0"/>
                  </a:moveTo>
                  <a:lnTo>
                    <a:pt x="0" y="1333"/>
                  </a:lnTo>
                  <a:lnTo>
                    <a:pt x="66" y="1325"/>
                  </a:lnTo>
                  <a:lnTo>
                    <a:pt x="131" y="1321"/>
                  </a:lnTo>
                  <a:lnTo>
                    <a:pt x="199" y="1329"/>
                  </a:lnTo>
                  <a:lnTo>
                    <a:pt x="268" y="1341"/>
                  </a:lnTo>
                  <a:lnTo>
                    <a:pt x="336" y="1357"/>
                  </a:lnTo>
                  <a:lnTo>
                    <a:pt x="404" y="1377"/>
                  </a:lnTo>
                  <a:lnTo>
                    <a:pt x="469" y="1397"/>
                  </a:lnTo>
                  <a:lnTo>
                    <a:pt x="535" y="1417"/>
                  </a:lnTo>
                  <a:lnTo>
                    <a:pt x="600" y="1441"/>
                  </a:lnTo>
                  <a:lnTo>
                    <a:pt x="660" y="1460"/>
                  </a:lnTo>
                  <a:lnTo>
                    <a:pt x="719" y="1476"/>
                  </a:lnTo>
                  <a:lnTo>
                    <a:pt x="776" y="1492"/>
                  </a:lnTo>
                  <a:lnTo>
                    <a:pt x="830" y="1500"/>
                  </a:lnTo>
                  <a:lnTo>
                    <a:pt x="879" y="1500"/>
                  </a:lnTo>
                  <a:lnTo>
                    <a:pt x="924" y="1496"/>
                  </a:lnTo>
                  <a:lnTo>
                    <a:pt x="964" y="1480"/>
                  </a:lnTo>
                  <a:lnTo>
                    <a:pt x="708" y="16"/>
                  </a:lnTo>
                  <a:lnTo>
                    <a:pt x="651" y="40"/>
                  </a:lnTo>
                  <a:lnTo>
                    <a:pt x="594" y="55"/>
                  </a:lnTo>
                  <a:lnTo>
                    <a:pt x="540" y="67"/>
                  </a:lnTo>
                  <a:lnTo>
                    <a:pt x="484" y="75"/>
                  </a:lnTo>
                  <a:lnTo>
                    <a:pt x="432" y="75"/>
                  </a:lnTo>
                  <a:lnTo>
                    <a:pt x="378" y="75"/>
                  </a:lnTo>
                  <a:lnTo>
                    <a:pt x="330" y="71"/>
                  </a:lnTo>
                  <a:lnTo>
                    <a:pt x="282" y="63"/>
                  </a:lnTo>
                  <a:lnTo>
                    <a:pt x="236" y="55"/>
                  </a:lnTo>
                  <a:lnTo>
                    <a:pt x="194" y="47"/>
                  </a:lnTo>
                  <a:lnTo>
                    <a:pt x="151" y="36"/>
                  </a:lnTo>
                  <a:lnTo>
                    <a:pt x="114" y="28"/>
                  </a:lnTo>
                  <a:lnTo>
                    <a:pt x="80" y="16"/>
                  </a:lnTo>
                  <a:lnTo>
                    <a:pt x="52" y="8"/>
                  </a:lnTo>
                  <a:lnTo>
                    <a:pt x="23"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23" name="Freeform 18"/>
            <p:cNvSpPr>
              <a:spLocks/>
            </p:cNvSpPr>
            <p:nvPr/>
          </p:nvSpPr>
          <p:spPr bwMode="auto">
            <a:xfrm>
              <a:off x="2739" y="949"/>
              <a:ext cx="341" cy="1548"/>
            </a:xfrm>
            <a:custGeom>
              <a:avLst/>
              <a:gdLst>
                <a:gd name="T0" fmla="*/ 0 w 341"/>
                <a:gd name="T1" fmla="*/ 258 h 1548"/>
                <a:gd name="T2" fmla="*/ 54 w 341"/>
                <a:gd name="T3" fmla="*/ 191 h 1548"/>
                <a:gd name="T4" fmla="*/ 103 w 341"/>
                <a:gd name="T5" fmla="*/ 135 h 1548"/>
                <a:gd name="T6" fmla="*/ 148 w 341"/>
                <a:gd name="T7" fmla="*/ 91 h 1548"/>
                <a:gd name="T8" fmla="*/ 191 w 341"/>
                <a:gd name="T9" fmla="*/ 55 h 1548"/>
                <a:gd name="T10" fmla="*/ 231 w 341"/>
                <a:gd name="T11" fmla="*/ 32 h 1548"/>
                <a:gd name="T12" fmla="*/ 270 w 341"/>
                <a:gd name="T13" fmla="*/ 12 h 1548"/>
                <a:gd name="T14" fmla="*/ 307 w 341"/>
                <a:gd name="T15" fmla="*/ 4 h 1548"/>
                <a:gd name="T16" fmla="*/ 341 w 341"/>
                <a:gd name="T17" fmla="*/ 0 h 1548"/>
                <a:gd name="T18" fmla="*/ 341 w 341"/>
                <a:gd name="T19" fmla="*/ 1333 h 1548"/>
                <a:gd name="T20" fmla="*/ 302 w 341"/>
                <a:gd name="T21" fmla="*/ 1341 h 1548"/>
                <a:gd name="T22" fmla="*/ 262 w 341"/>
                <a:gd name="T23" fmla="*/ 1353 h 1548"/>
                <a:gd name="T24" fmla="*/ 219 w 341"/>
                <a:gd name="T25" fmla="*/ 1373 h 1548"/>
                <a:gd name="T26" fmla="*/ 177 w 341"/>
                <a:gd name="T27" fmla="*/ 1393 h 1548"/>
                <a:gd name="T28" fmla="*/ 134 w 341"/>
                <a:gd name="T29" fmla="*/ 1421 h 1548"/>
                <a:gd name="T30" fmla="*/ 89 w 341"/>
                <a:gd name="T31" fmla="*/ 1456 h 1548"/>
                <a:gd name="T32" fmla="*/ 46 w 341"/>
                <a:gd name="T33" fmla="*/ 1500 h 1548"/>
                <a:gd name="T34" fmla="*/ 0 w 341"/>
                <a:gd name="T35" fmla="*/ 1548 h 1548"/>
                <a:gd name="T36" fmla="*/ 0 w 341"/>
                <a:gd name="T37" fmla="*/ 258 h 15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1"/>
                <a:gd name="T58" fmla="*/ 0 h 1548"/>
                <a:gd name="T59" fmla="*/ 341 w 341"/>
                <a:gd name="T60" fmla="*/ 1548 h 15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1" h="1548">
                  <a:moveTo>
                    <a:pt x="0" y="258"/>
                  </a:moveTo>
                  <a:lnTo>
                    <a:pt x="54" y="191"/>
                  </a:lnTo>
                  <a:lnTo>
                    <a:pt x="103" y="135"/>
                  </a:lnTo>
                  <a:lnTo>
                    <a:pt x="148" y="91"/>
                  </a:lnTo>
                  <a:lnTo>
                    <a:pt x="191" y="55"/>
                  </a:lnTo>
                  <a:lnTo>
                    <a:pt x="231" y="32"/>
                  </a:lnTo>
                  <a:lnTo>
                    <a:pt x="270" y="12"/>
                  </a:lnTo>
                  <a:lnTo>
                    <a:pt x="307" y="4"/>
                  </a:lnTo>
                  <a:lnTo>
                    <a:pt x="341" y="0"/>
                  </a:lnTo>
                  <a:lnTo>
                    <a:pt x="341" y="1333"/>
                  </a:lnTo>
                  <a:lnTo>
                    <a:pt x="302" y="1341"/>
                  </a:lnTo>
                  <a:lnTo>
                    <a:pt x="262" y="1353"/>
                  </a:lnTo>
                  <a:lnTo>
                    <a:pt x="219" y="1373"/>
                  </a:lnTo>
                  <a:lnTo>
                    <a:pt x="177" y="1393"/>
                  </a:lnTo>
                  <a:lnTo>
                    <a:pt x="134" y="1421"/>
                  </a:lnTo>
                  <a:lnTo>
                    <a:pt x="89" y="1456"/>
                  </a:lnTo>
                  <a:lnTo>
                    <a:pt x="46" y="1500"/>
                  </a:lnTo>
                  <a:lnTo>
                    <a:pt x="0" y="1548"/>
                  </a:lnTo>
                  <a:lnTo>
                    <a:pt x="0" y="258"/>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24" name="Freeform 19"/>
            <p:cNvSpPr>
              <a:spLocks/>
            </p:cNvSpPr>
            <p:nvPr/>
          </p:nvSpPr>
          <p:spPr bwMode="auto">
            <a:xfrm>
              <a:off x="826" y="0"/>
              <a:ext cx="1694" cy="2082"/>
            </a:xfrm>
            <a:custGeom>
              <a:avLst/>
              <a:gdLst>
                <a:gd name="T0" fmla="*/ 2124 w 1513"/>
                <a:gd name="T1" fmla="*/ 0 h 2076"/>
                <a:gd name="T2" fmla="*/ 1710 w 1513"/>
                <a:gd name="T3" fmla="*/ 106 h 2076"/>
                <a:gd name="T4" fmla="*/ 1310 w 1513"/>
                <a:gd name="T5" fmla="*/ 290 h 2076"/>
                <a:gd name="T6" fmla="*/ 949 w 1513"/>
                <a:gd name="T7" fmla="*/ 537 h 2076"/>
                <a:gd name="T8" fmla="*/ 631 w 1513"/>
                <a:gd name="T9" fmla="*/ 816 h 2076"/>
                <a:gd name="T10" fmla="*/ 368 w 1513"/>
                <a:gd name="T11" fmla="*/ 1131 h 2076"/>
                <a:gd name="T12" fmla="*/ 168 w 1513"/>
                <a:gd name="T13" fmla="*/ 1462 h 2076"/>
                <a:gd name="T14" fmla="*/ 40 w 1513"/>
                <a:gd name="T15" fmla="*/ 1790 h 2076"/>
                <a:gd name="T16" fmla="*/ 0 w 1513"/>
                <a:gd name="T17" fmla="*/ 2094 h 2076"/>
                <a:gd name="T18" fmla="*/ 19 w 1513"/>
                <a:gd name="T19" fmla="*/ 2048 h 2076"/>
                <a:gd name="T20" fmla="*/ 40 w 1513"/>
                <a:gd name="T21" fmla="*/ 1964 h 2076"/>
                <a:gd name="T22" fmla="*/ 62 w 1513"/>
                <a:gd name="T23" fmla="*/ 1936 h 2076"/>
                <a:gd name="T24" fmla="*/ 49 w 1513"/>
                <a:gd name="T25" fmla="*/ 1836 h 2076"/>
                <a:gd name="T26" fmla="*/ 113 w 1513"/>
                <a:gd name="T27" fmla="*/ 1698 h 2076"/>
                <a:gd name="T28" fmla="*/ 301 w 1513"/>
                <a:gd name="T29" fmla="*/ 1595 h 2076"/>
                <a:gd name="T30" fmla="*/ 652 w 1513"/>
                <a:gd name="T31" fmla="*/ 1584 h 2076"/>
                <a:gd name="T32" fmla="*/ 702 w 1513"/>
                <a:gd name="T33" fmla="*/ 1519 h 2076"/>
                <a:gd name="T34" fmla="*/ 890 w 1513"/>
                <a:gd name="T35" fmla="*/ 1302 h 2076"/>
                <a:gd name="T36" fmla="*/ 1127 w 1513"/>
                <a:gd name="T37" fmla="*/ 1066 h 2076"/>
                <a:gd name="T38" fmla="*/ 1338 w 1513"/>
                <a:gd name="T39" fmla="*/ 930 h 2076"/>
                <a:gd name="T40" fmla="*/ 1400 w 1513"/>
                <a:gd name="T41" fmla="*/ 933 h 2076"/>
                <a:gd name="T42" fmla="*/ 1333 w 1513"/>
                <a:gd name="T43" fmla="*/ 892 h 2076"/>
                <a:gd name="T44" fmla="*/ 1246 w 1513"/>
                <a:gd name="T45" fmla="*/ 884 h 2076"/>
                <a:gd name="T46" fmla="*/ 1134 w 1513"/>
                <a:gd name="T47" fmla="*/ 900 h 2076"/>
                <a:gd name="T48" fmla="*/ 1020 w 1513"/>
                <a:gd name="T49" fmla="*/ 947 h 2076"/>
                <a:gd name="T50" fmla="*/ 1056 w 1513"/>
                <a:gd name="T51" fmla="*/ 917 h 2076"/>
                <a:gd name="T52" fmla="*/ 1142 w 1513"/>
                <a:gd name="T53" fmla="*/ 860 h 2076"/>
                <a:gd name="T54" fmla="*/ 1256 w 1513"/>
                <a:gd name="T55" fmla="*/ 811 h 2076"/>
                <a:gd name="T56" fmla="*/ 1375 w 1513"/>
                <a:gd name="T57" fmla="*/ 797 h 2076"/>
                <a:gd name="T58" fmla="*/ 1438 w 1513"/>
                <a:gd name="T59" fmla="*/ 800 h 2076"/>
                <a:gd name="T60" fmla="*/ 1444 w 1513"/>
                <a:gd name="T61" fmla="*/ 697 h 2076"/>
                <a:gd name="T62" fmla="*/ 1518 w 1513"/>
                <a:gd name="T63" fmla="*/ 534 h 2076"/>
                <a:gd name="T64" fmla="*/ 1729 w 1513"/>
                <a:gd name="T65" fmla="*/ 309 h 2076"/>
                <a:gd name="T66" fmla="*/ 2124 w 1513"/>
                <a:gd name="T67" fmla="*/ 0 h 20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13"/>
                <a:gd name="T103" fmla="*/ 0 h 2076"/>
                <a:gd name="T104" fmla="*/ 1513 w 1513"/>
                <a:gd name="T105" fmla="*/ 2076 h 20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13" h="2076">
                  <a:moveTo>
                    <a:pt x="1513" y="0"/>
                  </a:moveTo>
                  <a:lnTo>
                    <a:pt x="1513" y="0"/>
                  </a:lnTo>
                  <a:lnTo>
                    <a:pt x="1361" y="43"/>
                  </a:lnTo>
                  <a:lnTo>
                    <a:pt x="1218" y="106"/>
                  </a:lnTo>
                  <a:lnTo>
                    <a:pt x="1071" y="192"/>
                  </a:lnTo>
                  <a:lnTo>
                    <a:pt x="933" y="287"/>
                  </a:lnTo>
                  <a:lnTo>
                    <a:pt x="801" y="398"/>
                  </a:lnTo>
                  <a:lnTo>
                    <a:pt x="676" y="531"/>
                  </a:lnTo>
                  <a:lnTo>
                    <a:pt x="558" y="667"/>
                  </a:lnTo>
                  <a:lnTo>
                    <a:pt x="450" y="810"/>
                  </a:lnTo>
                  <a:lnTo>
                    <a:pt x="350" y="962"/>
                  </a:lnTo>
                  <a:lnTo>
                    <a:pt x="263" y="1122"/>
                  </a:lnTo>
                  <a:lnTo>
                    <a:pt x="183" y="1284"/>
                  </a:lnTo>
                  <a:lnTo>
                    <a:pt x="120" y="1450"/>
                  </a:lnTo>
                  <a:lnTo>
                    <a:pt x="67" y="1610"/>
                  </a:lnTo>
                  <a:lnTo>
                    <a:pt x="29" y="1775"/>
                  </a:lnTo>
                  <a:lnTo>
                    <a:pt x="6" y="1927"/>
                  </a:lnTo>
                  <a:lnTo>
                    <a:pt x="0" y="2076"/>
                  </a:lnTo>
                  <a:lnTo>
                    <a:pt x="13" y="2030"/>
                  </a:lnTo>
                  <a:lnTo>
                    <a:pt x="22" y="1981"/>
                  </a:lnTo>
                  <a:lnTo>
                    <a:pt x="29" y="1946"/>
                  </a:lnTo>
                  <a:lnTo>
                    <a:pt x="44" y="1918"/>
                  </a:lnTo>
                  <a:lnTo>
                    <a:pt x="35" y="1878"/>
                  </a:lnTo>
                  <a:lnTo>
                    <a:pt x="35" y="1821"/>
                  </a:lnTo>
                  <a:lnTo>
                    <a:pt x="49" y="1756"/>
                  </a:lnTo>
                  <a:lnTo>
                    <a:pt x="80" y="1683"/>
                  </a:lnTo>
                  <a:lnTo>
                    <a:pt x="133" y="1626"/>
                  </a:lnTo>
                  <a:lnTo>
                    <a:pt x="214" y="1580"/>
                  </a:lnTo>
                  <a:lnTo>
                    <a:pt x="323" y="1555"/>
                  </a:lnTo>
                  <a:lnTo>
                    <a:pt x="464" y="1569"/>
                  </a:lnTo>
                  <a:lnTo>
                    <a:pt x="500" y="1507"/>
                  </a:lnTo>
                  <a:lnTo>
                    <a:pt x="558" y="1409"/>
                  </a:lnTo>
                  <a:lnTo>
                    <a:pt x="634" y="1290"/>
                  </a:lnTo>
                  <a:lnTo>
                    <a:pt x="718" y="1165"/>
                  </a:lnTo>
                  <a:lnTo>
                    <a:pt x="803" y="1057"/>
                  </a:lnTo>
                  <a:lnTo>
                    <a:pt x="888" y="965"/>
                  </a:lnTo>
                  <a:lnTo>
                    <a:pt x="953" y="921"/>
                  </a:lnTo>
                  <a:lnTo>
                    <a:pt x="997" y="924"/>
                  </a:lnTo>
                  <a:lnTo>
                    <a:pt x="977" y="900"/>
                  </a:lnTo>
                  <a:lnTo>
                    <a:pt x="950" y="883"/>
                  </a:lnTo>
                  <a:lnTo>
                    <a:pt x="919" y="875"/>
                  </a:lnTo>
                  <a:lnTo>
                    <a:pt x="888" y="875"/>
                  </a:lnTo>
                  <a:lnTo>
                    <a:pt x="850" y="878"/>
                  </a:lnTo>
                  <a:lnTo>
                    <a:pt x="808" y="891"/>
                  </a:lnTo>
                  <a:lnTo>
                    <a:pt x="767" y="913"/>
                  </a:lnTo>
                  <a:lnTo>
                    <a:pt x="727" y="938"/>
                  </a:lnTo>
                  <a:lnTo>
                    <a:pt x="752" y="908"/>
                  </a:lnTo>
                  <a:lnTo>
                    <a:pt x="779" y="878"/>
                  </a:lnTo>
                  <a:lnTo>
                    <a:pt x="814" y="854"/>
                  </a:lnTo>
                  <a:lnTo>
                    <a:pt x="852" y="826"/>
                  </a:lnTo>
                  <a:lnTo>
                    <a:pt x="895" y="805"/>
                  </a:lnTo>
                  <a:lnTo>
                    <a:pt x="937" y="794"/>
                  </a:lnTo>
                  <a:lnTo>
                    <a:pt x="980" y="791"/>
                  </a:lnTo>
                  <a:lnTo>
                    <a:pt x="1024" y="794"/>
                  </a:lnTo>
                  <a:lnTo>
                    <a:pt x="1022" y="748"/>
                  </a:lnTo>
                  <a:lnTo>
                    <a:pt x="1029" y="691"/>
                  </a:lnTo>
                  <a:lnTo>
                    <a:pt x="1049" y="612"/>
                  </a:lnTo>
                  <a:lnTo>
                    <a:pt x="1082" y="528"/>
                  </a:lnTo>
                  <a:lnTo>
                    <a:pt x="1142" y="425"/>
                  </a:lnTo>
                  <a:lnTo>
                    <a:pt x="1232" y="306"/>
                  </a:lnTo>
                  <a:lnTo>
                    <a:pt x="1350" y="163"/>
                  </a:lnTo>
                  <a:lnTo>
                    <a:pt x="1513" y="0"/>
                  </a:lnTo>
                </a:path>
              </a:pathLst>
            </a:custGeom>
            <a:noFill/>
            <a:ln w="19050">
              <a:solidFill>
                <a:srgbClr val="000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25" name="Freeform 20"/>
            <p:cNvSpPr>
              <a:spLocks/>
            </p:cNvSpPr>
            <p:nvPr/>
          </p:nvSpPr>
          <p:spPr bwMode="auto">
            <a:xfrm>
              <a:off x="840" y="0"/>
              <a:ext cx="1680" cy="2076"/>
            </a:xfrm>
            <a:custGeom>
              <a:avLst/>
              <a:gdLst>
                <a:gd name="T0" fmla="*/ 2071 w 1513"/>
                <a:gd name="T1" fmla="*/ 0 h 2076"/>
                <a:gd name="T2" fmla="*/ 1863 w 1513"/>
                <a:gd name="T3" fmla="*/ 43 h 2076"/>
                <a:gd name="T4" fmla="*/ 1667 w 1513"/>
                <a:gd name="T5" fmla="*/ 106 h 2076"/>
                <a:gd name="T6" fmla="*/ 1466 w 1513"/>
                <a:gd name="T7" fmla="*/ 192 h 2076"/>
                <a:gd name="T8" fmla="*/ 1277 w 1513"/>
                <a:gd name="T9" fmla="*/ 287 h 2076"/>
                <a:gd name="T10" fmla="*/ 1096 w 1513"/>
                <a:gd name="T11" fmla="*/ 398 h 2076"/>
                <a:gd name="T12" fmla="*/ 926 w 1513"/>
                <a:gd name="T13" fmla="*/ 531 h 2076"/>
                <a:gd name="T14" fmla="*/ 764 w 1513"/>
                <a:gd name="T15" fmla="*/ 667 h 2076"/>
                <a:gd name="T16" fmla="*/ 616 w 1513"/>
                <a:gd name="T17" fmla="*/ 810 h 2076"/>
                <a:gd name="T18" fmla="*/ 480 w 1513"/>
                <a:gd name="T19" fmla="*/ 962 h 2076"/>
                <a:gd name="T20" fmla="*/ 360 w 1513"/>
                <a:gd name="T21" fmla="*/ 1122 h 2076"/>
                <a:gd name="T22" fmla="*/ 250 w 1513"/>
                <a:gd name="T23" fmla="*/ 1284 h 2076"/>
                <a:gd name="T24" fmla="*/ 164 w 1513"/>
                <a:gd name="T25" fmla="*/ 1450 h 2076"/>
                <a:gd name="T26" fmla="*/ 91 w 1513"/>
                <a:gd name="T27" fmla="*/ 1610 h 2076"/>
                <a:gd name="T28" fmla="*/ 40 w 1513"/>
                <a:gd name="T29" fmla="*/ 1775 h 2076"/>
                <a:gd name="T30" fmla="*/ 9 w 1513"/>
                <a:gd name="T31" fmla="*/ 1927 h 2076"/>
                <a:gd name="T32" fmla="*/ 0 w 1513"/>
                <a:gd name="T33" fmla="*/ 2076 h 2076"/>
                <a:gd name="T34" fmla="*/ 18 w 1513"/>
                <a:gd name="T35" fmla="*/ 2030 h 2076"/>
                <a:gd name="T36" fmla="*/ 30 w 1513"/>
                <a:gd name="T37" fmla="*/ 1981 h 2076"/>
                <a:gd name="T38" fmla="*/ 40 w 1513"/>
                <a:gd name="T39" fmla="*/ 1946 h 2076"/>
                <a:gd name="T40" fmla="*/ 60 w 1513"/>
                <a:gd name="T41" fmla="*/ 1918 h 2076"/>
                <a:gd name="T42" fmla="*/ 48 w 1513"/>
                <a:gd name="T43" fmla="*/ 1878 h 2076"/>
                <a:gd name="T44" fmla="*/ 48 w 1513"/>
                <a:gd name="T45" fmla="*/ 1821 h 2076"/>
                <a:gd name="T46" fmla="*/ 67 w 1513"/>
                <a:gd name="T47" fmla="*/ 1756 h 2076"/>
                <a:gd name="T48" fmla="*/ 110 w 1513"/>
                <a:gd name="T49" fmla="*/ 1683 h 2076"/>
                <a:gd name="T50" fmla="*/ 182 w 1513"/>
                <a:gd name="T51" fmla="*/ 1626 h 2076"/>
                <a:gd name="T52" fmla="*/ 293 w 1513"/>
                <a:gd name="T53" fmla="*/ 1580 h 2076"/>
                <a:gd name="T54" fmla="*/ 443 w 1513"/>
                <a:gd name="T55" fmla="*/ 1555 h 2076"/>
                <a:gd name="T56" fmla="*/ 635 w 1513"/>
                <a:gd name="T57" fmla="*/ 1569 h 2076"/>
                <a:gd name="T58" fmla="*/ 684 w 1513"/>
                <a:gd name="T59" fmla="*/ 1507 h 2076"/>
                <a:gd name="T60" fmla="*/ 764 w 1513"/>
                <a:gd name="T61" fmla="*/ 1409 h 2076"/>
                <a:gd name="T62" fmla="*/ 868 w 1513"/>
                <a:gd name="T63" fmla="*/ 1290 h 2076"/>
                <a:gd name="T64" fmla="*/ 983 w 1513"/>
                <a:gd name="T65" fmla="*/ 1165 h 2076"/>
                <a:gd name="T66" fmla="*/ 1099 w 1513"/>
                <a:gd name="T67" fmla="*/ 1057 h 2076"/>
                <a:gd name="T68" fmla="*/ 1216 w 1513"/>
                <a:gd name="T69" fmla="*/ 965 h 2076"/>
                <a:gd name="T70" fmla="*/ 1305 w 1513"/>
                <a:gd name="T71" fmla="*/ 921 h 2076"/>
                <a:gd name="T72" fmla="*/ 1365 w 1513"/>
                <a:gd name="T73" fmla="*/ 924 h 2076"/>
                <a:gd name="T74" fmla="*/ 1338 w 1513"/>
                <a:gd name="T75" fmla="*/ 900 h 2076"/>
                <a:gd name="T76" fmla="*/ 1300 w 1513"/>
                <a:gd name="T77" fmla="*/ 883 h 2076"/>
                <a:gd name="T78" fmla="*/ 1258 w 1513"/>
                <a:gd name="T79" fmla="*/ 875 h 2076"/>
                <a:gd name="T80" fmla="*/ 1216 w 1513"/>
                <a:gd name="T81" fmla="*/ 875 h 2076"/>
                <a:gd name="T82" fmla="*/ 1164 w 1513"/>
                <a:gd name="T83" fmla="*/ 878 h 2076"/>
                <a:gd name="T84" fmla="*/ 1106 w 1513"/>
                <a:gd name="T85" fmla="*/ 891 h 2076"/>
                <a:gd name="T86" fmla="*/ 1050 w 1513"/>
                <a:gd name="T87" fmla="*/ 913 h 2076"/>
                <a:gd name="T88" fmla="*/ 995 w 1513"/>
                <a:gd name="T89" fmla="*/ 938 h 2076"/>
                <a:gd name="T90" fmla="*/ 1029 w 1513"/>
                <a:gd name="T91" fmla="*/ 908 h 2076"/>
                <a:gd name="T92" fmla="*/ 1066 w 1513"/>
                <a:gd name="T93" fmla="*/ 878 h 2076"/>
                <a:gd name="T94" fmla="*/ 1115 w 1513"/>
                <a:gd name="T95" fmla="*/ 854 h 2076"/>
                <a:gd name="T96" fmla="*/ 1166 w 1513"/>
                <a:gd name="T97" fmla="*/ 826 h 2076"/>
                <a:gd name="T98" fmla="*/ 1226 w 1513"/>
                <a:gd name="T99" fmla="*/ 805 h 2076"/>
                <a:gd name="T100" fmla="*/ 1282 w 1513"/>
                <a:gd name="T101" fmla="*/ 794 h 2076"/>
                <a:gd name="T102" fmla="*/ 1341 w 1513"/>
                <a:gd name="T103" fmla="*/ 791 h 2076"/>
                <a:gd name="T104" fmla="*/ 1401 w 1513"/>
                <a:gd name="T105" fmla="*/ 794 h 2076"/>
                <a:gd name="T106" fmla="*/ 1399 w 1513"/>
                <a:gd name="T107" fmla="*/ 748 h 2076"/>
                <a:gd name="T108" fmla="*/ 1409 w 1513"/>
                <a:gd name="T109" fmla="*/ 691 h 2076"/>
                <a:gd name="T110" fmla="*/ 1437 w 1513"/>
                <a:gd name="T111" fmla="*/ 612 h 2076"/>
                <a:gd name="T112" fmla="*/ 1481 w 1513"/>
                <a:gd name="T113" fmla="*/ 528 h 2076"/>
                <a:gd name="T114" fmla="*/ 1563 w 1513"/>
                <a:gd name="T115" fmla="*/ 425 h 2076"/>
                <a:gd name="T116" fmla="*/ 1687 w 1513"/>
                <a:gd name="T117" fmla="*/ 306 h 2076"/>
                <a:gd name="T118" fmla="*/ 1848 w 1513"/>
                <a:gd name="T119" fmla="*/ 163 h 2076"/>
                <a:gd name="T120" fmla="*/ 2071 w 1513"/>
                <a:gd name="T121" fmla="*/ 0 h 20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13"/>
                <a:gd name="T184" fmla="*/ 0 h 2076"/>
                <a:gd name="T185" fmla="*/ 1513 w 1513"/>
                <a:gd name="T186" fmla="*/ 2076 h 20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13" h="2076">
                  <a:moveTo>
                    <a:pt x="1513" y="0"/>
                  </a:moveTo>
                  <a:lnTo>
                    <a:pt x="1361" y="43"/>
                  </a:lnTo>
                  <a:lnTo>
                    <a:pt x="1218" y="106"/>
                  </a:lnTo>
                  <a:lnTo>
                    <a:pt x="1071" y="192"/>
                  </a:lnTo>
                  <a:lnTo>
                    <a:pt x="933" y="287"/>
                  </a:lnTo>
                  <a:lnTo>
                    <a:pt x="801" y="398"/>
                  </a:lnTo>
                  <a:lnTo>
                    <a:pt x="676" y="531"/>
                  </a:lnTo>
                  <a:lnTo>
                    <a:pt x="558" y="667"/>
                  </a:lnTo>
                  <a:lnTo>
                    <a:pt x="450" y="810"/>
                  </a:lnTo>
                  <a:lnTo>
                    <a:pt x="350" y="962"/>
                  </a:lnTo>
                  <a:lnTo>
                    <a:pt x="263" y="1122"/>
                  </a:lnTo>
                  <a:lnTo>
                    <a:pt x="183" y="1284"/>
                  </a:lnTo>
                  <a:lnTo>
                    <a:pt x="120" y="1450"/>
                  </a:lnTo>
                  <a:lnTo>
                    <a:pt x="67" y="1610"/>
                  </a:lnTo>
                  <a:lnTo>
                    <a:pt x="29" y="1775"/>
                  </a:lnTo>
                  <a:lnTo>
                    <a:pt x="6" y="1927"/>
                  </a:lnTo>
                  <a:lnTo>
                    <a:pt x="0" y="2076"/>
                  </a:lnTo>
                  <a:lnTo>
                    <a:pt x="13" y="2030"/>
                  </a:lnTo>
                  <a:lnTo>
                    <a:pt x="22" y="1981"/>
                  </a:lnTo>
                  <a:lnTo>
                    <a:pt x="29" y="1946"/>
                  </a:lnTo>
                  <a:lnTo>
                    <a:pt x="44" y="1918"/>
                  </a:lnTo>
                  <a:lnTo>
                    <a:pt x="35" y="1878"/>
                  </a:lnTo>
                  <a:lnTo>
                    <a:pt x="35" y="1821"/>
                  </a:lnTo>
                  <a:lnTo>
                    <a:pt x="49" y="1756"/>
                  </a:lnTo>
                  <a:lnTo>
                    <a:pt x="80" y="1683"/>
                  </a:lnTo>
                  <a:lnTo>
                    <a:pt x="133" y="1626"/>
                  </a:lnTo>
                  <a:lnTo>
                    <a:pt x="214" y="1580"/>
                  </a:lnTo>
                  <a:lnTo>
                    <a:pt x="323" y="1555"/>
                  </a:lnTo>
                  <a:lnTo>
                    <a:pt x="464" y="1569"/>
                  </a:lnTo>
                  <a:lnTo>
                    <a:pt x="500" y="1507"/>
                  </a:lnTo>
                  <a:lnTo>
                    <a:pt x="558" y="1409"/>
                  </a:lnTo>
                  <a:lnTo>
                    <a:pt x="634" y="1290"/>
                  </a:lnTo>
                  <a:lnTo>
                    <a:pt x="718" y="1165"/>
                  </a:lnTo>
                  <a:lnTo>
                    <a:pt x="803" y="1057"/>
                  </a:lnTo>
                  <a:lnTo>
                    <a:pt x="888" y="965"/>
                  </a:lnTo>
                  <a:lnTo>
                    <a:pt x="953" y="921"/>
                  </a:lnTo>
                  <a:lnTo>
                    <a:pt x="997" y="924"/>
                  </a:lnTo>
                  <a:lnTo>
                    <a:pt x="977" y="900"/>
                  </a:lnTo>
                  <a:lnTo>
                    <a:pt x="950" y="883"/>
                  </a:lnTo>
                  <a:lnTo>
                    <a:pt x="919" y="875"/>
                  </a:lnTo>
                  <a:lnTo>
                    <a:pt x="888" y="875"/>
                  </a:lnTo>
                  <a:lnTo>
                    <a:pt x="850" y="878"/>
                  </a:lnTo>
                  <a:lnTo>
                    <a:pt x="808" y="891"/>
                  </a:lnTo>
                  <a:lnTo>
                    <a:pt x="767" y="913"/>
                  </a:lnTo>
                  <a:lnTo>
                    <a:pt x="727" y="938"/>
                  </a:lnTo>
                  <a:lnTo>
                    <a:pt x="752" y="908"/>
                  </a:lnTo>
                  <a:lnTo>
                    <a:pt x="779" y="878"/>
                  </a:lnTo>
                  <a:lnTo>
                    <a:pt x="814" y="854"/>
                  </a:lnTo>
                  <a:lnTo>
                    <a:pt x="852" y="826"/>
                  </a:lnTo>
                  <a:lnTo>
                    <a:pt x="895" y="805"/>
                  </a:lnTo>
                  <a:lnTo>
                    <a:pt x="937" y="794"/>
                  </a:lnTo>
                  <a:lnTo>
                    <a:pt x="980" y="791"/>
                  </a:lnTo>
                  <a:lnTo>
                    <a:pt x="1024" y="794"/>
                  </a:lnTo>
                  <a:lnTo>
                    <a:pt x="1022" y="748"/>
                  </a:lnTo>
                  <a:lnTo>
                    <a:pt x="1029" y="691"/>
                  </a:lnTo>
                  <a:lnTo>
                    <a:pt x="1049" y="612"/>
                  </a:lnTo>
                  <a:lnTo>
                    <a:pt x="1082" y="528"/>
                  </a:lnTo>
                  <a:lnTo>
                    <a:pt x="1142" y="425"/>
                  </a:lnTo>
                  <a:lnTo>
                    <a:pt x="1232" y="306"/>
                  </a:lnTo>
                  <a:lnTo>
                    <a:pt x="1350" y="163"/>
                  </a:lnTo>
                  <a:lnTo>
                    <a:pt x="1513" y="0"/>
                  </a:lnTo>
                  <a:close/>
                </a:path>
              </a:pathLst>
            </a:cu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26" name="Freeform 21"/>
            <p:cNvSpPr>
              <a:spLocks/>
            </p:cNvSpPr>
            <p:nvPr/>
          </p:nvSpPr>
          <p:spPr bwMode="auto">
            <a:xfrm>
              <a:off x="616" y="1846"/>
              <a:ext cx="476" cy="569"/>
            </a:xfrm>
            <a:custGeom>
              <a:avLst/>
              <a:gdLst>
                <a:gd name="T0" fmla="*/ 622 w 395"/>
                <a:gd name="T1" fmla="*/ 569 h 569"/>
                <a:gd name="T2" fmla="*/ 657 w 395"/>
                <a:gd name="T3" fmla="*/ 566 h 569"/>
                <a:gd name="T4" fmla="*/ 688 w 395"/>
                <a:gd name="T5" fmla="*/ 547 h 569"/>
                <a:gd name="T6" fmla="*/ 692 w 395"/>
                <a:gd name="T7" fmla="*/ 512 h 569"/>
                <a:gd name="T8" fmla="*/ 692 w 395"/>
                <a:gd name="T9" fmla="*/ 466 h 569"/>
                <a:gd name="T10" fmla="*/ 664 w 395"/>
                <a:gd name="T11" fmla="*/ 368 h 569"/>
                <a:gd name="T12" fmla="*/ 640 w 395"/>
                <a:gd name="T13" fmla="*/ 295 h 569"/>
                <a:gd name="T14" fmla="*/ 609 w 395"/>
                <a:gd name="T15" fmla="*/ 241 h 569"/>
                <a:gd name="T16" fmla="*/ 587 w 395"/>
                <a:gd name="T17" fmla="*/ 208 h 569"/>
                <a:gd name="T18" fmla="*/ 558 w 395"/>
                <a:gd name="T19" fmla="*/ 189 h 569"/>
                <a:gd name="T20" fmla="*/ 527 w 395"/>
                <a:gd name="T21" fmla="*/ 179 h 569"/>
                <a:gd name="T22" fmla="*/ 495 w 395"/>
                <a:gd name="T23" fmla="*/ 170 h 569"/>
                <a:gd name="T24" fmla="*/ 469 w 395"/>
                <a:gd name="T25" fmla="*/ 170 h 569"/>
                <a:gd name="T26" fmla="*/ 469 w 395"/>
                <a:gd name="T27" fmla="*/ 168 h 569"/>
                <a:gd name="T28" fmla="*/ 469 w 395"/>
                <a:gd name="T29" fmla="*/ 154 h 569"/>
                <a:gd name="T30" fmla="*/ 469 w 395"/>
                <a:gd name="T31" fmla="*/ 141 h 569"/>
                <a:gd name="T32" fmla="*/ 469 w 395"/>
                <a:gd name="T33" fmla="*/ 119 h 569"/>
                <a:gd name="T34" fmla="*/ 507 w 395"/>
                <a:gd name="T35" fmla="*/ 114 h 569"/>
                <a:gd name="T36" fmla="*/ 539 w 395"/>
                <a:gd name="T37" fmla="*/ 97 h 569"/>
                <a:gd name="T38" fmla="*/ 566 w 395"/>
                <a:gd name="T39" fmla="*/ 73 h 569"/>
                <a:gd name="T40" fmla="*/ 571 w 395"/>
                <a:gd name="T41" fmla="*/ 49 h 569"/>
                <a:gd name="T42" fmla="*/ 566 w 395"/>
                <a:gd name="T43" fmla="*/ 27 h 569"/>
                <a:gd name="T44" fmla="*/ 539 w 395"/>
                <a:gd name="T45" fmla="*/ 8 h 569"/>
                <a:gd name="T46" fmla="*/ 507 w 395"/>
                <a:gd name="T47" fmla="*/ 0 h 569"/>
                <a:gd name="T48" fmla="*/ 469 w 395"/>
                <a:gd name="T49" fmla="*/ 0 h 569"/>
                <a:gd name="T50" fmla="*/ 225 w 395"/>
                <a:gd name="T51" fmla="*/ 0 h 569"/>
                <a:gd name="T52" fmla="*/ 184 w 395"/>
                <a:gd name="T53" fmla="*/ 0 h 569"/>
                <a:gd name="T54" fmla="*/ 155 w 395"/>
                <a:gd name="T55" fmla="*/ 8 h 569"/>
                <a:gd name="T56" fmla="*/ 134 w 395"/>
                <a:gd name="T57" fmla="*/ 27 h 569"/>
                <a:gd name="T58" fmla="*/ 125 w 395"/>
                <a:gd name="T59" fmla="*/ 49 h 569"/>
                <a:gd name="T60" fmla="*/ 134 w 395"/>
                <a:gd name="T61" fmla="*/ 73 h 569"/>
                <a:gd name="T62" fmla="*/ 155 w 395"/>
                <a:gd name="T63" fmla="*/ 97 h 569"/>
                <a:gd name="T64" fmla="*/ 184 w 395"/>
                <a:gd name="T65" fmla="*/ 114 h 569"/>
                <a:gd name="T66" fmla="*/ 225 w 395"/>
                <a:gd name="T67" fmla="*/ 119 h 569"/>
                <a:gd name="T68" fmla="*/ 225 w 395"/>
                <a:gd name="T69" fmla="*/ 141 h 569"/>
                <a:gd name="T70" fmla="*/ 225 w 395"/>
                <a:gd name="T71" fmla="*/ 154 h 569"/>
                <a:gd name="T72" fmla="*/ 225 w 395"/>
                <a:gd name="T73" fmla="*/ 168 h 569"/>
                <a:gd name="T74" fmla="*/ 225 w 395"/>
                <a:gd name="T75" fmla="*/ 170 h 569"/>
                <a:gd name="T76" fmla="*/ 194 w 395"/>
                <a:gd name="T77" fmla="*/ 170 h 569"/>
                <a:gd name="T78" fmla="*/ 169 w 395"/>
                <a:gd name="T79" fmla="*/ 179 h 569"/>
                <a:gd name="T80" fmla="*/ 136 w 395"/>
                <a:gd name="T81" fmla="*/ 189 h 569"/>
                <a:gd name="T82" fmla="*/ 108 w 395"/>
                <a:gd name="T83" fmla="*/ 208 h 569"/>
                <a:gd name="T84" fmla="*/ 86 w 395"/>
                <a:gd name="T85" fmla="*/ 241 h 569"/>
                <a:gd name="T86" fmla="*/ 54 w 395"/>
                <a:gd name="T87" fmla="*/ 295 h 569"/>
                <a:gd name="T88" fmla="*/ 33 w 395"/>
                <a:gd name="T89" fmla="*/ 368 h 569"/>
                <a:gd name="T90" fmla="*/ 0 w 395"/>
                <a:gd name="T91" fmla="*/ 466 h 569"/>
                <a:gd name="T92" fmla="*/ 0 w 395"/>
                <a:gd name="T93" fmla="*/ 512 h 569"/>
                <a:gd name="T94" fmla="*/ 16 w 395"/>
                <a:gd name="T95" fmla="*/ 547 h 569"/>
                <a:gd name="T96" fmla="*/ 35 w 395"/>
                <a:gd name="T97" fmla="*/ 566 h 569"/>
                <a:gd name="T98" fmla="*/ 74 w 395"/>
                <a:gd name="T99" fmla="*/ 569 h 569"/>
                <a:gd name="T100" fmla="*/ 622 w 395"/>
                <a:gd name="T101" fmla="*/ 569 h 56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95"/>
                <a:gd name="T154" fmla="*/ 0 h 569"/>
                <a:gd name="T155" fmla="*/ 395 w 395"/>
                <a:gd name="T156" fmla="*/ 569 h 56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95" h="569">
                  <a:moveTo>
                    <a:pt x="355" y="569"/>
                  </a:moveTo>
                  <a:lnTo>
                    <a:pt x="375" y="566"/>
                  </a:lnTo>
                  <a:lnTo>
                    <a:pt x="393" y="547"/>
                  </a:lnTo>
                  <a:lnTo>
                    <a:pt x="395" y="512"/>
                  </a:lnTo>
                  <a:lnTo>
                    <a:pt x="395" y="466"/>
                  </a:lnTo>
                  <a:lnTo>
                    <a:pt x="379" y="368"/>
                  </a:lnTo>
                  <a:lnTo>
                    <a:pt x="366" y="295"/>
                  </a:lnTo>
                  <a:lnTo>
                    <a:pt x="348" y="241"/>
                  </a:lnTo>
                  <a:lnTo>
                    <a:pt x="335" y="208"/>
                  </a:lnTo>
                  <a:lnTo>
                    <a:pt x="319" y="189"/>
                  </a:lnTo>
                  <a:lnTo>
                    <a:pt x="301" y="179"/>
                  </a:lnTo>
                  <a:lnTo>
                    <a:pt x="283" y="170"/>
                  </a:lnTo>
                  <a:lnTo>
                    <a:pt x="268" y="170"/>
                  </a:lnTo>
                  <a:lnTo>
                    <a:pt x="268" y="168"/>
                  </a:lnTo>
                  <a:lnTo>
                    <a:pt x="268" y="154"/>
                  </a:lnTo>
                  <a:lnTo>
                    <a:pt x="268" y="141"/>
                  </a:lnTo>
                  <a:lnTo>
                    <a:pt x="268" y="119"/>
                  </a:lnTo>
                  <a:lnTo>
                    <a:pt x="290" y="114"/>
                  </a:lnTo>
                  <a:lnTo>
                    <a:pt x="308" y="97"/>
                  </a:lnTo>
                  <a:lnTo>
                    <a:pt x="324" y="73"/>
                  </a:lnTo>
                  <a:lnTo>
                    <a:pt x="326" y="49"/>
                  </a:lnTo>
                  <a:lnTo>
                    <a:pt x="324" y="27"/>
                  </a:lnTo>
                  <a:lnTo>
                    <a:pt x="308" y="8"/>
                  </a:lnTo>
                  <a:lnTo>
                    <a:pt x="290" y="0"/>
                  </a:lnTo>
                  <a:lnTo>
                    <a:pt x="268" y="0"/>
                  </a:lnTo>
                  <a:lnTo>
                    <a:pt x="129" y="0"/>
                  </a:lnTo>
                  <a:lnTo>
                    <a:pt x="105" y="0"/>
                  </a:lnTo>
                  <a:lnTo>
                    <a:pt x="89" y="8"/>
                  </a:lnTo>
                  <a:lnTo>
                    <a:pt x="76" y="27"/>
                  </a:lnTo>
                  <a:lnTo>
                    <a:pt x="71" y="49"/>
                  </a:lnTo>
                  <a:lnTo>
                    <a:pt x="76" y="73"/>
                  </a:lnTo>
                  <a:lnTo>
                    <a:pt x="89" y="97"/>
                  </a:lnTo>
                  <a:lnTo>
                    <a:pt x="105" y="114"/>
                  </a:lnTo>
                  <a:lnTo>
                    <a:pt x="129" y="119"/>
                  </a:lnTo>
                  <a:lnTo>
                    <a:pt x="129" y="141"/>
                  </a:lnTo>
                  <a:lnTo>
                    <a:pt x="129" y="154"/>
                  </a:lnTo>
                  <a:lnTo>
                    <a:pt x="129" y="168"/>
                  </a:lnTo>
                  <a:lnTo>
                    <a:pt x="129" y="170"/>
                  </a:lnTo>
                  <a:lnTo>
                    <a:pt x="111" y="170"/>
                  </a:lnTo>
                  <a:lnTo>
                    <a:pt x="96" y="179"/>
                  </a:lnTo>
                  <a:lnTo>
                    <a:pt x="78" y="189"/>
                  </a:lnTo>
                  <a:lnTo>
                    <a:pt x="62" y="208"/>
                  </a:lnTo>
                  <a:lnTo>
                    <a:pt x="49" y="241"/>
                  </a:lnTo>
                  <a:lnTo>
                    <a:pt x="31" y="295"/>
                  </a:lnTo>
                  <a:lnTo>
                    <a:pt x="18" y="368"/>
                  </a:lnTo>
                  <a:lnTo>
                    <a:pt x="0" y="466"/>
                  </a:lnTo>
                  <a:lnTo>
                    <a:pt x="0" y="512"/>
                  </a:lnTo>
                  <a:lnTo>
                    <a:pt x="9" y="547"/>
                  </a:lnTo>
                  <a:lnTo>
                    <a:pt x="20" y="566"/>
                  </a:lnTo>
                  <a:lnTo>
                    <a:pt x="42" y="569"/>
                  </a:lnTo>
                  <a:lnTo>
                    <a:pt x="355" y="5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sp>
          <p:nvSpPr>
            <p:cNvPr id="27" name="Freeform 22"/>
            <p:cNvSpPr>
              <a:spLocks/>
            </p:cNvSpPr>
            <p:nvPr/>
          </p:nvSpPr>
          <p:spPr bwMode="auto">
            <a:xfrm>
              <a:off x="1302" y="2335"/>
              <a:ext cx="1404" cy="318"/>
            </a:xfrm>
            <a:custGeom>
              <a:avLst/>
              <a:gdLst>
                <a:gd name="T0" fmla="*/ 120 w 1404"/>
                <a:gd name="T1" fmla="*/ 99 h 318"/>
                <a:gd name="T2" fmla="*/ 205 w 1404"/>
                <a:gd name="T3" fmla="*/ 131 h 318"/>
                <a:gd name="T4" fmla="*/ 282 w 1404"/>
                <a:gd name="T5" fmla="*/ 151 h 318"/>
                <a:gd name="T6" fmla="*/ 350 w 1404"/>
                <a:gd name="T7" fmla="*/ 163 h 318"/>
                <a:gd name="T8" fmla="*/ 415 w 1404"/>
                <a:gd name="T9" fmla="*/ 163 h 318"/>
                <a:gd name="T10" fmla="*/ 481 w 1404"/>
                <a:gd name="T11" fmla="*/ 151 h 318"/>
                <a:gd name="T12" fmla="*/ 546 w 1404"/>
                <a:gd name="T13" fmla="*/ 131 h 318"/>
                <a:gd name="T14" fmla="*/ 617 w 1404"/>
                <a:gd name="T15" fmla="*/ 103 h 318"/>
                <a:gd name="T16" fmla="*/ 694 w 1404"/>
                <a:gd name="T17" fmla="*/ 67 h 318"/>
                <a:gd name="T18" fmla="*/ 793 w 1404"/>
                <a:gd name="T19" fmla="*/ 36 h 318"/>
                <a:gd name="T20" fmla="*/ 910 w 1404"/>
                <a:gd name="T21" fmla="*/ 12 h 318"/>
                <a:gd name="T22" fmla="*/ 1029 w 1404"/>
                <a:gd name="T23" fmla="*/ 0 h 318"/>
                <a:gd name="T24" fmla="*/ 1149 w 1404"/>
                <a:gd name="T25" fmla="*/ 12 h 318"/>
                <a:gd name="T26" fmla="*/ 1254 w 1404"/>
                <a:gd name="T27" fmla="*/ 51 h 318"/>
                <a:gd name="T28" fmla="*/ 1339 w 1404"/>
                <a:gd name="T29" fmla="*/ 123 h 318"/>
                <a:gd name="T30" fmla="*/ 1393 w 1404"/>
                <a:gd name="T31" fmla="*/ 235 h 318"/>
                <a:gd name="T32" fmla="*/ 1396 w 1404"/>
                <a:gd name="T33" fmla="*/ 310 h 318"/>
                <a:gd name="T34" fmla="*/ 1379 w 1404"/>
                <a:gd name="T35" fmla="*/ 314 h 318"/>
                <a:gd name="T36" fmla="*/ 1345 w 1404"/>
                <a:gd name="T37" fmla="*/ 290 h 318"/>
                <a:gd name="T38" fmla="*/ 1294 w 1404"/>
                <a:gd name="T39" fmla="*/ 243 h 318"/>
                <a:gd name="T40" fmla="*/ 1234 w 1404"/>
                <a:gd name="T41" fmla="*/ 203 h 318"/>
                <a:gd name="T42" fmla="*/ 1168 w 1404"/>
                <a:gd name="T43" fmla="*/ 175 h 318"/>
                <a:gd name="T44" fmla="*/ 1092 w 1404"/>
                <a:gd name="T45" fmla="*/ 159 h 318"/>
                <a:gd name="T46" fmla="*/ 1006 w 1404"/>
                <a:gd name="T47" fmla="*/ 159 h 318"/>
                <a:gd name="T48" fmla="*/ 910 w 1404"/>
                <a:gd name="T49" fmla="*/ 179 h 318"/>
                <a:gd name="T50" fmla="*/ 799 w 1404"/>
                <a:gd name="T51" fmla="*/ 215 h 318"/>
                <a:gd name="T52" fmla="*/ 694 w 1404"/>
                <a:gd name="T53" fmla="*/ 262 h 318"/>
                <a:gd name="T54" fmla="*/ 592 w 1404"/>
                <a:gd name="T55" fmla="*/ 282 h 318"/>
                <a:gd name="T56" fmla="*/ 481 w 1404"/>
                <a:gd name="T57" fmla="*/ 286 h 318"/>
                <a:gd name="T58" fmla="*/ 370 w 1404"/>
                <a:gd name="T59" fmla="*/ 282 h 318"/>
                <a:gd name="T60" fmla="*/ 262 w 1404"/>
                <a:gd name="T61" fmla="*/ 266 h 318"/>
                <a:gd name="T62" fmla="*/ 165 w 1404"/>
                <a:gd name="T63" fmla="*/ 247 h 318"/>
                <a:gd name="T64" fmla="*/ 83 w 1404"/>
                <a:gd name="T65" fmla="*/ 227 h 318"/>
                <a:gd name="T66" fmla="*/ 20 w 1404"/>
                <a:gd name="T67" fmla="*/ 211 h 318"/>
                <a:gd name="T68" fmla="*/ 17 w 1404"/>
                <a:gd name="T69" fmla="*/ 175 h 318"/>
                <a:gd name="T70" fmla="*/ 60 w 1404"/>
                <a:gd name="T71" fmla="*/ 103 h 31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4"/>
                <a:gd name="T109" fmla="*/ 0 h 318"/>
                <a:gd name="T110" fmla="*/ 1404 w 1404"/>
                <a:gd name="T111" fmla="*/ 318 h 31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4" h="318">
                  <a:moveTo>
                    <a:pt x="74" y="79"/>
                  </a:moveTo>
                  <a:lnTo>
                    <a:pt x="120" y="99"/>
                  </a:lnTo>
                  <a:lnTo>
                    <a:pt x="165" y="115"/>
                  </a:lnTo>
                  <a:lnTo>
                    <a:pt x="205" y="131"/>
                  </a:lnTo>
                  <a:lnTo>
                    <a:pt x="245" y="143"/>
                  </a:lnTo>
                  <a:lnTo>
                    <a:pt x="282" y="151"/>
                  </a:lnTo>
                  <a:lnTo>
                    <a:pt x="316" y="159"/>
                  </a:lnTo>
                  <a:lnTo>
                    <a:pt x="350" y="163"/>
                  </a:lnTo>
                  <a:lnTo>
                    <a:pt x="384" y="163"/>
                  </a:lnTo>
                  <a:lnTo>
                    <a:pt x="415" y="163"/>
                  </a:lnTo>
                  <a:lnTo>
                    <a:pt x="447" y="159"/>
                  </a:lnTo>
                  <a:lnTo>
                    <a:pt x="481" y="151"/>
                  </a:lnTo>
                  <a:lnTo>
                    <a:pt x="512" y="143"/>
                  </a:lnTo>
                  <a:lnTo>
                    <a:pt x="546" y="131"/>
                  </a:lnTo>
                  <a:lnTo>
                    <a:pt x="580" y="119"/>
                  </a:lnTo>
                  <a:lnTo>
                    <a:pt x="617" y="103"/>
                  </a:lnTo>
                  <a:lnTo>
                    <a:pt x="654" y="87"/>
                  </a:lnTo>
                  <a:lnTo>
                    <a:pt x="694" y="67"/>
                  </a:lnTo>
                  <a:lnTo>
                    <a:pt x="742" y="51"/>
                  </a:lnTo>
                  <a:lnTo>
                    <a:pt x="793" y="36"/>
                  </a:lnTo>
                  <a:lnTo>
                    <a:pt x="850" y="24"/>
                  </a:lnTo>
                  <a:lnTo>
                    <a:pt x="910" y="12"/>
                  </a:lnTo>
                  <a:lnTo>
                    <a:pt x="970" y="4"/>
                  </a:lnTo>
                  <a:lnTo>
                    <a:pt x="1029" y="0"/>
                  </a:lnTo>
                  <a:lnTo>
                    <a:pt x="1089" y="4"/>
                  </a:lnTo>
                  <a:lnTo>
                    <a:pt x="1149" y="12"/>
                  </a:lnTo>
                  <a:lnTo>
                    <a:pt x="1203" y="28"/>
                  </a:lnTo>
                  <a:lnTo>
                    <a:pt x="1254" y="51"/>
                  </a:lnTo>
                  <a:lnTo>
                    <a:pt x="1299" y="83"/>
                  </a:lnTo>
                  <a:lnTo>
                    <a:pt x="1339" y="123"/>
                  </a:lnTo>
                  <a:lnTo>
                    <a:pt x="1370" y="175"/>
                  </a:lnTo>
                  <a:lnTo>
                    <a:pt x="1393" y="235"/>
                  </a:lnTo>
                  <a:lnTo>
                    <a:pt x="1404" y="310"/>
                  </a:lnTo>
                  <a:lnTo>
                    <a:pt x="1396" y="310"/>
                  </a:lnTo>
                  <a:lnTo>
                    <a:pt x="1387" y="314"/>
                  </a:lnTo>
                  <a:lnTo>
                    <a:pt x="1379" y="314"/>
                  </a:lnTo>
                  <a:lnTo>
                    <a:pt x="1370" y="318"/>
                  </a:lnTo>
                  <a:lnTo>
                    <a:pt x="1345" y="290"/>
                  </a:lnTo>
                  <a:lnTo>
                    <a:pt x="1319" y="266"/>
                  </a:lnTo>
                  <a:lnTo>
                    <a:pt x="1294" y="243"/>
                  </a:lnTo>
                  <a:lnTo>
                    <a:pt x="1265" y="223"/>
                  </a:lnTo>
                  <a:lnTo>
                    <a:pt x="1234" y="203"/>
                  </a:lnTo>
                  <a:lnTo>
                    <a:pt x="1203" y="187"/>
                  </a:lnTo>
                  <a:lnTo>
                    <a:pt x="1168" y="175"/>
                  </a:lnTo>
                  <a:lnTo>
                    <a:pt x="1132" y="167"/>
                  </a:lnTo>
                  <a:lnTo>
                    <a:pt x="1092" y="159"/>
                  </a:lnTo>
                  <a:lnTo>
                    <a:pt x="1052" y="159"/>
                  </a:lnTo>
                  <a:lnTo>
                    <a:pt x="1006" y="159"/>
                  </a:lnTo>
                  <a:lnTo>
                    <a:pt x="961" y="167"/>
                  </a:lnTo>
                  <a:lnTo>
                    <a:pt x="910" y="179"/>
                  </a:lnTo>
                  <a:lnTo>
                    <a:pt x="856" y="195"/>
                  </a:lnTo>
                  <a:lnTo>
                    <a:pt x="799" y="215"/>
                  </a:lnTo>
                  <a:lnTo>
                    <a:pt x="739" y="243"/>
                  </a:lnTo>
                  <a:lnTo>
                    <a:pt x="694" y="262"/>
                  </a:lnTo>
                  <a:lnTo>
                    <a:pt x="643" y="274"/>
                  </a:lnTo>
                  <a:lnTo>
                    <a:pt x="592" y="282"/>
                  </a:lnTo>
                  <a:lnTo>
                    <a:pt x="538" y="286"/>
                  </a:lnTo>
                  <a:lnTo>
                    <a:pt x="481" y="286"/>
                  </a:lnTo>
                  <a:lnTo>
                    <a:pt x="427" y="286"/>
                  </a:lnTo>
                  <a:lnTo>
                    <a:pt x="370" y="282"/>
                  </a:lnTo>
                  <a:lnTo>
                    <a:pt x="316" y="274"/>
                  </a:lnTo>
                  <a:lnTo>
                    <a:pt x="262" y="266"/>
                  </a:lnTo>
                  <a:lnTo>
                    <a:pt x="211" y="258"/>
                  </a:lnTo>
                  <a:lnTo>
                    <a:pt x="165" y="247"/>
                  </a:lnTo>
                  <a:lnTo>
                    <a:pt x="120" y="235"/>
                  </a:lnTo>
                  <a:lnTo>
                    <a:pt x="83" y="227"/>
                  </a:lnTo>
                  <a:lnTo>
                    <a:pt x="49" y="219"/>
                  </a:lnTo>
                  <a:lnTo>
                    <a:pt x="20" y="211"/>
                  </a:lnTo>
                  <a:lnTo>
                    <a:pt x="0" y="203"/>
                  </a:lnTo>
                  <a:lnTo>
                    <a:pt x="17" y="175"/>
                  </a:lnTo>
                  <a:lnTo>
                    <a:pt x="40" y="139"/>
                  </a:lnTo>
                  <a:lnTo>
                    <a:pt x="60" y="103"/>
                  </a:lnTo>
                  <a:lnTo>
                    <a:pt x="74" y="79"/>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Trebuchet MS" panose="020B0603020202020204"/>
                <a:ea typeface="宋体" panose="02010600030101010101" pitchFamily="2" charset="-122"/>
                <a:cs typeface="Arial" panose="020B0604020202020204" pitchFamily="34" charset="0"/>
              </a:endParaRPr>
            </a:p>
          </p:txBody>
        </p:sp>
      </p:grpSp>
      <p:sp>
        <p:nvSpPr>
          <p:cNvPr id="28" name="AutoShape 3"/>
          <p:cNvSpPr>
            <a:spLocks noChangeArrowheads="1"/>
          </p:cNvSpPr>
          <p:nvPr/>
        </p:nvSpPr>
        <p:spPr bwMode="auto">
          <a:xfrm>
            <a:off x="6624832" y="3661355"/>
            <a:ext cx="329322" cy="298966"/>
          </a:xfrm>
          <a:prstGeom prst="irregularSeal1">
            <a:avLst/>
          </a:prstGeom>
          <a:gradFill rotWithShape="1">
            <a:gsLst>
              <a:gs pos="0">
                <a:srgbClr val="E6F8A6">
                  <a:alpha val="62000"/>
                </a:srgbClr>
              </a:gs>
              <a:gs pos="100000">
                <a:srgbClr val="FF0066"/>
              </a:gs>
            </a:gsLst>
            <a:lin ang="5400000" scaled="1"/>
          </a:gradFill>
          <a:ln>
            <a:noFill/>
          </a:ln>
          <a:effectLst/>
          <a:extLst>
            <a:ext uri="{91240B29-F687-4F45-9708-019B960494DF}">
              <a14:hiddenLine xmlns:a14="http://schemas.microsoft.com/office/drawing/2010/main" w="9525">
                <a:solidFill>
                  <a:srgbClr val="00CC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vi-VN" altLang="en-US" sz="1499"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Arial" panose="020B0604020202020204" pitchFamily="34" charset="0"/>
            </a:endParaRPr>
          </a:p>
        </p:txBody>
      </p:sp>
      <p:sp>
        <p:nvSpPr>
          <p:cNvPr id="29" name="AutoShape 8"/>
          <p:cNvSpPr>
            <a:spLocks noChangeArrowheads="1"/>
          </p:cNvSpPr>
          <p:nvPr/>
        </p:nvSpPr>
        <p:spPr bwMode="auto">
          <a:xfrm>
            <a:off x="4712321" y="742097"/>
            <a:ext cx="309805" cy="286219"/>
          </a:xfrm>
          <a:prstGeom prst="star5">
            <a:avLst/>
          </a:prstGeom>
          <a:gradFill rotWithShape="1">
            <a:gsLst>
              <a:gs pos="0">
                <a:srgbClr val="FF0000"/>
              </a:gs>
              <a:gs pos="100000">
                <a:srgbClr val="FFFF00"/>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349" b="0"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0" name="AutoShape 10"/>
          <p:cNvSpPr>
            <a:spLocks noChangeArrowheads="1"/>
          </p:cNvSpPr>
          <p:nvPr/>
        </p:nvSpPr>
        <p:spPr bwMode="auto">
          <a:xfrm>
            <a:off x="6635304" y="63634"/>
            <a:ext cx="283398" cy="293031"/>
          </a:xfrm>
          <a:prstGeom prst="irregularSeal2">
            <a:avLst/>
          </a:prstGeom>
          <a:gradFill rotWithShape="1">
            <a:gsLst>
              <a:gs pos="0">
                <a:srgbClr val="FCA2B1">
                  <a:alpha val="87999"/>
                </a:srgbClr>
              </a:gs>
              <a:gs pos="100000">
                <a:srgbClr val="FF0000">
                  <a:alpha val="57999"/>
                </a:srgbClr>
              </a:gs>
            </a:gsLst>
            <a:path path="shape">
              <a:fillToRect l="50000" t="50000" r="50000" b="50000"/>
            </a:path>
          </a:gradFill>
          <a:ln>
            <a:noFill/>
          </a:ln>
          <a:effectLst/>
          <a:extLs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vi-VN" altLang="en-US" sz="1499"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Arial" panose="020B0604020202020204" pitchFamily="34" charset="0"/>
            </a:endParaRPr>
          </a:p>
        </p:txBody>
      </p:sp>
      <p:sp>
        <p:nvSpPr>
          <p:cNvPr id="31" name="AutoShape 14"/>
          <p:cNvSpPr>
            <a:spLocks noChangeArrowheads="1"/>
          </p:cNvSpPr>
          <p:nvPr/>
        </p:nvSpPr>
        <p:spPr bwMode="auto">
          <a:xfrm>
            <a:off x="7481699" y="1491955"/>
            <a:ext cx="296388" cy="320985"/>
          </a:xfrm>
          <a:prstGeom prst="star5">
            <a:avLst/>
          </a:prstGeom>
          <a:gradFill rotWithShape="1">
            <a:gsLst>
              <a:gs pos="0">
                <a:srgbClr val="1D9BB8"/>
              </a:gs>
              <a:gs pos="100000">
                <a:srgbClr val="FF0066"/>
              </a:gs>
            </a:gsLst>
            <a:path path="shape">
              <a:fillToRect l="50000" t="50000" r="50000" b="50000"/>
            </a:path>
          </a:gradFill>
          <a:ln>
            <a:noFill/>
          </a:ln>
          <a:effectLst/>
          <a:extLs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349"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2" name="AutoShape 19"/>
          <p:cNvSpPr>
            <a:spLocks noChangeArrowheads="1"/>
          </p:cNvSpPr>
          <p:nvPr/>
        </p:nvSpPr>
        <p:spPr bwMode="auto">
          <a:xfrm>
            <a:off x="6898619" y="4332255"/>
            <a:ext cx="409819" cy="389351"/>
          </a:xfrm>
          <a:prstGeom prst="star5">
            <a:avLst/>
          </a:prstGeom>
          <a:gradFill rotWithShape="1">
            <a:gsLst>
              <a:gs pos="0">
                <a:srgbClr val="FFFF00"/>
              </a:gs>
              <a:gs pos="100000">
                <a:srgbClr val="1907FD"/>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349" b="0"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3" name="AutoShape 4"/>
          <p:cNvSpPr>
            <a:spLocks noChangeArrowheads="1"/>
          </p:cNvSpPr>
          <p:nvPr/>
        </p:nvSpPr>
        <p:spPr bwMode="auto">
          <a:xfrm>
            <a:off x="733084" y="2822772"/>
            <a:ext cx="281754" cy="315191"/>
          </a:xfrm>
          <a:prstGeom prst="irregularSeal1">
            <a:avLst/>
          </a:prstGeom>
          <a:gradFill rotWithShape="1">
            <a:gsLst>
              <a:gs pos="0">
                <a:srgbClr val="FF0066"/>
              </a:gs>
              <a:gs pos="100000">
                <a:srgbClr val="FF0000">
                  <a:alpha val="3998"/>
                </a:srgbClr>
              </a:gs>
            </a:gsLst>
            <a:path path="rect">
              <a:fillToRect r="100000" b="10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vi-VN" altLang="en-US" sz="1499"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Arial" panose="020B0604020202020204" pitchFamily="34" charset="0"/>
            </a:endParaRPr>
          </a:p>
        </p:txBody>
      </p:sp>
      <p:sp>
        <p:nvSpPr>
          <p:cNvPr id="34" name="AutoShape 7"/>
          <p:cNvSpPr>
            <a:spLocks noChangeArrowheads="1"/>
          </p:cNvSpPr>
          <p:nvPr/>
        </p:nvSpPr>
        <p:spPr bwMode="auto">
          <a:xfrm>
            <a:off x="2266148" y="87182"/>
            <a:ext cx="351273" cy="500595"/>
          </a:xfrm>
          <a:prstGeom prst="irregularSeal1">
            <a:avLst/>
          </a:prstGeom>
          <a:gradFill rotWithShape="1">
            <a:gsLst>
              <a:gs pos="0">
                <a:srgbClr val="FF0000"/>
              </a:gs>
              <a:gs pos="100000">
                <a:srgbClr val="1907FD"/>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vi-VN" altLang="en-US" sz="1499"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Arial" panose="020B0604020202020204" pitchFamily="34" charset="0"/>
            </a:endParaRPr>
          </a:p>
        </p:txBody>
      </p:sp>
      <p:sp>
        <p:nvSpPr>
          <p:cNvPr id="35" name="WordArt 11"/>
          <p:cNvSpPr>
            <a:spLocks noChangeArrowheads="1" noChangeShapeType="1" noTextEdit="1"/>
          </p:cNvSpPr>
          <p:nvPr/>
        </p:nvSpPr>
        <p:spPr bwMode="auto">
          <a:xfrm>
            <a:off x="2266148" y="1517408"/>
            <a:ext cx="9239984" cy="2207756"/>
          </a:xfrm>
          <a:prstGeom prst="rect">
            <a:avLst/>
          </a:prstGeom>
        </p:spPr>
        <p:txBody>
          <a:bodyPr wrap="none" fromWordArt="1">
            <a:prstTxWarp prst="textWave1">
              <a:avLst>
                <a:gd name="adj1" fmla="val 13005"/>
                <a:gd name="adj2" fmla="val 0"/>
              </a:avLst>
            </a:prstTxWarp>
            <a:scene3d>
              <a:camera prst="legacyObliqueRight"/>
              <a:lightRig rig="legacyHarsh3" dir="t"/>
            </a:scene3d>
            <a:sp3d extrusionH="100000" prstMaterial="legacyMatte">
              <a:extrusionClr>
                <a:srgbClr val="663300"/>
              </a:extrusionClr>
              <a:contourClr>
                <a:srgbClr val="FFFF00"/>
              </a:contourClr>
            </a:sp3d>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597" b="0" i="0" u="none" strike="noStrike" kern="10" cap="none" spc="0" normalizeH="0" baseline="0" noProof="0" dirty="0">
                <a:ln w="9525">
                  <a:round/>
                  <a:headEnd/>
                  <a:tailEnd/>
                </a:ln>
                <a:gradFill rotWithShape="1">
                  <a:gsLst>
                    <a:gs pos="0">
                      <a:srgbClr val="FFFF00"/>
                    </a:gs>
                    <a:gs pos="100000">
                      <a:srgbClr val="FF3300"/>
                    </a:gs>
                  </a:gsLst>
                  <a:path path="rect">
                    <a:fillToRect l="50000" t="50000" r="50000" b="50000"/>
                  </a:path>
                </a:gradFill>
                <a:effectLst/>
                <a:uLnTx/>
                <a:uFillTx/>
                <a:latin typeface="#9Slide03 Aturdida" pitchFamily="2" charset="0"/>
                <a:ea typeface="+mn-ea"/>
                <a:cs typeface="#9Slide03 Arima Madurai Black" panose="00000A00000000000000" pitchFamily="2" charset="0"/>
              </a:rPr>
              <a:t>CHÀO MỪNG CÁC EM ĐẾN VỚI TIẾT HỌC NGÀY HÔM NAY</a:t>
            </a:r>
          </a:p>
        </p:txBody>
      </p:sp>
      <p:pic>
        <p:nvPicPr>
          <p:cNvPr id="36" name="Picture 35"/>
          <p:cNvPicPr>
            <a:picLocks noChangeAspect="1"/>
          </p:cNvPicPr>
          <p:nvPr/>
        </p:nvPicPr>
        <p:blipFill>
          <a:blip r:embed="rId4"/>
          <a:stretch>
            <a:fillRect/>
          </a:stretch>
        </p:blipFill>
        <p:spPr>
          <a:xfrm>
            <a:off x="1792109" y="3505353"/>
            <a:ext cx="4237734" cy="2636163"/>
          </a:xfrm>
          <a:prstGeom prst="rect">
            <a:avLst/>
          </a:prstGeom>
        </p:spPr>
      </p:pic>
      <p:grpSp>
        <p:nvGrpSpPr>
          <p:cNvPr id="37" name="Group 27"/>
          <p:cNvGrpSpPr>
            <a:grpSpLocks/>
          </p:cNvGrpSpPr>
          <p:nvPr/>
        </p:nvGrpSpPr>
        <p:grpSpPr bwMode="auto">
          <a:xfrm rot="-637170">
            <a:off x="8252361" y="4629774"/>
            <a:ext cx="2425043" cy="994442"/>
            <a:chOff x="336" y="2040"/>
            <a:chExt cx="1200" cy="2016"/>
          </a:xfrm>
        </p:grpSpPr>
        <p:pic>
          <p:nvPicPr>
            <p:cNvPr id="38" name="Picture 28" descr="p3012_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925410">
              <a:off x="636" y="2328"/>
              <a:ext cx="900" cy="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29" descr="p3012_8"/>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53848">
              <a:off x="480" y="2040"/>
              <a:ext cx="900" cy="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30" descr="p3012_8"/>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407644">
              <a:off x="336" y="2544"/>
              <a:ext cx="900" cy="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92866246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par>
                                <p:cTn id="10" presetID="23" presetClass="entr" presetSubtype="528" repeatCount="indefinite" fill="hold" grpId="0" nodeType="withEffect">
                                  <p:stCondLst>
                                    <p:cond delay="500"/>
                                  </p:stCondLst>
                                  <p:childTnLst>
                                    <p:set>
                                      <p:cBhvr>
                                        <p:cTn id="11" dur="1" fill="hold">
                                          <p:stCondLst>
                                            <p:cond delay="0"/>
                                          </p:stCondLst>
                                        </p:cTn>
                                        <p:tgtEl>
                                          <p:spTgt spid="28"/>
                                        </p:tgtEl>
                                        <p:attrNameLst>
                                          <p:attrName>style.visibility</p:attrName>
                                        </p:attrNameLst>
                                      </p:cBhvr>
                                      <p:to>
                                        <p:strVal val="visible"/>
                                      </p:to>
                                    </p:set>
                                    <p:anim calcmode="lin" valueType="num">
                                      <p:cBhvr>
                                        <p:cTn id="12" dur="1000" fill="hold"/>
                                        <p:tgtEl>
                                          <p:spTgt spid="28"/>
                                        </p:tgtEl>
                                        <p:attrNameLst>
                                          <p:attrName>ppt_w</p:attrName>
                                        </p:attrNameLst>
                                      </p:cBhvr>
                                      <p:tavLst>
                                        <p:tav tm="0">
                                          <p:val>
                                            <p:fltVal val="0"/>
                                          </p:val>
                                        </p:tav>
                                        <p:tav tm="100000">
                                          <p:val>
                                            <p:strVal val="#ppt_w"/>
                                          </p:val>
                                        </p:tav>
                                      </p:tavLst>
                                    </p:anim>
                                    <p:anim calcmode="lin" valueType="num">
                                      <p:cBhvr>
                                        <p:cTn id="13" dur="1000" fill="hold"/>
                                        <p:tgtEl>
                                          <p:spTgt spid="28"/>
                                        </p:tgtEl>
                                        <p:attrNameLst>
                                          <p:attrName>ppt_h</p:attrName>
                                        </p:attrNameLst>
                                      </p:cBhvr>
                                      <p:tavLst>
                                        <p:tav tm="0">
                                          <p:val>
                                            <p:fltVal val="0"/>
                                          </p:val>
                                        </p:tav>
                                        <p:tav tm="100000">
                                          <p:val>
                                            <p:strVal val="#ppt_h"/>
                                          </p:val>
                                        </p:tav>
                                      </p:tavLst>
                                    </p:anim>
                                    <p:anim calcmode="lin" valueType="num">
                                      <p:cBhvr>
                                        <p:cTn id="14" dur="1000" fill="hold"/>
                                        <p:tgtEl>
                                          <p:spTgt spid="28"/>
                                        </p:tgtEl>
                                        <p:attrNameLst>
                                          <p:attrName>ppt_x</p:attrName>
                                        </p:attrNameLst>
                                      </p:cBhvr>
                                      <p:tavLst>
                                        <p:tav tm="0">
                                          <p:val>
                                            <p:fltVal val="0.5"/>
                                          </p:val>
                                        </p:tav>
                                        <p:tav tm="100000">
                                          <p:val>
                                            <p:strVal val="#ppt_x"/>
                                          </p:val>
                                        </p:tav>
                                      </p:tavLst>
                                    </p:anim>
                                    <p:anim calcmode="lin" valueType="num">
                                      <p:cBhvr>
                                        <p:cTn id="15" dur="1000" fill="hold"/>
                                        <p:tgtEl>
                                          <p:spTgt spid="28"/>
                                        </p:tgtEl>
                                        <p:attrNameLst>
                                          <p:attrName>ppt_y</p:attrName>
                                        </p:attrNameLst>
                                      </p:cBhvr>
                                      <p:tavLst>
                                        <p:tav tm="0">
                                          <p:val>
                                            <p:fltVal val="0.5"/>
                                          </p:val>
                                        </p:tav>
                                        <p:tav tm="100000">
                                          <p:val>
                                            <p:strVal val="#ppt_y"/>
                                          </p:val>
                                        </p:tav>
                                      </p:tavLst>
                                    </p:anim>
                                  </p:childTnLst>
                                </p:cTn>
                              </p:par>
                              <p:par>
                                <p:cTn id="16" presetID="23" presetClass="entr" presetSubtype="528" repeatCount="indefinite"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1000" fill="hold"/>
                                        <p:tgtEl>
                                          <p:spTgt spid="29"/>
                                        </p:tgtEl>
                                        <p:attrNameLst>
                                          <p:attrName>ppt_w</p:attrName>
                                        </p:attrNameLst>
                                      </p:cBhvr>
                                      <p:tavLst>
                                        <p:tav tm="0">
                                          <p:val>
                                            <p:fltVal val="0"/>
                                          </p:val>
                                        </p:tav>
                                        <p:tav tm="100000">
                                          <p:val>
                                            <p:strVal val="#ppt_w"/>
                                          </p:val>
                                        </p:tav>
                                      </p:tavLst>
                                    </p:anim>
                                    <p:anim calcmode="lin" valueType="num">
                                      <p:cBhvr>
                                        <p:cTn id="19" dur="1000" fill="hold"/>
                                        <p:tgtEl>
                                          <p:spTgt spid="29"/>
                                        </p:tgtEl>
                                        <p:attrNameLst>
                                          <p:attrName>ppt_h</p:attrName>
                                        </p:attrNameLst>
                                      </p:cBhvr>
                                      <p:tavLst>
                                        <p:tav tm="0">
                                          <p:val>
                                            <p:fltVal val="0"/>
                                          </p:val>
                                        </p:tav>
                                        <p:tav tm="100000">
                                          <p:val>
                                            <p:strVal val="#ppt_h"/>
                                          </p:val>
                                        </p:tav>
                                      </p:tavLst>
                                    </p:anim>
                                    <p:anim calcmode="lin" valueType="num">
                                      <p:cBhvr>
                                        <p:cTn id="20" dur="1000" fill="hold"/>
                                        <p:tgtEl>
                                          <p:spTgt spid="29"/>
                                        </p:tgtEl>
                                        <p:attrNameLst>
                                          <p:attrName>ppt_x</p:attrName>
                                        </p:attrNameLst>
                                      </p:cBhvr>
                                      <p:tavLst>
                                        <p:tav tm="0">
                                          <p:val>
                                            <p:fltVal val="0.5"/>
                                          </p:val>
                                        </p:tav>
                                        <p:tav tm="100000">
                                          <p:val>
                                            <p:strVal val="#ppt_x"/>
                                          </p:val>
                                        </p:tav>
                                      </p:tavLst>
                                    </p:anim>
                                    <p:anim calcmode="lin" valueType="num">
                                      <p:cBhvr>
                                        <p:cTn id="21" dur="1000" fill="hold"/>
                                        <p:tgtEl>
                                          <p:spTgt spid="29"/>
                                        </p:tgtEl>
                                        <p:attrNameLst>
                                          <p:attrName>ppt_y</p:attrName>
                                        </p:attrNameLst>
                                      </p:cBhvr>
                                      <p:tavLst>
                                        <p:tav tm="0">
                                          <p:val>
                                            <p:fltVal val="0.5"/>
                                          </p:val>
                                        </p:tav>
                                        <p:tav tm="100000">
                                          <p:val>
                                            <p:strVal val="#ppt_y"/>
                                          </p:val>
                                        </p:tav>
                                      </p:tavLst>
                                    </p:anim>
                                  </p:childTnLst>
                                </p:cTn>
                              </p:par>
                              <p:par>
                                <p:cTn id="22" presetID="23" presetClass="entr" presetSubtype="528" repeatCount="indefinite" fill="hold" grpId="0" nodeType="withEffect">
                                  <p:stCondLst>
                                    <p:cond delay="1500"/>
                                  </p:stCondLst>
                                  <p:childTnLst>
                                    <p:set>
                                      <p:cBhvr>
                                        <p:cTn id="23" dur="1" fill="hold">
                                          <p:stCondLst>
                                            <p:cond delay="0"/>
                                          </p:stCondLst>
                                        </p:cTn>
                                        <p:tgtEl>
                                          <p:spTgt spid="30"/>
                                        </p:tgtEl>
                                        <p:attrNameLst>
                                          <p:attrName>style.visibility</p:attrName>
                                        </p:attrNameLst>
                                      </p:cBhvr>
                                      <p:to>
                                        <p:strVal val="visible"/>
                                      </p:to>
                                    </p:set>
                                    <p:anim calcmode="lin" valueType="num">
                                      <p:cBhvr>
                                        <p:cTn id="24" dur="1000" fill="hold"/>
                                        <p:tgtEl>
                                          <p:spTgt spid="30"/>
                                        </p:tgtEl>
                                        <p:attrNameLst>
                                          <p:attrName>ppt_w</p:attrName>
                                        </p:attrNameLst>
                                      </p:cBhvr>
                                      <p:tavLst>
                                        <p:tav tm="0">
                                          <p:val>
                                            <p:fltVal val="0"/>
                                          </p:val>
                                        </p:tav>
                                        <p:tav tm="100000">
                                          <p:val>
                                            <p:strVal val="#ppt_w"/>
                                          </p:val>
                                        </p:tav>
                                      </p:tavLst>
                                    </p:anim>
                                    <p:anim calcmode="lin" valueType="num">
                                      <p:cBhvr>
                                        <p:cTn id="25" dur="1000" fill="hold"/>
                                        <p:tgtEl>
                                          <p:spTgt spid="30"/>
                                        </p:tgtEl>
                                        <p:attrNameLst>
                                          <p:attrName>ppt_h</p:attrName>
                                        </p:attrNameLst>
                                      </p:cBhvr>
                                      <p:tavLst>
                                        <p:tav tm="0">
                                          <p:val>
                                            <p:fltVal val="0"/>
                                          </p:val>
                                        </p:tav>
                                        <p:tav tm="100000">
                                          <p:val>
                                            <p:strVal val="#ppt_h"/>
                                          </p:val>
                                        </p:tav>
                                      </p:tavLst>
                                    </p:anim>
                                    <p:anim calcmode="lin" valueType="num">
                                      <p:cBhvr>
                                        <p:cTn id="26" dur="1000" fill="hold"/>
                                        <p:tgtEl>
                                          <p:spTgt spid="30"/>
                                        </p:tgtEl>
                                        <p:attrNameLst>
                                          <p:attrName>ppt_x</p:attrName>
                                        </p:attrNameLst>
                                      </p:cBhvr>
                                      <p:tavLst>
                                        <p:tav tm="0">
                                          <p:val>
                                            <p:fltVal val="0.5"/>
                                          </p:val>
                                        </p:tav>
                                        <p:tav tm="100000">
                                          <p:val>
                                            <p:strVal val="#ppt_x"/>
                                          </p:val>
                                        </p:tav>
                                      </p:tavLst>
                                    </p:anim>
                                    <p:anim calcmode="lin" valueType="num">
                                      <p:cBhvr>
                                        <p:cTn id="27" dur="1000" fill="hold"/>
                                        <p:tgtEl>
                                          <p:spTgt spid="30"/>
                                        </p:tgtEl>
                                        <p:attrNameLst>
                                          <p:attrName>ppt_y</p:attrName>
                                        </p:attrNameLst>
                                      </p:cBhvr>
                                      <p:tavLst>
                                        <p:tav tm="0">
                                          <p:val>
                                            <p:fltVal val="0.5"/>
                                          </p:val>
                                        </p:tav>
                                        <p:tav tm="100000">
                                          <p:val>
                                            <p:strVal val="#ppt_y"/>
                                          </p:val>
                                        </p:tav>
                                      </p:tavLst>
                                    </p:anim>
                                  </p:childTnLst>
                                </p:cTn>
                              </p:par>
                              <p:par>
                                <p:cTn id="28" presetID="23" presetClass="entr" presetSubtype="528" repeatCount="indefinite"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p:cTn id="30" dur="1000" fill="hold"/>
                                        <p:tgtEl>
                                          <p:spTgt spid="31"/>
                                        </p:tgtEl>
                                        <p:attrNameLst>
                                          <p:attrName>ppt_w</p:attrName>
                                        </p:attrNameLst>
                                      </p:cBhvr>
                                      <p:tavLst>
                                        <p:tav tm="0">
                                          <p:val>
                                            <p:fltVal val="0"/>
                                          </p:val>
                                        </p:tav>
                                        <p:tav tm="100000">
                                          <p:val>
                                            <p:strVal val="#ppt_w"/>
                                          </p:val>
                                        </p:tav>
                                      </p:tavLst>
                                    </p:anim>
                                    <p:anim calcmode="lin" valueType="num">
                                      <p:cBhvr>
                                        <p:cTn id="31" dur="1000" fill="hold"/>
                                        <p:tgtEl>
                                          <p:spTgt spid="31"/>
                                        </p:tgtEl>
                                        <p:attrNameLst>
                                          <p:attrName>ppt_h</p:attrName>
                                        </p:attrNameLst>
                                      </p:cBhvr>
                                      <p:tavLst>
                                        <p:tav tm="0">
                                          <p:val>
                                            <p:fltVal val="0"/>
                                          </p:val>
                                        </p:tav>
                                        <p:tav tm="100000">
                                          <p:val>
                                            <p:strVal val="#ppt_h"/>
                                          </p:val>
                                        </p:tav>
                                      </p:tavLst>
                                    </p:anim>
                                    <p:anim calcmode="lin" valueType="num">
                                      <p:cBhvr>
                                        <p:cTn id="32" dur="1000" fill="hold"/>
                                        <p:tgtEl>
                                          <p:spTgt spid="31"/>
                                        </p:tgtEl>
                                        <p:attrNameLst>
                                          <p:attrName>ppt_x</p:attrName>
                                        </p:attrNameLst>
                                      </p:cBhvr>
                                      <p:tavLst>
                                        <p:tav tm="0">
                                          <p:val>
                                            <p:fltVal val="0.5"/>
                                          </p:val>
                                        </p:tav>
                                        <p:tav tm="100000">
                                          <p:val>
                                            <p:strVal val="#ppt_x"/>
                                          </p:val>
                                        </p:tav>
                                      </p:tavLst>
                                    </p:anim>
                                    <p:anim calcmode="lin" valueType="num">
                                      <p:cBhvr>
                                        <p:cTn id="33" dur="1000" fill="hold"/>
                                        <p:tgtEl>
                                          <p:spTgt spid="31"/>
                                        </p:tgtEl>
                                        <p:attrNameLst>
                                          <p:attrName>ppt_y</p:attrName>
                                        </p:attrNameLst>
                                      </p:cBhvr>
                                      <p:tavLst>
                                        <p:tav tm="0">
                                          <p:val>
                                            <p:fltVal val="0.5"/>
                                          </p:val>
                                        </p:tav>
                                        <p:tav tm="100000">
                                          <p:val>
                                            <p:strVal val="#ppt_y"/>
                                          </p:val>
                                        </p:tav>
                                      </p:tavLst>
                                    </p:anim>
                                  </p:childTnLst>
                                </p:cTn>
                              </p:par>
                              <p:par>
                                <p:cTn id="34" presetID="23" presetClass="entr" presetSubtype="528" repeatCount="indefinite"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1000" fill="hold"/>
                                        <p:tgtEl>
                                          <p:spTgt spid="32"/>
                                        </p:tgtEl>
                                        <p:attrNameLst>
                                          <p:attrName>ppt_w</p:attrName>
                                        </p:attrNameLst>
                                      </p:cBhvr>
                                      <p:tavLst>
                                        <p:tav tm="0">
                                          <p:val>
                                            <p:fltVal val="0"/>
                                          </p:val>
                                        </p:tav>
                                        <p:tav tm="100000">
                                          <p:val>
                                            <p:strVal val="#ppt_w"/>
                                          </p:val>
                                        </p:tav>
                                      </p:tavLst>
                                    </p:anim>
                                    <p:anim calcmode="lin" valueType="num">
                                      <p:cBhvr>
                                        <p:cTn id="37" dur="1000" fill="hold"/>
                                        <p:tgtEl>
                                          <p:spTgt spid="32"/>
                                        </p:tgtEl>
                                        <p:attrNameLst>
                                          <p:attrName>ppt_h</p:attrName>
                                        </p:attrNameLst>
                                      </p:cBhvr>
                                      <p:tavLst>
                                        <p:tav tm="0">
                                          <p:val>
                                            <p:fltVal val="0"/>
                                          </p:val>
                                        </p:tav>
                                        <p:tav tm="100000">
                                          <p:val>
                                            <p:strVal val="#ppt_h"/>
                                          </p:val>
                                        </p:tav>
                                      </p:tavLst>
                                    </p:anim>
                                    <p:anim calcmode="lin" valueType="num">
                                      <p:cBhvr>
                                        <p:cTn id="38" dur="1000" fill="hold"/>
                                        <p:tgtEl>
                                          <p:spTgt spid="32"/>
                                        </p:tgtEl>
                                        <p:attrNameLst>
                                          <p:attrName>ppt_x</p:attrName>
                                        </p:attrNameLst>
                                      </p:cBhvr>
                                      <p:tavLst>
                                        <p:tav tm="0">
                                          <p:val>
                                            <p:fltVal val="0.5"/>
                                          </p:val>
                                        </p:tav>
                                        <p:tav tm="100000">
                                          <p:val>
                                            <p:strVal val="#ppt_x"/>
                                          </p:val>
                                        </p:tav>
                                      </p:tavLst>
                                    </p:anim>
                                    <p:anim calcmode="lin" valueType="num">
                                      <p:cBhvr>
                                        <p:cTn id="39" dur="1000" fill="hold"/>
                                        <p:tgtEl>
                                          <p:spTgt spid="32"/>
                                        </p:tgtEl>
                                        <p:attrNameLst>
                                          <p:attrName>ppt_y</p:attrName>
                                        </p:attrNameLst>
                                      </p:cBhvr>
                                      <p:tavLst>
                                        <p:tav tm="0">
                                          <p:val>
                                            <p:fltVal val="0.5"/>
                                          </p:val>
                                        </p:tav>
                                        <p:tav tm="100000">
                                          <p:val>
                                            <p:strVal val="#ppt_y"/>
                                          </p:val>
                                        </p:tav>
                                      </p:tavLst>
                                    </p:anim>
                                  </p:childTnLst>
                                </p:cTn>
                              </p:par>
                              <p:par>
                                <p:cTn id="40" presetID="23" presetClass="entr" presetSubtype="528" repeatCount="indefinite"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1000" fill="hold"/>
                                        <p:tgtEl>
                                          <p:spTgt spid="33"/>
                                        </p:tgtEl>
                                        <p:attrNameLst>
                                          <p:attrName>ppt_w</p:attrName>
                                        </p:attrNameLst>
                                      </p:cBhvr>
                                      <p:tavLst>
                                        <p:tav tm="0">
                                          <p:val>
                                            <p:fltVal val="0"/>
                                          </p:val>
                                        </p:tav>
                                        <p:tav tm="100000">
                                          <p:val>
                                            <p:strVal val="#ppt_w"/>
                                          </p:val>
                                        </p:tav>
                                      </p:tavLst>
                                    </p:anim>
                                    <p:anim calcmode="lin" valueType="num">
                                      <p:cBhvr>
                                        <p:cTn id="43" dur="1000" fill="hold"/>
                                        <p:tgtEl>
                                          <p:spTgt spid="33"/>
                                        </p:tgtEl>
                                        <p:attrNameLst>
                                          <p:attrName>ppt_h</p:attrName>
                                        </p:attrNameLst>
                                      </p:cBhvr>
                                      <p:tavLst>
                                        <p:tav tm="0">
                                          <p:val>
                                            <p:fltVal val="0"/>
                                          </p:val>
                                        </p:tav>
                                        <p:tav tm="100000">
                                          <p:val>
                                            <p:strVal val="#ppt_h"/>
                                          </p:val>
                                        </p:tav>
                                      </p:tavLst>
                                    </p:anim>
                                    <p:anim calcmode="lin" valueType="num">
                                      <p:cBhvr>
                                        <p:cTn id="44" dur="1000" fill="hold"/>
                                        <p:tgtEl>
                                          <p:spTgt spid="33"/>
                                        </p:tgtEl>
                                        <p:attrNameLst>
                                          <p:attrName>ppt_x</p:attrName>
                                        </p:attrNameLst>
                                      </p:cBhvr>
                                      <p:tavLst>
                                        <p:tav tm="0">
                                          <p:val>
                                            <p:fltVal val="0.5"/>
                                          </p:val>
                                        </p:tav>
                                        <p:tav tm="100000">
                                          <p:val>
                                            <p:strVal val="#ppt_x"/>
                                          </p:val>
                                        </p:tav>
                                      </p:tavLst>
                                    </p:anim>
                                    <p:anim calcmode="lin" valueType="num">
                                      <p:cBhvr>
                                        <p:cTn id="45" dur="1000" fill="hold"/>
                                        <p:tgtEl>
                                          <p:spTgt spid="33"/>
                                        </p:tgtEl>
                                        <p:attrNameLst>
                                          <p:attrName>ppt_y</p:attrName>
                                        </p:attrNameLst>
                                      </p:cBhvr>
                                      <p:tavLst>
                                        <p:tav tm="0">
                                          <p:val>
                                            <p:fltVal val="0.5"/>
                                          </p:val>
                                        </p:tav>
                                        <p:tav tm="100000">
                                          <p:val>
                                            <p:strVal val="#ppt_y"/>
                                          </p:val>
                                        </p:tav>
                                      </p:tavLst>
                                    </p:anim>
                                  </p:childTnLst>
                                </p:cTn>
                              </p:par>
                              <p:par>
                                <p:cTn id="46" presetID="23" presetClass="entr" presetSubtype="528" repeatCount="indefinite" fill="hold" grpId="0" nodeType="withEffect">
                                  <p:stCondLst>
                                    <p:cond delay="500"/>
                                  </p:stCondLst>
                                  <p:childTnLst>
                                    <p:set>
                                      <p:cBhvr>
                                        <p:cTn id="47" dur="1" fill="hold">
                                          <p:stCondLst>
                                            <p:cond delay="0"/>
                                          </p:stCondLst>
                                        </p:cTn>
                                        <p:tgtEl>
                                          <p:spTgt spid="34"/>
                                        </p:tgtEl>
                                        <p:attrNameLst>
                                          <p:attrName>style.visibility</p:attrName>
                                        </p:attrNameLst>
                                      </p:cBhvr>
                                      <p:to>
                                        <p:strVal val="visible"/>
                                      </p:to>
                                    </p:set>
                                    <p:anim calcmode="lin" valueType="num">
                                      <p:cBhvr>
                                        <p:cTn id="48" dur="1000" fill="hold"/>
                                        <p:tgtEl>
                                          <p:spTgt spid="34"/>
                                        </p:tgtEl>
                                        <p:attrNameLst>
                                          <p:attrName>ppt_w</p:attrName>
                                        </p:attrNameLst>
                                      </p:cBhvr>
                                      <p:tavLst>
                                        <p:tav tm="0">
                                          <p:val>
                                            <p:fltVal val="0"/>
                                          </p:val>
                                        </p:tav>
                                        <p:tav tm="100000">
                                          <p:val>
                                            <p:strVal val="#ppt_w"/>
                                          </p:val>
                                        </p:tav>
                                      </p:tavLst>
                                    </p:anim>
                                    <p:anim calcmode="lin" valueType="num">
                                      <p:cBhvr>
                                        <p:cTn id="49" dur="1000" fill="hold"/>
                                        <p:tgtEl>
                                          <p:spTgt spid="34"/>
                                        </p:tgtEl>
                                        <p:attrNameLst>
                                          <p:attrName>ppt_h</p:attrName>
                                        </p:attrNameLst>
                                      </p:cBhvr>
                                      <p:tavLst>
                                        <p:tav tm="0">
                                          <p:val>
                                            <p:fltVal val="0"/>
                                          </p:val>
                                        </p:tav>
                                        <p:tav tm="100000">
                                          <p:val>
                                            <p:strVal val="#ppt_h"/>
                                          </p:val>
                                        </p:tav>
                                      </p:tavLst>
                                    </p:anim>
                                    <p:anim calcmode="lin" valueType="num">
                                      <p:cBhvr>
                                        <p:cTn id="50" dur="1000" fill="hold"/>
                                        <p:tgtEl>
                                          <p:spTgt spid="34"/>
                                        </p:tgtEl>
                                        <p:attrNameLst>
                                          <p:attrName>ppt_x</p:attrName>
                                        </p:attrNameLst>
                                      </p:cBhvr>
                                      <p:tavLst>
                                        <p:tav tm="0">
                                          <p:val>
                                            <p:fltVal val="0.5"/>
                                          </p:val>
                                        </p:tav>
                                        <p:tav tm="100000">
                                          <p:val>
                                            <p:strVal val="#ppt_x"/>
                                          </p:val>
                                        </p:tav>
                                      </p:tavLst>
                                    </p:anim>
                                    <p:anim calcmode="lin" valueType="num">
                                      <p:cBhvr>
                                        <p:cTn id="51" dur="1000" fill="hold"/>
                                        <p:tgtEl>
                                          <p:spTgt spid="34"/>
                                        </p:tgtEl>
                                        <p:attrNameLst>
                                          <p:attrName>ppt_y</p:attrName>
                                        </p:attrNameLst>
                                      </p:cBhvr>
                                      <p:tavLst>
                                        <p:tav tm="0">
                                          <p:val>
                                            <p:fltVal val="0.5"/>
                                          </p:val>
                                        </p:tav>
                                        <p:tav tm="100000">
                                          <p:val>
                                            <p:strVal val="#ppt_y"/>
                                          </p:val>
                                        </p:tav>
                                      </p:tavLst>
                                    </p:anim>
                                  </p:childTnLst>
                                </p:cTn>
                              </p:par>
                              <p:par>
                                <p:cTn id="52" presetID="7" presetClass="entr" presetSubtype="4" fill="hold"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0" fill="hold"/>
                                        <p:tgtEl>
                                          <p:spTgt spid="37"/>
                                        </p:tgtEl>
                                        <p:attrNameLst>
                                          <p:attrName>ppt_x</p:attrName>
                                        </p:attrNameLst>
                                      </p:cBhvr>
                                      <p:tavLst>
                                        <p:tav tm="0">
                                          <p:val>
                                            <p:strVal val="#ppt_x"/>
                                          </p:val>
                                        </p:tav>
                                        <p:tav tm="100000">
                                          <p:val>
                                            <p:strVal val="#ppt_x"/>
                                          </p:val>
                                        </p:tav>
                                      </p:tavLst>
                                    </p:anim>
                                    <p:anim calcmode="lin" valueType="num">
                                      <p:cBhvr additive="base">
                                        <p:cTn id="55" dur="50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fade">
                                      <p:cBhvr>
                                        <p:cTn id="6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0" grpId="0" animBg="1"/>
      <p:bldP spid="33" grpId="0" animBg="1"/>
      <p:bldP spid="3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custDataLst>
              <p:tags r:id="rId1"/>
            </p:custDataLst>
          </p:nvPr>
        </p:nvSpPr>
        <p:spPr>
          <a:xfrm>
            <a:off x="0" y="-17716"/>
            <a:ext cx="12192000" cy="944562"/>
          </a:xfrm>
          <a:prstGeom prst="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400" b="1" i="0" u="none" strike="noStrike" kern="0" cap="none" spc="0" normalizeH="0" baseline="0" noProof="0" dirty="0">
                <a:ln>
                  <a:noFill/>
                </a:ln>
                <a:solidFill>
                  <a:prstClr val="white"/>
                </a:solidFill>
                <a:effectLst/>
                <a:uLnTx/>
                <a:uFillTx/>
                <a:latin typeface="Calibri"/>
                <a:ea typeface="+mn-ea"/>
                <a:cs typeface="+mn-cs"/>
              </a:rPr>
              <a:t>PHIẾU BÀI TẬP</a:t>
            </a:r>
          </a:p>
        </p:txBody>
      </p:sp>
      <p:pic>
        <p:nvPicPr>
          <p:cNvPr id="8" name="Picture 2" descr="http://photos.myjoyonline.com/photos/news/201311/6579331693860_200143784020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1824" y="-191962"/>
            <a:ext cx="2462173" cy="153885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Picture 4" descr="https://gatorball.files.wordpress.com/2011/03/hybrid-1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337" y="-208757"/>
            <a:ext cx="1945822" cy="13620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F73E634-F71F-8897-B14C-5478E6878B62}"/>
              </a:ext>
            </a:extLst>
          </p:cNvPr>
          <p:cNvSpPr txBox="1"/>
          <p:nvPr/>
        </p:nvSpPr>
        <p:spPr>
          <a:xfrm>
            <a:off x="545892" y="1344360"/>
            <a:ext cx="11116456" cy="584775"/>
          </a:xfrm>
          <a:prstGeom prst="rect">
            <a:avLst/>
          </a:prstGeom>
          <a:noFill/>
        </p:spPr>
        <p:txBody>
          <a:bodyPr wrap="square">
            <a:spAutoFit/>
          </a:bodyPr>
          <a:lstStyle/>
          <a:p>
            <a:pPr algn="just"/>
            <a:r>
              <a:rPr lang="vi-VN" sz="3200" b="1" i="0" dirty="0">
                <a:solidFill>
                  <a:srgbClr val="FF0000"/>
                </a:solidFill>
                <a:effectLst/>
                <a:latin typeface="Times New Roman" panose="02020603050405020304" pitchFamily="18" charset="0"/>
                <a:cs typeface="Times New Roman" panose="02020603050405020304" pitchFamily="18" charset="0"/>
              </a:rPr>
              <a:t>Chúng ta cần bảo vệ môi trường và tài nguyên thiên nhiên, vì:</a:t>
            </a:r>
          </a:p>
        </p:txBody>
      </p:sp>
      <p:sp>
        <p:nvSpPr>
          <p:cNvPr id="5" name="TextBox 4">
            <a:extLst>
              <a:ext uri="{FF2B5EF4-FFF2-40B4-BE49-F238E27FC236}">
                <a16:creationId xmlns:a16="http://schemas.microsoft.com/office/drawing/2014/main" id="{B42F8932-E090-3DDC-87C2-D44885345B3C}"/>
              </a:ext>
            </a:extLst>
          </p:cNvPr>
          <p:cNvSpPr txBox="1"/>
          <p:nvPr/>
        </p:nvSpPr>
        <p:spPr>
          <a:xfrm>
            <a:off x="156147" y="2120176"/>
            <a:ext cx="3576403" cy="4524315"/>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vi-VN" sz="3200" b="0" i="0" dirty="0">
                <a:solidFill>
                  <a:srgbClr val="000000"/>
                </a:solidFill>
                <a:effectLst/>
                <a:latin typeface="Times New Roman" panose="02020603050405020304" pitchFamily="18" charset="0"/>
                <a:cs typeface="Times New Roman" panose="02020603050405020304" pitchFamily="18" charset="0"/>
              </a:rPr>
              <a:t>+ Môi trường và tài nguyên thiên nhiên có tầm quan trọng đặc biệt đối với đời sống của con người, sinh vật và sự phát triển kinh tế, văn hoá, xã hội của đất nước.</a:t>
            </a:r>
          </a:p>
        </p:txBody>
      </p:sp>
      <p:sp>
        <p:nvSpPr>
          <p:cNvPr id="6" name="TextBox 5">
            <a:extLst>
              <a:ext uri="{FF2B5EF4-FFF2-40B4-BE49-F238E27FC236}">
                <a16:creationId xmlns:a16="http://schemas.microsoft.com/office/drawing/2014/main" id="{E52181C8-153F-F413-3112-E1145BFDA7A6}"/>
              </a:ext>
            </a:extLst>
          </p:cNvPr>
          <p:cNvSpPr txBox="1"/>
          <p:nvPr/>
        </p:nvSpPr>
        <p:spPr>
          <a:xfrm>
            <a:off x="4214695" y="2155263"/>
            <a:ext cx="4377129" cy="4031873"/>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vi-VN" sz="3200" b="0" i="0" dirty="0">
                <a:solidFill>
                  <a:srgbClr val="000000"/>
                </a:solidFill>
                <a:effectLst/>
                <a:latin typeface="Times New Roman" panose="02020603050405020304" pitchFamily="18" charset="0"/>
                <a:cs typeface="Times New Roman" panose="02020603050405020304" pitchFamily="18" charset="0"/>
              </a:rPr>
              <a:t>+ Việc bảo vệ môi trường và tài nguyên thiên nhiên giúp cho môi trường trong lành, đảm bảo cung cấp nguồn tài nguyên thiên nhiên cho sự phát triển của đất nước trong hiện tại và tương lai.</a:t>
            </a:r>
          </a:p>
        </p:txBody>
      </p:sp>
      <p:sp>
        <p:nvSpPr>
          <p:cNvPr id="10" name="TextBox 9">
            <a:extLst>
              <a:ext uri="{FF2B5EF4-FFF2-40B4-BE49-F238E27FC236}">
                <a16:creationId xmlns:a16="http://schemas.microsoft.com/office/drawing/2014/main" id="{B4EF75D8-7AFB-D4AB-F290-859403F72A7A}"/>
              </a:ext>
            </a:extLst>
          </p:cNvPr>
          <p:cNvSpPr txBox="1"/>
          <p:nvPr/>
        </p:nvSpPr>
        <p:spPr>
          <a:xfrm>
            <a:off x="9073969" y="2195985"/>
            <a:ext cx="2755620" cy="3046988"/>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vi-VN" sz="3200" b="0" i="0" dirty="0">
                <a:solidFill>
                  <a:srgbClr val="000000"/>
                </a:solidFill>
                <a:effectLst/>
                <a:latin typeface="Times New Roman" panose="02020603050405020304" pitchFamily="18" charset="0"/>
                <a:cs typeface="Times New Roman" panose="02020603050405020304" pitchFamily="18" charset="0"/>
              </a:rPr>
              <a:t>+ Bảo vệ môi trường và tài nguyên thiên nhiên là bảo vệ cuộc sống của chính chúng ta.</a:t>
            </a:r>
          </a:p>
        </p:txBody>
      </p:sp>
    </p:spTree>
    <p:extLst>
      <p:ext uri="{BB962C8B-B14F-4D97-AF65-F5344CB8AC3E}">
        <p14:creationId xmlns:p14="http://schemas.microsoft.com/office/powerpoint/2010/main" val="2218543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1">
            <a:extLst>
              <a:ext uri="{FF2B5EF4-FFF2-40B4-BE49-F238E27FC236}">
                <a16:creationId xmlns:a16="http://schemas.microsoft.com/office/drawing/2014/main" id="{9179388E-5E30-4889-77FA-8670666E08CB}"/>
              </a:ext>
            </a:extLst>
          </p:cNvPr>
          <p:cNvSpPr/>
          <p:nvPr/>
        </p:nvSpPr>
        <p:spPr>
          <a:xfrm>
            <a:off x="2419003" y="194888"/>
            <a:ext cx="6888480" cy="1300480"/>
          </a:xfrm>
          <a:prstGeom prst="roundRect">
            <a:avLst/>
          </a:prstGeom>
          <a:solidFill>
            <a:srgbClr val="ED7D31">
              <a:lumMod val="20000"/>
              <a:lumOff val="80000"/>
            </a:srgbClr>
          </a:solidFill>
          <a:ln w="12700" cap="flat" cmpd="sng" algn="ctr">
            <a:solidFill>
              <a:srgbClr val="4472C4">
                <a:shade val="50000"/>
              </a:srgbClr>
            </a:solidFill>
            <a:prstDash val="solid"/>
            <a:miter lim="800000"/>
          </a:ln>
          <a:effectLst>
            <a:glow rad="139700">
              <a:srgbClr val="ED7D31">
                <a:satMod val="175000"/>
                <a:alpha val="40000"/>
              </a:srgbClr>
            </a:glo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PHIẾU BÀI TẬP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(THẢO LUẬN NHÓM </a:t>
            </a:r>
            <a:r>
              <a:rPr kumimoji="0" lang="vi-VN" sz="3200" b="1" i="0" u="none" strike="noStrike" kern="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ĐÔI</a:t>
            </a:r>
            <a:r>
              <a:rPr kumimoji="0" lang="en-US" sz="3200" b="1" i="0" u="none" strike="noStrike" kern="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9Slide05 Brannboll Ny" panose="02000000000000000000" pitchFamily="2" charset="0"/>
                <a:ea typeface="Times New Roman" panose="02020603050405020304" pitchFamily="18" charset="0"/>
                <a:cs typeface="Times New Roman" pitchFamily="18" charset="0"/>
              </a:rPr>
              <a:t> </a:t>
            </a:r>
          </a:p>
        </p:txBody>
      </p:sp>
      <p:cxnSp>
        <p:nvCxnSpPr>
          <p:cNvPr id="5" name="Straight Arrow Connector 4">
            <a:extLst>
              <a:ext uri="{FF2B5EF4-FFF2-40B4-BE49-F238E27FC236}">
                <a16:creationId xmlns:a16="http://schemas.microsoft.com/office/drawing/2014/main" id="{9439B5BC-0743-5BB1-589D-E75C922110F0}"/>
              </a:ext>
            </a:extLst>
          </p:cNvPr>
          <p:cNvCxnSpPr>
            <a:cxnSpLocks/>
          </p:cNvCxnSpPr>
          <p:nvPr/>
        </p:nvCxnSpPr>
        <p:spPr>
          <a:xfrm>
            <a:off x="6107285" y="1475048"/>
            <a:ext cx="3816204" cy="403018"/>
          </a:xfrm>
          <a:prstGeom prst="straightConnector1">
            <a:avLst/>
          </a:prstGeom>
          <a:noFill/>
          <a:ln w="28575" cap="flat" cmpd="sng" algn="ctr">
            <a:solidFill>
              <a:srgbClr val="FF9933"/>
            </a:solidFill>
            <a:prstDash val="solid"/>
            <a:miter lim="800000"/>
            <a:tailEnd type="triangle"/>
          </a:ln>
          <a:effectLst/>
        </p:spPr>
      </p:cxnSp>
      <p:sp>
        <p:nvSpPr>
          <p:cNvPr id="6" name="Rectangle: Rounded Corners 13">
            <a:extLst>
              <a:ext uri="{FF2B5EF4-FFF2-40B4-BE49-F238E27FC236}">
                <a16:creationId xmlns:a16="http://schemas.microsoft.com/office/drawing/2014/main" id="{3F584D8C-08A7-C58B-2E92-99D086B136E7}"/>
              </a:ext>
            </a:extLst>
          </p:cNvPr>
          <p:cNvSpPr/>
          <p:nvPr/>
        </p:nvSpPr>
        <p:spPr>
          <a:xfrm>
            <a:off x="164424" y="1993280"/>
            <a:ext cx="5698819" cy="1546304"/>
          </a:xfrm>
          <a:prstGeom prst="roundRect">
            <a:avLst/>
          </a:prstGeom>
          <a:solidFill>
            <a:srgbClr val="CCFFCC"/>
          </a:solidFill>
          <a:ln w="12700" cap="flat" cmpd="sng" algn="ctr">
            <a:solidFill>
              <a:srgbClr val="4472C4">
                <a:shade val="50000"/>
              </a:srgbClr>
            </a:solidFill>
            <a:prstDash val="solid"/>
            <a:miter lim="800000"/>
          </a:ln>
          <a:effectLst/>
        </p:spPr>
        <p:txBody>
          <a:bodyPr rtlCol="0" anchor="ctr"/>
          <a:lstStyle/>
          <a:p>
            <a:pPr lvl="0">
              <a:defRPr/>
            </a:pPr>
            <a:r>
              <a:rPr kumimoji="0" lang="en-US" sz="2800" b="1" i="0" u="sng" strike="noStrike" kern="0" cap="none" spc="0" normalizeH="0" baseline="0" noProof="0" dirty="0" err="1">
                <a:ln>
                  <a:noFill/>
                </a:ln>
                <a:solidFill>
                  <a:srgbClr val="0033CC"/>
                </a:solidFill>
                <a:effectLst/>
                <a:uLnTx/>
                <a:uFillTx/>
                <a:latin typeface="Times New Roman" panose="02020603050405020304" pitchFamily="18" charset="0"/>
                <a:cs typeface="Times New Roman" panose="02020603050405020304" pitchFamily="18" charset="0"/>
              </a:rPr>
              <a:t>Câu</a:t>
            </a:r>
            <a:r>
              <a:rPr kumimoji="0" lang="en-US" sz="2800" b="1" i="0" u="sng" strike="noStrike" kern="0" cap="none" spc="0" normalizeH="0" baseline="0" noProof="0" dirty="0">
                <a:ln>
                  <a:noFill/>
                </a:ln>
                <a:solidFill>
                  <a:srgbClr val="0033CC"/>
                </a:solidFill>
                <a:effectLst/>
                <a:uLnTx/>
                <a:uFillTx/>
                <a:latin typeface="Times New Roman" panose="02020603050405020304" pitchFamily="18" charset="0"/>
                <a:cs typeface="Times New Roman" panose="02020603050405020304" pitchFamily="18" charset="0"/>
              </a:rPr>
              <a:t> 1</a:t>
            </a:r>
            <a:r>
              <a:rPr kumimoji="0" lang="en-US" sz="2800" b="1" i="0" u="none" strike="noStrike" kern="0" cap="none" spc="0" normalizeH="0" baseline="0" noProof="0" dirty="0">
                <a:ln>
                  <a:noFill/>
                </a:ln>
                <a:solidFill>
                  <a:srgbClr val="0033CC"/>
                </a:solidFill>
                <a:effectLst/>
                <a:uLnTx/>
                <a:uFillTx/>
                <a:latin typeface="Times New Roman" panose="02020603050405020304" pitchFamily="18" charset="0"/>
                <a:cs typeface="Times New Roman" panose="02020603050405020304" pitchFamily="18" charset="0"/>
              </a:rPr>
              <a:t>: </a:t>
            </a:r>
            <a:r>
              <a:rPr lang="vi-VN" sz="2800" b="1" dirty="0">
                <a:solidFill>
                  <a:srgbClr val="0033CC"/>
                </a:solidFill>
                <a:latin typeface="Times New Roman" panose="02020603050405020304" pitchFamily="18" charset="0"/>
                <a:cs typeface="Times New Roman" panose="02020603050405020304" pitchFamily="18" charset="0"/>
              </a:rPr>
              <a:t>Em hãy cho biết tài nguyên rừng có ý nghĩa như thế nào đối với cuộc sống của con người.</a:t>
            </a:r>
            <a:endParaRPr kumimoji="0" lang="en-US" sz="2800" b="1" i="0" u="none" strike="noStrike" kern="0" cap="none" spc="0" normalizeH="0" baseline="0" noProof="0" dirty="0">
              <a:ln>
                <a:noFill/>
              </a:ln>
              <a:solidFill>
                <a:srgbClr val="0033CC"/>
              </a:solidFill>
              <a:effectLst/>
              <a:uLnTx/>
              <a:uFillTx/>
              <a:latin typeface="Times New Roman" panose="02020603050405020304" pitchFamily="18" charset="0"/>
              <a:cs typeface="Times New Roman" panose="02020603050405020304" pitchFamily="18" charset="0"/>
            </a:endParaRPr>
          </a:p>
        </p:txBody>
      </p:sp>
      <p:sp>
        <p:nvSpPr>
          <p:cNvPr id="7" name="Rectangle: Rounded Corners 15">
            <a:extLst>
              <a:ext uri="{FF2B5EF4-FFF2-40B4-BE49-F238E27FC236}">
                <a16:creationId xmlns:a16="http://schemas.microsoft.com/office/drawing/2014/main" id="{55342C9A-14BD-7214-8C33-CA692CCDABB4}"/>
              </a:ext>
            </a:extLst>
          </p:cNvPr>
          <p:cNvSpPr/>
          <p:nvPr/>
        </p:nvSpPr>
        <p:spPr>
          <a:xfrm>
            <a:off x="6250566" y="1939027"/>
            <a:ext cx="5698818" cy="2173840"/>
          </a:xfrm>
          <a:prstGeom prst="roundRect">
            <a:avLst/>
          </a:prstGeom>
          <a:solidFill>
            <a:srgbClr val="CCFFCC"/>
          </a:solidFill>
          <a:ln w="12700" cap="flat" cmpd="sng" algn="ctr">
            <a:solidFill>
              <a:srgbClr val="4472C4">
                <a:shade val="50000"/>
              </a:srgbClr>
            </a:solidFill>
            <a:prstDash val="solid"/>
            <a:miter lim="800000"/>
          </a:ln>
          <a:effectLst>
            <a:outerShdw blurRad="50800" dist="38100" dir="2700000" algn="tl" rotWithShape="0">
              <a:prstClr val="black">
                <a:alpha val="40000"/>
              </a:prstClr>
            </a:outerShdw>
          </a:effectLst>
        </p:spPr>
        <p:txBody>
          <a:bodyPr rtlCol="0" anchor="ctr"/>
          <a:lstStyle/>
          <a:p>
            <a:pPr lvl="0">
              <a:defRPr/>
            </a:pPr>
            <a:r>
              <a:rPr lang="en-US" sz="2800" b="1" i="1" u="sng" kern="0" dirty="0" err="1">
                <a:solidFill>
                  <a:srgbClr val="0033CC"/>
                </a:solidFill>
                <a:latin typeface="Times New Roman" panose="02020603050405020304" pitchFamily="18" charset="0"/>
                <a:cs typeface="Times New Roman" panose="02020603050405020304" pitchFamily="18" charset="0"/>
              </a:rPr>
              <a:t>Câu</a:t>
            </a:r>
            <a:r>
              <a:rPr lang="en-US" sz="2800" b="1" i="1" u="sng" kern="0" dirty="0">
                <a:solidFill>
                  <a:srgbClr val="0033CC"/>
                </a:solidFill>
                <a:latin typeface="Times New Roman" panose="02020603050405020304" pitchFamily="18" charset="0"/>
                <a:cs typeface="Times New Roman" panose="02020603050405020304" pitchFamily="18" charset="0"/>
              </a:rPr>
              <a:t> 2</a:t>
            </a:r>
            <a:r>
              <a:rPr lang="en-US" sz="2800" b="1" i="1" kern="0" dirty="0">
                <a:solidFill>
                  <a:srgbClr val="0033CC"/>
                </a:solidFill>
                <a:latin typeface="Times New Roman" panose="02020603050405020304" pitchFamily="18" charset="0"/>
                <a:cs typeface="Times New Roman" panose="02020603050405020304" pitchFamily="18" charset="0"/>
              </a:rPr>
              <a:t>: </a:t>
            </a:r>
            <a:r>
              <a:rPr lang="vi-VN" sz="2800" b="1" dirty="0">
                <a:solidFill>
                  <a:srgbClr val="0033CC"/>
                </a:solidFill>
                <a:latin typeface="Times New Roman" panose="02020603050405020304" pitchFamily="18" charset="0"/>
                <a:cs typeface="Times New Roman" panose="02020603050405020304" pitchFamily="18" charset="0"/>
              </a:rPr>
              <a:t>Theo em, việc bảo vệ và khai thác hợp lí tài nguyên thiên nhiên có ý nghĩa như thế nào đối với cuộc sống của người dân và sự phát triển của mỗi quốc gia?</a:t>
            </a:r>
            <a:endParaRPr lang="en-US" sz="2800" b="1" kern="0"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Rectangle: Rounded Corners 23">
            <a:extLst>
              <a:ext uri="{FF2B5EF4-FFF2-40B4-BE49-F238E27FC236}">
                <a16:creationId xmlns:a16="http://schemas.microsoft.com/office/drawing/2014/main" id="{152CF6B5-7D30-64F6-EE36-F8EE5BE254A1}"/>
              </a:ext>
            </a:extLst>
          </p:cNvPr>
          <p:cNvSpPr/>
          <p:nvPr/>
        </p:nvSpPr>
        <p:spPr>
          <a:xfrm>
            <a:off x="715585" y="4629728"/>
            <a:ext cx="5380411" cy="2122054"/>
          </a:xfrm>
          <a:prstGeom prst="roundRect">
            <a:avLst/>
          </a:prstGeom>
          <a:solidFill>
            <a:srgbClr val="A5A5A5">
              <a:lumMod val="40000"/>
              <a:lumOff val="60000"/>
            </a:srgbClr>
          </a:solidFill>
          <a:ln w="12700" cap="flat" cmpd="sng" algn="ctr">
            <a:solidFill>
              <a:srgbClr val="4472C4">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a:t>
            </a:r>
          </a:p>
        </p:txBody>
      </p:sp>
      <p:sp>
        <p:nvSpPr>
          <p:cNvPr id="9" name="Rectangle: Rounded Corners 25">
            <a:extLst>
              <a:ext uri="{FF2B5EF4-FFF2-40B4-BE49-F238E27FC236}">
                <a16:creationId xmlns:a16="http://schemas.microsoft.com/office/drawing/2014/main" id="{17C2E4E2-B928-977A-2389-086C5ADF6176}"/>
              </a:ext>
            </a:extLst>
          </p:cNvPr>
          <p:cNvSpPr/>
          <p:nvPr/>
        </p:nvSpPr>
        <p:spPr>
          <a:xfrm>
            <a:off x="6811581" y="4821083"/>
            <a:ext cx="5270888" cy="1818639"/>
          </a:xfrm>
          <a:prstGeom prst="roundRect">
            <a:avLst/>
          </a:prstGeom>
          <a:solidFill>
            <a:srgbClr val="A5A5A5">
              <a:lumMod val="40000"/>
              <a:lumOff val="60000"/>
            </a:srgbClr>
          </a:solidFill>
          <a:ln w="12700" cap="flat" cmpd="sng" algn="ctr">
            <a:solidFill>
              <a:srgbClr val="4472C4">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a:t>
            </a:r>
            <a:endParaRPr kumimoji="0" lang="en-US" sz="24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endParaRPr>
          </a:p>
        </p:txBody>
      </p:sp>
      <p:cxnSp>
        <p:nvCxnSpPr>
          <p:cNvPr id="10" name="Straight Arrow Connector 9">
            <a:extLst>
              <a:ext uri="{FF2B5EF4-FFF2-40B4-BE49-F238E27FC236}">
                <a16:creationId xmlns:a16="http://schemas.microsoft.com/office/drawing/2014/main" id="{0BD8EF19-C0B4-E8E2-085D-789E82E463E2}"/>
              </a:ext>
            </a:extLst>
          </p:cNvPr>
          <p:cNvCxnSpPr>
            <a:cxnSpLocks/>
          </p:cNvCxnSpPr>
          <p:nvPr/>
        </p:nvCxnSpPr>
        <p:spPr>
          <a:xfrm flipH="1">
            <a:off x="2884517" y="1465952"/>
            <a:ext cx="3378200" cy="473075"/>
          </a:xfrm>
          <a:prstGeom prst="straightConnector1">
            <a:avLst/>
          </a:prstGeom>
          <a:noFill/>
          <a:ln w="28575" cap="flat" cmpd="sng" algn="ctr">
            <a:solidFill>
              <a:srgbClr val="FF9933"/>
            </a:solidFill>
            <a:prstDash val="solid"/>
            <a:miter lim="800000"/>
            <a:tailEnd type="triangle"/>
          </a:ln>
          <a:effectLst/>
        </p:spPr>
      </p:cxnSp>
      <p:cxnSp>
        <p:nvCxnSpPr>
          <p:cNvPr id="11" name="Straight Connector 10">
            <a:extLst>
              <a:ext uri="{FF2B5EF4-FFF2-40B4-BE49-F238E27FC236}">
                <a16:creationId xmlns:a16="http://schemas.microsoft.com/office/drawing/2014/main" id="{93FB6F63-3568-9D82-0583-E32F2B215A2C}"/>
              </a:ext>
            </a:extLst>
          </p:cNvPr>
          <p:cNvCxnSpPr>
            <a:cxnSpLocks/>
          </p:cNvCxnSpPr>
          <p:nvPr/>
        </p:nvCxnSpPr>
        <p:spPr>
          <a:xfrm>
            <a:off x="2615332" y="3539584"/>
            <a:ext cx="0" cy="670559"/>
          </a:xfrm>
          <a:prstGeom prst="line">
            <a:avLst/>
          </a:prstGeom>
          <a:noFill/>
          <a:ln w="28575" cap="flat" cmpd="sng" algn="ctr">
            <a:solidFill>
              <a:srgbClr val="ED7D31"/>
            </a:solidFill>
            <a:prstDash val="dash"/>
            <a:round/>
            <a:headEnd type="none" w="med" len="med"/>
            <a:tailEnd type="none" w="med" len="med"/>
          </a:ln>
          <a:effectLst/>
        </p:spPr>
      </p:cxnSp>
      <p:cxnSp>
        <p:nvCxnSpPr>
          <p:cNvPr id="12" name="Straight Connector 11">
            <a:extLst>
              <a:ext uri="{FF2B5EF4-FFF2-40B4-BE49-F238E27FC236}">
                <a16:creationId xmlns:a16="http://schemas.microsoft.com/office/drawing/2014/main" id="{40A66764-D409-F398-0DD8-3D1F10594C90}"/>
              </a:ext>
            </a:extLst>
          </p:cNvPr>
          <p:cNvCxnSpPr>
            <a:cxnSpLocks/>
          </p:cNvCxnSpPr>
          <p:nvPr/>
        </p:nvCxnSpPr>
        <p:spPr>
          <a:xfrm>
            <a:off x="9261104" y="4210143"/>
            <a:ext cx="0" cy="670559"/>
          </a:xfrm>
          <a:prstGeom prst="line">
            <a:avLst/>
          </a:prstGeom>
          <a:noFill/>
          <a:ln w="28575" cap="flat" cmpd="sng" algn="ctr">
            <a:solidFill>
              <a:srgbClr val="ED7D31"/>
            </a:solidFill>
            <a:prstDash val="dash"/>
            <a:round/>
            <a:headEnd type="none" w="med" len="med"/>
            <a:tailEnd type="none" w="med" len="med"/>
          </a:ln>
          <a:effectLst/>
        </p:spPr>
      </p:cxnSp>
    </p:spTree>
    <p:extLst>
      <p:ext uri="{BB962C8B-B14F-4D97-AF65-F5344CB8AC3E}">
        <p14:creationId xmlns:p14="http://schemas.microsoft.com/office/powerpoint/2010/main" val="2951442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inVertical)">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1">
            <a:extLst>
              <a:ext uri="{FF2B5EF4-FFF2-40B4-BE49-F238E27FC236}">
                <a16:creationId xmlns:a16="http://schemas.microsoft.com/office/drawing/2014/main" id="{9179388E-5E30-4889-77FA-8670666E08CB}"/>
              </a:ext>
            </a:extLst>
          </p:cNvPr>
          <p:cNvSpPr/>
          <p:nvPr/>
        </p:nvSpPr>
        <p:spPr>
          <a:xfrm>
            <a:off x="2570361" y="0"/>
            <a:ext cx="6888480" cy="1382920"/>
          </a:xfrm>
          <a:prstGeom prst="roundRect">
            <a:avLst/>
          </a:prstGeom>
          <a:solidFill>
            <a:srgbClr val="ED7D31">
              <a:lumMod val="20000"/>
              <a:lumOff val="80000"/>
            </a:srgbClr>
          </a:solidFill>
          <a:ln w="12700" cap="flat" cmpd="sng" algn="ctr">
            <a:solidFill>
              <a:srgbClr val="4472C4">
                <a:shade val="50000"/>
              </a:srgbClr>
            </a:solidFill>
            <a:prstDash val="solid"/>
            <a:miter lim="800000"/>
          </a:ln>
          <a:effectLst>
            <a:glow rad="139700">
              <a:srgbClr val="ED7D31">
                <a:satMod val="175000"/>
                <a:alpha val="40000"/>
              </a:srgbClr>
            </a:glo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PHIẾU BÀI TẬP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(THẢO LUẬN NHÓM </a:t>
            </a:r>
            <a:r>
              <a:rPr kumimoji="0" lang="vi-VN" sz="3200" b="1" i="0" u="none" strike="noStrike" kern="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ĐÔI</a:t>
            </a:r>
            <a:r>
              <a:rPr kumimoji="0" lang="en-US" sz="3200" b="1" i="0" u="none" strike="noStrike" kern="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9Slide05 Brannboll Ny" panose="02000000000000000000" pitchFamily="2" charset="0"/>
                <a:ea typeface="Times New Roman" panose="02020603050405020304" pitchFamily="18" charset="0"/>
                <a:cs typeface="Times New Roman" pitchFamily="18" charset="0"/>
              </a:rPr>
              <a:t> </a:t>
            </a:r>
          </a:p>
        </p:txBody>
      </p:sp>
      <p:cxnSp>
        <p:nvCxnSpPr>
          <p:cNvPr id="5" name="Straight Arrow Connector 4">
            <a:extLst>
              <a:ext uri="{FF2B5EF4-FFF2-40B4-BE49-F238E27FC236}">
                <a16:creationId xmlns:a16="http://schemas.microsoft.com/office/drawing/2014/main" id="{9439B5BC-0743-5BB1-589D-E75C922110F0}"/>
              </a:ext>
            </a:extLst>
          </p:cNvPr>
          <p:cNvCxnSpPr>
            <a:cxnSpLocks/>
          </p:cNvCxnSpPr>
          <p:nvPr/>
        </p:nvCxnSpPr>
        <p:spPr>
          <a:xfrm>
            <a:off x="6107285" y="1475048"/>
            <a:ext cx="3801213" cy="55459"/>
          </a:xfrm>
          <a:prstGeom prst="straightConnector1">
            <a:avLst/>
          </a:prstGeom>
          <a:noFill/>
          <a:ln w="28575" cap="flat" cmpd="sng" algn="ctr">
            <a:solidFill>
              <a:srgbClr val="FF9933"/>
            </a:solidFill>
            <a:prstDash val="solid"/>
            <a:miter lim="800000"/>
            <a:tailEnd type="triangle"/>
          </a:ln>
          <a:effectLst/>
        </p:spPr>
      </p:cxnSp>
      <p:sp>
        <p:nvSpPr>
          <p:cNvPr id="6" name="Rectangle: Rounded Corners 13">
            <a:extLst>
              <a:ext uri="{FF2B5EF4-FFF2-40B4-BE49-F238E27FC236}">
                <a16:creationId xmlns:a16="http://schemas.microsoft.com/office/drawing/2014/main" id="{3F584D8C-08A7-C58B-2E92-99D086B136E7}"/>
              </a:ext>
            </a:extLst>
          </p:cNvPr>
          <p:cNvSpPr/>
          <p:nvPr/>
        </p:nvSpPr>
        <p:spPr>
          <a:xfrm>
            <a:off x="315782" y="1501474"/>
            <a:ext cx="5698819" cy="1546304"/>
          </a:xfrm>
          <a:prstGeom prst="roundRect">
            <a:avLst/>
          </a:prstGeom>
          <a:solidFill>
            <a:srgbClr val="CCFFCC"/>
          </a:solidFill>
          <a:ln w="12700" cap="flat" cmpd="sng" algn="ctr">
            <a:solidFill>
              <a:srgbClr val="4472C4">
                <a:shade val="50000"/>
              </a:srgbClr>
            </a:solidFill>
            <a:prstDash val="solid"/>
            <a:miter lim="800000"/>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sng" strike="noStrike" kern="0" cap="none" spc="0" normalizeH="0" baseline="0" noProof="0" dirty="0" err="1">
                <a:ln>
                  <a:noFill/>
                </a:ln>
                <a:solidFill>
                  <a:srgbClr val="0033CC"/>
                </a:solidFill>
                <a:effectLst/>
                <a:uLnTx/>
                <a:uFillTx/>
                <a:latin typeface="Times New Roman" panose="02020603050405020304" pitchFamily="18" charset="0"/>
                <a:ea typeface="+mn-ea"/>
                <a:cs typeface="Times New Roman" panose="02020603050405020304" pitchFamily="18" charset="0"/>
              </a:rPr>
              <a:t>Câu</a:t>
            </a:r>
            <a:r>
              <a:rPr kumimoji="0" lang="en-US" sz="2800" b="1" i="0" u="sng" strike="noStrike" kern="0" cap="none" spc="0" normalizeH="0" baseline="0" noProof="0" dirty="0">
                <a:ln>
                  <a:noFill/>
                </a:ln>
                <a:solidFill>
                  <a:srgbClr val="0033CC"/>
                </a:solidFill>
                <a:effectLst/>
                <a:uLnTx/>
                <a:uFillTx/>
                <a:latin typeface="Times New Roman" panose="02020603050405020304" pitchFamily="18" charset="0"/>
                <a:ea typeface="+mn-ea"/>
                <a:cs typeface="Times New Roman" panose="02020603050405020304" pitchFamily="18" charset="0"/>
              </a:rPr>
              <a:t> 1</a:t>
            </a:r>
            <a:r>
              <a:rPr kumimoji="0" lang="en-US" sz="2800" b="1" i="0" u="none" strike="noStrike" kern="0" cap="none" spc="0" normalizeH="0" baseline="0" noProof="0" dirty="0">
                <a:ln>
                  <a:noFill/>
                </a:ln>
                <a:solidFill>
                  <a:srgbClr val="0033CC"/>
                </a:solidFill>
                <a:effectLst/>
                <a:uLnTx/>
                <a:uFillTx/>
                <a:latin typeface="Times New Roman" panose="02020603050405020304" pitchFamily="18" charset="0"/>
                <a:ea typeface="+mn-ea"/>
                <a:cs typeface="Times New Roman" panose="02020603050405020304" pitchFamily="18" charset="0"/>
              </a:rPr>
              <a:t>: </a:t>
            </a:r>
            <a:r>
              <a:rPr kumimoji="0" lang="vi-VN" sz="2800" b="1" i="0" u="none" strike="noStrike" kern="1200" cap="none" spc="0" normalizeH="0" baseline="0" noProof="0" dirty="0">
                <a:ln>
                  <a:noFill/>
                </a:ln>
                <a:solidFill>
                  <a:srgbClr val="0033CC"/>
                </a:solidFill>
                <a:effectLst/>
                <a:uLnTx/>
                <a:uFillTx/>
                <a:latin typeface="Times New Roman" panose="02020603050405020304" pitchFamily="18" charset="0"/>
                <a:ea typeface="+mn-ea"/>
                <a:cs typeface="Times New Roman" panose="02020603050405020304" pitchFamily="18" charset="0"/>
              </a:rPr>
              <a:t>Em hãy cho biết tài nguyên rừng có ý nghĩa như thế nào đối với cuộc sống của con người.</a:t>
            </a:r>
            <a:endParaRPr kumimoji="0" lang="en-US" sz="2800" b="1" i="0" u="none" strike="noStrike" kern="0" cap="none" spc="0" normalizeH="0" baseline="0" noProof="0" dirty="0">
              <a:ln>
                <a:noFill/>
              </a:ln>
              <a:solidFill>
                <a:srgbClr val="0033CC"/>
              </a:solidFill>
              <a:effectLst/>
              <a:uLnTx/>
              <a:uFillTx/>
              <a:latin typeface="Times New Roman" panose="02020603050405020304" pitchFamily="18" charset="0"/>
              <a:ea typeface="+mn-ea"/>
              <a:cs typeface="Times New Roman" panose="02020603050405020304" pitchFamily="18" charset="0"/>
            </a:endParaRPr>
          </a:p>
        </p:txBody>
      </p:sp>
      <p:sp>
        <p:nvSpPr>
          <p:cNvPr id="7" name="Rectangle: Rounded Corners 15">
            <a:extLst>
              <a:ext uri="{FF2B5EF4-FFF2-40B4-BE49-F238E27FC236}">
                <a16:creationId xmlns:a16="http://schemas.microsoft.com/office/drawing/2014/main" id="{55342C9A-14BD-7214-8C33-CA692CCDABB4}"/>
              </a:ext>
            </a:extLst>
          </p:cNvPr>
          <p:cNvSpPr/>
          <p:nvPr/>
        </p:nvSpPr>
        <p:spPr>
          <a:xfrm>
            <a:off x="7240248" y="1501474"/>
            <a:ext cx="4901369" cy="2975586"/>
          </a:xfrm>
          <a:prstGeom prst="roundRect">
            <a:avLst/>
          </a:prstGeom>
          <a:solidFill>
            <a:srgbClr val="CCFFCC"/>
          </a:solidFill>
          <a:ln w="12700" cap="flat" cmpd="sng" algn="ctr">
            <a:solidFill>
              <a:srgbClr val="4472C4">
                <a:shade val="50000"/>
              </a:srgb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1" u="sng" strike="noStrike" kern="0" cap="none" spc="0" normalizeH="0" baseline="0" noProof="0" dirty="0" err="1">
                <a:ln>
                  <a:noFill/>
                </a:ln>
                <a:solidFill>
                  <a:srgbClr val="0033CC"/>
                </a:solidFill>
                <a:effectLst/>
                <a:uLnTx/>
                <a:uFillTx/>
                <a:latin typeface="Times New Roman" panose="02020603050405020304" pitchFamily="18" charset="0"/>
                <a:ea typeface="+mn-ea"/>
                <a:cs typeface="Times New Roman" panose="02020603050405020304" pitchFamily="18" charset="0"/>
              </a:rPr>
              <a:t>Câu</a:t>
            </a:r>
            <a:r>
              <a:rPr kumimoji="0" lang="en-US" sz="2800" b="1" i="1" u="sng" strike="noStrike" kern="0" cap="none" spc="0" normalizeH="0" baseline="0" noProof="0" dirty="0">
                <a:ln>
                  <a:noFill/>
                </a:ln>
                <a:solidFill>
                  <a:srgbClr val="0033CC"/>
                </a:solidFill>
                <a:effectLst/>
                <a:uLnTx/>
                <a:uFillTx/>
                <a:latin typeface="Times New Roman" panose="02020603050405020304" pitchFamily="18" charset="0"/>
                <a:ea typeface="+mn-ea"/>
                <a:cs typeface="Times New Roman" panose="02020603050405020304" pitchFamily="18" charset="0"/>
              </a:rPr>
              <a:t> 2</a:t>
            </a:r>
            <a:r>
              <a:rPr kumimoji="0" lang="en-US" sz="2800" b="1" i="1" u="none" strike="noStrike" kern="0" cap="none" spc="0" normalizeH="0" baseline="0" noProof="0" dirty="0">
                <a:ln>
                  <a:noFill/>
                </a:ln>
                <a:solidFill>
                  <a:srgbClr val="0033CC"/>
                </a:solidFill>
                <a:effectLst/>
                <a:uLnTx/>
                <a:uFillTx/>
                <a:latin typeface="Times New Roman" panose="02020603050405020304" pitchFamily="18" charset="0"/>
                <a:ea typeface="+mn-ea"/>
                <a:cs typeface="Times New Roman" panose="02020603050405020304" pitchFamily="18" charset="0"/>
              </a:rPr>
              <a:t>: </a:t>
            </a:r>
            <a:r>
              <a:rPr kumimoji="0" lang="vi-VN" sz="2800" b="1" i="0" u="none" strike="noStrike" kern="1200" cap="none" spc="0" normalizeH="0" baseline="0" noProof="0" dirty="0">
                <a:ln>
                  <a:noFill/>
                </a:ln>
                <a:solidFill>
                  <a:srgbClr val="0033CC"/>
                </a:solidFill>
                <a:effectLst/>
                <a:uLnTx/>
                <a:uFillTx/>
                <a:latin typeface="Times New Roman" panose="02020603050405020304" pitchFamily="18" charset="0"/>
                <a:ea typeface="+mn-ea"/>
                <a:cs typeface="Times New Roman" panose="02020603050405020304" pitchFamily="18" charset="0"/>
              </a:rPr>
              <a:t>Theo em, việc bảo vệ và khai thác hợp lí tài nguyên thiên nhiên có ý nghĩa như thế nào đối với cuộc sống của người dân và sự phát triển của mỗi quốc gia?</a:t>
            </a:r>
            <a:endParaRPr kumimoji="0" lang="en-US" sz="2800" b="1" i="0" u="none" strike="noStrike" kern="0" cap="none" spc="0" normalizeH="0" baseline="0" noProof="0" dirty="0">
              <a:ln>
                <a:noFill/>
              </a:ln>
              <a:solidFill>
                <a:srgbClr val="0033CC"/>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Rectangle: Rounded Corners 23">
            <a:extLst>
              <a:ext uri="{FF2B5EF4-FFF2-40B4-BE49-F238E27FC236}">
                <a16:creationId xmlns:a16="http://schemas.microsoft.com/office/drawing/2014/main" id="{152CF6B5-7D30-64F6-EE36-F8EE5BE254A1}"/>
              </a:ext>
            </a:extLst>
          </p:cNvPr>
          <p:cNvSpPr/>
          <p:nvPr/>
        </p:nvSpPr>
        <p:spPr>
          <a:xfrm>
            <a:off x="-69541" y="2989267"/>
            <a:ext cx="7492842" cy="3906481"/>
          </a:xfrm>
          <a:prstGeom prst="roundRect">
            <a:avLst/>
          </a:prstGeom>
          <a:solidFill>
            <a:srgbClr val="A5A5A5">
              <a:lumMod val="40000"/>
              <a:lumOff val="60000"/>
            </a:srgbClr>
          </a:solidFill>
          <a:ln w="12700" cap="flat" cmpd="sng" algn="ctr">
            <a:solidFill>
              <a:srgbClr val="4472C4">
                <a:shade val="50000"/>
              </a:srgbClr>
            </a:solidFill>
            <a:prstDash val="solid"/>
            <a:miter lim="800000"/>
          </a:ln>
          <a:effectLst/>
        </p:spPr>
        <p:txBody>
          <a:bodyPr rtlCol="0" anchor="ctr"/>
          <a:lstStyle/>
          <a:p>
            <a:pPr algn="just"/>
            <a:r>
              <a:rPr lang="vi-VN" sz="2000" dirty="0">
                <a:solidFill>
                  <a:srgbClr val="000000"/>
                </a:solidFill>
                <a:latin typeface="Open Sans" panose="020B0606030504020204" pitchFamily="34" charset="0"/>
              </a:rPr>
              <a:t>Ý nghĩa của tài nguyên rừng đối với cuộc sống con người:</a:t>
            </a:r>
          </a:p>
          <a:p>
            <a:pPr algn="just"/>
            <a:r>
              <a:rPr lang="vi-VN" sz="2000" dirty="0">
                <a:solidFill>
                  <a:srgbClr val="000000"/>
                </a:solidFill>
                <a:latin typeface="Open Sans" panose="020B0606030504020204" pitchFamily="34" charset="0"/>
              </a:rPr>
              <a:t>+ Cung cấp ô-xy, giữ không jhis trong lành.</a:t>
            </a:r>
          </a:p>
          <a:p>
            <a:pPr algn="just"/>
            <a:r>
              <a:rPr lang="vi-VN" sz="2000" dirty="0">
                <a:solidFill>
                  <a:srgbClr val="000000"/>
                </a:solidFill>
                <a:latin typeface="Open Sans" panose="020B0606030504020204" pitchFamily="34" charset="0"/>
              </a:rPr>
              <a:t>+ Điều tiết nước, phòng chống lũ lụt, xói mòn và sạt lở đất.</a:t>
            </a:r>
          </a:p>
          <a:p>
            <a:pPr algn="just"/>
            <a:r>
              <a:rPr lang="vi-VN" sz="2000" dirty="0">
                <a:solidFill>
                  <a:srgbClr val="000000"/>
                </a:solidFill>
                <a:latin typeface="Open Sans" panose="020B0606030504020204" pitchFamily="34" charset="0"/>
              </a:rPr>
              <a:t>+ Bảo vệ độ phì nhiêu và bồi dưỡng tiềm năng của tài nguyên đất.</a:t>
            </a:r>
          </a:p>
          <a:p>
            <a:pPr algn="just"/>
            <a:r>
              <a:rPr lang="vi-VN" sz="2000" dirty="0">
                <a:solidFill>
                  <a:srgbClr val="000000"/>
                </a:solidFill>
                <a:latin typeface="Open Sans" panose="020B0606030504020204" pitchFamily="34" charset="0"/>
              </a:rPr>
              <a:t>+ Cung cấp nguồn gỗ, củi,… cho các hoạt động phát triển kinh tế của con người.</a:t>
            </a:r>
          </a:p>
          <a:p>
            <a:pPr algn="just"/>
            <a:r>
              <a:rPr lang="vi-VN" sz="2000" dirty="0">
                <a:solidFill>
                  <a:srgbClr val="000000"/>
                </a:solidFill>
                <a:latin typeface="Open Sans" panose="020B0606030504020204" pitchFamily="34" charset="0"/>
              </a:rPr>
              <a:t>+ Các loài động, thực vật trong rừng cũng là một nguồn cung cấp thực phẩm, dược phẩm có giá trị cao và cung cấp nguồn gen quý để nghiên cứu khoa học,…</a:t>
            </a:r>
          </a:p>
          <a:p>
            <a:pPr algn="just"/>
            <a:r>
              <a:rPr lang="vi-VN" sz="2000" dirty="0">
                <a:solidFill>
                  <a:srgbClr val="000000"/>
                </a:solidFill>
                <a:latin typeface="Open Sans" panose="020B0606030504020204" pitchFamily="34" charset="0"/>
              </a:rPr>
              <a:t>+ Tài nguyên rừng cũng góp phần phát triển hoạt động du lịch sinh thái, du lịch thám hiểm,… của con người.</a:t>
            </a:r>
          </a:p>
        </p:txBody>
      </p:sp>
      <p:sp>
        <p:nvSpPr>
          <p:cNvPr id="9" name="Rectangle: Rounded Corners 25">
            <a:extLst>
              <a:ext uri="{FF2B5EF4-FFF2-40B4-BE49-F238E27FC236}">
                <a16:creationId xmlns:a16="http://schemas.microsoft.com/office/drawing/2014/main" id="{17C2E4E2-B928-977A-2389-086C5ADF6176}"/>
              </a:ext>
            </a:extLst>
          </p:cNvPr>
          <p:cNvSpPr/>
          <p:nvPr/>
        </p:nvSpPr>
        <p:spPr>
          <a:xfrm>
            <a:off x="7288389" y="4849500"/>
            <a:ext cx="4901370" cy="1818639"/>
          </a:xfrm>
          <a:prstGeom prst="roundRect">
            <a:avLst/>
          </a:prstGeom>
          <a:solidFill>
            <a:srgbClr val="A5A5A5">
              <a:lumMod val="40000"/>
              <a:lumOff val="60000"/>
            </a:srgbClr>
          </a:solidFill>
          <a:ln w="12700" cap="flat" cmpd="sng" algn="ctr">
            <a:solidFill>
              <a:srgbClr val="4472C4">
                <a:shade val="50000"/>
              </a:srgbClr>
            </a:solidFill>
            <a:prstDash val="solid"/>
            <a:miter lim="800000"/>
          </a:ln>
          <a:effectLst/>
        </p:spPr>
        <p:txBody>
          <a:bodyPr rtlCol="0" anchor="ctr"/>
          <a:lstStyle/>
          <a:p>
            <a:pPr lvl="0" algn="just">
              <a:defRPr/>
            </a:pPr>
            <a:r>
              <a:rPr lang="vi-VN" sz="2400" dirty="0">
                <a:solidFill>
                  <a:srgbClr val="0033CC"/>
                </a:solidFill>
              </a:rPr>
              <a:t>Việc bảo vệ và khai thác hợp lí tài nguyên thiên nhiên giúp đảm bảo cho sự phát triển bền vững của con người và đất nước ở hiện tại và cả tương lai.</a:t>
            </a:r>
            <a:endParaRPr kumimoji="0" lang="en-US" sz="2400" b="0" i="0" u="none" strike="noStrike" kern="0" cap="none" spc="0" normalizeH="0" baseline="0" noProof="0" dirty="0">
              <a:ln>
                <a:noFill/>
              </a:ln>
              <a:solidFill>
                <a:srgbClr val="0033CC"/>
              </a:solidFill>
              <a:effectLst/>
              <a:uLnTx/>
              <a:uFillTx/>
              <a:latin typeface="Times New Roman" panose="02020603050405020304" pitchFamily="18" charset="0"/>
              <a:ea typeface="Times New Roman" panose="02020603050405020304" pitchFamily="18" charset="0"/>
            </a:endParaRPr>
          </a:p>
        </p:txBody>
      </p:sp>
      <p:cxnSp>
        <p:nvCxnSpPr>
          <p:cNvPr id="10" name="Straight Arrow Connector 9">
            <a:extLst>
              <a:ext uri="{FF2B5EF4-FFF2-40B4-BE49-F238E27FC236}">
                <a16:creationId xmlns:a16="http://schemas.microsoft.com/office/drawing/2014/main" id="{0BD8EF19-C0B4-E8E2-085D-789E82E463E2}"/>
              </a:ext>
            </a:extLst>
          </p:cNvPr>
          <p:cNvCxnSpPr>
            <a:cxnSpLocks/>
          </p:cNvCxnSpPr>
          <p:nvPr/>
        </p:nvCxnSpPr>
        <p:spPr>
          <a:xfrm flipH="1">
            <a:off x="2721364" y="1465952"/>
            <a:ext cx="3541353" cy="0"/>
          </a:xfrm>
          <a:prstGeom prst="straightConnector1">
            <a:avLst/>
          </a:prstGeom>
          <a:noFill/>
          <a:ln w="28575" cap="flat" cmpd="sng" algn="ctr">
            <a:solidFill>
              <a:srgbClr val="FF9933"/>
            </a:solidFill>
            <a:prstDash val="solid"/>
            <a:miter lim="800000"/>
            <a:tailEnd type="triangle"/>
          </a:ln>
          <a:effectLst/>
        </p:spPr>
      </p:cxnSp>
      <p:cxnSp>
        <p:nvCxnSpPr>
          <p:cNvPr id="11" name="Straight Connector 10">
            <a:extLst>
              <a:ext uri="{FF2B5EF4-FFF2-40B4-BE49-F238E27FC236}">
                <a16:creationId xmlns:a16="http://schemas.microsoft.com/office/drawing/2014/main" id="{93FB6F63-3568-9D82-0583-E32F2B215A2C}"/>
              </a:ext>
            </a:extLst>
          </p:cNvPr>
          <p:cNvCxnSpPr>
            <a:cxnSpLocks/>
          </p:cNvCxnSpPr>
          <p:nvPr/>
        </p:nvCxnSpPr>
        <p:spPr>
          <a:xfrm>
            <a:off x="2570361" y="3203931"/>
            <a:ext cx="0" cy="670559"/>
          </a:xfrm>
          <a:prstGeom prst="line">
            <a:avLst/>
          </a:prstGeom>
          <a:noFill/>
          <a:ln w="28575" cap="flat" cmpd="sng" algn="ctr">
            <a:solidFill>
              <a:srgbClr val="ED7D31"/>
            </a:solidFill>
            <a:prstDash val="dash"/>
            <a:round/>
            <a:headEnd type="none" w="med" len="med"/>
            <a:tailEnd type="none" w="med" len="med"/>
          </a:ln>
          <a:effectLst/>
        </p:spPr>
      </p:cxnSp>
      <p:cxnSp>
        <p:nvCxnSpPr>
          <p:cNvPr id="12" name="Straight Connector 11">
            <a:extLst>
              <a:ext uri="{FF2B5EF4-FFF2-40B4-BE49-F238E27FC236}">
                <a16:creationId xmlns:a16="http://schemas.microsoft.com/office/drawing/2014/main" id="{40A66764-D409-F398-0DD8-3D1F10594C90}"/>
              </a:ext>
            </a:extLst>
          </p:cNvPr>
          <p:cNvCxnSpPr>
            <a:cxnSpLocks/>
          </p:cNvCxnSpPr>
          <p:nvPr/>
        </p:nvCxnSpPr>
        <p:spPr>
          <a:xfrm>
            <a:off x="9307483" y="4150524"/>
            <a:ext cx="0" cy="436466"/>
          </a:xfrm>
          <a:prstGeom prst="line">
            <a:avLst/>
          </a:prstGeom>
          <a:noFill/>
          <a:ln w="28575" cap="flat" cmpd="sng" algn="ctr">
            <a:solidFill>
              <a:srgbClr val="ED7D31"/>
            </a:solidFill>
            <a:prstDash val="dash"/>
            <a:round/>
            <a:headEnd type="none" w="med" len="med"/>
            <a:tailEnd type="none" w="med" len="med"/>
          </a:ln>
          <a:effectLst/>
        </p:spPr>
      </p:cxnSp>
    </p:spTree>
    <p:extLst>
      <p:ext uri="{BB962C8B-B14F-4D97-AF65-F5344CB8AC3E}">
        <p14:creationId xmlns:p14="http://schemas.microsoft.com/office/powerpoint/2010/main" val="805630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inVertical)">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2C2DF2B-8E0D-47A0-BA81-ED78E4C2077C}"/>
              </a:ext>
            </a:extLst>
          </p:cNvPr>
          <p:cNvPicPr>
            <a:picLocks noChangeAspect="1"/>
          </p:cNvPicPr>
          <p:nvPr/>
        </p:nvPicPr>
        <p:blipFill>
          <a:blip r:embed="rId2"/>
          <a:stretch>
            <a:fillRect/>
          </a:stretch>
        </p:blipFill>
        <p:spPr>
          <a:xfrm>
            <a:off x="0" y="32269"/>
            <a:ext cx="12192000" cy="6793462"/>
          </a:xfrm>
          <a:prstGeom prst="rect">
            <a:avLst/>
          </a:prstGeom>
        </p:spPr>
      </p:pic>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8" name="图片 3"/>
          <p:cNvPicPr>
            <a:picLocks noChangeAspect="1"/>
          </p:cNvPicPr>
          <p:nvPr/>
        </p:nvPicPr>
        <p:blipFill rotWithShape="1">
          <a:blip r:embed="rId3">
            <a:extLst>
              <a:ext uri="{28A0092B-C50C-407E-A947-70E740481C1C}">
                <a14:useLocalDpi xmlns:a14="http://schemas.microsoft.com/office/drawing/2010/main" val="0"/>
              </a:ext>
            </a:extLst>
          </a:blip>
          <a:srcRect l="3466" r="34400" b="5897"/>
          <a:stretch/>
        </p:blipFill>
        <p:spPr>
          <a:xfrm>
            <a:off x="-407963" y="-599608"/>
            <a:ext cx="11345897" cy="7734925"/>
          </a:xfrm>
          <a:prstGeom prst="rect">
            <a:avLst/>
          </a:prstGeom>
        </p:spPr>
      </p:pic>
      <p:grpSp>
        <p:nvGrpSpPr>
          <p:cNvPr id="12" name="Group 11"/>
          <p:cNvGrpSpPr/>
          <p:nvPr/>
        </p:nvGrpSpPr>
        <p:grpSpPr>
          <a:xfrm>
            <a:off x="8220876" y="686231"/>
            <a:ext cx="4166485" cy="6035244"/>
            <a:chOff x="8286614" y="0"/>
            <a:chExt cx="4166485" cy="6765160"/>
          </a:xfrm>
        </p:grpSpPr>
        <p:pic>
          <p:nvPicPr>
            <p:cNvPr id="6" name="图片 7"/>
            <p:cNvPicPr>
              <a:picLocks noChangeAspect="1"/>
            </p:cNvPicPr>
            <p:nvPr/>
          </p:nvPicPr>
          <p:blipFill rotWithShape="1">
            <a:blip r:embed="rId4">
              <a:extLst>
                <a:ext uri="{28A0092B-C50C-407E-A947-70E740481C1C}">
                  <a14:useLocalDpi xmlns:a14="http://schemas.microsoft.com/office/drawing/2010/main" val="0"/>
                </a:ext>
              </a:extLst>
            </a:blip>
            <a:srcRect l="65866" t="43141" r="16000" b="18696"/>
            <a:stretch/>
          </p:blipFill>
          <p:spPr>
            <a:xfrm>
              <a:off x="9384566" y="3309038"/>
              <a:ext cx="1934005" cy="2289520"/>
            </a:xfrm>
            <a:prstGeom prst="rect">
              <a:avLst/>
            </a:prstGeom>
          </p:spPr>
        </p:pic>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77867" t="20385" r="6933" b="5896"/>
            <a:stretch/>
          </p:blipFill>
          <p:spPr>
            <a:xfrm>
              <a:off x="10599915" y="0"/>
              <a:ext cx="1853184" cy="6584741"/>
            </a:xfrm>
            <a:prstGeom prst="rect">
              <a:avLst/>
            </a:prstGeom>
          </p:spPr>
        </p:pic>
        <p:pic>
          <p:nvPicPr>
            <p:cNvPr id="11" name="Picture 2" descr="http://photos.myjoyonline.com/photos/news/201311/6579331693860_200143784020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86614" y="5226302"/>
              <a:ext cx="3031957" cy="153885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pic>
        <p:nvPicPr>
          <p:cNvPr id="5" name="Picture 4">
            <a:extLst>
              <a:ext uri="{FF2B5EF4-FFF2-40B4-BE49-F238E27FC236}">
                <a16:creationId xmlns:a16="http://schemas.microsoft.com/office/drawing/2014/main" id="{E0EAC2A3-522F-0F36-7C7D-4F1A3E9E0A8A}"/>
              </a:ext>
            </a:extLst>
          </p:cNvPr>
          <p:cNvPicPr>
            <a:picLocks noChangeAspect="1"/>
          </p:cNvPicPr>
          <p:nvPr/>
        </p:nvPicPr>
        <p:blipFill>
          <a:blip r:embed="rId7"/>
          <a:stretch>
            <a:fillRect/>
          </a:stretch>
        </p:blipFill>
        <p:spPr>
          <a:xfrm>
            <a:off x="1376890" y="1126476"/>
            <a:ext cx="8218120" cy="5023539"/>
          </a:xfrm>
          <a:prstGeom prst="rect">
            <a:avLst/>
          </a:prstGeom>
        </p:spPr>
      </p:pic>
    </p:spTree>
    <p:extLst>
      <p:ext uri="{BB962C8B-B14F-4D97-AF65-F5344CB8AC3E}">
        <p14:creationId xmlns:p14="http://schemas.microsoft.com/office/powerpoint/2010/main" val="418650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26F44A5-92A8-48E6-8F29-7E57BC15F2AC}"/>
              </a:ext>
            </a:extLst>
          </p:cNvPr>
          <p:cNvPicPr>
            <a:picLocks noChangeAspect="1"/>
          </p:cNvPicPr>
          <p:nvPr/>
        </p:nvPicPr>
        <p:blipFill>
          <a:blip r:embed="rId2"/>
          <a:stretch>
            <a:fillRect/>
          </a:stretch>
        </p:blipFill>
        <p:spPr>
          <a:xfrm>
            <a:off x="0" y="64538"/>
            <a:ext cx="12192000" cy="6793462"/>
          </a:xfrm>
          <a:prstGeom prst="rect">
            <a:avLst/>
          </a:prstGeom>
        </p:spPr>
      </p:pic>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8" name="图片 3"/>
          <p:cNvPicPr>
            <a:picLocks noChangeAspect="1"/>
          </p:cNvPicPr>
          <p:nvPr/>
        </p:nvPicPr>
        <p:blipFill rotWithShape="1">
          <a:blip r:embed="rId3">
            <a:extLst>
              <a:ext uri="{28A0092B-C50C-407E-A947-70E740481C1C}">
                <a14:useLocalDpi xmlns:a14="http://schemas.microsoft.com/office/drawing/2010/main" val="0"/>
              </a:ext>
            </a:extLst>
          </a:blip>
          <a:srcRect l="3466" r="34400" b="5897"/>
          <a:stretch/>
        </p:blipFill>
        <p:spPr>
          <a:xfrm>
            <a:off x="627384" y="298729"/>
            <a:ext cx="11934373" cy="3337180"/>
          </a:xfrm>
          <a:prstGeom prst="rect">
            <a:avLst/>
          </a:prstGeom>
        </p:spPr>
      </p:pic>
      <p:grpSp>
        <p:nvGrpSpPr>
          <p:cNvPr id="3" name="Group 2"/>
          <p:cNvGrpSpPr/>
          <p:nvPr/>
        </p:nvGrpSpPr>
        <p:grpSpPr>
          <a:xfrm>
            <a:off x="220155" y="198217"/>
            <a:ext cx="4348456" cy="6707996"/>
            <a:chOff x="385137" y="57164"/>
            <a:chExt cx="4348456" cy="6707996"/>
          </a:xfrm>
        </p:grpSpPr>
        <p:grpSp>
          <p:nvGrpSpPr>
            <p:cNvPr id="2" name="Group 1"/>
            <p:cNvGrpSpPr/>
            <p:nvPr/>
          </p:nvGrpSpPr>
          <p:grpSpPr>
            <a:xfrm>
              <a:off x="385137" y="57164"/>
              <a:ext cx="2820187" cy="6584741"/>
              <a:chOff x="380638" y="180419"/>
              <a:chExt cx="2820187" cy="6584741"/>
            </a:xfrm>
          </p:grpSpPr>
          <p:pic>
            <p:nvPicPr>
              <p:cNvPr id="6" name="图片 7"/>
              <p:cNvPicPr>
                <a:picLocks noChangeAspect="1"/>
              </p:cNvPicPr>
              <p:nvPr/>
            </p:nvPicPr>
            <p:blipFill rotWithShape="1">
              <a:blip r:embed="rId4">
                <a:extLst>
                  <a:ext uri="{28A0092B-C50C-407E-A947-70E740481C1C}">
                    <a14:useLocalDpi xmlns:a14="http://schemas.microsoft.com/office/drawing/2010/main" val="0"/>
                  </a:ext>
                </a:extLst>
              </a:blip>
              <a:srcRect l="65866" t="43141" r="16000" b="18696"/>
              <a:stretch/>
            </p:blipFill>
            <p:spPr>
              <a:xfrm>
                <a:off x="1266820" y="3143138"/>
                <a:ext cx="1934005" cy="2289520"/>
              </a:xfrm>
              <a:prstGeom prst="rect">
                <a:avLst/>
              </a:prstGeom>
            </p:spPr>
          </p:pic>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77867" t="20385" r="6933" b="5896"/>
              <a:stretch/>
            </p:blipFill>
            <p:spPr>
              <a:xfrm>
                <a:off x="380638" y="180419"/>
                <a:ext cx="1853184" cy="6584741"/>
              </a:xfrm>
              <a:prstGeom prst="rect">
                <a:avLst/>
              </a:prstGeom>
            </p:spPr>
          </p:pic>
        </p:grpSp>
        <p:pic>
          <p:nvPicPr>
            <p:cNvPr id="11" name="Picture 2" descr="http://photos.myjoyonline.com/photos/news/201311/6579331693860_200143784020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1636" y="5226302"/>
              <a:ext cx="3031957" cy="153885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pic>
        <p:nvPicPr>
          <p:cNvPr id="13" name="Picture 4" descr="https://gatorball.files.wordpress.com/2011/03/hybrid-10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77784" y="3436670"/>
            <a:ext cx="3964048" cy="24427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3818EB94-E09C-1497-A906-192FA487D668}"/>
              </a:ext>
            </a:extLst>
          </p:cNvPr>
          <p:cNvSpPr txBox="1"/>
          <p:nvPr/>
        </p:nvSpPr>
        <p:spPr>
          <a:xfrm>
            <a:off x="2391084" y="1150207"/>
            <a:ext cx="9483170" cy="1791965"/>
          </a:xfrm>
          <a:prstGeom prst="rect">
            <a:avLst/>
          </a:prstGeom>
          <a:noFill/>
        </p:spPr>
        <p:txBody>
          <a:bodyPr wrap="square">
            <a:spAutoFit/>
          </a:bodyPr>
          <a:lstStyle/>
          <a:p>
            <a:pPr algn="just">
              <a:lnSpc>
                <a:spcPct val="107000"/>
              </a:lnSpc>
              <a:spcBef>
                <a:spcPts val="300"/>
              </a:spcBef>
              <a:spcAft>
                <a:spcPts val="800"/>
              </a:spcAft>
            </a:pP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2.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Quy</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định</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cơ</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bản</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của</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pháp</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luật</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về</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p>
          <a:p>
            <a:pPr algn="just">
              <a:lnSpc>
                <a:spcPct val="107000"/>
              </a:lnSpc>
              <a:spcBef>
                <a:spcPts val="300"/>
              </a:spcBef>
              <a:spcAft>
                <a:spcPts val="800"/>
              </a:spcAft>
            </a:pP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bảo</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vệ</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môi</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trường</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tài</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nguyên</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thiên</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nhiên</a:t>
            </a:r>
            <a:endParaRPr lang="en-US" sz="4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4733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3"/>
          <p:cNvSpPr>
            <a:spLocks noChangeArrowheads="1"/>
          </p:cNvSpPr>
          <p:nvPr/>
        </p:nvSpPr>
        <p:spPr bwMode="gray">
          <a:xfrm>
            <a:off x="0" y="0"/>
            <a:ext cx="3919994" cy="574675"/>
          </a:xfrm>
          <a:prstGeom prst="roundRect">
            <a:avLst>
              <a:gd name="adj" fmla="val 50000"/>
            </a:avLst>
          </a:prstGeom>
          <a:solidFill>
            <a:srgbClr val="5B9BD5"/>
          </a:solidFill>
          <a:ln>
            <a:noFill/>
          </a:ln>
          <a:effectLst>
            <a:outerShdw dist="63500" dir="3187806" algn="ctr" rotWithShape="0">
              <a:srgbClr val="001D3A"/>
            </a:outerShdw>
          </a:effectLst>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marL="0" marR="0" lvl="0" indent="0" algn="ctr" defTabSz="914400" rtl="0" eaLnBrk="1" fontAlgn="auto" latinLnBrk="0" hangingPunct="1">
              <a:lnSpc>
                <a:spcPct val="100000"/>
              </a:lnSpc>
              <a:spcBef>
                <a:spcPct val="20000"/>
              </a:spcBef>
              <a:spcAft>
                <a:spcPct val="20000"/>
              </a:spcAft>
              <a:buClrTx/>
              <a:buSzTx/>
              <a:buFontTx/>
              <a:buNone/>
              <a:tabLst/>
              <a:defRPr/>
            </a:pPr>
            <a:r>
              <a:rPr kumimoji="0" lang="en-US"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rPr>
              <a:t>THẢO LUẬN NHÓM BÀN</a:t>
            </a:r>
          </a:p>
        </p:txBody>
      </p:sp>
      <p:sp>
        <p:nvSpPr>
          <p:cNvPr id="8" name="Rectangle 7"/>
          <p:cNvSpPr/>
          <p:nvPr/>
        </p:nvSpPr>
        <p:spPr>
          <a:xfrm>
            <a:off x="4403364" y="47888"/>
            <a:ext cx="7139062" cy="543162"/>
          </a:xfrm>
          <a:prstGeom prst="rect">
            <a:avLst/>
          </a:prstGeom>
        </p:spPr>
        <p:txBody>
          <a:bodyPr wrap="square">
            <a:spAutoFit/>
          </a:bodyPr>
          <a:lstStyle/>
          <a:p>
            <a:pPr marL="0" marR="0" lvl="0" indent="0" algn="l" defTabSz="914400" rtl="0" eaLnBrk="0" fontAlgn="base" latinLnBrk="0" hangingPunct="0">
              <a:lnSpc>
                <a:spcPct val="125000"/>
              </a:lnSpc>
              <a:spcBef>
                <a:spcPct val="0"/>
              </a:spcBef>
              <a:spcAft>
                <a:spcPct val="0"/>
              </a:spcAft>
              <a:buClrTx/>
              <a:buSzTx/>
              <a:buFontTx/>
              <a:buNone/>
              <a:tabLst/>
              <a:defRPr/>
            </a:pPr>
            <a:r>
              <a:rPr lang="en-US" sz="2531" b="1" dirty="0" err="1">
                <a:solidFill>
                  <a:srgbClr val="0000FF"/>
                </a:solidFill>
                <a:latin typeface="SVN-Vanilla Daisy Pro" panose="00000500000000000000" pitchFamily="2" charset="0"/>
                <a:ea typeface="Arial Unicode MS"/>
              </a:rPr>
              <a:t>Đọc</a:t>
            </a:r>
            <a:r>
              <a:rPr lang="en-US" sz="2531" b="1" dirty="0">
                <a:solidFill>
                  <a:srgbClr val="0000FF"/>
                </a:solidFill>
                <a:latin typeface="SVN-Vanilla Daisy Pro" panose="00000500000000000000" pitchFamily="2" charset="0"/>
                <a:ea typeface="Arial Unicode MS"/>
              </a:rPr>
              <a:t> </a:t>
            </a:r>
            <a:r>
              <a:rPr lang="en-US" sz="2531" b="1" dirty="0" err="1">
                <a:solidFill>
                  <a:srgbClr val="0000FF"/>
                </a:solidFill>
                <a:latin typeface="SVN-Vanilla Daisy Pro" panose="00000500000000000000" pitchFamily="2" charset="0"/>
                <a:ea typeface="Arial Unicode MS"/>
              </a:rPr>
              <a:t>thông</a:t>
            </a:r>
            <a:r>
              <a:rPr lang="en-US" sz="2531" b="1" dirty="0">
                <a:solidFill>
                  <a:srgbClr val="0000FF"/>
                </a:solidFill>
                <a:latin typeface="SVN-Vanilla Daisy Pro" panose="00000500000000000000" pitchFamily="2" charset="0"/>
                <a:ea typeface="Arial Unicode MS"/>
              </a:rPr>
              <a:t> tin, q</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uan</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sát</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hình</a:t>
            </a:r>
            <a:r>
              <a:rPr kumimoji="0" lang="en-US" sz="2531" b="1" i="0" u="none" strike="noStrike" kern="1200" cap="none" spc="0" normalizeH="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noProof="0" dirty="0" err="1">
                <a:ln>
                  <a:noFill/>
                </a:ln>
                <a:solidFill>
                  <a:srgbClr val="0000FF"/>
                </a:solidFill>
                <a:effectLst/>
                <a:uLnTx/>
                <a:uFillTx/>
                <a:latin typeface="SVN-Vanilla Daisy Pro" panose="00000500000000000000" pitchFamily="2" charset="0"/>
                <a:ea typeface="Arial Unicode MS"/>
                <a:cs typeface="+mn-cs"/>
              </a:rPr>
              <a:t>ảnh</a:t>
            </a:r>
            <a:r>
              <a:rPr kumimoji="0" lang="en-US" sz="2531" b="1" i="0" u="none" strike="noStrike" kern="1200" cap="none" spc="0" normalizeH="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và</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trả</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lời</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câu</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hỏi</a:t>
            </a:r>
            <a:endParaRPr kumimoji="0" lang="en-US" sz="2531" b="1" i="0" u="none" strike="noStrike" kern="1200" cap="none" spc="0" normalizeH="0" baseline="0" noProof="0" dirty="0">
              <a:ln>
                <a:noFill/>
              </a:ln>
              <a:solidFill>
                <a:srgbClr val="FF0000"/>
              </a:solidFill>
              <a:effectLst/>
              <a:uLnTx/>
              <a:uFillTx/>
              <a:latin typeface="SVN-Vanilla Daisy Pro" panose="00000500000000000000" pitchFamily="2" charset="0"/>
              <a:ea typeface="Arial Unicode MS"/>
              <a:cs typeface="+mn-cs"/>
            </a:endParaRPr>
          </a:p>
        </p:txBody>
      </p:sp>
      <p:sp>
        <p:nvSpPr>
          <p:cNvPr id="5" name="TextBox 4">
            <a:extLst>
              <a:ext uri="{FF2B5EF4-FFF2-40B4-BE49-F238E27FC236}">
                <a16:creationId xmlns:a16="http://schemas.microsoft.com/office/drawing/2014/main" id="{2F06E8BF-6256-78D4-2411-0D65047A8D8B}"/>
              </a:ext>
            </a:extLst>
          </p:cNvPr>
          <p:cNvSpPr txBox="1"/>
          <p:nvPr/>
        </p:nvSpPr>
        <p:spPr>
          <a:xfrm>
            <a:off x="7258983" y="574675"/>
            <a:ext cx="4705874" cy="5914440"/>
          </a:xfrm>
          <a:prstGeom prst="rect">
            <a:avLst/>
          </a:prstGeom>
          <a:noFill/>
        </p:spPr>
        <p:txBody>
          <a:bodyPr wrap="square">
            <a:spAutoFit/>
          </a:bodyPr>
          <a:lstStyle/>
          <a:p>
            <a:pPr algn="just">
              <a:spcBef>
                <a:spcPts val="300"/>
              </a:spcBef>
              <a:spcAft>
                <a:spcPts val="800"/>
              </a:spcAft>
            </a:pP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Câu</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1:Căn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cứ</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vào</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quy</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pháp</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luật</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em</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hãy</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biết</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bức</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tranh</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trên</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chủ</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thể</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nào</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thực</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hiện</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đúng</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chủ</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thể</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nào</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vi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phạm</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quy</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pháp</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luật</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bảo</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vệ</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môi</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Vì</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sao</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algn="just">
              <a:spcBef>
                <a:spcPts val="300"/>
              </a:spcBef>
              <a:spcAft>
                <a:spcPts val="800"/>
              </a:spcAft>
            </a:pP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Câu</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Dựa</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vào</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thông</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tin 1,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em</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hãy</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biết</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chủ</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thể</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ở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hợp</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hai</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bức</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tranh</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đã</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thực</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hiện</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đúng</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hay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chưa</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đúng</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quy</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pháp</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luật</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bảo</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vệ</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tài</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nguyên</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nhiên</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Vì</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sao</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algn="just">
              <a:spcBef>
                <a:spcPts val="300"/>
              </a:spcBef>
              <a:spcAft>
                <a:spcPts val="800"/>
              </a:spcAft>
            </a:pPr>
            <a:r>
              <a:rPr lang="pt-BR" sz="2400" i="1" dirty="0">
                <a:effectLst/>
                <a:latin typeface="Times New Roman" panose="02020603050405020304" pitchFamily="18" charset="0"/>
                <a:ea typeface="Times New Roman" panose="02020603050405020304" pitchFamily="18" charset="0"/>
                <a:cs typeface="Times New Roman" panose="02020603050405020304" pitchFamily="18" charset="0"/>
              </a:rPr>
              <a:t>Câu 3;  </a:t>
            </a:r>
            <a:r>
              <a:rPr lang="vi-VN" sz="2400" i="1" dirty="0">
                <a:effectLst/>
                <a:latin typeface="Times New Roman" panose="02020603050405020304" pitchFamily="18" charset="0"/>
                <a:ea typeface="Times New Roman" panose="02020603050405020304" pitchFamily="18" charset="0"/>
                <a:cs typeface="Times New Roman" panose="02020603050405020304" pitchFamily="18" charset="0"/>
              </a:rPr>
              <a:t>Em hãy nêu những quy định khác của pháp luật về bảo vệ môi trường và tài nguyên thiên nhiên</a:t>
            </a:r>
            <a:r>
              <a:rPr lang="pt-BR" sz="2400" i="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EA1DA9F2-C85C-D2D9-4435-0F3CFAEFBED3}"/>
              </a:ext>
            </a:extLst>
          </p:cNvPr>
          <p:cNvPicPr>
            <a:picLocks noChangeAspect="1"/>
          </p:cNvPicPr>
          <p:nvPr/>
        </p:nvPicPr>
        <p:blipFill>
          <a:blip r:embed="rId2"/>
          <a:stretch>
            <a:fillRect/>
          </a:stretch>
        </p:blipFill>
        <p:spPr>
          <a:xfrm>
            <a:off x="0" y="734518"/>
            <a:ext cx="7139062" cy="2923083"/>
          </a:xfrm>
          <a:prstGeom prst="rect">
            <a:avLst/>
          </a:prstGeom>
        </p:spPr>
      </p:pic>
      <p:pic>
        <p:nvPicPr>
          <p:cNvPr id="9" name="Picture 8">
            <a:extLst>
              <a:ext uri="{FF2B5EF4-FFF2-40B4-BE49-F238E27FC236}">
                <a16:creationId xmlns:a16="http://schemas.microsoft.com/office/drawing/2014/main" id="{26E957C6-B69B-73B9-5A18-6F191947F271}"/>
              </a:ext>
            </a:extLst>
          </p:cNvPr>
          <p:cNvPicPr>
            <a:picLocks noChangeAspect="1"/>
          </p:cNvPicPr>
          <p:nvPr/>
        </p:nvPicPr>
        <p:blipFill>
          <a:blip r:embed="rId3"/>
          <a:stretch>
            <a:fillRect/>
          </a:stretch>
        </p:blipFill>
        <p:spPr>
          <a:xfrm>
            <a:off x="465056" y="3817443"/>
            <a:ext cx="6325488" cy="2923083"/>
          </a:xfrm>
          <a:prstGeom prst="rect">
            <a:avLst/>
          </a:prstGeom>
        </p:spPr>
      </p:pic>
    </p:spTree>
    <p:extLst>
      <p:ext uri="{BB962C8B-B14F-4D97-AF65-F5344CB8AC3E}">
        <p14:creationId xmlns:p14="http://schemas.microsoft.com/office/powerpoint/2010/main" val="1647878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3"/>
          <p:cNvSpPr>
            <a:spLocks noChangeArrowheads="1"/>
          </p:cNvSpPr>
          <p:nvPr/>
        </p:nvSpPr>
        <p:spPr bwMode="gray">
          <a:xfrm>
            <a:off x="0" y="0"/>
            <a:ext cx="3919994" cy="574675"/>
          </a:xfrm>
          <a:prstGeom prst="roundRect">
            <a:avLst>
              <a:gd name="adj" fmla="val 50000"/>
            </a:avLst>
          </a:prstGeom>
          <a:solidFill>
            <a:srgbClr val="5B9BD5"/>
          </a:solidFill>
          <a:ln>
            <a:noFill/>
          </a:ln>
          <a:effectLst>
            <a:outerShdw dist="63500" dir="3187806" algn="ctr" rotWithShape="0">
              <a:srgbClr val="001D3A"/>
            </a:outerShdw>
          </a:effectLst>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marL="0" marR="0" lvl="0" indent="0" algn="ctr" defTabSz="914400" rtl="0" eaLnBrk="1" fontAlgn="auto" latinLnBrk="0" hangingPunct="1">
              <a:lnSpc>
                <a:spcPct val="100000"/>
              </a:lnSpc>
              <a:spcBef>
                <a:spcPct val="20000"/>
              </a:spcBef>
              <a:spcAft>
                <a:spcPct val="20000"/>
              </a:spcAft>
              <a:buClrTx/>
              <a:buSzTx/>
              <a:buFontTx/>
              <a:buNone/>
              <a:tabLst/>
              <a:defRPr/>
            </a:pPr>
            <a:r>
              <a:rPr kumimoji="0" lang="en-US"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rPr>
              <a:t>THẢO LUẬN NHÓM BÀN</a:t>
            </a:r>
          </a:p>
        </p:txBody>
      </p:sp>
      <p:sp>
        <p:nvSpPr>
          <p:cNvPr id="8" name="Rectangle 7"/>
          <p:cNvSpPr/>
          <p:nvPr/>
        </p:nvSpPr>
        <p:spPr>
          <a:xfrm>
            <a:off x="4403364" y="47888"/>
            <a:ext cx="7139062" cy="543162"/>
          </a:xfrm>
          <a:prstGeom prst="rect">
            <a:avLst/>
          </a:prstGeom>
        </p:spPr>
        <p:txBody>
          <a:bodyPr wrap="square">
            <a:spAutoFit/>
          </a:bodyPr>
          <a:lstStyle/>
          <a:p>
            <a:pPr marL="0" marR="0" lvl="0" indent="0" algn="l" defTabSz="914400" rtl="0" eaLnBrk="0" fontAlgn="base" latinLnBrk="0" hangingPunct="0">
              <a:lnSpc>
                <a:spcPct val="125000"/>
              </a:lnSpc>
              <a:spcBef>
                <a:spcPct val="0"/>
              </a:spcBef>
              <a:spcAft>
                <a:spcPct val="0"/>
              </a:spcAft>
              <a:buClrTx/>
              <a:buSzTx/>
              <a:buFontTx/>
              <a:buNone/>
              <a:tabLst/>
              <a:defRPr/>
            </a:pP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Đọc</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thông</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tin, q</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uan</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sát</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hình</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ảnh</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và</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trả</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lời</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câu</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hỏi</a:t>
            </a:r>
            <a:endParaRPr kumimoji="0" lang="en-US" sz="2531" b="1" i="0" u="none" strike="noStrike" kern="1200" cap="none" spc="0" normalizeH="0" baseline="0" noProof="0" dirty="0">
              <a:ln>
                <a:noFill/>
              </a:ln>
              <a:solidFill>
                <a:srgbClr val="FF0000"/>
              </a:solidFill>
              <a:effectLst/>
              <a:uLnTx/>
              <a:uFillTx/>
              <a:latin typeface="SVN-Vanilla Daisy Pro" panose="00000500000000000000" pitchFamily="2" charset="0"/>
              <a:ea typeface="Arial Unicode MS"/>
              <a:cs typeface="+mn-cs"/>
            </a:endParaRPr>
          </a:p>
        </p:txBody>
      </p:sp>
      <p:sp>
        <p:nvSpPr>
          <p:cNvPr id="5" name="TextBox 4">
            <a:extLst>
              <a:ext uri="{FF2B5EF4-FFF2-40B4-BE49-F238E27FC236}">
                <a16:creationId xmlns:a16="http://schemas.microsoft.com/office/drawing/2014/main" id="{2F06E8BF-6256-78D4-2411-0D65047A8D8B}"/>
              </a:ext>
            </a:extLst>
          </p:cNvPr>
          <p:cNvSpPr txBox="1"/>
          <p:nvPr/>
        </p:nvSpPr>
        <p:spPr>
          <a:xfrm>
            <a:off x="7480092" y="911899"/>
            <a:ext cx="4376090" cy="4955203"/>
          </a:xfrm>
          <a:prstGeom prst="rect">
            <a:avLst/>
          </a:prstGeom>
          <a:noFill/>
        </p:spPr>
        <p:txBody>
          <a:bodyPr wrap="square">
            <a:spAutoFit/>
          </a:bodyPr>
          <a:lstStyle/>
          <a:p>
            <a:pPr marL="30480" marR="30480" algn="just"/>
            <a:r>
              <a:rPr kumimoji="0" lang="en-US" sz="2800" b="0" i="1"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r>
              <a:rPr lang="en-US" sz="1800" b="1" dirty="0">
                <a:solidFill>
                  <a:srgbClr val="000000"/>
                </a:solidFill>
                <a:effectLst/>
                <a:latin typeface="Times New Roman" panose="02020603050405020304" pitchFamily="18" charset="0"/>
                <a:ea typeface="Times New Roman" panose="02020603050405020304" pitchFamily="18" charset="0"/>
              </a:rPr>
              <a:t>- </a:t>
            </a:r>
            <a:r>
              <a:rPr lang="en-US" sz="1800" b="1" dirty="0" err="1">
                <a:solidFill>
                  <a:srgbClr val="000000"/>
                </a:solidFill>
                <a:effectLst/>
                <a:latin typeface="Times New Roman" panose="02020603050405020304" pitchFamily="18" charset="0"/>
                <a:ea typeface="Times New Roman" panose="02020603050405020304" pitchFamily="18" charset="0"/>
              </a:rPr>
              <a:t>Hình</a:t>
            </a:r>
            <a:r>
              <a:rPr lang="en-US" sz="1800" b="1" dirty="0">
                <a:solidFill>
                  <a:srgbClr val="000000"/>
                </a:solidFill>
                <a:effectLst/>
                <a:latin typeface="Times New Roman" panose="02020603050405020304" pitchFamily="18" charset="0"/>
                <a:ea typeface="Times New Roman" panose="02020603050405020304" pitchFamily="18" charset="0"/>
              </a:rPr>
              <a:t> 1:</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nhân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vật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trong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hình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đã</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thực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hiện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phân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loại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và</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vứt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rác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đúng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nơi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quy</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định</a:t>
            </a:r>
            <a:r>
              <a:rPr lang="en-US" sz="1800" dirty="0">
                <a:solidFill>
                  <a:srgbClr val="000000"/>
                </a:solidFill>
                <a:effectLst/>
                <a:latin typeface="Times New Roman" panose="02020603050405020304" pitchFamily="18" charset="0"/>
                <a:ea typeface="Times New Roman" panose="02020603050405020304" pitchFamily="18" charset="0"/>
              </a:rPr>
              <a:t> =&gt; </a:t>
            </a:r>
            <a:r>
              <a:rPr lang="en-US" sz="1800" dirty="0" err="1">
                <a:solidFill>
                  <a:srgbClr val="000000"/>
                </a:solidFill>
                <a:effectLst/>
                <a:latin typeface="Times New Roman" panose="02020603050405020304" pitchFamily="18" charset="0"/>
                <a:ea typeface="Times New Roman" panose="02020603050405020304" pitchFamily="18" charset="0"/>
              </a:rPr>
              <a:t>đây</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là</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hành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động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đúng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với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quy</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định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của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pháp</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luật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Chúng</a:t>
            </a:r>
            <a:r>
              <a:rPr lang="en-US" sz="1800" dirty="0">
                <a:solidFill>
                  <a:srgbClr val="000000"/>
                </a:solidFill>
                <a:effectLst/>
                <a:latin typeface="Times New Roman" panose="02020603050405020304" pitchFamily="18" charset="0"/>
                <a:ea typeface="Times New Roman" panose="02020603050405020304" pitchFamily="18" charset="0"/>
              </a:rPr>
              <a:t> ta </a:t>
            </a:r>
            <a:r>
              <a:rPr lang="en-US" sz="1800" dirty="0" err="1">
                <a:solidFill>
                  <a:srgbClr val="000000"/>
                </a:solidFill>
                <a:effectLst/>
                <a:latin typeface="Times New Roman" panose="02020603050405020304" pitchFamily="18" charset="0"/>
                <a:ea typeface="Times New Roman" panose="02020603050405020304" pitchFamily="18" charset="0"/>
              </a:rPr>
              <a:t>cần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khuyến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khích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và</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học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tập</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theo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hành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động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này</a:t>
            </a:r>
            <a:r>
              <a:rPr lang="en-US" sz="1800" dirty="0">
                <a:solidFill>
                  <a:srgbClr val="000000"/>
                </a:solidFill>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30480" marR="30480" algn="just"/>
            <a:r>
              <a:rPr lang="en-US" sz="1800" b="1" dirty="0">
                <a:solidFill>
                  <a:srgbClr val="000000"/>
                </a:solidFill>
                <a:effectLst/>
                <a:latin typeface="Times New Roman" panose="02020603050405020304" pitchFamily="18" charset="0"/>
                <a:ea typeface="Times New Roman" panose="02020603050405020304" pitchFamily="18" charset="0"/>
              </a:rPr>
              <a:t>- </a:t>
            </a:r>
            <a:r>
              <a:rPr lang="en-US" sz="1800" b="1" dirty="0" err="1">
                <a:solidFill>
                  <a:srgbClr val="000000"/>
                </a:solidFill>
                <a:effectLst/>
                <a:latin typeface="Times New Roman" panose="02020603050405020304" pitchFamily="18" charset="0"/>
                <a:ea typeface="Times New Roman" panose="02020603050405020304" pitchFamily="18" charset="0"/>
              </a:rPr>
              <a:t>Hình</a:t>
            </a:r>
            <a:r>
              <a:rPr lang="en-US" sz="1800" b="1" dirty="0">
                <a:solidFill>
                  <a:srgbClr val="000000"/>
                </a:solidFill>
                <a:effectLst/>
                <a:latin typeface="Times New Roman" panose="02020603050405020304" pitchFamily="18" charset="0"/>
                <a:ea typeface="Times New Roman" panose="02020603050405020304" pitchFamily="18" charset="0"/>
              </a:rPr>
              <a:t> 2:</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Người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công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nhân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đổ</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chất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thải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chưa</a:t>
            </a:r>
            <a:r>
              <a:rPr lang="en-US" sz="1800" dirty="0">
                <a:solidFill>
                  <a:srgbClr val="000000"/>
                </a:solidFill>
                <a:effectLst/>
                <a:latin typeface="Times New Roman" panose="02020603050405020304" pitchFamily="18" charset="0"/>
                <a:ea typeface="Times New Roman" panose="02020603050405020304" pitchFamily="18" charset="0"/>
              </a:rPr>
              <a:t> qua </a:t>
            </a:r>
            <a:r>
              <a:rPr lang="en-US" sz="1800" dirty="0" err="1">
                <a:solidFill>
                  <a:srgbClr val="000000"/>
                </a:solidFill>
                <a:effectLst/>
                <a:latin typeface="Times New Roman" panose="02020603050405020304" pitchFamily="18" charset="0"/>
                <a:ea typeface="Times New Roman" panose="02020603050405020304" pitchFamily="18" charset="0"/>
              </a:rPr>
              <a:t>xử</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lí</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ra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môi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trường</a:t>
            </a:r>
            <a:r>
              <a:rPr lang="en-US" sz="1800" dirty="0">
                <a:solidFill>
                  <a:srgbClr val="000000"/>
                </a:solidFill>
                <a:effectLst/>
                <a:latin typeface="Times New Roman" panose="02020603050405020304" pitchFamily="18" charset="0"/>
                <a:ea typeface="Times New Roman" panose="02020603050405020304" pitchFamily="18" charset="0"/>
              </a:rPr>
              <a:t> =&gt; </a:t>
            </a:r>
            <a:r>
              <a:rPr lang="en-US" sz="1800" dirty="0" err="1">
                <a:solidFill>
                  <a:srgbClr val="000000"/>
                </a:solidFill>
                <a:effectLst/>
                <a:latin typeface="Times New Roman" panose="02020603050405020304" pitchFamily="18" charset="0"/>
                <a:ea typeface="Times New Roman" panose="02020603050405020304" pitchFamily="18" charset="0"/>
              </a:rPr>
              <a:t>hành</a:t>
            </a:r>
            <a:r>
              <a:rPr lang="en-US" sz="1800" dirty="0">
                <a:solidFill>
                  <a:srgbClr val="000000"/>
                </a:solidFill>
                <a:effectLst/>
                <a:latin typeface="Times New Roman" panose="02020603050405020304" pitchFamily="18" charset="0"/>
                <a:ea typeface="Times New Roman" panose="02020603050405020304" pitchFamily="18" charset="0"/>
              </a:rPr>
              <a:t> vi </a:t>
            </a:r>
            <a:r>
              <a:rPr lang="en-US" sz="1800" dirty="0" err="1">
                <a:solidFill>
                  <a:srgbClr val="000000"/>
                </a:solidFill>
                <a:effectLst/>
                <a:latin typeface="Times New Roman" panose="02020603050405020304" pitchFamily="18" charset="0"/>
                <a:ea typeface="Times New Roman" panose="02020603050405020304" pitchFamily="18" charset="0"/>
              </a:rPr>
              <a:t>này</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đã</a:t>
            </a:r>
            <a:r>
              <a:rPr lang="en-US" sz="1800" dirty="0">
                <a:solidFill>
                  <a:srgbClr val="000000"/>
                </a:solidFill>
                <a:effectLst/>
                <a:latin typeface="Times New Roman" panose="02020603050405020304" pitchFamily="18" charset="0"/>
                <a:ea typeface="Times New Roman" panose="02020603050405020304" pitchFamily="18" charset="0"/>
              </a:rPr>
              <a:t> vi </a:t>
            </a:r>
            <a:r>
              <a:rPr lang="en-US" sz="1800" dirty="0" err="1">
                <a:solidFill>
                  <a:srgbClr val="000000"/>
                </a:solidFill>
                <a:effectLst/>
                <a:latin typeface="Times New Roman" panose="02020603050405020304" pitchFamily="18" charset="0"/>
                <a:ea typeface="Times New Roman" panose="02020603050405020304" pitchFamily="18" charset="0"/>
              </a:rPr>
              <a:t>phạm</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khoản</a:t>
            </a:r>
            <a:r>
              <a:rPr lang="en-US" sz="1800" dirty="0">
                <a:solidFill>
                  <a:srgbClr val="000000"/>
                </a:solidFill>
                <a:effectLst/>
                <a:latin typeface="Times New Roman" panose="02020603050405020304" pitchFamily="18" charset="0"/>
                <a:ea typeface="Times New Roman" panose="02020603050405020304" pitchFamily="18" charset="0"/>
              </a:rPr>
              <a:t> 2 </a:t>
            </a:r>
            <a:r>
              <a:rPr lang="en-US" sz="1800" dirty="0" err="1">
                <a:solidFill>
                  <a:srgbClr val="000000"/>
                </a:solidFill>
                <a:effectLst/>
                <a:latin typeface="Times New Roman" panose="02020603050405020304" pitchFamily="18" charset="0"/>
                <a:ea typeface="Times New Roman" panose="02020603050405020304" pitchFamily="18" charset="0"/>
              </a:rPr>
              <a:t>điều</a:t>
            </a:r>
            <a:r>
              <a:rPr lang="en-US" sz="1800" dirty="0">
                <a:solidFill>
                  <a:srgbClr val="000000"/>
                </a:solidFill>
                <a:effectLst/>
                <a:latin typeface="Times New Roman" panose="02020603050405020304" pitchFamily="18" charset="0"/>
                <a:ea typeface="Times New Roman" panose="02020603050405020304" pitchFamily="18" charset="0"/>
              </a:rPr>
              <a:t> 6 </a:t>
            </a:r>
            <a:r>
              <a:rPr lang="en-US" sz="1800" dirty="0" err="1">
                <a:solidFill>
                  <a:srgbClr val="000000"/>
                </a:solidFill>
                <a:effectLst/>
                <a:latin typeface="Times New Roman" panose="02020603050405020304" pitchFamily="18" charset="0"/>
                <a:ea typeface="Times New Roman" panose="02020603050405020304" pitchFamily="18" charset="0"/>
              </a:rPr>
              <a:t>Luật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bảo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vệ</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môi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trường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năm</a:t>
            </a:r>
            <a:r>
              <a:rPr lang="en-US" sz="1800" dirty="0">
                <a:solidFill>
                  <a:srgbClr val="000000"/>
                </a:solidFill>
                <a:effectLst/>
                <a:latin typeface="Times New Roman" panose="02020603050405020304" pitchFamily="18" charset="0"/>
                <a:ea typeface="Times New Roman" panose="02020603050405020304" pitchFamily="18" charset="0"/>
              </a:rPr>
              <a:t> 2020. </a:t>
            </a:r>
            <a:r>
              <a:rPr lang="en-US" sz="1800" dirty="0" err="1">
                <a:solidFill>
                  <a:srgbClr val="000000"/>
                </a:solidFill>
                <a:effectLst/>
                <a:latin typeface="Times New Roman" panose="02020603050405020304" pitchFamily="18" charset="0"/>
                <a:ea typeface="Times New Roman" panose="02020603050405020304" pitchFamily="18" charset="0"/>
              </a:rPr>
              <a:t>Đây</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là</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hình</a:t>
            </a:r>
            <a:r>
              <a:rPr lang="en-US" sz="1800" dirty="0">
                <a:solidFill>
                  <a:srgbClr val="000000"/>
                </a:solidFill>
                <a:effectLst/>
                <a:latin typeface="Times New Roman" panose="02020603050405020304" pitchFamily="18" charset="0"/>
                <a:ea typeface="Times New Roman" panose="02020603050405020304" pitchFamily="18" charset="0"/>
              </a:rPr>
              <a:t> vi </a:t>
            </a:r>
            <a:r>
              <a:rPr lang="en-US" sz="1800" dirty="0" err="1">
                <a:solidFill>
                  <a:srgbClr val="000000"/>
                </a:solidFill>
                <a:effectLst/>
                <a:latin typeface="Times New Roman" panose="02020603050405020304" pitchFamily="18" charset="0"/>
                <a:ea typeface="Times New Roman" panose="02020603050405020304" pitchFamily="18" charset="0"/>
              </a:rPr>
              <a:t>đáng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lên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án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và</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cần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phải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xử</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lí</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nghiêm</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theo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quy</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định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của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pháp</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luật</a:t>
            </a:r>
            <a:r>
              <a:rPr lang="en-US" sz="1800" dirty="0">
                <a:solidFill>
                  <a:srgbClr val="000000"/>
                </a:solidFill>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30480" marR="30480" algn="just"/>
            <a:r>
              <a:rPr lang="en-US" sz="1800" b="1" dirty="0">
                <a:solidFill>
                  <a:srgbClr val="000000"/>
                </a:solidFill>
                <a:effectLst/>
                <a:latin typeface="Times New Roman" panose="02020603050405020304" pitchFamily="18" charset="0"/>
                <a:ea typeface="Times New Roman" panose="02020603050405020304" pitchFamily="18" charset="0"/>
              </a:rPr>
              <a:t>- </a:t>
            </a:r>
            <a:r>
              <a:rPr lang="en-US" sz="1800" b="1" dirty="0" err="1">
                <a:solidFill>
                  <a:srgbClr val="000000"/>
                </a:solidFill>
                <a:effectLst/>
                <a:latin typeface="Times New Roman" panose="02020603050405020304" pitchFamily="18" charset="0"/>
                <a:ea typeface="Times New Roman" panose="02020603050405020304" pitchFamily="18" charset="0"/>
              </a:rPr>
              <a:t>Hình</a:t>
            </a:r>
            <a:r>
              <a:rPr lang="en-US" sz="1800" b="1" dirty="0">
                <a:solidFill>
                  <a:srgbClr val="000000"/>
                </a:solidFill>
                <a:effectLst/>
                <a:latin typeface="Times New Roman" panose="02020603050405020304" pitchFamily="18" charset="0"/>
                <a:ea typeface="Times New Roman" panose="02020603050405020304" pitchFamily="18" charset="0"/>
              </a:rPr>
              <a:t> 3: </a:t>
            </a:r>
            <a:r>
              <a:rPr lang="en-US" sz="1800" dirty="0" err="1">
                <a:solidFill>
                  <a:srgbClr val="000000"/>
                </a:solidFill>
                <a:effectLst/>
                <a:latin typeface="Times New Roman" panose="02020603050405020304" pitchFamily="18" charset="0"/>
                <a:ea typeface="Times New Roman" panose="02020603050405020304" pitchFamily="18" charset="0"/>
              </a:rPr>
              <a:t>Chiếc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xe</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tải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làm</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rơi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vương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vãi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chất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thải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ra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môi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trường</a:t>
            </a:r>
            <a:r>
              <a:rPr lang="en-US" sz="1800" dirty="0">
                <a:solidFill>
                  <a:srgbClr val="000000"/>
                </a:solidFill>
                <a:effectLst/>
                <a:latin typeface="Times New Roman" panose="02020603050405020304" pitchFamily="18" charset="0"/>
                <a:ea typeface="Times New Roman" panose="02020603050405020304" pitchFamily="18" charset="0"/>
              </a:rPr>
              <a:t> =&gt; </a:t>
            </a:r>
            <a:r>
              <a:rPr lang="en-US" sz="1800" dirty="0" err="1">
                <a:solidFill>
                  <a:srgbClr val="000000"/>
                </a:solidFill>
                <a:effectLst/>
                <a:latin typeface="Times New Roman" panose="02020603050405020304" pitchFamily="18" charset="0"/>
                <a:ea typeface="Times New Roman" panose="02020603050405020304" pitchFamily="18" charset="0"/>
              </a:rPr>
              <a:t>hành</a:t>
            </a:r>
            <a:r>
              <a:rPr lang="en-US" sz="1800" dirty="0">
                <a:solidFill>
                  <a:srgbClr val="000000"/>
                </a:solidFill>
                <a:effectLst/>
                <a:latin typeface="Times New Roman" panose="02020603050405020304" pitchFamily="18" charset="0"/>
                <a:ea typeface="Times New Roman" panose="02020603050405020304" pitchFamily="18" charset="0"/>
              </a:rPr>
              <a:t> vi </a:t>
            </a:r>
            <a:r>
              <a:rPr lang="en-US" sz="1800" dirty="0" err="1">
                <a:solidFill>
                  <a:srgbClr val="000000"/>
                </a:solidFill>
                <a:effectLst/>
                <a:latin typeface="Times New Roman" panose="02020603050405020304" pitchFamily="18" charset="0"/>
                <a:ea typeface="Times New Roman" panose="02020603050405020304" pitchFamily="18" charset="0"/>
              </a:rPr>
              <a:t>này</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đã</a:t>
            </a:r>
            <a:r>
              <a:rPr lang="en-US" sz="1800" dirty="0">
                <a:solidFill>
                  <a:srgbClr val="000000"/>
                </a:solidFill>
                <a:effectLst/>
                <a:latin typeface="Times New Roman" panose="02020603050405020304" pitchFamily="18" charset="0"/>
                <a:ea typeface="Times New Roman" panose="02020603050405020304" pitchFamily="18" charset="0"/>
              </a:rPr>
              <a:t> vi </a:t>
            </a:r>
            <a:r>
              <a:rPr lang="en-US" sz="1800" dirty="0" err="1">
                <a:solidFill>
                  <a:srgbClr val="000000"/>
                </a:solidFill>
                <a:effectLst/>
                <a:latin typeface="Times New Roman" panose="02020603050405020304" pitchFamily="18" charset="0"/>
                <a:ea typeface="Times New Roman" panose="02020603050405020304" pitchFamily="18" charset="0"/>
              </a:rPr>
              <a:t>phạm</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khoản</a:t>
            </a:r>
            <a:r>
              <a:rPr lang="en-US" sz="1800" dirty="0">
                <a:solidFill>
                  <a:srgbClr val="000000"/>
                </a:solidFill>
                <a:effectLst/>
                <a:latin typeface="Times New Roman" panose="02020603050405020304" pitchFamily="18" charset="0"/>
                <a:ea typeface="Times New Roman" panose="02020603050405020304" pitchFamily="18" charset="0"/>
              </a:rPr>
              <a:t> 1 </a:t>
            </a:r>
            <a:r>
              <a:rPr lang="en-US" sz="1800" dirty="0" err="1">
                <a:solidFill>
                  <a:srgbClr val="000000"/>
                </a:solidFill>
                <a:effectLst/>
                <a:latin typeface="Times New Roman" panose="02020603050405020304" pitchFamily="18" charset="0"/>
                <a:ea typeface="Times New Roman" panose="02020603050405020304" pitchFamily="18" charset="0"/>
              </a:rPr>
              <a:t>điều</a:t>
            </a:r>
            <a:r>
              <a:rPr lang="en-US" sz="1800" dirty="0">
                <a:solidFill>
                  <a:srgbClr val="000000"/>
                </a:solidFill>
                <a:effectLst/>
                <a:latin typeface="Times New Roman" panose="02020603050405020304" pitchFamily="18" charset="0"/>
                <a:ea typeface="Times New Roman" panose="02020603050405020304" pitchFamily="18" charset="0"/>
              </a:rPr>
              <a:t> 6 </a:t>
            </a:r>
            <a:r>
              <a:rPr lang="en-US" sz="1800" dirty="0" err="1">
                <a:solidFill>
                  <a:srgbClr val="000000"/>
                </a:solidFill>
                <a:effectLst/>
                <a:latin typeface="Times New Roman" panose="02020603050405020304" pitchFamily="18" charset="0"/>
                <a:ea typeface="Times New Roman" panose="02020603050405020304" pitchFamily="18" charset="0"/>
              </a:rPr>
              <a:t>Luật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bảo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vệ</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môi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trường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năm</a:t>
            </a:r>
            <a:r>
              <a:rPr lang="en-US" sz="1800" dirty="0">
                <a:solidFill>
                  <a:srgbClr val="000000"/>
                </a:solidFill>
                <a:effectLst/>
                <a:latin typeface="Times New Roman" panose="02020603050405020304" pitchFamily="18" charset="0"/>
                <a:ea typeface="Times New Roman" panose="02020603050405020304" pitchFamily="18" charset="0"/>
              </a:rPr>
              <a:t> 2020. </a:t>
            </a:r>
            <a:r>
              <a:rPr lang="en-US" sz="1800" dirty="0" err="1">
                <a:solidFill>
                  <a:srgbClr val="000000"/>
                </a:solidFill>
                <a:effectLst/>
                <a:latin typeface="Times New Roman" panose="02020603050405020304" pitchFamily="18" charset="0"/>
                <a:ea typeface="Times New Roman" panose="02020603050405020304" pitchFamily="18" charset="0"/>
              </a:rPr>
              <a:t>Đây</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là</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hình</a:t>
            </a:r>
            <a:r>
              <a:rPr lang="en-US" sz="1800" dirty="0">
                <a:solidFill>
                  <a:srgbClr val="000000"/>
                </a:solidFill>
                <a:effectLst/>
                <a:latin typeface="Times New Roman" panose="02020603050405020304" pitchFamily="18" charset="0"/>
                <a:ea typeface="Times New Roman" panose="02020603050405020304" pitchFamily="18" charset="0"/>
              </a:rPr>
              <a:t> vi </a:t>
            </a:r>
            <a:r>
              <a:rPr lang="en-US" sz="1800" dirty="0" err="1">
                <a:solidFill>
                  <a:srgbClr val="000000"/>
                </a:solidFill>
                <a:effectLst/>
                <a:latin typeface="Times New Roman" panose="02020603050405020304" pitchFamily="18" charset="0"/>
                <a:ea typeface="Times New Roman" panose="02020603050405020304" pitchFamily="18" charset="0"/>
              </a:rPr>
              <a:t>đáng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lên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án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và</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cần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phải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xử</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lí</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nghiêm</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theo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quy</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định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của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pháp</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luật</a:t>
            </a:r>
            <a:r>
              <a:rPr lang="en-US" sz="1800" dirty="0">
                <a:solidFill>
                  <a:srgbClr val="000000"/>
                </a:solidFill>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p:txBody>
      </p:sp>
      <p:pic>
        <p:nvPicPr>
          <p:cNvPr id="3" name="Picture 2">
            <a:extLst>
              <a:ext uri="{FF2B5EF4-FFF2-40B4-BE49-F238E27FC236}">
                <a16:creationId xmlns:a16="http://schemas.microsoft.com/office/drawing/2014/main" id="{EA1DA9F2-C85C-D2D9-4435-0F3CFAEFBED3}"/>
              </a:ext>
            </a:extLst>
          </p:cNvPr>
          <p:cNvPicPr>
            <a:picLocks noChangeAspect="1"/>
          </p:cNvPicPr>
          <p:nvPr/>
        </p:nvPicPr>
        <p:blipFill>
          <a:blip r:embed="rId2"/>
          <a:stretch>
            <a:fillRect/>
          </a:stretch>
        </p:blipFill>
        <p:spPr>
          <a:xfrm>
            <a:off x="119921" y="1334124"/>
            <a:ext cx="7139062" cy="4691921"/>
          </a:xfrm>
          <a:prstGeom prst="rect">
            <a:avLst/>
          </a:prstGeom>
        </p:spPr>
      </p:pic>
    </p:spTree>
    <p:extLst>
      <p:ext uri="{BB962C8B-B14F-4D97-AF65-F5344CB8AC3E}">
        <p14:creationId xmlns:p14="http://schemas.microsoft.com/office/powerpoint/2010/main" val="814982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3"/>
          <p:cNvSpPr>
            <a:spLocks noChangeArrowheads="1"/>
          </p:cNvSpPr>
          <p:nvPr/>
        </p:nvSpPr>
        <p:spPr bwMode="gray">
          <a:xfrm>
            <a:off x="0" y="0"/>
            <a:ext cx="3919994" cy="574675"/>
          </a:xfrm>
          <a:prstGeom prst="roundRect">
            <a:avLst>
              <a:gd name="adj" fmla="val 50000"/>
            </a:avLst>
          </a:prstGeom>
          <a:solidFill>
            <a:srgbClr val="5B9BD5"/>
          </a:solidFill>
          <a:ln>
            <a:noFill/>
          </a:ln>
          <a:effectLst>
            <a:outerShdw dist="63500" dir="3187806" algn="ctr" rotWithShape="0">
              <a:srgbClr val="001D3A"/>
            </a:outerShdw>
          </a:effectLst>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marL="0" marR="0" lvl="0" indent="0" algn="ctr" defTabSz="914400" rtl="0" eaLnBrk="1" fontAlgn="auto" latinLnBrk="0" hangingPunct="1">
              <a:lnSpc>
                <a:spcPct val="100000"/>
              </a:lnSpc>
              <a:spcBef>
                <a:spcPct val="20000"/>
              </a:spcBef>
              <a:spcAft>
                <a:spcPct val="20000"/>
              </a:spcAft>
              <a:buClrTx/>
              <a:buSzTx/>
              <a:buFontTx/>
              <a:buNone/>
              <a:tabLst/>
              <a:defRPr/>
            </a:pPr>
            <a:r>
              <a:rPr kumimoji="0" lang="en-US"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rPr>
              <a:t>THẢO LUẬN NHÓM BÀN</a:t>
            </a:r>
          </a:p>
        </p:txBody>
      </p:sp>
      <p:sp>
        <p:nvSpPr>
          <p:cNvPr id="8" name="Rectangle 7"/>
          <p:cNvSpPr/>
          <p:nvPr/>
        </p:nvSpPr>
        <p:spPr>
          <a:xfrm>
            <a:off x="4403364" y="47888"/>
            <a:ext cx="7139062" cy="543162"/>
          </a:xfrm>
          <a:prstGeom prst="rect">
            <a:avLst/>
          </a:prstGeom>
        </p:spPr>
        <p:txBody>
          <a:bodyPr wrap="square">
            <a:spAutoFit/>
          </a:bodyPr>
          <a:lstStyle/>
          <a:p>
            <a:pPr marL="0" marR="0" lvl="0" indent="0" algn="l" defTabSz="914400" rtl="0" eaLnBrk="0" fontAlgn="base" latinLnBrk="0" hangingPunct="0">
              <a:lnSpc>
                <a:spcPct val="125000"/>
              </a:lnSpc>
              <a:spcBef>
                <a:spcPct val="0"/>
              </a:spcBef>
              <a:spcAft>
                <a:spcPct val="0"/>
              </a:spcAft>
              <a:buClrTx/>
              <a:buSzTx/>
              <a:buFontTx/>
              <a:buNone/>
              <a:tabLst/>
              <a:defRPr/>
            </a:pP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Đọc</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thông</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tin, q</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uan</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sát</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hình</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ảnh</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và</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trả</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lời</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câu</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hỏi</a:t>
            </a:r>
            <a:endParaRPr kumimoji="0" lang="en-US" sz="2531" b="1" i="0" u="none" strike="noStrike" kern="1200" cap="none" spc="0" normalizeH="0" baseline="0" noProof="0" dirty="0">
              <a:ln>
                <a:noFill/>
              </a:ln>
              <a:solidFill>
                <a:srgbClr val="FF0000"/>
              </a:solidFill>
              <a:effectLst/>
              <a:uLnTx/>
              <a:uFillTx/>
              <a:latin typeface="SVN-Vanilla Daisy Pro" panose="00000500000000000000" pitchFamily="2" charset="0"/>
              <a:ea typeface="Arial Unicode MS"/>
              <a:cs typeface="+mn-cs"/>
            </a:endParaRPr>
          </a:p>
        </p:txBody>
      </p:sp>
      <p:sp>
        <p:nvSpPr>
          <p:cNvPr id="5" name="TextBox 4">
            <a:extLst>
              <a:ext uri="{FF2B5EF4-FFF2-40B4-BE49-F238E27FC236}">
                <a16:creationId xmlns:a16="http://schemas.microsoft.com/office/drawing/2014/main" id="{2F06E8BF-6256-78D4-2411-0D65047A8D8B}"/>
              </a:ext>
            </a:extLst>
          </p:cNvPr>
          <p:cNvSpPr txBox="1"/>
          <p:nvPr/>
        </p:nvSpPr>
        <p:spPr>
          <a:xfrm>
            <a:off x="6280879" y="574675"/>
            <a:ext cx="5683978" cy="6247864"/>
          </a:xfrm>
          <a:prstGeom prst="rect">
            <a:avLst/>
          </a:prstGeom>
          <a:noFill/>
        </p:spPr>
        <p:txBody>
          <a:bodyPr wrap="square">
            <a:spAutoFit/>
          </a:bodyPr>
          <a:lstStyle/>
          <a:p>
            <a:pPr algn="just"/>
            <a:r>
              <a:rPr lang="vi-VN" sz="2000" b="0" i="0" dirty="0">
                <a:solidFill>
                  <a:srgbClr val="000000"/>
                </a:solidFill>
                <a:effectLst/>
                <a:latin typeface="Times New Roman" panose="02020603050405020304" pitchFamily="18" charset="0"/>
                <a:cs typeface="Times New Roman" panose="02020603050405020304" pitchFamily="18" charset="0"/>
              </a:rPr>
              <a:t>- </a:t>
            </a:r>
            <a:r>
              <a:rPr lang="vi-VN" sz="2000" b="1" i="0" dirty="0">
                <a:solidFill>
                  <a:srgbClr val="000000"/>
                </a:solidFill>
                <a:effectLst/>
                <a:latin typeface="Times New Roman" panose="02020603050405020304" pitchFamily="18" charset="0"/>
                <a:cs typeface="Times New Roman" panose="02020603050405020304" pitchFamily="18" charset="0"/>
              </a:rPr>
              <a:t>Trong trường hợp 2.</a:t>
            </a:r>
            <a:endParaRPr lang="vi-VN" sz="2000" b="0" i="0" dirty="0">
              <a:solidFill>
                <a:srgbClr val="000000"/>
              </a:solidFill>
              <a:effectLst/>
              <a:latin typeface="Times New Roman" panose="02020603050405020304" pitchFamily="18" charset="0"/>
              <a:cs typeface="Times New Roman" panose="02020603050405020304" pitchFamily="18" charset="0"/>
            </a:endParaRPr>
          </a:p>
          <a:p>
            <a:pPr algn="just"/>
            <a:r>
              <a:rPr lang="vi-VN" sz="2000" b="0" i="0" dirty="0">
                <a:solidFill>
                  <a:srgbClr val="000000"/>
                </a:solidFill>
                <a:effectLst/>
                <a:latin typeface="Times New Roman" panose="02020603050405020304" pitchFamily="18" charset="0"/>
                <a:cs typeface="Times New Roman" panose="02020603050405020304" pitchFamily="18" charset="0"/>
              </a:rPr>
              <a:t>+ Công ty T đã thực hiện hoạt động khai thác cát trái phép khiến môi trường sống của người dân làng chài X bị ảnh hưởng nghiêm trọng. Đây là hành vi vi phạm quy định của pháp luật (khoản 5 điều 9 Luật Tài nguyên nước năm 2012, sửa đổi bổ sung năm 2018).</a:t>
            </a:r>
          </a:p>
          <a:p>
            <a:pPr algn="just"/>
            <a:r>
              <a:rPr lang="vi-VN" sz="2000" b="0" i="0" dirty="0">
                <a:solidFill>
                  <a:srgbClr val="000000"/>
                </a:solidFill>
                <a:effectLst/>
                <a:latin typeface="Times New Roman" panose="02020603050405020304" pitchFamily="18" charset="0"/>
                <a:cs typeface="Times New Roman" panose="02020603050405020304" pitchFamily="18" charset="0"/>
              </a:rPr>
              <a:t>+ Anh Hải và người dân làng chài X đã thu thập chứng cứ và tố cáo những sai phạm của công ty T. Hành vi của anh Hải và người dân trong làng chài là đúng pháp luật, đáng được khuyến khích.</a:t>
            </a:r>
          </a:p>
          <a:p>
            <a:pPr algn="just"/>
            <a:r>
              <a:rPr lang="vi-VN" sz="2000" b="1" i="0" dirty="0">
                <a:solidFill>
                  <a:srgbClr val="000000"/>
                </a:solidFill>
                <a:effectLst/>
                <a:latin typeface="Times New Roman" panose="02020603050405020304" pitchFamily="18" charset="0"/>
                <a:cs typeface="Times New Roman" panose="02020603050405020304" pitchFamily="18" charset="0"/>
              </a:rPr>
              <a:t>- Trong hình 1:</a:t>
            </a:r>
            <a:r>
              <a:rPr lang="vi-VN" sz="2000" b="0" i="0" dirty="0">
                <a:solidFill>
                  <a:srgbClr val="000000"/>
                </a:solidFill>
                <a:effectLst/>
                <a:latin typeface="Times New Roman" panose="02020603050405020304" pitchFamily="18" charset="0"/>
                <a:cs typeface="Times New Roman" panose="02020603050405020304" pitchFamily="18" charset="0"/>
              </a:rPr>
              <a:t> các nhân vật trong ảnh đã thực hiện hoạt động trồng và chăm sóc cây xanh. Đây là hành động phù hợp với quy định của pháp luật, chúng ta cần khuyến khích và học tập theo.</a:t>
            </a:r>
          </a:p>
          <a:p>
            <a:pPr algn="just"/>
            <a:r>
              <a:rPr lang="vi-VN" sz="2000" b="1" i="0" dirty="0">
                <a:solidFill>
                  <a:srgbClr val="000000"/>
                </a:solidFill>
                <a:effectLst/>
                <a:latin typeface="Times New Roman" panose="02020603050405020304" pitchFamily="18" charset="0"/>
                <a:cs typeface="Times New Roman" panose="02020603050405020304" pitchFamily="18" charset="0"/>
              </a:rPr>
              <a:t>- Trong hình 2: </a:t>
            </a:r>
            <a:r>
              <a:rPr lang="vi-VN" sz="2000" b="0" i="0" dirty="0">
                <a:solidFill>
                  <a:srgbClr val="000000"/>
                </a:solidFill>
                <a:effectLst/>
                <a:latin typeface="Times New Roman" panose="02020603050405020304" pitchFamily="18" charset="0"/>
                <a:cs typeface="Times New Roman" panose="02020603050405020304" pitchFamily="18" charset="0"/>
              </a:rPr>
              <a:t>nhân vật trong bức ảnh đang thực hiện hành vi săn bắt thú rừng. Hành vi này đã vi phạm khoản 3 điều 9 Luật lâm nghiệp năm 2017. Đây là hành vi đáng lên án và bị xử lí theo quy định của pháp luật.</a:t>
            </a:r>
          </a:p>
        </p:txBody>
      </p:sp>
      <p:pic>
        <p:nvPicPr>
          <p:cNvPr id="9" name="Picture 8">
            <a:extLst>
              <a:ext uri="{FF2B5EF4-FFF2-40B4-BE49-F238E27FC236}">
                <a16:creationId xmlns:a16="http://schemas.microsoft.com/office/drawing/2014/main" id="{26E957C6-B69B-73B9-5A18-6F191947F271}"/>
              </a:ext>
            </a:extLst>
          </p:cNvPr>
          <p:cNvPicPr>
            <a:picLocks noChangeAspect="1"/>
          </p:cNvPicPr>
          <p:nvPr/>
        </p:nvPicPr>
        <p:blipFill>
          <a:blip r:embed="rId2"/>
          <a:stretch>
            <a:fillRect/>
          </a:stretch>
        </p:blipFill>
        <p:spPr>
          <a:xfrm>
            <a:off x="63028" y="574675"/>
            <a:ext cx="6325488" cy="3347855"/>
          </a:xfrm>
          <a:prstGeom prst="rect">
            <a:avLst/>
          </a:prstGeom>
        </p:spPr>
      </p:pic>
    </p:spTree>
    <p:extLst>
      <p:ext uri="{BB962C8B-B14F-4D97-AF65-F5344CB8AC3E}">
        <p14:creationId xmlns:p14="http://schemas.microsoft.com/office/powerpoint/2010/main" val="336068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3"/>
          <p:cNvSpPr>
            <a:spLocks noChangeArrowheads="1"/>
          </p:cNvSpPr>
          <p:nvPr/>
        </p:nvSpPr>
        <p:spPr bwMode="gray">
          <a:xfrm>
            <a:off x="0" y="0"/>
            <a:ext cx="3919994" cy="574675"/>
          </a:xfrm>
          <a:prstGeom prst="roundRect">
            <a:avLst>
              <a:gd name="adj" fmla="val 50000"/>
            </a:avLst>
          </a:prstGeom>
          <a:solidFill>
            <a:srgbClr val="5B9BD5"/>
          </a:solidFill>
          <a:ln>
            <a:noFill/>
          </a:ln>
          <a:effectLst>
            <a:outerShdw dist="63500" dir="3187806" algn="ctr" rotWithShape="0">
              <a:srgbClr val="001D3A"/>
            </a:outerShdw>
          </a:effectLst>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marL="0" marR="0" lvl="0" indent="0" algn="ctr" defTabSz="914400" rtl="0" eaLnBrk="1" fontAlgn="auto" latinLnBrk="0" hangingPunct="1">
              <a:lnSpc>
                <a:spcPct val="100000"/>
              </a:lnSpc>
              <a:spcBef>
                <a:spcPct val="20000"/>
              </a:spcBef>
              <a:spcAft>
                <a:spcPct val="20000"/>
              </a:spcAft>
              <a:buClrTx/>
              <a:buSzTx/>
              <a:buFontTx/>
              <a:buNone/>
              <a:tabLst/>
              <a:defRPr/>
            </a:pPr>
            <a:r>
              <a:rPr kumimoji="0" lang="en-US"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rPr>
              <a:t>THẢO LUẬN NHÓM BÀN</a:t>
            </a:r>
          </a:p>
        </p:txBody>
      </p:sp>
      <p:sp>
        <p:nvSpPr>
          <p:cNvPr id="8" name="Rectangle 7"/>
          <p:cNvSpPr/>
          <p:nvPr/>
        </p:nvSpPr>
        <p:spPr>
          <a:xfrm>
            <a:off x="4403364" y="47888"/>
            <a:ext cx="7139062" cy="543162"/>
          </a:xfrm>
          <a:prstGeom prst="rect">
            <a:avLst/>
          </a:prstGeom>
        </p:spPr>
        <p:txBody>
          <a:bodyPr wrap="square">
            <a:spAutoFit/>
          </a:bodyPr>
          <a:lstStyle/>
          <a:p>
            <a:pPr marL="0" marR="0" lvl="0" indent="0" algn="l" defTabSz="914400" rtl="0" eaLnBrk="0" fontAlgn="base" latinLnBrk="0" hangingPunct="0">
              <a:lnSpc>
                <a:spcPct val="125000"/>
              </a:lnSpc>
              <a:spcBef>
                <a:spcPct val="0"/>
              </a:spcBef>
              <a:spcAft>
                <a:spcPct val="0"/>
              </a:spcAft>
              <a:buClrTx/>
              <a:buSzTx/>
              <a:buFontTx/>
              <a:buNone/>
              <a:tabLst/>
              <a:defRPr/>
            </a:pP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Đọc</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thông</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tin, q</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uan</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sát</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hình</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ảnh</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và</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trả</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lời</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câu</a:t>
            </a:r>
            <a:r>
              <a:rPr kumimoji="0" lang="en-US" sz="2531" b="1" i="0" u="none" strike="noStrike" kern="1200" cap="none" spc="0" normalizeH="0" baseline="0" noProof="0" dirty="0">
                <a:ln>
                  <a:noFill/>
                </a:ln>
                <a:solidFill>
                  <a:srgbClr val="0000FF"/>
                </a:solidFill>
                <a:effectLst/>
                <a:uLnTx/>
                <a:uFillTx/>
                <a:latin typeface="SVN-Vanilla Daisy Pro" panose="00000500000000000000" pitchFamily="2" charset="0"/>
                <a:ea typeface="Arial Unicode MS"/>
                <a:cs typeface="+mn-cs"/>
              </a:rPr>
              <a:t> </a:t>
            </a:r>
            <a:r>
              <a:rPr kumimoji="0" lang="en-US" sz="2531" b="1" i="0" u="none" strike="noStrike" kern="1200" cap="none" spc="0" normalizeH="0" baseline="0" noProof="0" dirty="0" err="1">
                <a:ln>
                  <a:noFill/>
                </a:ln>
                <a:solidFill>
                  <a:srgbClr val="0000FF"/>
                </a:solidFill>
                <a:effectLst/>
                <a:uLnTx/>
                <a:uFillTx/>
                <a:latin typeface="SVN-Vanilla Daisy Pro" panose="00000500000000000000" pitchFamily="2" charset="0"/>
                <a:ea typeface="Arial Unicode MS"/>
                <a:cs typeface="+mn-cs"/>
              </a:rPr>
              <a:t>hỏi</a:t>
            </a:r>
            <a:endParaRPr kumimoji="0" lang="en-US" sz="2531" b="1" i="0" u="none" strike="noStrike" kern="1200" cap="none" spc="0" normalizeH="0" baseline="0" noProof="0" dirty="0">
              <a:ln>
                <a:noFill/>
              </a:ln>
              <a:solidFill>
                <a:srgbClr val="FF0000"/>
              </a:solidFill>
              <a:effectLst/>
              <a:uLnTx/>
              <a:uFillTx/>
              <a:latin typeface="SVN-Vanilla Daisy Pro" panose="00000500000000000000" pitchFamily="2" charset="0"/>
              <a:ea typeface="Arial Unicode MS"/>
              <a:cs typeface="+mn-cs"/>
            </a:endParaRPr>
          </a:p>
        </p:txBody>
      </p:sp>
      <p:pic>
        <p:nvPicPr>
          <p:cNvPr id="3" name="Picture 2">
            <a:extLst>
              <a:ext uri="{FF2B5EF4-FFF2-40B4-BE49-F238E27FC236}">
                <a16:creationId xmlns:a16="http://schemas.microsoft.com/office/drawing/2014/main" id="{EA1DA9F2-C85C-D2D9-4435-0F3CFAEFBED3}"/>
              </a:ext>
            </a:extLst>
          </p:cNvPr>
          <p:cNvPicPr>
            <a:picLocks noChangeAspect="1"/>
          </p:cNvPicPr>
          <p:nvPr/>
        </p:nvPicPr>
        <p:blipFill>
          <a:blip r:embed="rId2"/>
          <a:stretch>
            <a:fillRect/>
          </a:stretch>
        </p:blipFill>
        <p:spPr>
          <a:xfrm>
            <a:off x="0" y="734518"/>
            <a:ext cx="6445770" cy="2923083"/>
          </a:xfrm>
          <a:prstGeom prst="rect">
            <a:avLst/>
          </a:prstGeom>
        </p:spPr>
      </p:pic>
      <p:pic>
        <p:nvPicPr>
          <p:cNvPr id="9" name="Picture 8">
            <a:extLst>
              <a:ext uri="{FF2B5EF4-FFF2-40B4-BE49-F238E27FC236}">
                <a16:creationId xmlns:a16="http://schemas.microsoft.com/office/drawing/2014/main" id="{26E957C6-B69B-73B9-5A18-6F191947F271}"/>
              </a:ext>
            </a:extLst>
          </p:cNvPr>
          <p:cNvPicPr>
            <a:picLocks noChangeAspect="1"/>
          </p:cNvPicPr>
          <p:nvPr/>
        </p:nvPicPr>
        <p:blipFill>
          <a:blip r:embed="rId3"/>
          <a:stretch>
            <a:fillRect/>
          </a:stretch>
        </p:blipFill>
        <p:spPr>
          <a:xfrm>
            <a:off x="465056" y="3817443"/>
            <a:ext cx="5980714" cy="2923083"/>
          </a:xfrm>
          <a:prstGeom prst="rect">
            <a:avLst/>
          </a:prstGeom>
        </p:spPr>
      </p:pic>
      <p:sp>
        <p:nvSpPr>
          <p:cNvPr id="2" name="TextBox 1">
            <a:extLst>
              <a:ext uri="{FF2B5EF4-FFF2-40B4-BE49-F238E27FC236}">
                <a16:creationId xmlns:a16="http://schemas.microsoft.com/office/drawing/2014/main" id="{DB02E7B8-B9AC-4AF0-8574-25933171BA06}"/>
              </a:ext>
            </a:extLst>
          </p:cNvPr>
          <p:cNvSpPr txBox="1"/>
          <p:nvPr/>
        </p:nvSpPr>
        <p:spPr>
          <a:xfrm>
            <a:off x="6445770" y="591050"/>
            <a:ext cx="5400143" cy="5940088"/>
          </a:xfrm>
          <a:prstGeom prst="rect">
            <a:avLst/>
          </a:prstGeom>
          <a:noFill/>
        </p:spPr>
        <p:txBody>
          <a:bodyPr wrap="square">
            <a:spAutoFit/>
          </a:bodyPr>
          <a:lstStyle/>
          <a:p>
            <a:pPr algn="just"/>
            <a:r>
              <a:rPr lang="vi-VN" sz="2000" b="1" i="0" dirty="0">
                <a:solidFill>
                  <a:srgbClr val="FF0000"/>
                </a:solidFill>
                <a:effectLst/>
                <a:latin typeface="Times New Roman" panose="02020603050405020304" pitchFamily="18" charset="0"/>
                <a:cs typeface="Times New Roman" panose="02020603050405020304" pitchFamily="18" charset="0"/>
              </a:rPr>
              <a:t>Nêu các quy định khác về bảo vệ môi trường và tài nguyên thiên nhiên:</a:t>
            </a:r>
          </a:p>
          <a:p>
            <a:pPr algn="just"/>
            <a:r>
              <a:rPr lang="vi-VN" sz="2000" b="1" i="1" dirty="0">
                <a:solidFill>
                  <a:srgbClr val="000000"/>
                </a:solidFill>
                <a:effectLst/>
                <a:latin typeface="Times New Roman" panose="02020603050405020304" pitchFamily="18" charset="0"/>
                <a:cs typeface="Times New Roman" panose="02020603050405020304" pitchFamily="18" charset="0"/>
              </a:rPr>
              <a:t>- Khoản 4 điều 6 </a:t>
            </a:r>
            <a:r>
              <a:rPr lang="vi-VN" sz="2000" b="0" i="0" dirty="0">
                <a:solidFill>
                  <a:srgbClr val="000000"/>
                </a:solidFill>
                <a:effectLst/>
                <a:latin typeface="Times New Roman" panose="02020603050405020304" pitchFamily="18" charset="0"/>
                <a:cs typeface="Times New Roman" panose="02020603050405020304" pitchFamily="18" charset="0"/>
              </a:rPr>
              <a:t>Luật Bảo vệ môi trường năm 2020 nghiêm cấm thực hiện hành vi: gây tiếng ồn, độ rung vượt mức cho phép theo quy chuẩn kĩ thuật môi trường; xả thải khói, bụi, khí có mùi độc hại vào không khí.</a:t>
            </a:r>
          </a:p>
          <a:p>
            <a:pPr algn="just"/>
            <a:r>
              <a:rPr lang="vi-VN" sz="2000" b="1" i="1" dirty="0">
                <a:solidFill>
                  <a:srgbClr val="000000"/>
                </a:solidFill>
                <a:effectLst/>
                <a:latin typeface="Times New Roman" panose="02020603050405020304" pitchFamily="18" charset="0"/>
                <a:cs typeface="Times New Roman" panose="02020603050405020304" pitchFamily="18" charset="0"/>
              </a:rPr>
              <a:t>- Khoản 12 điều 6</a:t>
            </a:r>
            <a:r>
              <a:rPr lang="vi-VN" sz="2000" b="0" i="0" dirty="0">
                <a:solidFill>
                  <a:srgbClr val="000000"/>
                </a:solidFill>
                <a:effectLst/>
                <a:latin typeface="Times New Roman" panose="02020603050405020304" pitchFamily="18" charset="0"/>
                <a:cs typeface="Times New Roman" panose="02020603050405020304" pitchFamily="18" charset="0"/>
              </a:rPr>
              <a:t> Luật Bảo vệ môi trường năm 2020 nghiêm cấm thực hiện hành vi: phá hoại, xâm chiếm trái phép di sản thiên nhiên.</a:t>
            </a:r>
          </a:p>
          <a:p>
            <a:pPr algn="just"/>
            <a:r>
              <a:rPr lang="vi-VN" sz="2000" b="1" i="1" dirty="0">
                <a:solidFill>
                  <a:srgbClr val="000000"/>
                </a:solidFill>
                <a:effectLst/>
                <a:latin typeface="Times New Roman" panose="02020603050405020304" pitchFamily="18" charset="0"/>
                <a:cs typeface="Times New Roman" panose="02020603050405020304" pitchFamily="18" charset="0"/>
              </a:rPr>
              <a:t>- Khoản 4 điều 9</a:t>
            </a:r>
            <a:r>
              <a:rPr lang="vi-VN" sz="2000" b="0" i="0" dirty="0">
                <a:solidFill>
                  <a:srgbClr val="000000"/>
                </a:solidFill>
                <a:effectLst/>
                <a:latin typeface="Times New Roman" panose="02020603050405020304" pitchFamily="18" charset="0"/>
                <a:cs typeface="Times New Roman" panose="02020603050405020304" pitchFamily="18" charset="0"/>
              </a:rPr>
              <a:t> Luật Lâm nghiệp năm 2017 nghiêm cấm thực hiện hành vi: hủy hoại tài nguyên rừng, hệ sinh thái rừng, công trình bảo vệ và phát triển rừng.</a:t>
            </a:r>
          </a:p>
          <a:p>
            <a:pPr algn="just"/>
            <a:r>
              <a:rPr lang="vi-VN" sz="2000" b="1" i="1" dirty="0">
                <a:solidFill>
                  <a:srgbClr val="000000"/>
                </a:solidFill>
                <a:effectLst/>
                <a:latin typeface="Times New Roman" panose="02020603050405020304" pitchFamily="18" charset="0"/>
                <a:cs typeface="Times New Roman" panose="02020603050405020304" pitchFamily="18" charset="0"/>
              </a:rPr>
              <a:t>- Khoản 1 điều 9</a:t>
            </a:r>
            <a:r>
              <a:rPr lang="vi-VN" sz="2000" b="0" i="0" dirty="0">
                <a:solidFill>
                  <a:srgbClr val="000000"/>
                </a:solidFill>
                <a:effectLst/>
                <a:latin typeface="Times New Roman" panose="02020603050405020304" pitchFamily="18" charset="0"/>
                <a:cs typeface="Times New Roman" panose="02020603050405020304" pitchFamily="18" charset="0"/>
              </a:rPr>
              <a:t> Luật tài nguyên nước năm 2012 nghiêm cấm thực hiện hành vi: đổ chất thải, rác thải, đổ hoặc làm rò rỉ các chất độc hại vào nguồn nước và các hành vi khác gây ô nhiễm, suy thoái và cạn kiệt nguồn nước.</a:t>
            </a:r>
          </a:p>
        </p:txBody>
      </p:sp>
    </p:spTree>
    <p:extLst>
      <p:ext uri="{BB962C8B-B14F-4D97-AF65-F5344CB8AC3E}">
        <p14:creationId xmlns:p14="http://schemas.microsoft.com/office/powerpoint/2010/main" val="364296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E137D9D-9344-4CBB-8AA6-D3E3E46E7B1B}"/>
              </a:ext>
            </a:extLst>
          </p:cNvPr>
          <p:cNvPicPr>
            <a:picLocks noChangeAspect="1"/>
          </p:cNvPicPr>
          <p:nvPr/>
        </p:nvPicPr>
        <p:blipFill>
          <a:blip r:embed="rId2"/>
          <a:stretch>
            <a:fillRect/>
          </a:stretch>
        </p:blipFill>
        <p:spPr>
          <a:xfrm>
            <a:off x="0" y="32269"/>
            <a:ext cx="12192000" cy="6793462"/>
          </a:xfrm>
          <a:prstGeom prst="rect">
            <a:avLst/>
          </a:prstGeom>
        </p:spPr>
      </p:pic>
      <p:sp>
        <p:nvSpPr>
          <p:cNvPr id="4" name="Cloud Callout 3"/>
          <p:cNvSpPr/>
          <p:nvPr/>
        </p:nvSpPr>
        <p:spPr>
          <a:xfrm>
            <a:off x="4172455" y="1914460"/>
            <a:ext cx="3984622" cy="1352550"/>
          </a:xfrm>
          <a:prstGeom prst="cloudCallout">
            <a:avLst/>
          </a:prstGeom>
          <a:solidFill>
            <a:srgbClr val="9BBB59">
              <a:lumMod val="20000"/>
              <a:lumOff val="80000"/>
            </a:srgbClr>
          </a:solidFill>
          <a:ln w="25400" cap="flat" cmpd="sng" algn="ctr">
            <a:noFill/>
            <a:prstDash val="solid"/>
          </a:ln>
          <a:effectLst/>
        </p:spPr>
        <p:txBody>
          <a:bodyPr anchor="ctr"/>
          <a:lstStyle/>
          <a:p>
            <a:pPr marL="0" marR="0" lvl="0" indent="0" algn="l" defTabSz="914400" rtl="0" eaLnBrk="0" fontAlgn="base" latinLnBrk="0" hangingPunct="0">
              <a:lnSpc>
                <a:spcPct val="125000"/>
              </a:lnSpc>
              <a:spcBef>
                <a:spcPct val="0"/>
              </a:spcBef>
              <a:spcAft>
                <a:spcPct val="0"/>
              </a:spcAft>
              <a:buClrTx/>
              <a:buSzTx/>
              <a:buFontTx/>
              <a:buNone/>
              <a:tabLst/>
              <a:defRPr/>
            </a:pPr>
            <a:r>
              <a:rPr kumimoji="0" lang="en-US" sz="2800" b="1" i="0" u="none" strike="noStrike" kern="0" cap="none" spc="0" normalizeH="0" baseline="0" noProof="0" dirty="0" err="1">
                <a:ln>
                  <a:noFill/>
                </a:ln>
                <a:solidFill>
                  <a:srgbClr val="FF0000"/>
                </a:solidFill>
                <a:effectLst/>
                <a:uLnTx/>
                <a:uFillTx/>
                <a:latin typeface="#9Slide05 SVNTradeMark" panose="02000000000000000000" pitchFamily="2" charset="0"/>
                <a:ea typeface="Arial Unicode MS"/>
                <a:cs typeface="+mn-cs"/>
              </a:rPr>
              <a:t>Mỗi</a:t>
            </a:r>
            <a:r>
              <a:rPr kumimoji="0" lang="en-US" sz="2800" b="1" i="0" u="none" strike="noStrike" kern="0" cap="none" spc="0" normalizeH="0" baseline="0" noProof="0" dirty="0">
                <a:ln>
                  <a:noFill/>
                </a:ln>
                <a:solidFill>
                  <a:srgbClr val="FF0000"/>
                </a:solidFill>
                <a:effectLst/>
                <a:uLnTx/>
                <a:uFillTx/>
                <a:latin typeface="#9Slide05 SVNTradeMark" panose="02000000000000000000" pitchFamily="2" charset="0"/>
                <a:ea typeface="Arial Unicode MS"/>
                <a:cs typeface="+mn-cs"/>
              </a:rPr>
              <a:t> </a:t>
            </a:r>
            <a:r>
              <a:rPr kumimoji="0" lang="en-US" sz="2800" b="1" i="0" u="none" strike="noStrike" kern="0" cap="none" spc="0" normalizeH="0" baseline="0" noProof="0" dirty="0" err="1">
                <a:ln>
                  <a:noFill/>
                </a:ln>
                <a:solidFill>
                  <a:srgbClr val="FF0000"/>
                </a:solidFill>
                <a:effectLst/>
                <a:uLnTx/>
                <a:uFillTx/>
                <a:latin typeface="#9Slide05 SVNTradeMark" panose="02000000000000000000" pitchFamily="2" charset="0"/>
                <a:ea typeface="Arial Unicode MS"/>
                <a:cs typeface="+mn-cs"/>
              </a:rPr>
              <a:t>đội</a:t>
            </a:r>
            <a:r>
              <a:rPr kumimoji="0" lang="en-US" sz="2800" b="1" i="0" u="none" strike="noStrike" kern="0" cap="none" spc="0" normalizeH="0" baseline="0" noProof="0" dirty="0">
                <a:ln>
                  <a:noFill/>
                </a:ln>
                <a:solidFill>
                  <a:srgbClr val="FF0000"/>
                </a:solidFill>
                <a:effectLst/>
                <a:uLnTx/>
                <a:uFillTx/>
                <a:latin typeface="#9Slide05 SVNTradeMark" panose="02000000000000000000" pitchFamily="2" charset="0"/>
                <a:ea typeface="Arial Unicode MS"/>
                <a:cs typeface="+mn-cs"/>
              </a:rPr>
              <a:t> </a:t>
            </a:r>
            <a:r>
              <a:rPr kumimoji="0" lang="en-US" sz="2800" b="1" i="0" u="none" strike="noStrike" kern="0" cap="none" spc="0" normalizeH="0" baseline="0" noProof="0" dirty="0" err="1">
                <a:ln>
                  <a:noFill/>
                </a:ln>
                <a:solidFill>
                  <a:srgbClr val="FF0000"/>
                </a:solidFill>
                <a:effectLst/>
                <a:uLnTx/>
                <a:uFillTx/>
                <a:latin typeface="#9Slide05 SVNTradeMark" panose="02000000000000000000" pitchFamily="2" charset="0"/>
                <a:ea typeface="Arial Unicode MS"/>
                <a:cs typeface="+mn-cs"/>
              </a:rPr>
              <a:t>cử</a:t>
            </a:r>
            <a:r>
              <a:rPr kumimoji="0" lang="en-US" sz="2800" b="1" i="0" u="none" strike="noStrike" kern="0" cap="none" spc="0" normalizeH="0" baseline="0" noProof="0" dirty="0">
                <a:ln>
                  <a:noFill/>
                </a:ln>
                <a:solidFill>
                  <a:srgbClr val="FF0000"/>
                </a:solidFill>
                <a:effectLst/>
                <a:uLnTx/>
                <a:uFillTx/>
                <a:latin typeface="#9Slide05 SVNTradeMark" panose="02000000000000000000" pitchFamily="2" charset="0"/>
                <a:ea typeface="Arial Unicode MS"/>
                <a:cs typeface="+mn-cs"/>
              </a:rPr>
              <a:t> 5 </a:t>
            </a:r>
            <a:r>
              <a:rPr kumimoji="0" lang="en-US" sz="2800" b="1" i="0" u="none" strike="noStrike" kern="0" cap="none" spc="0" normalizeH="0" baseline="0" noProof="0" dirty="0" err="1">
                <a:ln>
                  <a:noFill/>
                </a:ln>
                <a:solidFill>
                  <a:srgbClr val="FF0000"/>
                </a:solidFill>
                <a:effectLst/>
                <a:uLnTx/>
                <a:uFillTx/>
                <a:latin typeface="#9Slide05 SVNTradeMark" panose="02000000000000000000" pitchFamily="2" charset="0"/>
                <a:ea typeface="Arial Unicode MS"/>
                <a:cs typeface="+mn-cs"/>
              </a:rPr>
              <a:t>bạn</a:t>
            </a:r>
            <a:r>
              <a:rPr kumimoji="0" lang="en-US" sz="2800" b="1" i="0" u="none" strike="noStrike" kern="0" cap="none" spc="0" normalizeH="0" baseline="0" noProof="0" dirty="0">
                <a:ln>
                  <a:noFill/>
                </a:ln>
                <a:solidFill>
                  <a:srgbClr val="FF0000"/>
                </a:solidFill>
                <a:effectLst/>
                <a:uLnTx/>
                <a:uFillTx/>
                <a:latin typeface="#9Slide05 SVNTradeMark" panose="02000000000000000000" pitchFamily="2" charset="0"/>
                <a:ea typeface="Arial Unicode MS"/>
                <a:cs typeface="+mn-cs"/>
              </a:rPr>
              <a:t> </a:t>
            </a:r>
            <a:r>
              <a:rPr kumimoji="0" lang="en-US" sz="2800" b="1" i="0" u="none" strike="noStrike" kern="0" cap="none" spc="0" normalizeH="0" baseline="0" noProof="0" dirty="0" err="1">
                <a:ln>
                  <a:noFill/>
                </a:ln>
                <a:solidFill>
                  <a:srgbClr val="FF0000"/>
                </a:solidFill>
                <a:effectLst/>
                <a:uLnTx/>
                <a:uFillTx/>
                <a:latin typeface="#9Slide05 SVNTradeMark" panose="02000000000000000000" pitchFamily="2" charset="0"/>
                <a:ea typeface="Arial Unicode MS"/>
                <a:cs typeface="+mn-cs"/>
              </a:rPr>
              <a:t>xuất</a:t>
            </a:r>
            <a:r>
              <a:rPr kumimoji="0" lang="en-US" sz="2800" b="1" i="0" u="none" strike="noStrike" kern="0" cap="none" spc="0" normalizeH="0" baseline="0" noProof="0" dirty="0">
                <a:ln>
                  <a:noFill/>
                </a:ln>
                <a:solidFill>
                  <a:srgbClr val="FF0000"/>
                </a:solidFill>
                <a:effectLst/>
                <a:uLnTx/>
                <a:uFillTx/>
                <a:latin typeface="#9Slide05 SVNTradeMark" panose="02000000000000000000" pitchFamily="2" charset="0"/>
                <a:ea typeface="Arial Unicode MS"/>
                <a:cs typeface="+mn-cs"/>
              </a:rPr>
              <a:t> </a:t>
            </a:r>
            <a:r>
              <a:rPr kumimoji="0" lang="en-US" sz="2800" b="1" i="0" u="none" strike="noStrike" kern="0" cap="none" spc="0" normalizeH="0" baseline="0" noProof="0" dirty="0" err="1">
                <a:ln>
                  <a:noFill/>
                </a:ln>
                <a:solidFill>
                  <a:srgbClr val="FF0000"/>
                </a:solidFill>
                <a:effectLst/>
                <a:uLnTx/>
                <a:uFillTx/>
                <a:latin typeface="#9Slide05 SVNTradeMark" panose="02000000000000000000" pitchFamily="2" charset="0"/>
                <a:ea typeface="Arial Unicode MS"/>
                <a:cs typeface="+mn-cs"/>
              </a:rPr>
              <a:t>sắc</a:t>
            </a:r>
            <a:r>
              <a:rPr kumimoji="0" lang="en-US" sz="2800" b="1" i="0" u="none" strike="noStrike" kern="0" cap="none" spc="0" normalizeH="0" baseline="0" noProof="0" dirty="0">
                <a:ln>
                  <a:noFill/>
                </a:ln>
                <a:solidFill>
                  <a:srgbClr val="FF0000"/>
                </a:solidFill>
                <a:effectLst/>
                <a:uLnTx/>
                <a:uFillTx/>
                <a:latin typeface="#9Slide05 SVNTradeMark" panose="02000000000000000000" pitchFamily="2" charset="0"/>
                <a:ea typeface="Arial Unicode MS"/>
                <a:cs typeface="+mn-cs"/>
              </a:rPr>
              <a:t> </a:t>
            </a:r>
            <a:r>
              <a:rPr kumimoji="0" lang="en-US" sz="2800" b="1" i="0" u="none" strike="noStrike" kern="0" cap="none" spc="0" normalizeH="0" baseline="0" noProof="0" dirty="0" err="1">
                <a:ln>
                  <a:noFill/>
                </a:ln>
                <a:solidFill>
                  <a:srgbClr val="FF0000"/>
                </a:solidFill>
                <a:effectLst/>
                <a:uLnTx/>
                <a:uFillTx/>
                <a:latin typeface="#9Slide05 SVNTradeMark" panose="02000000000000000000" pitchFamily="2" charset="0"/>
                <a:ea typeface="Arial Unicode MS"/>
                <a:cs typeface="+mn-cs"/>
              </a:rPr>
              <a:t>nhất</a:t>
            </a:r>
            <a:endParaRPr kumimoji="0" lang="zh-CN" altLang="en-US" sz="2400" b="1" i="0" u="none" strike="noStrike" kern="0" cap="none" spc="0" normalizeH="0" baseline="0" noProof="0" dirty="0">
              <a:ln>
                <a:noFill/>
              </a:ln>
              <a:solidFill>
                <a:srgbClr val="FF0000"/>
              </a:solidFill>
              <a:effectLst/>
              <a:uLnTx/>
              <a:uFillTx/>
              <a:latin typeface="#9Slide05 SVNTradeMark" panose="02000000000000000000" pitchFamily="2" charset="0"/>
              <a:ea typeface="微软雅黑"/>
              <a:cs typeface="+mn-cs"/>
              <a:sym typeface="微软雅黑" panose="020B0503020204020204" pitchFamily="34" charset="-122"/>
            </a:endParaRPr>
          </a:p>
        </p:txBody>
      </p:sp>
      <p:grpSp>
        <p:nvGrpSpPr>
          <p:cNvPr id="14" name="Group 13"/>
          <p:cNvGrpSpPr/>
          <p:nvPr/>
        </p:nvGrpSpPr>
        <p:grpSpPr>
          <a:xfrm>
            <a:off x="7795681" y="679239"/>
            <a:ext cx="4209127" cy="3389011"/>
            <a:chOff x="7795681" y="679239"/>
            <a:chExt cx="4209127" cy="3389011"/>
          </a:xfrm>
        </p:grpSpPr>
        <p:sp>
          <p:nvSpPr>
            <p:cNvPr id="8" name="Cloud Callout 7"/>
            <p:cNvSpPr/>
            <p:nvPr/>
          </p:nvSpPr>
          <p:spPr>
            <a:xfrm rot="21416254">
              <a:off x="7795681" y="679239"/>
              <a:ext cx="4209127" cy="3389011"/>
            </a:xfrm>
            <a:prstGeom prst="cloudCallout">
              <a:avLst/>
            </a:prstGeom>
            <a:solidFill>
              <a:srgbClr val="F79646">
                <a:lumMod val="20000"/>
                <a:lumOff val="80000"/>
              </a:srgbClr>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9" name="Rectangle 8"/>
            <p:cNvSpPr/>
            <p:nvPr/>
          </p:nvSpPr>
          <p:spPr>
            <a:xfrm>
              <a:off x="8146387" y="1422633"/>
              <a:ext cx="3663128" cy="1036887"/>
            </a:xfrm>
            <a:prstGeom prst="rect">
              <a:avLst/>
            </a:prstGeom>
          </p:spPr>
          <p:txBody>
            <a:bodyPr wrap="square">
              <a:spAutoFit/>
            </a:bodyPr>
            <a:lstStyle/>
            <a:p>
              <a:pPr marL="0" marR="0" lvl="0" indent="0" algn="l" defTabSz="914400" rtl="0" eaLnBrk="0" fontAlgn="base" latinLnBrk="0" hangingPunct="0">
                <a:lnSpc>
                  <a:spcPct val="125000"/>
                </a:lnSpc>
                <a:spcBef>
                  <a:spcPct val="0"/>
                </a:spcBef>
                <a:spcAft>
                  <a:spcPct val="0"/>
                </a:spcAft>
                <a:buClrTx/>
                <a:buSzTx/>
                <a:buFontTx/>
                <a:buNone/>
                <a:tabLst/>
                <a:defRPr/>
              </a:pPr>
              <a:r>
                <a:rPr kumimoji="0" lang="en-US" sz="2531" b="1" i="0" u="none" strike="noStrike" kern="1200" cap="none" spc="0" normalizeH="0" baseline="0" noProof="0" dirty="0" err="1">
                  <a:ln>
                    <a:noFill/>
                  </a:ln>
                  <a:solidFill>
                    <a:srgbClr val="FF0000"/>
                  </a:solidFill>
                  <a:effectLst/>
                  <a:uLnTx/>
                  <a:uFillTx/>
                  <a:latin typeface="#9Slide05 Brannboll Ny" panose="02000000000000000000" pitchFamily="2" charset="0"/>
                  <a:ea typeface="Arial Unicode MS"/>
                  <a:cs typeface="+mn-cs"/>
                </a:rPr>
                <a:t>Đạ</a:t>
              </a:r>
              <a:r>
                <a:rPr kumimoji="0" lang="it-IT" sz="2531" b="1" i="0" u="none" strike="noStrike" kern="1200" cap="none" spc="0" normalizeH="0" baseline="0" noProof="0" dirty="0">
                  <a:ln>
                    <a:noFill/>
                  </a:ln>
                  <a:solidFill>
                    <a:srgbClr val="FF0000"/>
                  </a:solidFill>
                  <a:effectLst/>
                  <a:uLnTx/>
                  <a:uFillTx/>
                  <a:latin typeface="#9Slide05 Brannboll Ny" panose="02000000000000000000" pitchFamily="2" charset="0"/>
                  <a:ea typeface="Arial Unicode MS"/>
                  <a:cs typeface="+mn-cs"/>
                </a:rPr>
                <a:t>i di</a:t>
              </a:r>
              <a:r>
                <a:rPr kumimoji="0" lang="en-US" sz="2531" b="1" i="0" u="none" strike="noStrike" kern="1200" cap="none" spc="0" normalizeH="0" baseline="0" noProof="0" dirty="0" err="1">
                  <a:ln>
                    <a:noFill/>
                  </a:ln>
                  <a:solidFill>
                    <a:srgbClr val="FF0000"/>
                  </a:solidFill>
                  <a:effectLst/>
                  <a:uLnTx/>
                  <a:uFillTx/>
                  <a:latin typeface="#9Slide05 Brannboll Ny" panose="02000000000000000000" pitchFamily="2" charset="0"/>
                  <a:ea typeface="Arial Unicode MS"/>
                  <a:cs typeface="+mn-cs"/>
                </a:rPr>
                <a:t>ện</a:t>
              </a:r>
              <a:r>
                <a:rPr kumimoji="0" lang="en-US" sz="2531" b="1" i="0" u="none" strike="noStrike" kern="1200" cap="none" spc="0" normalizeH="0" baseline="0" noProof="0" dirty="0">
                  <a:ln>
                    <a:noFill/>
                  </a:ln>
                  <a:solidFill>
                    <a:srgbClr val="FF0000"/>
                  </a:solidFill>
                  <a:effectLst/>
                  <a:uLnTx/>
                  <a:uFillTx/>
                  <a:latin typeface="#9Slide05 Brannboll Ny" panose="02000000000000000000" pitchFamily="2" charset="0"/>
                  <a:ea typeface="Arial Unicode MS"/>
                  <a:cs typeface="+mn-cs"/>
                </a:rPr>
                <a:t> </a:t>
              </a:r>
              <a:r>
                <a:rPr kumimoji="0" lang="en-US" sz="2531" b="1" i="0" u="none" strike="noStrike" kern="1200" cap="none" spc="0" normalizeH="0" baseline="0" noProof="0" dirty="0" err="1">
                  <a:ln>
                    <a:noFill/>
                  </a:ln>
                  <a:solidFill>
                    <a:srgbClr val="FF0000"/>
                  </a:solidFill>
                  <a:effectLst/>
                  <a:uLnTx/>
                  <a:uFillTx/>
                  <a:latin typeface="#9Slide05 Brannboll Ny" panose="02000000000000000000" pitchFamily="2" charset="0"/>
                  <a:ea typeface="Arial Unicode MS"/>
                  <a:cs typeface="+mn-cs"/>
                </a:rPr>
                <a:t>hai</a:t>
              </a:r>
              <a:r>
                <a:rPr kumimoji="0" lang="en-US" sz="2531" b="1" i="0" u="none" strike="noStrike" kern="1200" cap="none" spc="0" normalizeH="0" baseline="0" noProof="0" dirty="0">
                  <a:ln>
                    <a:noFill/>
                  </a:ln>
                  <a:solidFill>
                    <a:srgbClr val="FF0000"/>
                  </a:solidFill>
                  <a:effectLst/>
                  <a:uLnTx/>
                  <a:uFillTx/>
                  <a:latin typeface="#9Slide05 Brannboll Ny" panose="02000000000000000000" pitchFamily="2" charset="0"/>
                  <a:ea typeface="Arial Unicode MS"/>
                  <a:cs typeface="+mn-cs"/>
                </a:rPr>
                <a:t> </a:t>
              </a:r>
              <a:r>
                <a:rPr kumimoji="0" lang="en-US" sz="2531" b="1" i="0" u="none" strike="noStrike" kern="1200" cap="none" spc="0" normalizeH="0" baseline="0" noProof="0" dirty="0" err="1">
                  <a:ln>
                    <a:noFill/>
                  </a:ln>
                  <a:solidFill>
                    <a:srgbClr val="FF0000"/>
                  </a:solidFill>
                  <a:effectLst/>
                  <a:uLnTx/>
                  <a:uFillTx/>
                  <a:latin typeface="#9Slide05 Brannboll Ny" panose="02000000000000000000" pitchFamily="2" charset="0"/>
                  <a:ea typeface="Arial Unicode MS"/>
                  <a:cs typeface="+mn-cs"/>
                </a:rPr>
                <a:t>đội</a:t>
              </a:r>
              <a:r>
                <a:rPr kumimoji="0" lang="en-US" sz="2531" b="1" i="0" u="none" strike="noStrike" kern="1200" cap="none" spc="0" normalizeH="0" baseline="0" noProof="0" dirty="0">
                  <a:ln>
                    <a:noFill/>
                  </a:ln>
                  <a:solidFill>
                    <a:srgbClr val="FF0000"/>
                  </a:solidFill>
                  <a:effectLst/>
                  <a:uLnTx/>
                  <a:uFillTx/>
                  <a:latin typeface="#9Slide05 Brannboll Ny" panose="02000000000000000000" pitchFamily="2" charset="0"/>
                  <a:ea typeface="Arial Unicode MS"/>
                  <a:cs typeface="+mn-cs"/>
                </a:rPr>
                <a:t> l</a:t>
              </a:r>
              <a:r>
                <a:rPr kumimoji="0" lang="fr-FR" sz="2531" b="1" i="0" u="none" strike="noStrike" kern="1200" cap="none" spc="0" normalizeH="0" baseline="0" noProof="0" dirty="0">
                  <a:ln>
                    <a:noFill/>
                  </a:ln>
                  <a:solidFill>
                    <a:srgbClr val="FF0000"/>
                  </a:solidFill>
                  <a:effectLst/>
                  <a:uLnTx/>
                  <a:uFillTx/>
                  <a:latin typeface="#9Slide05 Brannboll Ny" panose="02000000000000000000" pitchFamily="2" charset="0"/>
                  <a:ea typeface="Arial Unicode MS"/>
                  <a:cs typeface="+mn-cs"/>
                </a:rPr>
                <a:t>ê</a:t>
              </a:r>
              <a:r>
                <a:rPr kumimoji="0" lang="en-US" sz="2531" b="1" i="0" u="none" strike="noStrike" kern="1200" cap="none" spc="0" normalizeH="0" baseline="0" noProof="0" dirty="0">
                  <a:ln>
                    <a:noFill/>
                  </a:ln>
                  <a:solidFill>
                    <a:srgbClr val="FF0000"/>
                  </a:solidFill>
                  <a:effectLst/>
                  <a:uLnTx/>
                  <a:uFillTx/>
                  <a:latin typeface="#9Slide05 Brannboll Ny" panose="02000000000000000000" pitchFamily="2" charset="0"/>
                  <a:ea typeface="Arial Unicode MS"/>
                  <a:cs typeface="+mn-cs"/>
                </a:rPr>
                <a:t>n </a:t>
              </a:r>
              <a:r>
                <a:rPr kumimoji="0" lang="en-US" sz="2531" b="1" i="0" u="none" strike="noStrike" kern="1200" cap="none" spc="0" normalizeH="0" baseline="0" noProof="0" dirty="0" err="1">
                  <a:ln>
                    <a:noFill/>
                  </a:ln>
                  <a:solidFill>
                    <a:srgbClr val="FF0000"/>
                  </a:solidFill>
                  <a:effectLst/>
                  <a:uLnTx/>
                  <a:uFillTx/>
                  <a:latin typeface="#9Slide05 Brannboll Ny" panose="02000000000000000000" pitchFamily="2" charset="0"/>
                  <a:ea typeface="Arial Unicode MS"/>
                  <a:cs typeface="+mn-cs"/>
                </a:rPr>
                <a:t>bả</a:t>
              </a:r>
              <a:r>
                <a:rPr kumimoji="0" lang="nl-NL" sz="2531" b="1" i="0" u="none" strike="noStrike" kern="1200" cap="none" spc="0" normalizeH="0" baseline="0" noProof="0" dirty="0">
                  <a:ln>
                    <a:noFill/>
                  </a:ln>
                  <a:solidFill>
                    <a:srgbClr val="FF0000"/>
                  </a:solidFill>
                  <a:effectLst/>
                  <a:uLnTx/>
                  <a:uFillTx/>
                  <a:latin typeface="#9Slide05 Brannboll Ny" panose="02000000000000000000" pitchFamily="2" charset="0"/>
                  <a:ea typeface="Arial Unicode MS"/>
                  <a:cs typeface="+mn-cs"/>
                </a:rPr>
                <a:t>ng </a:t>
              </a:r>
              <a:r>
                <a:rPr kumimoji="0" lang="en-US" sz="2531" b="1" i="0" u="none" strike="noStrike" kern="1200" cap="none" spc="0" normalizeH="0" baseline="0" noProof="0" dirty="0" err="1">
                  <a:ln>
                    <a:noFill/>
                  </a:ln>
                  <a:solidFill>
                    <a:srgbClr val="FF0000"/>
                  </a:solidFill>
                  <a:effectLst/>
                  <a:uLnTx/>
                  <a:uFillTx/>
                  <a:latin typeface="#9Slide05 Brannboll Ny" panose="02000000000000000000" pitchFamily="2" charset="0"/>
                  <a:ea typeface="Arial Unicode MS"/>
                  <a:cs typeface="+mn-cs"/>
                </a:rPr>
                <a:t>viết</a:t>
              </a:r>
              <a:r>
                <a:rPr kumimoji="0" lang="en-US" sz="2531" b="1" i="0" u="none" strike="noStrike" kern="1200" cap="none" spc="0" normalizeH="0" baseline="0" noProof="0" dirty="0">
                  <a:ln>
                    <a:noFill/>
                  </a:ln>
                  <a:solidFill>
                    <a:srgbClr val="FF0000"/>
                  </a:solidFill>
                  <a:effectLst/>
                  <a:uLnTx/>
                  <a:uFillTx/>
                  <a:latin typeface="#9Slide05 Brannboll Ny" panose="02000000000000000000" pitchFamily="2" charset="0"/>
                  <a:ea typeface="Arial Unicode MS"/>
                  <a:cs typeface="+mn-cs"/>
                </a:rPr>
                <a:t> </a:t>
              </a:r>
              <a:r>
                <a:rPr kumimoji="0" lang="en-US" sz="2531" b="1" i="0" u="none" strike="noStrike" kern="1200" cap="none" spc="0" normalizeH="0" baseline="0" noProof="0" dirty="0" err="1">
                  <a:ln>
                    <a:noFill/>
                  </a:ln>
                  <a:solidFill>
                    <a:srgbClr val="FF0000"/>
                  </a:solidFill>
                  <a:effectLst/>
                  <a:uLnTx/>
                  <a:uFillTx/>
                  <a:latin typeface="#9Slide05 Brannboll Ny" panose="02000000000000000000" pitchFamily="2" charset="0"/>
                  <a:ea typeface="Arial Unicode MS"/>
                  <a:cs typeface="+mn-cs"/>
                </a:rPr>
                <a:t>những</a:t>
              </a:r>
              <a:r>
                <a:rPr kumimoji="0" lang="en-US" sz="2531" b="1" i="0" u="none" strike="noStrike" kern="1200" cap="none" spc="0" normalizeH="0" baseline="0" noProof="0" dirty="0">
                  <a:ln>
                    <a:noFill/>
                  </a:ln>
                  <a:solidFill>
                    <a:srgbClr val="FF0000"/>
                  </a:solidFill>
                  <a:effectLst/>
                  <a:uLnTx/>
                  <a:uFillTx/>
                  <a:latin typeface="#9Slide05 Brannboll Ny" panose="02000000000000000000" pitchFamily="2" charset="0"/>
                  <a:ea typeface="Arial Unicode MS"/>
                  <a:cs typeface="+mn-cs"/>
                </a:rPr>
                <a:t> </a:t>
              </a:r>
              <a:r>
                <a:rPr kumimoji="0" lang="en-US" sz="2531" b="1" i="0" u="none" strike="noStrike" kern="1200" cap="none" spc="0" normalizeH="0" baseline="0" noProof="0" dirty="0" err="1">
                  <a:ln>
                    <a:noFill/>
                  </a:ln>
                  <a:solidFill>
                    <a:srgbClr val="FF0000"/>
                  </a:solidFill>
                  <a:effectLst/>
                  <a:uLnTx/>
                  <a:uFillTx/>
                  <a:latin typeface="#9Slide05 Brannboll Ny" panose="02000000000000000000" pitchFamily="2" charset="0"/>
                  <a:ea typeface="Arial Unicode MS"/>
                  <a:cs typeface="+mn-cs"/>
                </a:rPr>
                <a:t>hành</a:t>
              </a:r>
              <a:r>
                <a:rPr kumimoji="0" lang="en-US" sz="2531" b="1" i="0" u="none" strike="noStrike" kern="1200" cap="none" spc="0" normalizeH="0" baseline="0" noProof="0" dirty="0">
                  <a:ln>
                    <a:noFill/>
                  </a:ln>
                  <a:solidFill>
                    <a:srgbClr val="FF0000"/>
                  </a:solidFill>
                  <a:effectLst/>
                  <a:uLnTx/>
                  <a:uFillTx/>
                  <a:latin typeface="#9Slide05 Brannboll Ny" panose="02000000000000000000" pitchFamily="2" charset="0"/>
                  <a:ea typeface="Arial Unicode MS"/>
                  <a:cs typeface="+mn-cs"/>
                </a:rPr>
                <a:t> vi </a:t>
              </a:r>
              <a:r>
                <a:rPr kumimoji="0" lang="en-US" sz="2531" b="1" i="0" u="none" strike="noStrike" kern="1200" cap="none" spc="0" normalizeH="0" baseline="0" noProof="0" dirty="0" err="1">
                  <a:ln>
                    <a:noFill/>
                  </a:ln>
                  <a:solidFill>
                    <a:srgbClr val="FF0000"/>
                  </a:solidFill>
                  <a:effectLst/>
                  <a:uLnTx/>
                  <a:uFillTx/>
                  <a:latin typeface="#9Slide05 Brannboll Ny" panose="02000000000000000000" pitchFamily="2" charset="0"/>
                  <a:ea typeface="Arial Unicode MS"/>
                  <a:cs typeface="+mn-cs"/>
                </a:rPr>
                <a:t>trong</a:t>
              </a:r>
              <a:r>
                <a:rPr kumimoji="0" lang="en-US" sz="2531" b="1" i="0" u="none" strike="noStrike" kern="1200" cap="none" spc="0" normalizeH="0" baseline="0" noProof="0" dirty="0">
                  <a:ln>
                    <a:noFill/>
                  </a:ln>
                  <a:solidFill>
                    <a:srgbClr val="FF0000"/>
                  </a:solidFill>
                  <a:effectLst/>
                  <a:uLnTx/>
                  <a:uFillTx/>
                  <a:latin typeface="#9Slide05 Brannboll Ny" panose="02000000000000000000" pitchFamily="2" charset="0"/>
                  <a:ea typeface="Arial Unicode MS"/>
                  <a:cs typeface="+mn-cs"/>
                </a:rPr>
                <a:t> 5’</a:t>
              </a:r>
            </a:p>
          </p:txBody>
        </p:sp>
      </p:grpSp>
      <p:grpSp>
        <p:nvGrpSpPr>
          <p:cNvPr id="15" name="Group 14"/>
          <p:cNvGrpSpPr/>
          <p:nvPr/>
        </p:nvGrpSpPr>
        <p:grpSpPr>
          <a:xfrm>
            <a:off x="4419519" y="3848071"/>
            <a:ext cx="3755043" cy="2082180"/>
            <a:chOff x="5448674" y="4171363"/>
            <a:chExt cx="3284371" cy="2082180"/>
          </a:xfrm>
        </p:grpSpPr>
        <p:sp>
          <p:nvSpPr>
            <p:cNvPr id="6" name="Cloud Callout 5"/>
            <p:cNvSpPr/>
            <p:nvPr/>
          </p:nvSpPr>
          <p:spPr>
            <a:xfrm rot="304414">
              <a:off x="5448674" y="4171363"/>
              <a:ext cx="3245574" cy="2082180"/>
            </a:xfrm>
            <a:prstGeom prst="cloudCallout">
              <a:avLst/>
            </a:prstGeom>
            <a:solidFill>
              <a:srgbClr val="F79646">
                <a:lumMod val="20000"/>
                <a:lumOff val="80000"/>
              </a:srgbClr>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10" name="Rectangle 9"/>
            <p:cNvSpPr/>
            <p:nvPr/>
          </p:nvSpPr>
          <p:spPr>
            <a:xfrm>
              <a:off x="5708261" y="4654135"/>
              <a:ext cx="3024784" cy="871264"/>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531" b="1" i="0" u="none" strike="noStrike" kern="1200" cap="none" spc="0" normalizeH="0" baseline="0" noProof="0" dirty="0" err="1">
                  <a:ln>
                    <a:noFill/>
                  </a:ln>
                  <a:solidFill>
                    <a:srgbClr val="FF0000"/>
                  </a:solidFill>
                  <a:effectLst/>
                  <a:uLnTx/>
                  <a:uFillTx/>
                  <a:latin typeface="#9Slide05 Kathya" panose="02000000000000000000" pitchFamily="2" charset="0"/>
                  <a:ea typeface="Arial Unicode MS"/>
                  <a:cs typeface="+mn-cs"/>
                </a:rPr>
                <a:t>Đội</a:t>
              </a:r>
              <a:r>
                <a:rPr kumimoji="0" lang="en-US" sz="2531" b="1" i="0" u="none" strike="noStrike" kern="1200" cap="none" spc="0" normalizeH="0" baseline="0" noProof="0" dirty="0">
                  <a:ln>
                    <a:noFill/>
                  </a:ln>
                  <a:solidFill>
                    <a:srgbClr val="FF0000"/>
                  </a:solidFill>
                  <a:effectLst/>
                  <a:uLnTx/>
                  <a:uFillTx/>
                  <a:latin typeface="#9Slide05 Kathya" panose="02000000000000000000" pitchFamily="2" charset="0"/>
                  <a:ea typeface="Arial Unicode MS"/>
                  <a:cs typeface="+mn-cs"/>
                </a:rPr>
                <a:t> n</a:t>
              </a:r>
              <a:r>
                <a:rPr kumimoji="0" lang="fr-FR" sz="2531" b="1" i="0" u="none" strike="noStrike" kern="1200" cap="none" spc="0" normalizeH="0" baseline="0" noProof="0" dirty="0">
                  <a:ln>
                    <a:noFill/>
                  </a:ln>
                  <a:solidFill>
                    <a:srgbClr val="FF0000"/>
                  </a:solidFill>
                  <a:effectLst/>
                  <a:uLnTx/>
                  <a:uFillTx/>
                  <a:latin typeface="#9Slide05 Kathya" panose="02000000000000000000" pitchFamily="2" charset="0"/>
                  <a:ea typeface="Arial Unicode MS"/>
                  <a:cs typeface="+mn-cs"/>
                </a:rPr>
                <a:t>à</a:t>
              </a:r>
              <a:r>
                <a:rPr kumimoji="0" lang="en-US" sz="2531" b="1" i="0" u="none" strike="noStrike" kern="1200" cap="none" spc="0" normalizeH="0" baseline="0" noProof="0" dirty="0">
                  <a:ln>
                    <a:noFill/>
                  </a:ln>
                  <a:solidFill>
                    <a:srgbClr val="FF0000"/>
                  </a:solidFill>
                  <a:effectLst/>
                  <a:uLnTx/>
                  <a:uFillTx/>
                  <a:latin typeface="#9Slide05 Kathya" panose="02000000000000000000" pitchFamily="2" charset="0"/>
                  <a:ea typeface="Arial Unicode MS"/>
                  <a:cs typeface="+mn-cs"/>
                </a:rPr>
                <a:t>o </a:t>
              </a:r>
              <a:r>
                <a:rPr kumimoji="0" lang="en-US" sz="2531" b="1" i="0" u="none" strike="noStrike" kern="1200" cap="none" spc="0" normalizeH="0" baseline="0" noProof="0" dirty="0" err="1">
                  <a:ln>
                    <a:noFill/>
                  </a:ln>
                  <a:solidFill>
                    <a:srgbClr val="FF0000"/>
                  </a:solidFill>
                  <a:effectLst/>
                  <a:uLnTx/>
                  <a:uFillTx/>
                  <a:latin typeface="#9Slide05 Kathya" panose="02000000000000000000" pitchFamily="2" charset="0"/>
                  <a:ea typeface="Arial Unicode MS"/>
                  <a:cs typeface="+mn-cs"/>
                </a:rPr>
                <a:t>viết</a:t>
              </a:r>
              <a:r>
                <a:rPr kumimoji="0" lang="en-US" sz="2531" b="1" i="0" u="none" strike="noStrike" kern="1200" cap="none" spc="0" normalizeH="0" baseline="0" noProof="0" dirty="0">
                  <a:ln>
                    <a:noFill/>
                  </a:ln>
                  <a:solidFill>
                    <a:srgbClr val="FF0000"/>
                  </a:solidFill>
                  <a:effectLst/>
                  <a:uLnTx/>
                  <a:uFillTx/>
                  <a:latin typeface="#9Slide05 Kathya" panose="02000000000000000000" pitchFamily="2" charset="0"/>
                  <a:ea typeface="Arial Unicode MS"/>
                  <a:cs typeface="+mn-cs"/>
                </a:rPr>
                <a:t> </a:t>
              </a:r>
              <a:r>
                <a:rPr kumimoji="0" lang="en-US" sz="2531" b="1" i="0" u="none" strike="noStrike" kern="1200" cap="none" spc="0" normalizeH="0" baseline="0" noProof="0" dirty="0" err="1">
                  <a:ln>
                    <a:noFill/>
                  </a:ln>
                  <a:solidFill>
                    <a:srgbClr val="FF0000"/>
                  </a:solidFill>
                  <a:effectLst/>
                  <a:uLnTx/>
                  <a:uFillTx/>
                  <a:latin typeface="#9Slide05 Kathya" panose="02000000000000000000" pitchFamily="2" charset="0"/>
                  <a:ea typeface="Arial Unicode MS"/>
                  <a:cs typeface="+mn-cs"/>
                </a:rPr>
                <a:t>đượ</a:t>
              </a:r>
              <a:r>
                <a:rPr kumimoji="0" lang="pt-PT" sz="2531" b="1" i="0" u="none" strike="noStrike" kern="1200" cap="none" spc="0" normalizeH="0" baseline="0" noProof="0" dirty="0">
                  <a:ln>
                    <a:noFill/>
                  </a:ln>
                  <a:solidFill>
                    <a:srgbClr val="FF0000"/>
                  </a:solidFill>
                  <a:effectLst/>
                  <a:uLnTx/>
                  <a:uFillTx/>
                  <a:latin typeface="#9Slide05 Kathya" panose="02000000000000000000" pitchFamily="2" charset="0"/>
                  <a:ea typeface="Arial Unicode MS"/>
                  <a:cs typeface="+mn-cs"/>
                </a:rPr>
                <a:t>c nhi</a:t>
              </a:r>
              <a:r>
                <a:rPr kumimoji="0" lang="en-US" sz="2531" b="1" i="0" u="none" strike="noStrike" kern="1200" cap="none" spc="0" normalizeH="0" baseline="0" noProof="0" dirty="0" err="1">
                  <a:ln>
                    <a:noFill/>
                  </a:ln>
                  <a:solidFill>
                    <a:srgbClr val="FF0000"/>
                  </a:solidFill>
                  <a:effectLst/>
                  <a:uLnTx/>
                  <a:uFillTx/>
                  <a:latin typeface="#9Slide05 Kathya" panose="02000000000000000000" pitchFamily="2" charset="0"/>
                  <a:ea typeface="Arial Unicode MS"/>
                  <a:cs typeface="+mn-cs"/>
                </a:rPr>
                <a:t>ều</a:t>
              </a:r>
              <a:r>
                <a:rPr kumimoji="0" lang="en-US" sz="2531" b="1" i="0" u="none" strike="noStrike" kern="1200" cap="none" spc="0" normalizeH="0" baseline="0" noProof="0" dirty="0">
                  <a:ln>
                    <a:noFill/>
                  </a:ln>
                  <a:solidFill>
                    <a:srgbClr val="FF0000"/>
                  </a:solidFill>
                  <a:effectLst/>
                  <a:uLnTx/>
                  <a:uFillTx/>
                  <a:latin typeface="#9Slide05 Kathya" panose="02000000000000000000" pitchFamily="2" charset="0"/>
                  <a:ea typeface="Arial Unicode MS"/>
                  <a:cs typeface="+mn-cs"/>
                </a:rPr>
                <a:t> </a:t>
              </a:r>
              <a:r>
                <a:rPr kumimoji="0" lang="en-US" sz="2531" b="1" i="0" u="none" strike="noStrike" kern="1200" cap="none" spc="0" normalizeH="0" baseline="0" noProof="0" dirty="0" err="1">
                  <a:ln>
                    <a:noFill/>
                  </a:ln>
                  <a:solidFill>
                    <a:srgbClr val="FF0000"/>
                  </a:solidFill>
                  <a:effectLst/>
                  <a:uLnTx/>
                  <a:uFillTx/>
                  <a:latin typeface="#9Slide05 Kathya" panose="02000000000000000000" pitchFamily="2" charset="0"/>
                  <a:ea typeface="Arial Unicode MS"/>
                  <a:cs typeface="+mn-cs"/>
                </a:rPr>
                <a:t>hành</a:t>
              </a:r>
              <a:r>
                <a:rPr kumimoji="0" lang="en-US" sz="2531" b="1" i="0" u="none" strike="noStrike" kern="1200" cap="none" spc="0" normalizeH="0" baseline="0" noProof="0" dirty="0">
                  <a:ln>
                    <a:noFill/>
                  </a:ln>
                  <a:solidFill>
                    <a:srgbClr val="FF0000"/>
                  </a:solidFill>
                  <a:effectLst/>
                  <a:uLnTx/>
                  <a:uFillTx/>
                  <a:latin typeface="#9Slide05 Kathya" panose="02000000000000000000" pitchFamily="2" charset="0"/>
                  <a:ea typeface="Arial Unicode MS"/>
                  <a:cs typeface="+mn-cs"/>
                </a:rPr>
                <a:t> vi </a:t>
              </a:r>
              <a:r>
                <a:rPr kumimoji="0" lang="en-US" sz="2531" b="1" i="0" u="none" strike="noStrike" kern="1200" cap="none" spc="0" normalizeH="0" baseline="0" noProof="0" dirty="0" err="1">
                  <a:ln>
                    <a:noFill/>
                  </a:ln>
                  <a:solidFill>
                    <a:srgbClr val="FF0000"/>
                  </a:solidFill>
                  <a:effectLst/>
                  <a:uLnTx/>
                  <a:uFillTx/>
                  <a:latin typeface="#9Slide05 Kathya" panose="02000000000000000000" pitchFamily="2" charset="0"/>
                  <a:ea typeface="Arial Unicode MS"/>
                  <a:cs typeface="+mn-cs"/>
                </a:rPr>
                <a:t>sẽ</a:t>
              </a:r>
              <a:r>
                <a:rPr kumimoji="0" lang="en-US" sz="2531" b="1" i="0" u="none" strike="noStrike" kern="1200" cap="none" spc="0" normalizeH="0" baseline="0" noProof="0" dirty="0">
                  <a:ln>
                    <a:noFill/>
                  </a:ln>
                  <a:solidFill>
                    <a:srgbClr val="FF0000"/>
                  </a:solidFill>
                  <a:effectLst/>
                  <a:uLnTx/>
                  <a:uFillTx/>
                  <a:latin typeface="#9Slide05 Kathya" panose="02000000000000000000" pitchFamily="2" charset="0"/>
                  <a:ea typeface="Arial Unicode MS"/>
                  <a:cs typeface="+mn-cs"/>
                </a:rPr>
                <a:t> </a:t>
              </a:r>
              <a:r>
                <a:rPr kumimoji="0" lang="en-US" sz="2531" b="1" i="0" u="none" strike="noStrike" kern="1200" cap="none" spc="0" normalizeH="0" baseline="0" noProof="0" dirty="0" err="1">
                  <a:ln>
                    <a:noFill/>
                  </a:ln>
                  <a:solidFill>
                    <a:srgbClr val="FF0000"/>
                  </a:solidFill>
                  <a:effectLst/>
                  <a:uLnTx/>
                  <a:uFillTx/>
                  <a:latin typeface="#9Slide05 Kathya" panose="02000000000000000000" pitchFamily="2" charset="0"/>
                  <a:ea typeface="Arial Unicode MS"/>
                  <a:cs typeface="+mn-cs"/>
                </a:rPr>
                <a:t>chiến</a:t>
              </a:r>
              <a:r>
                <a:rPr kumimoji="0" lang="en-US" sz="2531" b="1" i="0" u="none" strike="noStrike" kern="1200" cap="none" spc="0" normalizeH="0" baseline="0" noProof="0" dirty="0">
                  <a:ln>
                    <a:noFill/>
                  </a:ln>
                  <a:solidFill>
                    <a:srgbClr val="FF0000"/>
                  </a:solidFill>
                  <a:effectLst/>
                  <a:uLnTx/>
                  <a:uFillTx/>
                  <a:latin typeface="#9Slide05 Kathya" panose="02000000000000000000" pitchFamily="2" charset="0"/>
                  <a:ea typeface="Arial Unicode MS"/>
                  <a:cs typeface="+mn-cs"/>
                </a:rPr>
                <a:t> </a:t>
              </a:r>
              <a:r>
                <a:rPr kumimoji="0" lang="en-US" sz="2531" b="1" i="0" u="none" strike="noStrike" kern="1200" cap="none" spc="0" normalizeH="0" baseline="0" noProof="0" dirty="0" err="1">
                  <a:ln>
                    <a:noFill/>
                  </a:ln>
                  <a:solidFill>
                    <a:srgbClr val="FF0000"/>
                  </a:solidFill>
                  <a:effectLst/>
                  <a:uLnTx/>
                  <a:uFillTx/>
                  <a:latin typeface="#9Slide05 Kathya" panose="02000000000000000000" pitchFamily="2" charset="0"/>
                  <a:ea typeface="Arial Unicode MS"/>
                  <a:cs typeface="+mn-cs"/>
                </a:rPr>
                <a:t>thắng</a:t>
              </a:r>
              <a:r>
                <a:rPr kumimoji="0" lang="en-US" sz="2531" b="1" i="0" u="none" strike="noStrike" kern="1200" cap="none" spc="0" normalizeH="0" baseline="0" noProof="0" dirty="0">
                  <a:ln>
                    <a:noFill/>
                  </a:ln>
                  <a:solidFill>
                    <a:srgbClr val="FF0000"/>
                  </a:solidFill>
                  <a:effectLst/>
                  <a:uLnTx/>
                  <a:uFillTx/>
                  <a:latin typeface="#9Slide05 Kathya" panose="02000000000000000000" pitchFamily="2" charset="0"/>
                  <a:ea typeface="Arial Unicode MS"/>
                  <a:cs typeface="+mn-cs"/>
                </a:rPr>
                <a:t> </a:t>
              </a:r>
              <a:r>
                <a:rPr kumimoji="0" lang="en-US" sz="2531" b="1" i="0" u="none" strike="noStrike" kern="1200" cap="none" spc="0" normalizeH="0" baseline="0" noProof="0" dirty="0" err="1">
                  <a:ln>
                    <a:noFill/>
                  </a:ln>
                  <a:solidFill>
                    <a:srgbClr val="FF0000"/>
                  </a:solidFill>
                  <a:effectLst/>
                  <a:uLnTx/>
                  <a:uFillTx/>
                  <a:latin typeface="#9Slide05 Kathya" panose="02000000000000000000" pitchFamily="2" charset="0"/>
                  <a:ea typeface="Arial Unicode MS"/>
                  <a:cs typeface="+mn-cs"/>
                </a:rPr>
                <a:t>và</a:t>
              </a:r>
              <a:r>
                <a:rPr kumimoji="0" lang="en-US" sz="2531" b="1" i="0" u="none" strike="noStrike" kern="1200" cap="none" spc="0" normalizeH="0" baseline="0" noProof="0" dirty="0">
                  <a:ln>
                    <a:noFill/>
                  </a:ln>
                  <a:solidFill>
                    <a:srgbClr val="FF0000"/>
                  </a:solidFill>
                  <a:effectLst/>
                  <a:uLnTx/>
                  <a:uFillTx/>
                  <a:latin typeface="#9Slide05 Kathya" panose="02000000000000000000" pitchFamily="2" charset="0"/>
                  <a:ea typeface="Arial Unicode MS"/>
                  <a:cs typeface="+mn-cs"/>
                </a:rPr>
                <a:t> </a:t>
              </a:r>
              <a:r>
                <a:rPr kumimoji="0" lang="en-US" sz="2531" b="1" i="0" u="none" strike="noStrike" kern="1200" cap="none" spc="0" normalizeH="0" baseline="0" noProof="0" dirty="0" err="1">
                  <a:ln>
                    <a:noFill/>
                  </a:ln>
                  <a:solidFill>
                    <a:srgbClr val="FF0000"/>
                  </a:solidFill>
                  <a:effectLst/>
                  <a:uLnTx/>
                  <a:uFillTx/>
                  <a:latin typeface="#9Slide05 Kathya" panose="02000000000000000000" pitchFamily="2" charset="0"/>
                  <a:ea typeface="Arial Unicode MS"/>
                  <a:cs typeface="+mn-cs"/>
                </a:rPr>
                <a:t>được</a:t>
              </a:r>
              <a:r>
                <a:rPr kumimoji="0" lang="en-US" sz="2531" b="1" i="0" u="none" strike="noStrike" kern="1200" cap="none" spc="0" normalizeH="0" baseline="0" noProof="0" dirty="0">
                  <a:ln>
                    <a:noFill/>
                  </a:ln>
                  <a:solidFill>
                    <a:srgbClr val="FF0000"/>
                  </a:solidFill>
                  <a:effectLst/>
                  <a:uLnTx/>
                  <a:uFillTx/>
                  <a:latin typeface="#9Slide05 Kathya" panose="02000000000000000000" pitchFamily="2" charset="0"/>
                  <a:ea typeface="Arial Unicode MS"/>
                  <a:cs typeface="+mn-cs"/>
                </a:rPr>
                <a:t> 10 </a:t>
              </a:r>
              <a:r>
                <a:rPr kumimoji="0" lang="en-US" sz="2531" b="1" i="0" u="none" strike="noStrike" kern="1200" cap="none" spc="0" normalizeH="0" baseline="0" noProof="0" dirty="0" err="1">
                  <a:ln>
                    <a:noFill/>
                  </a:ln>
                  <a:solidFill>
                    <a:srgbClr val="FF0000"/>
                  </a:solidFill>
                  <a:effectLst/>
                  <a:uLnTx/>
                  <a:uFillTx/>
                  <a:latin typeface="#9Slide05 Kathya" panose="02000000000000000000" pitchFamily="2" charset="0"/>
                  <a:ea typeface="Arial Unicode MS"/>
                  <a:cs typeface="+mn-cs"/>
                </a:rPr>
                <a:t>điểm</a:t>
              </a:r>
              <a:r>
                <a:rPr kumimoji="0" lang="en-US" sz="2531" b="1" i="0" u="none" strike="noStrike" kern="1200" cap="none" spc="0" normalizeH="0" baseline="0" noProof="0" dirty="0">
                  <a:ln>
                    <a:noFill/>
                  </a:ln>
                  <a:solidFill>
                    <a:srgbClr val="FF0000"/>
                  </a:solidFill>
                  <a:effectLst/>
                  <a:uLnTx/>
                  <a:uFillTx/>
                  <a:latin typeface="#9Slide05 Kathya" panose="02000000000000000000" pitchFamily="2" charset="0"/>
                  <a:ea typeface="Arial Unicode MS"/>
                  <a:cs typeface="+mn-cs"/>
                </a:rPr>
                <a:t>. </a:t>
              </a:r>
              <a:endParaRPr kumimoji="0" lang="en-SG" sz="2531" b="1" i="0" u="none" strike="noStrike" kern="1200" cap="none" spc="0" normalizeH="0" baseline="0" noProof="0" dirty="0">
                <a:ln>
                  <a:noFill/>
                </a:ln>
                <a:solidFill>
                  <a:srgbClr val="FF0000"/>
                </a:solidFill>
                <a:effectLst/>
                <a:uLnTx/>
                <a:uFillTx/>
                <a:latin typeface="#9Slide05 Kathya" panose="02000000000000000000" pitchFamily="2" charset="0"/>
                <a:ea typeface="微软雅黑"/>
                <a:cs typeface="+mn-cs"/>
              </a:endParaRPr>
            </a:p>
          </p:txBody>
        </p:sp>
      </p:grpSp>
      <p:pic>
        <p:nvPicPr>
          <p:cNvPr id="11" name="图片 1"/>
          <p:cNvPicPr>
            <a:picLocks noChangeAspect="1"/>
          </p:cNvPicPr>
          <p:nvPr/>
        </p:nvPicPr>
        <p:blipFill>
          <a:blip r:embed="rId3">
            <a:extLst>
              <a:ext uri="{28A0092B-C50C-407E-A947-70E740481C1C}">
                <a14:useLocalDpi xmlns:a14="http://schemas.microsoft.com/office/drawing/2010/main" val="0"/>
              </a:ext>
            </a:extLst>
          </a:blip>
          <a:srcRect l="8347" r="32761"/>
          <a:stretch>
            <a:fillRect/>
          </a:stretch>
        </p:blipFill>
        <p:spPr bwMode="auto">
          <a:xfrm>
            <a:off x="3228451" y="5136639"/>
            <a:ext cx="1517073" cy="1737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a:spLocks noChangeArrowheads="1"/>
          </p:cNvSpPr>
          <p:nvPr/>
        </p:nvSpPr>
        <p:spPr bwMode="auto">
          <a:xfrm>
            <a:off x="2609314" y="515843"/>
            <a:ext cx="7934179" cy="769441"/>
          </a:xfrm>
          <a:prstGeom prst="rect">
            <a:avLst/>
          </a:prstGeom>
          <a:solidFill>
            <a:schemeClr val="accent2">
              <a:lumMod val="20000"/>
              <a:lumOff val="80000"/>
            </a:schemeClr>
          </a:solidFill>
          <a:ln w="9525">
            <a:solidFill>
              <a:srgbClr val="000000"/>
            </a:solidFill>
            <a:miter lim="800000"/>
            <a:headEnd/>
            <a:tailEnd/>
          </a:ln>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4000" b="1" i="0" u="none" strike="noStrike" kern="1200" cap="none" spc="0" normalizeH="0" baseline="0" noProof="0" dirty="0">
                <a:ln>
                  <a:noFill/>
                </a:ln>
                <a:solidFill>
                  <a:srgbClr val="4472C4">
                    <a:lumMod val="75000"/>
                  </a:srgbClr>
                </a:solidFill>
                <a:effectLst/>
                <a:uLnTx/>
                <a:uFillTx/>
                <a:latin typeface="#9Slide05 Fourth" panose="00000500000000000000" pitchFamily="2" charset="0"/>
                <a:ea typeface="Helvetica Neue"/>
                <a:cs typeface="Helvetica Neue"/>
              </a:rPr>
              <a:t>TRÒ CHƠI : </a:t>
            </a:r>
            <a:r>
              <a:rPr kumimoji="0" lang="en-US" altLang="en-US" sz="4400" b="1" i="0" u="none" strike="noStrike" kern="1200" cap="none" spc="0" normalizeH="0" baseline="0" noProof="0" dirty="0">
                <a:ln>
                  <a:noFill/>
                </a:ln>
                <a:solidFill>
                  <a:srgbClr val="4472C4">
                    <a:lumMod val="75000"/>
                  </a:srgbClr>
                </a:solidFill>
                <a:effectLst/>
                <a:uLnTx/>
                <a:uFillTx/>
                <a:latin typeface="#9Slide05 Fourth" panose="00000500000000000000" pitchFamily="2" charset="0"/>
                <a:ea typeface="Helvetica Neue"/>
                <a:cs typeface="Helvetica Neue"/>
              </a:rPr>
              <a:t>“TIẾP SỨC ĐỒNG ĐỘI ”</a:t>
            </a:r>
            <a:endParaRPr kumimoji="0" lang="en-SG" altLang="en-US" sz="4400" b="1" i="0" u="none" strike="noStrike" kern="1200" cap="none" spc="0" normalizeH="0" baseline="0" noProof="0" dirty="0">
              <a:ln>
                <a:noFill/>
              </a:ln>
              <a:solidFill>
                <a:srgbClr val="4472C4">
                  <a:lumMod val="75000"/>
                </a:srgbClr>
              </a:solidFill>
              <a:effectLst/>
              <a:uLnTx/>
              <a:uFillTx/>
              <a:latin typeface="#9Slide05 Fourth" panose="00000500000000000000" pitchFamily="2" charset="0"/>
              <a:ea typeface="微软雅黑" panose="020B0503020204020204" pitchFamily="34" charset="-122"/>
              <a:cs typeface="+mn-cs"/>
            </a:endParaRPr>
          </a:p>
        </p:txBody>
      </p:sp>
      <p:grpSp>
        <p:nvGrpSpPr>
          <p:cNvPr id="13" name="Group 12"/>
          <p:cNvGrpSpPr/>
          <p:nvPr/>
        </p:nvGrpSpPr>
        <p:grpSpPr>
          <a:xfrm>
            <a:off x="-75149" y="1314182"/>
            <a:ext cx="4531101" cy="4240087"/>
            <a:chOff x="-52506" y="1314182"/>
            <a:chExt cx="6576127" cy="4240087"/>
          </a:xfrm>
        </p:grpSpPr>
        <p:sp>
          <p:nvSpPr>
            <p:cNvPr id="7" name="Cloud Callout 6"/>
            <p:cNvSpPr/>
            <p:nvPr/>
          </p:nvSpPr>
          <p:spPr>
            <a:xfrm rot="21285758" flipH="1">
              <a:off x="-52506" y="1314182"/>
              <a:ext cx="6576127" cy="4240087"/>
            </a:xfrm>
            <a:prstGeom prst="cloudCallout">
              <a:avLst/>
            </a:prstGeom>
            <a:solidFill>
              <a:srgbClr val="4BACC6">
                <a:lumMod val="20000"/>
                <a:lumOff val="80000"/>
              </a:srgbClr>
            </a:solidFill>
            <a:ln w="25400" cap="flat" cmpd="sng" algn="ctr">
              <a:noFill/>
              <a:prstDash val="solid"/>
            </a:ln>
            <a:effectLst/>
          </p:spPr>
          <p:txBody>
            <a:bodyPr anchor="ctr"/>
            <a:lstStyle/>
            <a:p>
              <a:pPr marL="0" marR="0" lvl="0" indent="0" algn="l" defTabSz="914400" rtl="0" eaLnBrk="0" fontAlgn="base" latinLnBrk="0" hangingPunct="0">
                <a:lnSpc>
                  <a:spcPct val="125000"/>
                </a:lnSpc>
                <a:spcBef>
                  <a:spcPct val="0"/>
                </a:spcBef>
                <a:spcAft>
                  <a:spcPct val="0"/>
                </a:spcAft>
                <a:buClrTx/>
                <a:buSzTx/>
                <a:buFontTx/>
                <a:buNone/>
                <a:tabLst/>
                <a:defRPr/>
              </a:pPr>
              <a:endParaRPr kumimoji="0" lang="zh-CN" altLang="en-US" sz="2400" b="1" i="0" u="none" strike="noStrike" kern="0" cap="none" spc="0" normalizeH="0" baseline="0" noProof="0" dirty="0">
                <a:ln>
                  <a:noFill/>
                </a:ln>
                <a:solidFill>
                  <a:srgbClr val="FF0000"/>
                </a:solidFill>
                <a:effectLst/>
                <a:uLnTx/>
                <a:uFillTx/>
                <a:latin typeface="#9Slide05 SVNTradeMark" panose="02000000000000000000" pitchFamily="2" charset="0"/>
                <a:ea typeface="微软雅黑"/>
                <a:cs typeface="+mn-cs"/>
                <a:sym typeface="微软雅黑" panose="020B0503020204020204" pitchFamily="34" charset="-122"/>
              </a:endParaRPr>
            </a:p>
          </p:txBody>
        </p:sp>
        <p:sp>
          <p:nvSpPr>
            <p:cNvPr id="2" name="Rectangle 1"/>
            <p:cNvSpPr/>
            <p:nvPr/>
          </p:nvSpPr>
          <p:spPr>
            <a:xfrm>
              <a:off x="16174" y="1897192"/>
              <a:ext cx="6474850" cy="3025765"/>
            </a:xfrm>
            <a:prstGeom prst="rect">
              <a:avLst/>
            </a:prstGeom>
          </p:spPr>
          <p:txBody>
            <a:bodyPr wrap="square">
              <a:spAutoFit/>
            </a:bodyPr>
            <a:lstStyle/>
            <a:p>
              <a:pPr marL="0" marR="0" lvl="0" indent="0" algn="l" defTabSz="914400" rtl="0" eaLnBrk="0" fontAlgn="base" latinLnBrk="0" hangingPunct="0">
                <a:lnSpc>
                  <a:spcPct val="125000"/>
                </a:lnSpc>
                <a:spcBef>
                  <a:spcPct val="0"/>
                </a:spcBef>
                <a:spcAft>
                  <a:spcPct val="0"/>
                </a:spcAft>
                <a:buClrTx/>
                <a:buSzTx/>
                <a:buFontTx/>
                <a:buNone/>
                <a:tabLst/>
                <a:defRPr/>
              </a:pPr>
              <a:r>
                <a:rPr kumimoji="0" lang="en-US" sz="2800" b="1" i="0" u="none" strike="noStrike" kern="0" cap="none" spc="0" normalizeH="0" baseline="0" noProof="0" dirty="0">
                  <a:ln>
                    <a:noFill/>
                  </a:ln>
                  <a:solidFill>
                    <a:srgbClr val="FF0000"/>
                  </a:solidFill>
                  <a:effectLst/>
                  <a:uLnTx/>
                  <a:uFillTx/>
                  <a:latin typeface="#9Slide05 SVNTradeMark" panose="02000000000000000000" pitchFamily="2" charset="0"/>
                  <a:ea typeface="Arial Unicode MS"/>
                  <a:cs typeface="+mn-cs"/>
                </a:rPr>
                <a:t>Chia </a:t>
              </a:r>
              <a:r>
                <a:rPr kumimoji="0" lang="en-US" sz="2800" b="1" i="0" u="none" strike="noStrike" kern="0" cap="none" spc="0" normalizeH="0" baseline="0" noProof="0" dirty="0" err="1">
                  <a:ln>
                    <a:noFill/>
                  </a:ln>
                  <a:solidFill>
                    <a:srgbClr val="FF0000"/>
                  </a:solidFill>
                  <a:effectLst/>
                  <a:uLnTx/>
                  <a:uFillTx/>
                  <a:latin typeface="#9Slide05 SVNTradeMark" panose="02000000000000000000" pitchFamily="2" charset="0"/>
                  <a:ea typeface="Arial Unicode MS"/>
                  <a:cs typeface="+mn-cs"/>
                </a:rPr>
                <a:t>lớp</a:t>
              </a:r>
              <a:r>
                <a:rPr kumimoji="0" lang="en-US" sz="2800" b="1" i="0" u="none" strike="noStrike" kern="0" cap="none" spc="0" normalizeH="0" baseline="0" noProof="0" dirty="0">
                  <a:ln>
                    <a:noFill/>
                  </a:ln>
                  <a:solidFill>
                    <a:srgbClr val="FF0000"/>
                  </a:solidFill>
                  <a:effectLst/>
                  <a:uLnTx/>
                  <a:uFillTx/>
                  <a:latin typeface="#9Slide05 SVNTradeMark" panose="02000000000000000000" pitchFamily="2" charset="0"/>
                  <a:ea typeface="Arial Unicode MS"/>
                  <a:cs typeface="+mn-cs"/>
                </a:rPr>
                <a:t> </a:t>
              </a:r>
              <a:r>
                <a:rPr kumimoji="0" lang="en-US" sz="2800" b="1" i="0" u="none" strike="noStrike" kern="0" cap="none" spc="0" normalizeH="0" baseline="0" noProof="0" dirty="0" err="1">
                  <a:ln>
                    <a:noFill/>
                  </a:ln>
                  <a:solidFill>
                    <a:srgbClr val="FF0000"/>
                  </a:solidFill>
                  <a:effectLst/>
                  <a:uLnTx/>
                  <a:uFillTx/>
                  <a:latin typeface="#9Slide05 SVNTradeMark" panose="02000000000000000000" pitchFamily="2" charset="0"/>
                  <a:ea typeface="Arial Unicode MS"/>
                  <a:cs typeface="+mn-cs"/>
                </a:rPr>
                <a:t>ra</a:t>
              </a:r>
              <a:r>
                <a:rPr kumimoji="0" lang="en-US" sz="2800" b="1" i="0" u="none" strike="noStrike" kern="0" cap="none" spc="0" normalizeH="0" baseline="0" noProof="0" dirty="0">
                  <a:ln>
                    <a:noFill/>
                  </a:ln>
                  <a:solidFill>
                    <a:srgbClr val="FF0000"/>
                  </a:solidFill>
                  <a:effectLst/>
                  <a:uLnTx/>
                  <a:uFillTx/>
                  <a:latin typeface="#9Slide05 SVNTradeMark" panose="02000000000000000000" pitchFamily="2" charset="0"/>
                  <a:ea typeface="Arial Unicode MS"/>
                  <a:cs typeface="+mn-cs"/>
                </a:rPr>
                <a:t> </a:t>
              </a:r>
              <a:r>
                <a:rPr kumimoji="0" lang="en-US" sz="2800" b="1" i="0" u="none" strike="noStrike" kern="0" cap="none" spc="0" normalizeH="0" baseline="0" noProof="0" dirty="0" err="1">
                  <a:ln>
                    <a:noFill/>
                  </a:ln>
                  <a:solidFill>
                    <a:srgbClr val="FF0000"/>
                  </a:solidFill>
                  <a:effectLst/>
                  <a:uLnTx/>
                  <a:uFillTx/>
                  <a:latin typeface="#9Slide05 SVNTradeMark" panose="02000000000000000000" pitchFamily="2" charset="0"/>
                  <a:ea typeface="Arial Unicode MS"/>
                  <a:cs typeface="+mn-cs"/>
                </a:rPr>
                <a:t>thành</a:t>
              </a:r>
              <a:r>
                <a:rPr kumimoji="0" lang="en-US" sz="2800" b="1" i="0" u="none" strike="noStrike" kern="0" cap="none" spc="0" normalizeH="0" baseline="0" noProof="0" dirty="0">
                  <a:ln>
                    <a:noFill/>
                  </a:ln>
                  <a:solidFill>
                    <a:srgbClr val="FF0000"/>
                  </a:solidFill>
                  <a:effectLst/>
                  <a:uLnTx/>
                  <a:uFillTx/>
                  <a:latin typeface="#9Slide05 SVNTradeMark" panose="02000000000000000000" pitchFamily="2" charset="0"/>
                  <a:ea typeface="Arial Unicode MS"/>
                  <a:cs typeface="+mn-cs"/>
                </a:rPr>
                <a:t> </a:t>
              </a:r>
              <a:r>
                <a:rPr kumimoji="0" lang="en-US" sz="2800" b="1" i="0" u="none" strike="noStrike" kern="0" cap="none" spc="0" normalizeH="0" baseline="0" noProof="0" dirty="0" err="1">
                  <a:ln>
                    <a:noFill/>
                  </a:ln>
                  <a:solidFill>
                    <a:srgbClr val="FF0000"/>
                  </a:solidFill>
                  <a:effectLst/>
                  <a:uLnTx/>
                  <a:uFillTx/>
                  <a:latin typeface="#9Slide05 SVNTradeMark" panose="02000000000000000000" pitchFamily="2" charset="0"/>
                  <a:ea typeface="Arial Unicode MS"/>
                  <a:cs typeface="+mn-cs"/>
                </a:rPr>
                <a:t>hai</a:t>
              </a:r>
              <a:r>
                <a:rPr kumimoji="0" lang="en-US" sz="2800" b="1" i="0" u="none" strike="noStrike" kern="0" cap="none" spc="0" normalizeH="0" baseline="0" noProof="0" dirty="0">
                  <a:ln>
                    <a:noFill/>
                  </a:ln>
                  <a:solidFill>
                    <a:srgbClr val="FF0000"/>
                  </a:solidFill>
                  <a:effectLst/>
                  <a:uLnTx/>
                  <a:uFillTx/>
                  <a:latin typeface="#9Slide05 SVNTradeMark" panose="02000000000000000000" pitchFamily="2" charset="0"/>
                  <a:ea typeface="Arial Unicode MS"/>
                  <a:cs typeface="+mn-cs"/>
                </a:rPr>
                <a:t> </a:t>
              </a:r>
              <a:r>
                <a:rPr kumimoji="0" lang="en-US" sz="2800" b="1" i="0" u="none" strike="noStrike" kern="0" cap="none" spc="0" normalizeH="0" baseline="0" noProof="0" dirty="0" err="1">
                  <a:ln>
                    <a:noFill/>
                  </a:ln>
                  <a:solidFill>
                    <a:srgbClr val="FF0000"/>
                  </a:solidFill>
                  <a:effectLst/>
                  <a:uLnTx/>
                  <a:uFillTx/>
                  <a:latin typeface="#9Slide05 SVNTradeMark" panose="02000000000000000000" pitchFamily="2" charset="0"/>
                  <a:ea typeface="Arial Unicode MS"/>
                  <a:cs typeface="+mn-cs"/>
                </a:rPr>
                <a:t>đội</a:t>
              </a:r>
              <a:endParaRPr kumimoji="0" lang="en-US" sz="2800" b="1" i="0" u="none" strike="noStrike" kern="0" cap="none" spc="0" normalizeH="0" baseline="0" noProof="0" dirty="0">
                <a:ln>
                  <a:noFill/>
                </a:ln>
                <a:solidFill>
                  <a:srgbClr val="FF0000"/>
                </a:solidFill>
                <a:effectLst/>
                <a:uLnTx/>
                <a:uFillTx/>
                <a:latin typeface="#9Slide05 SVNTradeMark" panose="02000000000000000000" pitchFamily="2" charset="0"/>
                <a:ea typeface="Arial Unicode MS"/>
                <a:cs typeface="+mn-cs"/>
              </a:endParaRPr>
            </a:p>
            <a:p>
              <a:pPr algn="just">
                <a:lnSpc>
                  <a:spcPct val="107000"/>
                </a:lnSpc>
                <a:spcAft>
                  <a:spcPts val="800"/>
                </a:spcAft>
              </a:pPr>
              <a:r>
                <a:rPr lang="vi-VN" sz="2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a:t>
              </a:r>
              <a:r>
                <a:rPr lang="en-US" sz="2800" dirty="0" err="1">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Đội</a:t>
              </a:r>
              <a:r>
                <a:rPr lang="en-US" sz="2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 1: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hành</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vi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bảo</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vệ</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môi</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trường</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và</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tài</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nguyên</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thiên</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nhiên</a:t>
              </a:r>
              <a:endParaRPr lang="en-US" sz="2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endParaRPr>
            </a:p>
            <a:p>
              <a:pPr algn="just">
                <a:lnSpc>
                  <a:spcPct val="107000"/>
                </a:lnSpc>
                <a:spcAft>
                  <a:spcPts val="800"/>
                </a:spcAft>
              </a:pPr>
              <a:r>
                <a:rPr lang="vi-VN" sz="2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a:t>
              </a:r>
              <a:r>
                <a:rPr lang="en-US" sz="2800" dirty="0" err="1">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Đội</a:t>
              </a:r>
              <a:r>
                <a:rPr lang="en-US" sz="2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 2: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hành</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vi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vi</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phạm</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pháp</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luật</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về</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bảo</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vệ</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môi</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trường</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và</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tài</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nguyên</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thiên</a:t>
              </a:r>
              <a:r>
                <a:rPr lang="en-US" sz="2800" dirty="0">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 </a:t>
              </a:r>
              <a:r>
                <a:rPr lang="en-US" sz="2800" dirty="0" err="1">
                  <a:solidFill>
                    <a:srgbClr val="FF0000"/>
                  </a:solidFill>
                  <a:effectLst/>
                  <a:latin typeface="#9Slide05 Brannboll Ny" panose="02000000000000000000" pitchFamily="2" charset="0"/>
                  <a:ea typeface="Times New Roman" panose="02020603050405020304" pitchFamily="18" charset="0"/>
                  <a:cs typeface="Times New Roman" panose="02020603050405020304" pitchFamily="18" charset="0"/>
                </a:rPr>
                <a:t>nhiên</a:t>
              </a:r>
              <a:r>
                <a:rPr lang="en-US" sz="2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 </a:t>
              </a:r>
            </a:p>
          </p:txBody>
        </p:sp>
      </p:grpSp>
      <p:pic>
        <p:nvPicPr>
          <p:cNvPr id="16" name="Picture 15"/>
          <p:cNvPicPr>
            <a:picLocks noChangeAspect="1"/>
          </p:cNvPicPr>
          <p:nvPr/>
        </p:nvPicPr>
        <p:blipFill>
          <a:blip r:embed="rId4"/>
          <a:stretch>
            <a:fillRect/>
          </a:stretch>
        </p:blipFill>
        <p:spPr>
          <a:xfrm>
            <a:off x="0" y="-50055"/>
            <a:ext cx="2609314" cy="1387864"/>
          </a:xfrm>
          <a:prstGeom prst="rect">
            <a:avLst/>
          </a:prstGeom>
        </p:spPr>
      </p:pic>
    </p:spTree>
    <p:extLst>
      <p:ext uri="{BB962C8B-B14F-4D97-AF65-F5344CB8AC3E}">
        <p14:creationId xmlns:p14="http://schemas.microsoft.com/office/powerpoint/2010/main" val="251416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circle(in)">
                                      <p:cBhvr>
                                        <p:cTn id="24" dur="20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4253AB-DF5B-4EF0-ACAF-FA435AF2C772}"/>
              </a:ext>
            </a:extLst>
          </p:cNvPr>
          <p:cNvPicPr>
            <a:picLocks noChangeAspect="1"/>
          </p:cNvPicPr>
          <p:nvPr/>
        </p:nvPicPr>
        <p:blipFill>
          <a:blip r:embed="rId3"/>
          <a:stretch>
            <a:fillRect/>
          </a:stretch>
        </p:blipFill>
        <p:spPr>
          <a:xfrm>
            <a:off x="156580" y="0"/>
            <a:ext cx="12192000" cy="6793462"/>
          </a:xfrm>
          <a:prstGeom prst="rect">
            <a:avLst/>
          </a:prstGeom>
        </p:spPr>
      </p:pic>
      <p:pic>
        <p:nvPicPr>
          <p:cNvPr id="6" name="Picture 5"/>
          <p:cNvPicPr>
            <a:picLocks noChangeAspect="1"/>
          </p:cNvPicPr>
          <p:nvPr/>
        </p:nvPicPr>
        <p:blipFill>
          <a:blip r:embed="rId4"/>
          <a:stretch>
            <a:fillRect/>
          </a:stretch>
        </p:blipFill>
        <p:spPr>
          <a:xfrm>
            <a:off x="848853" y="625642"/>
            <a:ext cx="6148048" cy="5795647"/>
          </a:xfrm>
          <a:prstGeom prst="rect">
            <a:avLst/>
          </a:prstGeom>
        </p:spPr>
      </p:pic>
      <p:sp>
        <p:nvSpPr>
          <p:cNvPr id="7" name="Rectangle 6"/>
          <p:cNvSpPr>
            <a:spLocks noChangeArrowheads="1"/>
          </p:cNvSpPr>
          <p:nvPr/>
        </p:nvSpPr>
        <p:spPr bwMode="auto">
          <a:xfrm rot="21274563">
            <a:off x="1584388" y="1251469"/>
            <a:ext cx="544228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5400" b="1" i="0" u="none" strike="noStrike" kern="1200" cap="none" spc="0" normalizeH="0" baseline="0" noProof="0" dirty="0" err="1">
                <a:ln>
                  <a:noFill/>
                </a:ln>
                <a:solidFill>
                  <a:srgbClr val="0000FF"/>
                </a:solidFill>
                <a:effectLst/>
                <a:uLnTx/>
                <a:uFillTx/>
                <a:latin typeface="#9Slide05 Fourth" panose="00000500000000000000" pitchFamily="2" charset="0"/>
                <a:ea typeface="Helvetica Neue"/>
                <a:cs typeface="Helvetica Neue"/>
              </a:rPr>
              <a:t>Bài</a:t>
            </a:r>
            <a:r>
              <a:rPr kumimoji="0" lang="en-US" altLang="en-US" sz="5400" b="1" i="0" u="none" strike="noStrike" kern="1200" cap="none" spc="0" normalizeH="0" baseline="0" noProof="0" dirty="0">
                <a:ln>
                  <a:noFill/>
                </a:ln>
                <a:solidFill>
                  <a:srgbClr val="0000FF"/>
                </a:solidFill>
                <a:effectLst/>
                <a:uLnTx/>
                <a:uFillTx/>
                <a:latin typeface="#9Slide05 Fourth" panose="00000500000000000000" pitchFamily="2" charset="0"/>
                <a:ea typeface="Helvetica Neue"/>
                <a:cs typeface="Helvetica Neue"/>
              </a:rPr>
              <a:t> 5:</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Bảo</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vệ</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môi</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trường</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và</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tài</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nguyên</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thiên</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nhiên</a:t>
            </a:r>
            <a:endParaRPr kumimoji="0" lang="en-SG" altLang="en-US" sz="5400" b="1" i="0" u="none" strike="noStrike" kern="1200" cap="none" spc="0" normalizeH="0" baseline="0" noProof="0" dirty="0">
              <a:ln>
                <a:noFill/>
              </a:ln>
              <a:solidFill>
                <a:srgbClr val="0000FF"/>
              </a:solidFill>
              <a:effectLst/>
              <a:uLnTx/>
              <a:uFillTx/>
              <a:latin typeface="#9Slide05 Fourth" panose="00000500000000000000" pitchFamily="2" charset="0"/>
            </a:endParaRPr>
          </a:p>
        </p:txBody>
      </p:sp>
      <p:pic>
        <p:nvPicPr>
          <p:cNvPr id="8" name="Picture 7"/>
          <p:cNvPicPr>
            <a:picLocks noChangeAspect="1"/>
          </p:cNvPicPr>
          <p:nvPr/>
        </p:nvPicPr>
        <p:blipFill>
          <a:blip r:embed="rId5"/>
          <a:stretch>
            <a:fillRect/>
          </a:stretch>
        </p:blipFill>
        <p:spPr>
          <a:xfrm>
            <a:off x="7031076" y="559076"/>
            <a:ext cx="5038519" cy="5182805"/>
          </a:xfrm>
          <a:prstGeom prst="rect">
            <a:avLst/>
          </a:prstGeom>
        </p:spPr>
      </p:pic>
      <p:sp>
        <p:nvSpPr>
          <p:cNvPr id="9" name="文本框 6"/>
          <p:cNvSpPr txBox="1"/>
          <p:nvPr/>
        </p:nvSpPr>
        <p:spPr>
          <a:xfrm>
            <a:off x="7349746" y="3150479"/>
            <a:ext cx="394866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black"/>
                </a:solidFill>
                <a:effectLst>
                  <a:glow rad="101600">
                    <a:srgbClr val="E6B91E">
                      <a:satMod val="175000"/>
                      <a:alpha val="40000"/>
                    </a:srgbClr>
                  </a:glow>
                </a:effectLst>
                <a:uLnTx/>
                <a:uFillTx/>
                <a:latin typeface="SVN-Vanilla Daisy Pro" panose="00000500000000000000" pitchFamily="2" charset="0"/>
                <a:ea typeface="微软雅黑" panose="020B0503020204020204" charset="-122"/>
                <a:cs typeface="Times New Roman" pitchFamily="18" charset="0"/>
              </a:rPr>
              <a:t>I. MỞ ĐẦU</a:t>
            </a:r>
            <a:endParaRPr kumimoji="0" lang="zh-CN" altLang="en-US" sz="3200" b="1" i="0" u="none" strike="noStrike" kern="1200" cap="none" spc="0" normalizeH="0" baseline="0" noProof="0" dirty="0">
              <a:ln>
                <a:noFill/>
              </a:ln>
              <a:solidFill>
                <a:prstClr val="black"/>
              </a:solidFill>
              <a:effectLst>
                <a:glow rad="101600">
                  <a:srgbClr val="E6B91E">
                    <a:satMod val="175000"/>
                    <a:alpha val="40000"/>
                  </a:srgbClr>
                </a:glow>
              </a:effectLst>
              <a:uLnTx/>
              <a:uFillTx/>
              <a:latin typeface="SVN-Vanilla Daisy Pro" panose="00000500000000000000" pitchFamily="2" charset="0"/>
              <a:ea typeface="微软雅黑" panose="020B0503020204020204" charset="-122"/>
              <a:cs typeface="Times New Roman" pitchFamily="18" charset="0"/>
            </a:endParaRPr>
          </a:p>
        </p:txBody>
      </p:sp>
      <p:grpSp>
        <p:nvGrpSpPr>
          <p:cNvPr id="12" name="Group 11"/>
          <p:cNvGrpSpPr/>
          <p:nvPr/>
        </p:nvGrpSpPr>
        <p:grpSpPr>
          <a:xfrm>
            <a:off x="6683741" y="199341"/>
            <a:ext cx="3099448" cy="1930623"/>
            <a:chOff x="4525460" y="4108799"/>
            <a:chExt cx="3364300" cy="2220276"/>
          </a:xfrm>
        </p:grpSpPr>
        <p:grpSp>
          <p:nvGrpSpPr>
            <p:cNvPr id="13" name="Group 12"/>
            <p:cNvGrpSpPr/>
            <p:nvPr/>
          </p:nvGrpSpPr>
          <p:grpSpPr>
            <a:xfrm>
              <a:off x="4525460" y="4108799"/>
              <a:ext cx="3364300" cy="2220276"/>
              <a:chOff x="4479297" y="4126245"/>
              <a:chExt cx="3364300" cy="2220276"/>
            </a:xfrm>
          </p:grpSpPr>
          <p:pic>
            <p:nvPicPr>
              <p:cNvPr id="15" name="PA_库_图片 27"/>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a:stretch>
                <a:fillRect/>
              </a:stretch>
            </p:blipFill>
            <p:spPr>
              <a:xfrm rot="5174318">
                <a:off x="5156669" y="3659594"/>
                <a:ext cx="2009555" cy="3364300"/>
              </a:xfrm>
              <a:prstGeom prst="rect">
                <a:avLst/>
              </a:prstGeom>
            </p:spPr>
          </p:pic>
          <p:sp>
            <p:nvSpPr>
              <p:cNvPr id="16" name="Rectangle 15"/>
              <p:cNvSpPr/>
              <p:nvPr/>
            </p:nvSpPr>
            <p:spPr>
              <a:xfrm>
                <a:off x="5551490" y="4126245"/>
                <a:ext cx="151035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 </a:t>
                </a:r>
                <a:r>
                  <a:rPr kumimoji="0" lang="en-US" altLang="en-US" sz="1600" b="1" i="0" u="none" strike="noStrike" kern="1200" cap="none" spc="0" normalizeH="0" baseline="0" noProof="0" dirty="0">
                    <a:ln>
                      <a:noFill/>
                    </a:ln>
                    <a:solidFill>
                      <a:srgbClr val="FF0000"/>
                    </a:solidFill>
                    <a:effectLst/>
                    <a:uLnTx/>
                    <a:uFillTx/>
                    <a:latin typeface="SVN-Vanilla Daisy Pro" panose="00000500000000000000" pitchFamily="2" charset="0"/>
                    <a:ea typeface="+mn-ea"/>
                    <a:cs typeface="Times New Roman" pitchFamily="18" charset="0"/>
                  </a:rPr>
                  <a:t>CÔ TUYẾT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0000"/>
                    </a:solidFill>
                    <a:effectLst/>
                    <a:uLnTx/>
                    <a:uFillTx/>
                    <a:latin typeface="SVN-Vanilla Daisy Pro" panose="00000500000000000000" pitchFamily="2" charset="0"/>
                    <a:ea typeface="+mn-ea"/>
                    <a:cs typeface="Times New Roman" pitchFamily="18" charset="0"/>
                  </a:rPr>
                  <a:t>THCS TÔ HIỆU</a:t>
                </a:r>
                <a:endParaRPr kumimoji="0" lang="en-US" sz="1600" b="0" i="0" u="none" strike="noStrike" kern="1200" cap="none" spc="0" normalizeH="0" baseline="0" noProof="0" dirty="0">
                  <a:ln>
                    <a:noFill/>
                  </a:ln>
                  <a:solidFill>
                    <a:srgbClr val="5F5F5F"/>
                  </a:solidFill>
                  <a:effectLst/>
                  <a:uLnTx/>
                  <a:uFillTx/>
                  <a:latin typeface="SVN-Vanilla Daisy Pro" panose="00000500000000000000" pitchFamily="2" charset="0"/>
                  <a:ea typeface="+mn-ea"/>
                  <a:cs typeface="+mn-cs"/>
                </a:endParaRPr>
              </a:p>
            </p:txBody>
          </p:sp>
        </p:grpSp>
        <p:pic>
          <p:nvPicPr>
            <p:cNvPr id="14" name="Picture 13"/>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backgroundMark x1="16719" y1="37632" x2="8906" y2="51583"/>
                          <a14:backgroundMark x1="17578" y1="36577" x2="26563" y2="27784"/>
                          <a14:backgroundMark x1="27969" y1="29426" x2="39141" y2="35756"/>
                          <a14:backgroundMark x1="76797" y1="12661" x2="75938" y2="80539"/>
                        </a14:backgroundRemoval>
                      </a14:imgEffect>
                    </a14:imgLayer>
                  </a14:imgProps>
                </a:ext>
              </a:extLst>
            </a:blip>
            <a:stretch>
              <a:fillRect/>
            </a:stretch>
          </p:blipFill>
          <p:spPr>
            <a:xfrm>
              <a:off x="4755644" y="4705586"/>
              <a:ext cx="2420357" cy="1599842"/>
            </a:xfrm>
            <a:prstGeom prst="rect">
              <a:avLst/>
            </a:prstGeom>
          </p:spPr>
        </p:pic>
      </p:grpSp>
      <p:pic>
        <p:nvPicPr>
          <p:cNvPr id="4" name="Picture 3">
            <a:extLst>
              <a:ext uri="{FF2B5EF4-FFF2-40B4-BE49-F238E27FC236}">
                <a16:creationId xmlns:a16="http://schemas.microsoft.com/office/drawing/2014/main" id="{30E273F5-C2CC-C54B-3CB0-CB987332059F}"/>
              </a:ext>
            </a:extLst>
          </p:cNvPr>
          <p:cNvPicPr>
            <a:picLocks noChangeAspect="1"/>
          </p:cNvPicPr>
          <p:nvPr/>
        </p:nvPicPr>
        <p:blipFill>
          <a:blip r:embed="rId9"/>
          <a:stretch>
            <a:fillRect/>
          </a:stretch>
        </p:blipFill>
        <p:spPr>
          <a:xfrm>
            <a:off x="0" y="0"/>
            <a:ext cx="1082264" cy="1164653"/>
          </a:xfrm>
          <a:prstGeom prst="rect">
            <a:avLst/>
          </a:prstGeom>
        </p:spPr>
      </p:pic>
      <p:pic>
        <p:nvPicPr>
          <p:cNvPr id="5" name="Picture 4">
            <a:extLst>
              <a:ext uri="{FF2B5EF4-FFF2-40B4-BE49-F238E27FC236}">
                <a16:creationId xmlns:a16="http://schemas.microsoft.com/office/drawing/2014/main" id="{EAC85DDA-3E9E-A32D-80F5-4617C6EBAAC3}"/>
              </a:ext>
            </a:extLst>
          </p:cNvPr>
          <p:cNvPicPr>
            <a:picLocks noChangeAspect="1"/>
          </p:cNvPicPr>
          <p:nvPr/>
        </p:nvPicPr>
        <p:blipFill>
          <a:blip r:embed="rId10"/>
          <a:stretch>
            <a:fillRect/>
          </a:stretch>
        </p:blipFill>
        <p:spPr>
          <a:xfrm>
            <a:off x="7358817" y="3735254"/>
            <a:ext cx="4676603" cy="2790502"/>
          </a:xfrm>
          <a:prstGeom prst="rect">
            <a:avLst/>
          </a:prstGeom>
        </p:spPr>
      </p:pic>
    </p:spTree>
    <p:extLst>
      <p:ext uri="{BB962C8B-B14F-4D97-AF65-F5344CB8AC3E}">
        <p14:creationId xmlns:p14="http://schemas.microsoft.com/office/powerpoint/2010/main" val="30086116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8" name="图片 3"/>
          <p:cNvPicPr>
            <a:picLocks noChangeAspect="1"/>
          </p:cNvPicPr>
          <p:nvPr/>
        </p:nvPicPr>
        <p:blipFill rotWithShape="1">
          <a:blip r:embed="rId2">
            <a:extLst>
              <a:ext uri="{28A0092B-C50C-407E-A947-70E740481C1C}">
                <a14:useLocalDpi xmlns:a14="http://schemas.microsoft.com/office/drawing/2010/main" val="0"/>
              </a:ext>
            </a:extLst>
          </a:blip>
          <a:srcRect l="3466" r="34400" b="5897"/>
          <a:stretch/>
        </p:blipFill>
        <p:spPr>
          <a:xfrm>
            <a:off x="-1064301" y="-739667"/>
            <a:ext cx="13256302" cy="7879075"/>
          </a:xfrm>
          <a:prstGeom prst="rect">
            <a:avLst/>
          </a:prstGeom>
        </p:spPr>
      </p:pic>
      <p:grpSp>
        <p:nvGrpSpPr>
          <p:cNvPr id="12" name="Group 11"/>
          <p:cNvGrpSpPr/>
          <p:nvPr/>
        </p:nvGrpSpPr>
        <p:grpSpPr>
          <a:xfrm>
            <a:off x="9923489" y="686231"/>
            <a:ext cx="2662067" cy="6035244"/>
            <a:chOff x="8286614" y="0"/>
            <a:chExt cx="4166485" cy="6765160"/>
          </a:xfrm>
        </p:grpSpPr>
        <p:pic>
          <p:nvPicPr>
            <p:cNvPr id="6" name="图片 7"/>
            <p:cNvPicPr>
              <a:picLocks noChangeAspect="1"/>
            </p:cNvPicPr>
            <p:nvPr/>
          </p:nvPicPr>
          <p:blipFill rotWithShape="1">
            <a:blip r:embed="rId3">
              <a:extLst>
                <a:ext uri="{28A0092B-C50C-407E-A947-70E740481C1C}">
                  <a14:useLocalDpi xmlns:a14="http://schemas.microsoft.com/office/drawing/2010/main" val="0"/>
                </a:ext>
              </a:extLst>
            </a:blip>
            <a:srcRect l="65866" t="43141" r="16000" b="18696"/>
            <a:stretch/>
          </p:blipFill>
          <p:spPr>
            <a:xfrm>
              <a:off x="9384566" y="3309038"/>
              <a:ext cx="1934005" cy="2289520"/>
            </a:xfrm>
            <a:prstGeom prst="rect">
              <a:avLst/>
            </a:prstGeom>
          </p:spPr>
        </p:pic>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l="77867" t="20385" r="6933" b="5896"/>
            <a:stretch/>
          </p:blipFill>
          <p:spPr>
            <a:xfrm>
              <a:off x="10599915" y="0"/>
              <a:ext cx="1853184" cy="6584741"/>
            </a:xfrm>
            <a:prstGeom prst="rect">
              <a:avLst/>
            </a:prstGeom>
          </p:spPr>
        </p:pic>
        <p:pic>
          <p:nvPicPr>
            <p:cNvPr id="11" name="Picture 2" descr="http://photos.myjoyonline.com/photos/news/201311/6579331693860_200143784020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86614" y="5226302"/>
              <a:ext cx="3031957" cy="153885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sp>
        <p:nvSpPr>
          <p:cNvPr id="3" name="TextBox 2">
            <a:extLst>
              <a:ext uri="{FF2B5EF4-FFF2-40B4-BE49-F238E27FC236}">
                <a16:creationId xmlns:a16="http://schemas.microsoft.com/office/drawing/2014/main" id="{A1BD5F80-5DC3-7D0F-90FE-266D01E4D728}"/>
              </a:ext>
            </a:extLst>
          </p:cNvPr>
          <p:cNvSpPr txBox="1"/>
          <p:nvPr/>
        </p:nvSpPr>
        <p:spPr>
          <a:xfrm>
            <a:off x="739516" y="1083948"/>
            <a:ext cx="10253801" cy="5663085"/>
          </a:xfrm>
          <a:prstGeom prst="rect">
            <a:avLst/>
          </a:prstGeom>
          <a:noFill/>
          <a:ln>
            <a:noFill/>
          </a:ln>
        </p:spPr>
        <p:txBody>
          <a:bodyPr wrap="square" lIns="121917" tIns="60958" rIns="121917" bIns="6095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Một</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 </a:t>
            </a:r>
            <a:r>
              <a:rPr kumimoji="0" lang="en-US" sz="36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số</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 qui </a:t>
            </a:r>
            <a:r>
              <a:rPr kumimoji="0" lang="en-US" sz="36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định</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 </a:t>
            </a:r>
            <a:r>
              <a:rPr kumimoji="0" lang="en-US" sz="36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cơ</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 </a:t>
            </a:r>
            <a:r>
              <a:rPr kumimoji="0" lang="en-US" sz="36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bản</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 </a:t>
            </a:r>
            <a:r>
              <a:rPr kumimoji="0" lang="en-US" sz="36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của</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 </a:t>
            </a:r>
            <a:r>
              <a:rPr kumimoji="0" lang="en-US" sz="36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pháp</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 </a:t>
            </a:r>
            <a:r>
              <a:rPr kumimoji="0" lang="en-US" sz="36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luật</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 </a:t>
            </a:r>
            <a:r>
              <a:rPr kumimoji="0" lang="en-US" sz="36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về</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 </a:t>
            </a:r>
            <a:r>
              <a:rPr kumimoji="0" lang="en-US" sz="36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bảo</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 </a:t>
            </a:r>
            <a:r>
              <a:rPr kumimoji="0" lang="en-US" sz="36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vệ</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 </a:t>
            </a:r>
            <a:r>
              <a:rPr kumimoji="0" lang="en-US" sz="36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môi</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 </a:t>
            </a:r>
            <a:r>
              <a:rPr kumimoji="0" lang="en-US" sz="36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trường</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 </a:t>
            </a:r>
            <a:r>
              <a:rPr kumimoji="0" lang="en-US" sz="36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và</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 </a:t>
            </a:r>
            <a:r>
              <a:rPr kumimoji="0" lang="en-US" sz="36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tài</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 </a:t>
            </a:r>
            <a:r>
              <a:rPr kumimoji="0" lang="en-US" sz="36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nguyên</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 </a:t>
            </a:r>
            <a:r>
              <a:rPr kumimoji="0" lang="en-US" sz="36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thiên</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 </a:t>
            </a:r>
            <a:r>
              <a:rPr kumimoji="0" lang="en-US" sz="36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Times New Roman" panose="02020603050405020304" pitchFamily="18" charset="0"/>
              </a:rPr>
              <a:t>nhiên</a:t>
            </a:r>
            <a:r>
              <a:rPr kumimoji="0" lang="en-US" sz="3600" b="0" i="0" u="none" strike="noStrike" kern="1200" cap="none" spc="0" normalizeH="0" noProof="0" dirty="0">
                <a:ln>
                  <a:noFill/>
                </a:ln>
                <a:solidFill>
                  <a:srgbClr val="FF0000"/>
                </a:solidFill>
                <a:effectLst/>
                <a:uLnTx/>
                <a:uFillTx/>
                <a:latin typeface="#9Slide05 Brannboll Ny" panose="02000000000000000000" pitchFamily="2" charset="0"/>
                <a:ea typeface="+mn-ea"/>
                <a:cs typeface="Times New Roman" panose="02020603050405020304" pitchFamily="18" charset="0"/>
              </a:rPr>
              <a:t>:</a:t>
            </a:r>
          </a:p>
          <a:p>
            <a:pPr marL="571500" lvl="0" indent="-571500">
              <a:buFontTx/>
              <a:buChar char="-"/>
              <a:defRPr/>
            </a:pPr>
            <a:r>
              <a:rPr lang="en-US" sz="3600" b="1" dirty="0" err="1">
                <a:solidFill>
                  <a:srgbClr val="3333CC"/>
                </a:solidFill>
                <a:latin typeface="#9Slide05 Brannboll Ny" panose="02000000000000000000" pitchFamily="2" charset="0"/>
                <a:cs typeface="Times New Roman" panose="02020603050405020304" pitchFamily="18" charset="0"/>
              </a:rPr>
              <a:t>B</a:t>
            </a:r>
            <a:r>
              <a:rPr lang="en-US" sz="3600" dirty="0" err="1">
                <a:solidFill>
                  <a:srgbClr val="3333CC"/>
                </a:solidFill>
                <a:latin typeface="#9Slide05 Brannboll Ny" panose="02000000000000000000" pitchFamily="2" charset="0"/>
                <a:cs typeface="Times New Roman" panose="02020603050405020304" pitchFamily="18" charset="0"/>
              </a:rPr>
              <a:t>ảo</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vệ</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môi</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trường</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và</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tài</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nguyên</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thiên</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nhiên</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là</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quyền</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nghĩa</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vụ</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và</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trách</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nhiệm</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nghĩa</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vụ</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của</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công</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dân</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cơ</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quan</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tổ</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chức</a:t>
            </a:r>
            <a:r>
              <a:rPr lang="en-US" sz="3600" dirty="0">
                <a:solidFill>
                  <a:srgbClr val="3333CC"/>
                </a:solidFill>
                <a:latin typeface="#9Slide05 Brannboll Ny" panose="02000000000000000000" pitchFamily="2" charset="0"/>
                <a:cs typeface="Times New Roman" panose="02020603050405020304" pitchFamily="18" charset="0"/>
              </a:rPr>
              <a:t>.</a:t>
            </a:r>
          </a:p>
          <a:p>
            <a:pPr marL="571500" lvl="0" indent="-571500">
              <a:buFontTx/>
              <a:buChar char="-"/>
              <a:defRPr/>
            </a:pPr>
            <a:r>
              <a:rPr lang="en-US" sz="3600" dirty="0" err="1">
                <a:solidFill>
                  <a:srgbClr val="3333CC"/>
                </a:solidFill>
                <a:latin typeface="#9Slide05 Brannboll Ny" panose="02000000000000000000" pitchFamily="2" charset="0"/>
                <a:cs typeface="Times New Roman" panose="02020603050405020304" pitchFamily="18" charset="0"/>
              </a:rPr>
              <a:t>Nghiêm</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cấm</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các</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hành</a:t>
            </a:r>
            <a:r>
              <a:rPr lang="en-US" sz="3600" dirty="0">
                <a:solidFill>
                  <a:srgbClr val="3333CC"/>
                </a:solidFill>
                <a:latin typeface="#9Slide05 Brannboll Ny" panose="02000000000000000000" pitchFamily="2" charset="0"/>
                <a:cs typeface="Times New Roman" panose="02020603050405020304" pitchFamily="18" charset="0"/>
              </a:rPr>
              <a:t> vi </a:t>
            </a:r>
            <a:r>
              <a:rPr lang="en-US" sz="3600" dirty="0" err="1">
                <a:solidFill>
                  <a:srgbClr val="3333CC"/>
                </a:solidFill>
                <a:latin typeface="#9Slide05 Brannboll Ny" panose="02000000000000000000" pitchFamily="2" charset="0"/>
                <a:cs typeface="Times New Roman" panose="02020603050405020304" pitchFamily="18" charset="0"/>
              </a:rPr>
              <a:t>vi</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phạm</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pháp</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luật</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về</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bảo</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vệ</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môi</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trường</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và</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tài</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nguyên</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thiên</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nhiên</a:t>
            </a:r>
            <a:r>
              <a:rPr lang="en-US" sz="3600" dirty="0">
                <a:solidFill>
                  <a:srgbClr val="3333CC"/>
                </a:solidFill>
                <a:latin typeface="#9Slide05 Brannboll Ny" panose="02000000000000000000" pitchFamily="2" charset="0"/>
                <a:cs typeface="Times New Roman" panose="02020603050405020304" pitchFamily="18" charset="0"/>
              </a:rPr>
              <a:t>.</a:t>
            </a:r>
          </a:p>
          <a:p>
            <a:pPr marL="571500" lvl="0" indent="-571500">
              <a:buFontTx/>
              <a:buChar char="-"/>
              <a:defRPr/>
            </a:pPr>
            <a:r>
              <a:rPr lang="en-US" sz="3600" dirty="0" err="1">
                <a:solidFill>
                  <a:srgbClr val="3333CC"/>
                </a:solidFill>
                <a:latin typeface="#9Slide05 Brannboll Ny" panose="02000000000000000000" pitchFamily="2" charset="0"/>
                <a:cs typeface="Times New Roman" panose="02020603050405020304" pitchFamily="18" charset="0"/>
              </a:rPr>
              <a:t>Các</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tổ</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chức</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cá</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nhân</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làm</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tổn</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hại</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đến</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môi</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trường</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và</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tài</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nguyên</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thiên</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nhiên</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sé</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bị</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xử</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lí</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nghiêm</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và</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có</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trách</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nhiệm</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khắc</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phục</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bồi</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thường</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thiệt</a:t>
            </a:r>
            <a:r>
              <a:rPr lang="en-US" sz="3600" dirty="0">
                <a:solidFill>
                  <a:srgbClr val="3333CC"/>
                </a:solidFill>
                <a:latin typeface="#9Slide05 Brannboll Ny" panose="02000000000000000000" pitchFamily="2" charset="0"/>
                <a:cs typeface="Times New Roman" panose="02020603050405020304" pitchFamily="18" charset="0"/>
              </a:rPr>
              <a:t> </a:t>
            </a:r>
            <a:r>
              <a:rPr lang="en-US" sz="3600" dirty="0" err="1">
                <a:solidFill>
                  <a:srgbClr val="3333CC"/>
                </a:solidFill>
                <a:latin typeface="#9Slide05 Brannboll Ny" panose="02000000000000000000" pitchFamily="2" charset="0"/>
                <a:cs typeface="Times New Roman" panose="02020603050405020304" pitchFamily="18" charset="0"/>
              </a:rPr>
              <a:t>hại</a:t>
            </a:r>
            <a:r>
              <a:rPr lang="en-US" sz="3600" dirty="0">
                <a:solidFill>
                  <a:srgbClr val="3333CC"/>
                </a:solidFill>
                <a:latin typeface="#9Slide05 Brannboll Ny" panose="02000000000000000000" pitchFamily="2" charset="0"/>
                <a:cs typeface="Times New Roman" panose="02020603050405020304" pitchFamily="18" charset="0"/>
              </a:rPr>
              <a:t>.</a:t>
            </a:r>
            <a:endParaRPr kumimoji="0" lang="en-US" sz="3600" b="0" i="0" u="none" strike="noStrike" kern="1200" cap="none" spc="0" normalizeH="0" noProof="0" dirty="0">
              <a:ln>
                <a:noFill/>
              </a:ln>
              <a:solidFill>
                <a:srgbClr val="3333CC"/>
              </a:solidFill>
              <a:effectLst/>
              <a:uLnTx/>
              <a:uFillTx/>
              <a:latin typeface="#9Slide05 Brannboll Ny" panose="02000000000000000000" pitchFamily="2" charset="0"/>
              <a:cs typeface="Times New Roman" panose="02020603050405020304" pitchFamily="18" charset="0"/>
            </a:endParaRPr>
          </a:p>
        </p:txBody>
      </p:sp>
    </p:spTree>
    <p:extLst>
      <p:ext uri="{BB962C8B-B14F-4D97-AF65-F5344CB8AC3E}">
        <p14:creationId xmlns:p14="http://schemas.microsoft.com/office/powerpoint/2010/main" val="1670538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26F44A5-92A8-48E6-8F29-7E57BC15F2AC}"/>
              </a:ext>
            </a:extLst>
          </p:cNvPr>
          <p:cNvPicPr>
            <a:picLocks noChangeAspect="1"/>
          </p:cNvPicPr>
          <p:nvPr/>
        </p:nvPicPr>
        <p:blipFill>
          <a:blip r:embed="rId2"/>
          <a:stretch>
            <a:fillRect/>
          </a:stretch>
        </p:blipFill>
        <p:spPr>
          <a:xfrm>
            <a:off x="0" y="32269"/>
            <a:ext cx="12192000" cy="6793462"/>
          </a:xfrm>
          <a:prstGeom prst="rect">
            <a:avLst/>
          </a:prstGeom>
        </p:spPr>
      </p:pic>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8" name="图片 3"/>
          <p:cNvPicPr>
            <a:picLocks noChangeAspect="1"/>
          </p:cNvPicPr>
          <p:nvPr/>
        </p:nvPicPr>
        <p:blipFill rotWithShape="1">
          <a:blip r:embed="rId3">
            <a:extLst>
              <a:ext uri="{28A0092B-C50C-407E-A947-70E740481C1C}">
                <a14:useLocalDpi xmlns:a14="http://schemas.microsoft.com/office/drawing/2010/main" val="0"/>
              </a:ext>
            </a:extLst>
          </a:blip>
          <a:srcRect l="3466" r="34400" b="5897"/>
          <a:stretch/>
        </p:blipFill>
        <p:spPr>
          <a:xfrm>
            <a:off x="551417" y="596211"/>
            <a:ext cx="11640583" cy="2663423"/>
          </a:xfrm>
          <a:prstGeom prst="rect">
            <a:avLst/>
          </a:prstGeom>
        </p:spPr>
      </p:pic>
      <p:grpSp>
        <p:nvGrpSpPr>
          <p:cNvPr id="3" name="Group 2"/>
          <p:cNvGrpSpPr/>
          <p:nvPr/>
        </p:nvGrpSpPr>
        <p:grpSpPr>
          <a:xfrm>
            <a:off x="551417" y="249608"/>
            <a:ext cx="4348456" cy="6707996"/>
            <a:chOff x="385137" y="57164"/>
            <a:chExt cx="4348456" cy="6707996"/>
          </a:xfrm>
        </p:grpSpPr>
        <p:grpSp>
          <p:nvGrpSpPr>
            <p:cNvPr id="2" name="Group 1"/>
            <p:cNvGrpSpPr/>
            <p:nvPr/>
          </p:nvGrpSpPr>
          <p:grpSpPr>
            <a:xfrm>
              <a:off x="385137" y="57164"/>
              <a:ext cx="2820187" cy="6584741"/>
              <a:chOff x="380638" y="180419"/>
              <a:chExt cx="2820187" cy="6584741"/>
            </a:xfrm>
          </p:grpSpPr>
          <p:pic>
            <p:nvPicPr>
              <p:cNvPr id="6" name="图片 7"/>
              <p:cNvPicPr>
                <a:picLocks noChangeAspect="1"/>
              </p:cNvPicPr>
              <p:nvPr/>
            </p:nvPicPr>
            <p:blipFill rotWithShape="1">
              <a:blip r:embed="rId4">
                <a:extLst>
                  <a:ext uri="{28A0092B-C50C-407E-A947-70E740481C1C}">
                    <a14:useLocalDpi xmlns:a14="http://schemas.microsoft.com/office/drawing/2010/main" val="0"/>
                  </a:ext>
                </a:extLst>
              </a:blip>
              <a:srcRect l="65866" t="43141" r="16000" b="18696"/>
              <a:stretch/>
            </p:blipFill>
            <p:spPr>
              <a:xfrm>
                <a:off x="1266820" y="3143138"/>
                <a:ext cx="1934005" cy="2289520"/>
              </a:xfrm>
              <a:prstGeom prst="rect">
                <a:avLst/>
              </a:prstGeom>
            </p:spPr>
          </p:pic>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77867" t="20385" r="6933" b="5896"/>
              <a:stretch/>
            </p:blipFill>
            <p:spPr>
              <a:xfrm>
                <a:off x="380638" y="180419"/>
                <a:ext cx="1853184" cy="6584741"/>
              </a:xfrm>
              <a:prstGeom prst="rect">
                <a:avLst/>
              </a:prstGeom>
            </p:spPr>
          </p:pic>
        </p:grpSp>
        <p:pic>
          <p:nvPicPr>
            <p:cNvPr id="11" name="Picture 2" descr="http://photos.myjoyonline.com/photos/news/201311/6579331693860_200143784020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1636" y="5226302"/>
              <a:ext cx="3031957" cy="153885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pic>
        <p:nvPicPr>
          <p:cNvPr id="13" name="Picture 4" descr="https://gatorball.files.wordpress.com/2011/03/hybrid-10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77784" y="3436670"/>
            <a:ext cx="3964048" cy="24427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232A82E8-C6A0-7C3D-3515-6AAD64C5827C}"/>
              </a:ext>
            </a:extLst>
          </p:cNvPr>
          <p:cNvSpPr txBox="1"/>
          <p:nvPr/>
        </p:nvSpPr>
        <p:spPr>
          <a:xfrm>
            <a:off x="2391084" y="1150207"/>
            <a:ext cx="9483170" cy="1650901"/>
          </a:xfrm>
          <a:prstGeom prst="rect">
            <a:avLst/>
          </a:prstGeom>
          <a:noFill/>
        </p:spPr>
        <p:txBody>
          <a:bodyPr wrap="square">
            <a:spAutoFit/>
          </a:bodyPr>
          <a:lstStyle/>
          <a:p>
            <a:pPr algn="just">
              <a:lnSpc>
                <a:spcPct val="107000"/>
              </a:lnSpc>
              <a:spcBef>
                <a:spcPts val="300"/>
              </a:spcBef>
              <a:spcAft>
                <a:spcPts val="800"/>
              </a:spcAft>
            </a:pPr>
            <a:r>
              <a:rPr lang="en-US" sz="4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3. </a:t>
            </a:r>
            <a:r>
              <a:rPr lang="en-US" sz="4800" dirty="0" err="1">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Một</a:t>
            </a:r>
            <a:r>
              <a:rPr lang="en-US" sz="4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số</a:t>
            </a:r>
            <a:r>
              <a:rPr lang="en-US" sz="4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biện</a:t>
            </a:r>
            <a:r>
              <a:rPr lang="en-US" sz="4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pháp</a:t>
            </a:r>
            <a:r>
              <a:rPr lang="en-US" sz="4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bảo</a:t>
            </a:r>
            <a:r>
              <a:rPr lang="en-US" sz="4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vệ</a:t>
            </a:r>
            <a:r>
              <a:rPr lang="en-US" sz="4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môi</a:t>
            </a:r>
            <a:r>
              <a:rPr lang="en-US" sz="4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trường</a:t>
            </a:r>
            <a:r>
              <a:rPr lang="en-US" sz="4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và</a:t>
            </a:r>
            <a:r>
              <a:rPr lang="en-US" sz="4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tài</a:t>
            </a:r>
            <a:r>
              <a:rPr lang="en-US" sz="4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nguyên</a:t>
            </a:r>
            <a:r>
              <a:rPr lang="en-US" sz="4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thiên</a:t>
            </a:r>
            <a:r>
              <a:rPr lang="en-US" sz="4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nhiên</a:t>
            </a:r>
            <a:r>
              <a:rPr lang="en-US" sz="4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4041375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9094" y="-113271"/>
            <a:ext cx="104781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7"/>
          <p:cNvSpPr txBox="1">
            <a:spLocks noChangeArrowheads="1"/>
          </p:cNvSpPr>
          <p:nvPr/>
        </p:nvSpPr>
        <p:spPr bwMode="auto">
          <a:xfrm>
            <a:off x="2043425" y="149587"/>
            <a:ext cx="9663893" cy="66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Quan </a:t>
            </a:r>
            <a:r>
              <a:rPr kumimoji="0" lang="en-US" alt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sát</a:t>
            </a:r>
            <a:r>
              <a:rPr kumimoji="0" lang="en-US" alt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alt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hình</a:t>
            </a:r>
            <a:r>
              <a:rPr kumimoji="0" lang="en-US" alt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alt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ảnh</a:t>
            </a:r>
            <a:r>
              <a:rPr kumimoji="0" lang="en-US" alt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alt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đọc</a:t>
            </a:r>
            <a:r>
              <a:rPr kumimoji="0" lang="en-US" alt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alt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thông</a:t>
            </a:r>
            <a:r>
              <a:rPr kumimoji="0" lang="en-US" alt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tin </a:t>
            </a:r>
            <a:r>
              <a:rPr kumimoji="0" lang="en-US" alt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và</a:t>
            </a:r>
            <a:r>
              <a:rPr kumimoji="0" lang="en-US" alt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alt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trả</a:t>
            </a:r>
            <a:r>
              <a:rPr kumimoji="0" lang="en-US" alt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alt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lời</a:t>
            </a:r>
            <a:r>
              <a:rPr kumimoji="0" lang="en-US" alt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alt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câu</a:t>
            </a:r>
            <a:r>
              <a:rPr kumimoji="0" lang="en-US" alt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alt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hỏi</a:t>
            </a:r>
            <a:endParaRPr kumimoji="0" lang="en-US" altLang="en-US" sz="2000" b="0" i="0" u="none" strike="noStrike" kern="1200" cap="none" spc="0" normalizeH="0" baseline="0" noProof="0" dirty="0">
              <a:ln>
                <a:noFill/>
              </a:ln>
              <a:solidFill>
                <a:srgbClr val="5F5F5F"/>
              </a:solidFill>
              <a:effectLst/>
              <a:uLnTx/>
              <a:uFillTx/>
              <a:latin typeface="Times New Roman" panose="02020603050405020304" pitchFamily="18" charset="0"/>
              <a:ea typeface="+mn-ea"/>
              <a:cs typeface="Times New Roman" panose="02020603050405020304" pitchFamily="18" charset="0"/>
            </a:endParaRPr>
          </a:p>
        </p:txBody>
      </p:sp>
      <p:pic>
        <p:nvPicPr>
          <p:cNvPr id="11" name="Picture 10"/>
          <p:cNvPicPr>
            <a:picLocks noChangeAspect="1"/>
          </p:cNvPicPr>
          <p:nvPr/>
        </p:nvPicPr>
        <p:blipFill>
          <a:blip r:embed="rId3"/>
          <a:stretch>
            <a:fillRect/>
          </a:stretch>
        </p:blipFill>
        <p:spPr>
          <a:xfrm>
            <a:off x="0" y="0"/>
            <a:ext cx="1213008" cy="1243997"/>
          </a:xfrm>
          <a:prstGeom prst="rect">
            <a:avLst/>
          </a:prstGeom>
        </p:spPr>
      </p:pic>
      <p:sp>
        <p:nvSpPr>
          <p:cNvPr id="26" name="Rectangle 23">
            <a:extLst>
              <a:ext uri="{FF2B5EF4-FFF2-40B4-BE49-F238E27FC236}">
                <a16:creationId xmlns:a16="http://schemas.microsoft.com/office/drawing/2014/main" id="{0B25069D-B057-4C08-B240-0BA05F47A52E}"/>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070" name="Picture 22">
            <a:extLst>
              <a:ext uri="{FF2B5EF4-FFF2-40B4-BE49-F238E27FC236}">
                <a16:creationId xmlns:a16="http://schemas.microsoft.com/office/drawing/2014/main" id="{638E2953-6B0F-49F4-AFA0-515750ECFA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57200"/>
            <a:ext cx="4763" cy="200977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Em hãy nêu những biện pháp để bảo vệ môi trường và tài nguyên thiên nhiên ">
            <a:extLst>
              <a:ext uri="{FF2B5EF4-FFF2-40B4-BE49-F238E27FC236}">
                <a16:creationId xmlns:a16="http://schemas.microsoft.com/office/drawing/2014/main" id="{5A1A9E6D-2DB5-4640-E2C4-C4B4888F97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9469" y="810795"/>
            <a:ext cx="9953469" cy="62271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174534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DBAF297-AE12-44E4-9E9E-90F0EFE7F694}"/>
              </a:ext>
            </a:extLst>
          </p:cNvPr>
          <p:cNvPicPr>
            <a:picLocks noChangeAspect="1"/>
          </p:cNvPicPr>
          <p:nvPr/>
        </p:nvPicPr>
        <p:blipFill>
          <a:blip r:embed="rId2"/>
          <a:stretch>
            <a:fillRect/>
          </a:stretch>
        </p:blipFill>
        <p:spPr>
          <a:xfrm>
            <a:off x="0" y="30480"/>
            <a:ext cx="12192000" cy="6797040"/>
          </a:xfrm>
          <a:prstGeom prst="rect">
            <a:avLst/>
          </a:prstGeom>
        </p:spPr>
      </p:pic>
      <p:sp>
        <p:nvSpPr>
          <p:cNvPr id="6" name="Rectangle: Rounded Corners 1">
            <a:extLst>
              <a:ext uri="{FF2B5EF4-FFF2-40B4-BE49-F238E27FC236}">
                <a16:creationId xmlns:a16="http://schemas.microsoft.com/office/drawing/2014/main" id="{49368C2B-08BB-4567-BA27-2402FAA3C31F}"/>
              </a:ext>
            </a:extLst>
          </p:cNvPr>
          <p:cNvSpPr/>
          <p:nvPr/>
        </p:nvSpPr>
        <p:spPr>
          <a:xfrm>
            <a:off x="2419003" y="194888"/>
            <a:ext cx="6888480" cy="1300480"/>
          </a:xfrm>
          <a:prstGeom prst="roundRect">
            <a:avLst/>
          </a:prstGeom>
          <a:solidFill>
            <a:schemeClr val="accent2">
              <a:lumMod val="20000"/>
              <a:lumOff val="80000"/>
            </a:schemeClr>
          </a:solidFill>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PHIẾU BÀI TẬP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(THẢO LUẬN NHÓM ĐÔI)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9Slide05 Brannboll Ny" panose="02000000000000000000" pitchFamily="2" charset="0"/>
                <a:ea typeface="Times New Roman" panose="02020603050405020304" pitchFamily="18" charset="0"/>
                <a:cs typeface="Times New Roman" pitchFamily="18" charset="0"/>
              </a:rPr>
              <a:t> </a:t>
            </a:r>
          </a:p>
        </p:txBody>
      </p:sp>
      <p:cxnSp>
        <p:nvCxnSpPr>
          <p:cNvPr id="7" name="Straight Arrow Connector 6">
            <a:extLst>
              <a:ext uri="{FF2B5EF4-FFF2-40B4-BE49-F238E27FC236}">
                <a16:creationId xmlns:a16="http://schemas.microsoft.com/office/drawing/2014/main" id="{9661016A-ACC6-42C5-A502-28ED3A37D021}"/>
              </a:ext>
            </a:extLst>
          </p:cNvPr>
          <p:cNvCxnSpPr>
            <a:cxnSpLocks/>
          </p:cNvCxnSpPr>
          <p:nvPr/>
        </p:nvCxnSpPr>
        <p:spPr>
          <a:xfrm>
            <a:off x="6259483" y="1485208"/>
            <a:ext cx="3728720" cy="731520"/>
          </a:xfrm>
          <a:prstGeom prst="straightConnector1">
            <a:avLst/>
          </a:prstGeom>
          <a:ln w="28575">
            <a:solidFill>
              <a:srgbClr val="FF9933"/>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Rounded Corners 13">
            <a:extLst>
              <a:ext uri="{FF2B5EF4-FFF2-40B4-BE49-F238E27FC236}">
                <a16:creationId xmlns:a16="http://schemas.microsoft.com/office/drawing/2014/main" id="{D57A15F4-FE97-4AD2-BA74-AA0DC8068413}"/>
              </a:ext>
            </a:extLst>
          </p:cNvPr>
          <p:cNvSpPr/>
          <p:nvPr/>
        </p:nvSpPr>
        <p:spPr>
          <a:xfrm>
            <a:off x="173717" y="2186247"/>
            <a:ext cx="4045873" cy="1772921"/>
          </a:xfrm>
          <a:prstGeom prst="roundRect">
            <a:avLst/>
          </a:prstGeom>
          <a:solidFill>
            <a:srgbClr val="CC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i="1" dirty="0">
                <a:solidFill>
                  <a:srgbClr val="FF0000"/>
                </a:solidFill>
                <a:latin typeface="Times New Roman" panose="02020603050405020304" pitchFamily="18" charset="0"/>
                <a:cs typeface="Times New Roman" panose="02020603050405020304" pitchFamily="18" charset="0"/>
              </a:rPr>
              <a:t>a) </a:t>
            </a:r>
            <a:r>
              <a:rPr lang="en-US" sz="2400" i="1" dirty="0" err="1">
                <a:solidFill>
                  <a:srgbClr val="FF0000"/>
                </a:solidFill>
                <a:latin typeface="Times New Roman" panose="02020603050405020304" pitchFamily="18" charset="0"/>
                <a:cs typeface="Times New Roman" panose="02020603050405020304" pitchFamily="18" charset="0"/>
              </a:rPr>
              <a:t>Các</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biện</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pháp</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nêu</a:t>
            </a:r>
            <a:r>
              <a:rPr lang="en-US" sz="2400" i="1" dirty="0">
                <a:solidFill>
                  <a:srgbClr val="FF0000"/>
                </a:solidFill>
                <a:latin typeface="Times New Roman" panose="02020603050405020304" pitchFamily="18" charset="0"/>
                <a:cs typeface="Times New Roman" panose="02020603050405020304" pitchFamily="18" charset="0"/>
              </a:rPr>
              <a:t> ở </a:t>
            </a:r>
            <a:r>
              <a:rPr lang="en-US" sz="2400" i="1" dirty="0" err="1">
                <a:solidFill>
                  <a:srgbClr val="FF0000"/>
                </a:solidFill>
                <a:latin typeface="Times New Roman" panose="02020603050405020304" pitchFamily="18" charset="0"/>
                <a:cs typeface="Times New Roman" panose="02020603050405020304" pitchFamily="18" charset="0"/>
              </a:rPr>
              <a:t>thông</a:t>
            </a:r>
            <a:r>
              <a:rPr lang="en-US" sz="2400" i="1" dirty="0">
                <a:solidFill>
                  <a:srgbClr val="FF0000"/>
                </a:solidFill>
                <a:latin typeface="Times New Roman" panose="02020603050405020304" pitchFamily="18" charset="0"/>
                <a:cs typeface="Times New Roman" panose="02020603050405020304" pitchFamily="18" charset="0"/>
              </a:rPr>
              <a:t> tin </a:t>
            </a:r>
            <a:r>
              <a:rPr lang="en-US" sz="2400" i="1" dirty="0" err="1">
                <a:solidFill>
                  <a:srgbClr val="FF0000"/>
                </a:solidFill>
                <a:latin typeface="Times New Roman" panose="02020603050405020304" pitchFamily="18" charset="0"/>
                <a:cs typeface="Times New Roman" panose="02020603050405020304" pitchFamily="18" charset="0"/>
              </a:rPr>
              <a:t>trên</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có</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tác</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dụng</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bảo</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vệ</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môi</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trường</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và</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tài</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nguyên</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thiên</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nhiên</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như</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thế</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nào</a:t>
            </a:r>
            <a:r>
              <a:rPr lang="en-US" sz="2400" i="1" dirty="0">
                <a:solidFill>
                  <a:srgbClr val="FF0000"/>
                </a:solidFill>
                <a:latin typeface="Times New Roman" panose="02020603050405020304" pitchFamily="18" charset="0"/>
                <a:cs typeface="Times New Roman" panose="02020603050405020304" pitchFamily="18" charset="0"/>
              </a:rPr>
              <a:t>?</a:t>
            </a:r>
            <a:endParaRPr lang="en-US" sz="2400" dirty="0">
              <a:solidFill>
                <a:srgbClr val="FF0000"/>
              </a:solidFill>
              <a:latin typeface="Times New Roman" panose="02020603050405020304" pitchFamily="18" charset="0"/>
              <a:cs typeface="Times New Roman" panose="02020603050405020304" pitchFamily="18" charset="0"/>
            </a:endParaRPr>
          </a:p>
        </p:txBody>
      </p:sp>
      <p:sp>
        <p:nvSpPr>
          <p:cNvPr id="9" name="Rectangle: Rounded Corners 15">
            <a:extLst>
              <a:ext uri="{FF2B5EF4-FFF2-40B4-BE49-F238E27FC236}">
                <a16:creationId xmlns:a16="http://schemas.microsoft.com/office/drawing/2014/main" id="{F00E3249-ACD5-4D11-8D94-2D016D6532E8}"/>
              </a:ext>
            </a:extLst>
          </p:cNvPr>
          <p:cNvSpPr/>
          <p:nvPr/>
        </p:nvSpPr>
        <p:spPr>
          <a:xfrm>
            <a:off x="8337477" y="2036917"/>
            <a:ext cx="3680806" cy="1941381"/>
          </a:xfrm>
          <a:prstGeom prst="roundRect">
            <a:avLst/>
          </a:prstGeom>
          <a:solidFill>
            <a:srgbClr val="CCFFCC"/>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i="1" dirty="0">
                <a:solidFill>
                  <a:srgbClr val="FF0000"/>
                </a:solidFill>
                <a:latin typeface="Times New Roman" panose="02020603050405020304" pitchFamily="18" charset="0"/>
                <a:cs typeface="Times New Roman" panose="02020603050405020304" pitchFamily="18" charset="0"/>
              </a:rPr>
              <a:t> c) </a:t>
            </a:r>
            <a:r>
              <a:rPr lang="en-US" sz="2400" i="1" dirty="0" err="1">
                <a:solidFill>
                  <a:srgbClr val="FF0000"/>
                </a:solidFill>
                <a:latin typeface="Times New Roman" panose="02020603050405020304" pitchFamily="18" charset="0"/>
                <a:cs typeface="Times New Roman" panose="02020603050405020304" pitchFamily="18" charset="0"/>
              </a:rPr>
              <a:t>Địa</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phương</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em</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đã</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có</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những</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việc</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làm</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nào</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để</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bảo</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vệ</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môi</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trường</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và</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tài</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nguyên</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thiên</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nhiên</a:t>
            </a:r>
            <a:r>
              <a:rPr lang="en-US" sz="2400" i="1" dirty="0">
                <a:solidFill>
                  <a:srgbClr val="FF0000"/>
                </a:solidFill>
                <a:latin typeface="Times New Roman" panose="02020603050405020304" pitchFamily="18" charset="0"/>
                <a:cs typeface="Times New Roman" panose="02020603050405020304" pitchFamily="18" charset="0"/>
              </a:rPr>
              <a:t>?</a:t>
            </a:r>
            <a:endParaRPr lang="en-US" sz="2400" dirty="0">
              <a:solidFill>
                <a:srgbClr val="FF0000"/>
              </a:solidFill>
              <a:latin typeface="Times New Roman" panose="02020603050405020304" pitchFamily="18" charset="0"/>
              <a:cs typeface="Times New Roman" panose="02020603050405020304" pitchFamily="18" charset="0"/>
            </a:endParaRPr>
          </a:p>
        </p:txBody>
      </p:sp>
      <p:sp>
        <p:nvSpPr>
          <p:cNvPr id="11" name="Rectangle: Rounded Corners 23">
            <a:extLst>
              <a:ext uri="{FF2B5EF4-FFF2-40B4-BE49-F238E27FC236}">
                <a16:creationId xmlns:a16="http://schemas.microsoft.com/office/drawing/2014/main" id="{7FC44327-CEE4-4E8B-92C5-96305680DC6A}"/>
              </a:ext>
            </a:extLst>
          </p:cNvPr>
          <p:cNvSpPr/>
          <p:nvPr/>
        </p:nvSpPr>
        <p:spPr>
          <a:xfrm>
            <a:off x="715586" y="4629728"/>
            <a:ext cx="3680806" cy="2122054"/>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a:t>
            </a:r>
          </a:p>
        </p:txBody>
      </p:sp>
      <p:sp>
        <p:nvSpPr>
          <p:cNvPr id="13" name="Rectangle: Rounded Corners 25">
            <a:extLst>
              <a:ext uri="{FF2B5EF4-FFF2-40B4-BE49-F238E27FC236}">
                <a16:creationId xmlns:a16="http://schemas.microsoft.com/office/drawing/2014/main" id="{80C22BBF-9AA1-43CF-8D6D-95361CBA2933}"/>
              </a:ext>
            </a:extLst>
          </p:cNvPr>
          <p:cNvSpPr/>
          <p:nvPr/>
        </p:nvSpPr>
        <p:spPr>
          <a:xfrm>
            <a:off x="8749989" y="4821083"/>
            <a:ext cx="3332480" cy="1818639"/>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a:t>
            </a:r>
            <a:endPar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endParaRPr>
          </a:p>
        </p:txBody>
      </p:sp>
      <p:cxnSp>
        <p:nvCxnSpPr>
          <p:cNvPr id="14" name="Straight Arrow Connector 13">
            <a:extLst>
              <a:ext uri="{FF2B5EF4-FFF2-40B4-BE49-F238E27FC236}">
                <a16:creationId xmlns:a16="http://schemas.microsoft.com/office/drawing/2014/main" id="{22708614-0FF2-4E62-A678-E089C72AC34F}"/>
              </a:ext>
            </a:extLst>
          </p:cNvPr>
          <p:cNvCxnSpPr>
            <a:cxnSpLocks/>
          </p:cNvCxnSpPr>
          <p:nvPr/>
        </p:nvCxnSpPr>
        <p:spPr>
          <a:xfrm flipH="1">
            <a:off x="2919384" y="1485208"/>
            <a:ext cx="3378200" cy="660400"/>
          </a:xfrm>
          <a:prstGeom prst="straightConnector1">
            <a:avLst/>
          </a:prstGeom>
          <a:ln w="28575">
            <a:solidFill>
              <a:srgbClr val="FF9933"/>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76D9141-C5C8-4EDF-8BAE-38C3C91A0D8B}"/>
              </a:ext>
            </a:extLst>
          </p:cNvPr>
          <p:cNvCxnSpPr>
            <a:cxnSpLocks/>
          </p:cNvCxnSpPr>
          <p:nvPr/>
        </p:nvCxnSpPr>
        <p:spPr>
          <a:xfrm>
            <a:off x="2660303" y="3959168"/>
            <a:ext cx="0" cy="670559"/>
          </a:xfrm>
          <a:prstGeom prst="line">
            <a:avLst/>
          </a:prstGeom>
          <a:ln w="2857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Straight Connector 16">
            <a:extLst>
              <a:ext uri="{FF2B5EF4-FFF2-40B4-BE49-F238E27FC236}">
                <a16:creationId xmlns:a16="http://schemas.microsoft.com/office/drawing/2014/main" id="{18EAD728-281A-4CBC-B6CB-AC46CE78C292}"/>
              </a:ext>
            </a:extLst>
          </p:cNvPr>
          <p:cNvCxnSpPr>
            <a:cxnSpLocks/>
          </p:cNvCxnSpPr>
          <p:nvPr/>
        </p:nvCxnSpPr>
        <p:spPr>
          <a:xfrm>
            <a:off x="6348383" y="3959168"/>
            <a:ext cx="0" cy="670559"/>
          </a:xfrm>
          <a:prstGeom prst="line">
            <a:avLst/>
          </a:prstGeom>
          <a:ln w="2857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8" name="Straight Connector 17">
            <a:extLst>
              <a:ext uri="{FF2B5EF4-FFF2-40B4-BE49-F238E27FC236}">
                <a16:creationId xmlns:a16="http://schemas.microsoft.com/office/drawing/2014/main" id="{06C6F0E5-34EA-4A9B-B75B-08619F47AE1E}"/>
              </a:ext>
            </a:extLst>
          </p:cNvPr>
          <p:cNvCxnSpPr>
            <a:cxnSpLocks/>
          </p:cNvCxnSpPr>
          <p:nvPr/>
        </p:nvCxnSpPr>
        <p:spPr>
          <a:xfrm>
            <a:off x="10052974" y="4025207"/>
            <a:ext cx="0" cy="670559"/>
          </a:xfrm>
          <a:prstGeom prst="line">
            <a:avLst/>
          </a:prstGeom>
          <a:ln w="2857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5" name="Rectangle: Rounded Corners 13">
            <a:extLst>
              <a:ext uri="{FF2B5EF4-FFF2-40B4-BE49-F238E27FC236}">
                <a16:creationId xmlns:a16="http://schemas.microsoft.com/office/drawing/2014/main" id="{B82CE674-D7FC-49D9-AF84-6CF2F5AC507D}"/>
              </a:ext>
            </a:extLst>
          </p:cNvPr>
          <p:cNvSpPr/>
          <p:nvPr/>
        </p:nvSpPr>
        <p:spPr>
          <a:xfrm>
            <a:off x="4429903" y="2225895"/>
            <a:ext cx="3822412" cy="1772921"/>
          </a:xfrm>
          <a:prstGeom prst="roundRect">
            <a:avLst/>
          </a:prstGeom>
          <a:solidFill>
            <a:srgbClr val="CC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i="1" dirty="0">
                <a:solidFill>
                  <a:srgbClr val="FF0000"/>
                </a:solidFill>
                <a:latin typeface="Times New Roman" panose="02020603050405020304" pitchFamily="18" charset="0"/>
                <a:cs typeface="Times New Roman" panose="02020603050405020304" pitchFamily="18" charset="0"/>
              </a:rPr>
              <a:t>b) </a:t>
            </a:r>
            <a:r>
              <a:rPr lang="en-US" sz="2400" i="1" dirty="0" err="1">
                <a:solidFill>
                  <a:srgbClr val="FF0000"/>
                </a:solidFill>
                <a:latin typeface="Times New Roman" panose="02020603050405020304" pitchFamily="18" charset="0"/>
                <a:cs typeface="Times New Roman" panose="02020603050405020304" pitchFamily="18" charset="0"/>
              </a:rPr>
              <a:t>Hãy</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kể</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thêm</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một</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số</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biện</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pháp</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khác</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để</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bảo</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vệ</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môi</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trường</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và</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tài</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nguyên</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thiên</a:t>
            </a:r>
            <a:r>
              <a:rPr lang="en-US" sz="2400" i="1" dirty="0">
                <a:solidFill>
                  <a:srgbClr val="FF0000"/>
                </a:solidFill>
                <a:latin typeface="Times New Roman" panose="02020603050405020304" pitchFamily="18" charset="0"/>
                <a:cs typeface="Times New Roman" panose="02020603050405020304" pitchFamily="18" charset="0"/>
              </a:rPr>
              <a:t> </a:t>
            </a:r>
            <a:r>
              <a:rPr lang="en-US" sz="2400" i="1" dirty="0" err="1">
                <a:solidFill>
                  <a:srgbClr val="FF0000"/>
                </a:solidFill>
                <a:latin typeface="Times New Roman" panose="02020603050405020304" pitchFamily="18" charset="0"/>
                <a:cs typeface="Times New Roman" panose="02020603050405020304" pitchFamily="18" charset="0"/>
              </a:rPr>
              <a:t>nhiên</a:t>
            </a:r>
            <a:r>
              <a:rPr lang="en-US" sz="2400" i="1" dirty="0">
                <a:solidFill>
                  <a:srgbClr val="FF0000"/>
                </a:solidFill>
                <a:latin typeface="Times New Roman" panose="02020603050405020304" pitchFamily="18" charset="0"/>
                <a:cs typeface="Times New Roman" panose="02020603050405020304" pitchFamily="18" charset="0"/>
              </a:rPr>
              <a:t>.</a:t>
            </a:r>
            <a:endParaRPr lang="en-US" sz="2400" dirty="0">
              <a:solidFill>
                <a:srgbClr val="FF0000"/>
              </a:solidFill>
              <a:latin typeface="Times New Roman" panose="02020603050405020304" pitchFamily="18" charset="0"/>
              <a:cs typeface="Times New Roman" panose="02020603050405020304" pitchFamily="18" charset="0"/>
            </a:endParaRPr>
          </a:p>
        </p:txBody>
      </p:sp>
      <p:sp>
        <p:nvSpPr>
          <p:cNvPr id="19" name="Rectangle: Rounded Corners 23">
            <a:extLst>
              <a:ext uri="{FF2B5EF4-FFF2-40B4-BE49-F238E27FC236}">
                <a16:creationId xmlns:a16="http://schemas.microsoft.com/office/drawing/2014/main" id="{C8AB731C-B5A9-4087-9248-FB90CEB654D6}"/>
              </a:ext>
            </a:extLst>
          </p:cNvPr>
          <p:cNvSpPr/>
          <p:nvPr/>
        </p:nvSpPr>
        <p:spPr>
          <a:xfrm>
            <a:off x="4748311" y="4669376"/>
            <a:ext cx="3680806" cy="2122054"/>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a:t>
            </a:r>
          </a:p>
        </p:txBody>
      </p:sp>
      <p:cxnSp>
        <p:nvCxnSpPr>
          <p:cNvPr id="21" name="Straight Arrow Connector 20">
            <a:extLst>
              <a:ext uri="{FF2B5EF4-FFF2-40B4-BE49-F238E27FC236}">
                <a16:creationId xmlns:a16="http://schemas.microsoft.com/office/drawing/2014/main" id="{EC42D1DB-6186-445C-9000-B473B780E42B}"/>
              </a:ext>
            </a:extLst>
          </p:cNvPr>
          <p:cNvCxnSpPr>
            <a:cxnSpLocks/>
          </p:cNvCxnSpPr>
          <p:nvPr/>
        </p:nvCxnSpPr>
        <p:spPr>
          <a:xfrm>
            <a:off x="6225321" y="1495368"/>
            <a:ext cx="726788" cy="689888"/>
          </a:xfrm>
          <a:prstGeom prst="straightConnector1">
            <a:avLst/>
          </a:prstGeom>
          <a:ln w="28575">
            <a:solidFill>
              <a:srgbClr val="FF993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474755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arn(inVertical)">
                                      <p:cBhvr>
                                        <p:cTn id="22" dur="500"/>
                                        <p:tgtEl>
                                          <p:spTgt spid="21"/>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barn(inVertical)">
                                      <p:cBhvr>
                                        <p:cTn id="38" dur="500"/>
                                        <p:tgtEl>
                                          <p:spTgt spid="1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arn(inVertical)">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down)">
                                      <p:cBhvr>
                                        <p:cTn id="46" dur="500"/>
                                        <p:tgtEl>
                                          <p:spTgt spid="17"/>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barn(inVertical)">
                                      <p:cBhvr>
                                        <p:cTn id="49" dur="500"/>
                                        <p:tgtEl>
                                          <p:spTgt spid="19"/>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P spid="13" grpId="0" animBg="1"/>
      <p:bldP spid="15"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28600" y="2202177"/>
          <a:ext cx="11734800" cy="4626584"/>
        </p:xfrm>
        <a:graphic>
          <a:graphicData uri="http://schemas.openxmlformats.org/drawingml/2006/table">
            <a:tbl>
              <a:tblPr firstRow="1" firstCol="1" bandRow="1"/>
              <a:tblGrid>
                <a:gridCol w="2520226">
                  <a:extLst>
                    <a:ext uri="{9D8B030D-6E8A-4147-A177-3AD203B41FA5}">
                      <a16:colId xmlns:a16="http://schemas.microsoft.com/office/drawing/2014/main" val="20000"/>
                    </a:ext>
                  </a:extLst>
                </a:gridCol>
                <a:gridCol w="9214574">
                  <a:extLst>
                    <a:ext uri="{9D8B030D-6E8A-4147-A177-3AD203B41FA5}">
                      <a16:colId xmlns:a16="http://schemas.microsoft.com/office/drawing/2014/main" val="20001"/>
                    </a:ext>
                  </a:extLst>
                </a:gridCol>
              </a:tblGrid>
              <a:tr h="1695520">
                <a:tc>
                  <a:txBody>
                    <a:bodyPr/>
                    <a:lstStyle/>
                    <a:p>
                      <a:pPr marL="0" marR="0" algn="just">
                        <a:spcBef>
                          <a:spcPts val="0"/>
                        </a:spcBef>
                        <a:spcAft>
                          <a:spcPts val="0"/>
                        </a:spcAft>
                      </a:pPr>
                      <a:endParaRPr lang="en-US" sz="1400" dirty="0">
                        <a:solidFill>
                          <a:srgbClr val="000000"/>
                        </a:solidFill>
                        <a:effectLst/>
                        <a:latin typeface="Times New Roman" panose="02020603050405020304" pitchFamily="18" charset="0"/>
                        <a:ea typeface="DengXi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Học</a:t>
                      </a:r>
                      <a:r>
                        <a:rPr lang="en-US" sz="3200" b="1" baseline="0" dirty="0">
                          <a:solidFill>
                            <a:srgbClr val="FF0000"/>
                          </a:solidFill>
                          <a:effectLst/>
                          <a:latin typeface="#9Slide05 Brannboll Ny" panose="02000000000000000000" pitchFamily="2" charset="0"/>
                          <a:ea typeface="DengXian"/>
                        </a:rPr>
                        <a:t> </a:t>
                      </a:r>
                      <a:r>
                        <a:rPr lang="en-US" sz="3200" b="1" baseline="0" dirty="0" err="1">
                          <a:solidFill>
                            <a:srgbClr val="FF0000"/>
                          </a:solidFill>
                          <a:effectLst/>
                          <a:latin typeface="#9Slide05 Brannboll Ny" panose="02000000000000000000" pitchFamily="2" charset="0"/>
                          <a:ea typeface="DengXian"/>
                        </a:rPr>
                        <a:t>sinh</a:t>
                      </a:r>
                      <a:r>
                        <a:rPr lang="en-US" sz="3200" b="1" baseline="0"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thực</a:t>
                      </a: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hiện</a:t>
                      </a: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hoạt</a:t>
                      </a: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động</a:t>
                      </a: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cá</a:t>
                      </a: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nhân</a:t>
                      </a:r>
                      <a:r>
                        <a:rPr lang="en-US" sz="3200" b="1" dirty="0">
                          <a:solidFill>
                            <a:srgbClr val="FF0000"/>
                          </a:solidFill>
                          <a:effectLst/>
                          <a:latin typeface="#9Slide05 Brannboll Ny" panose="02000000000000000000" pitchFamily="2" charset="0"/>
                          <a:ea typeface="DengXian"/>
                        </a:rPr>
                        <a:t> “Think</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Suy</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nghĩ</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độc</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lập</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về</a:t>
                      </a:r>
                      <a:r>
                        <a:rPr lang="en-US" sz="3200" dirty="0">
                          <a:solidFill>
                            <a:srgbClr val="000000"/>
                          </a:solidFill>
                          <a:effectLst/>
                          <a:latin typeface="#9Slide05 Brannboll Ny" panose="02000000000000000000" pitchFamily="2" charset="0"/>
                          <a:ea typeface="DengXian"/>
                        </a:rPr>
                        <a:t> </a:t>
                      </a:r>
                      <a:r>
                        <a:rPr lang="vi-VN" sz="3200" dirty="0">
                          <a:solidFill>
                            <a:srgbClr val="000000"/>
                          </a:solidFill>
                          <a:effectLst/>
                          <a:latin typeface="#9Slide05 Brannboll Ny" panose="02000000000000000000" pitchFamily="2" charset="0"/>
                          <a:ea typeface="DengXian"/>
                        </a:rPr>
                        <a:t>bài tập 1 và hoàn thành phiếu bài tập số 1</a:t>
                      </a:r>
                      <a:r>
                        <a:rPr lang="en-US" sz="3200" baseline="0" dirty="0">
                          <a:solidFill>
                            <a:srgbClr val="000000"/>
                          </a:solidFill>
                          <a:effectLst/>
                          <a:latin typeface="#9Slide05 Brannboll Ny" panose="02000000000000000000" pitchFamily="2" charset="0"/>
                          <a:ea typeface="DengXian"/>
                        </a:rPr>
                        <a:t>:</a:t>
                      </a:r>
                      <a:endParaRPr lang="en-US" sz="3200" b="0" i="0" kern="1200" dirty="0">
                        <a:solidFill>
                          <a:schemeClr val="tx1"/>
                        </a:solidFill>
                        <a:effectLst/>
                        <a:latin typeface="#9Slide05 Brannboll Ny" panose="02000000000000000000" pitchFamily="2"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0"/>
                  </a:ext>
                </a:extLst>
              </a:tr>
              <a:tr h="1105119">
                <a:tc>
                  <a:txBody>
                    <a:bodyPr/>
                    <a:lstStyle/>
                    <a:p>
                      <a:pPr marL="0" marR="0" algn="just">
                        <a:spcBef>
                          <a:spcPts val="0"/>
                        </a:spcBef>
                        <a:spcAft>
                          <a:spcPts val="0"/>
                        </a:spcAft>
                      </a:pPr>
                      <a:endParaRPr lang="en-US" sz="1400" dirty="0">
                        <a:solidFill>
                          <a:srgbClr val="000000"/>
                        </a:solidFill>
                        <a:effectLst/>
                        <a:latin typeface="Times New Roman" panose="02020603050405020304" pitchFamily="18" charset="0"/>
                        <a:ea typeface="DengXi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Học</a:t>
                      </a:r>
                      <a:r>
                        <a:rPr lang="en-US" sz="3200" b="1" baseline="0" dirty="0">
                          <a:solidFill>
                            <a:srgbClr val="FF0000"/>
                          </a:solidFill>
                          <a:effectLst/>
                          <a:latin typeface="#9Slide05 Brannboll Ny" panose="02000000000000000000" pitchFamily="2" charset="0"/>
                          <a:ea typeface="DengXian"/>
                        </a:rPr>
                        <a:t> </a:t>
                      </a:r>
                      <a:r>
                        <a:rPr lang="en-US" sz="3200" b="1" baseline="0" dirty="0" err="1">
                          <a:solidFill>
                            <a:srgbClr val="FF0000"/>
                          </a:solidFill>
                          <a:effectLst/>
                          <a:latin typeface="#9Slide05 Brannboll Ny" panose="02000000000000000000" pitchFamily="2" charset="0"/>
                          <a:ea typeface="DengXian"/>
                        </a:rPr>
                        <a:t>sinh</a:t>
                      </a: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thực</a:t>
                      </a: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hiện</a:t>
                      </a: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hoạt</a:t>
                      </a: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động</a:t>
                      </a: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cặp</a:t>
                      </a: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đôi</a:t>
                      </a:r>
                      <a:r>
                        <a:rPr lang="en-US" sz="3200" b="1" dirty="0">
                          <a:solidFill>
                            <a:srgbClr val="FF0000"/>
                          </a:solidFill>
                          <a:effectLst/>
                          <a:latin typeface="#9Slide05 Brannboll Ny" panose="02000000000000000000" pitchFamily="2" charset="0"/>
                          <a:ea typeface="DengXian"/>
                        </a:rPr>
                        <a:t> “Pair”: </a:t>
                      </a:r>
                      <a:r>
                        <a:rPr lang="en-US" sz="3200" dirty="0" err="1">
                          <a:solidFill>
                            <a:srgbClr val="000000"/>
                          </a:solidFill>
                          <a:effectLst/>
                          <a:latin typeface="#9Slide05 Brannboll Ny" panose="02000000000000000000" pitchFamily="2" charset="0"/>
                          <a:ea typeface="DengXian"/>
                        </a:rPr>
                        <a:t>Trao</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đổi</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với</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bạn</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suy</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nghĩ</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của</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mình</a:t>
                      </a:r>
                      <a:r>
                        <a:rPr lang="en-US" sz="3200" dirty="0">
                          <a:solidFill>
                            <a:srgbClr val="000000"/>
                          </a:solidFill>
                          <a:effectLst/>
                          <a:latin typeface="#9Slide05 Brannboll Ny" panose="02000000000000000000" pitchFamily="2" charset="0"/>
                          <a:ea typeface="DengXian"/>
                        </a:rPr>
                        <a:t>.</a:t>
                      </a:r>
                      <a:endParaRPr lang="en-US" sz="3200" dirty="0">
                        <a:solidFill>
                          <a:srgbClr val="000000"/>
                        </a:solidFill>
                        <a:effectLst/>
                        <a:latin typeface="#9Slide05 Brannboll Ny" panose="02000000000000000000" pitchFamily="2"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1"/>
                  </a:ext>
                </a:extLst>
              </a:tr>
              <a:tr h="1825945">
                <a:tc>
                  <a:txBody>
                    <a:bodyPr/>
                    <a:lstStyle/>
                    <a:p>
                      <a:pPr marL="0" marR="0" algn="just">
                        <a:spcBef>
                          <a:spcPts val="0"/>
                        </a:spcBef>
                        <a:spcAft>
                          <a:spcPts val="0"/>
                        </a:spcAft>
                      </a:pPr>
                      <a:endParaRPr lang="en-US" sz="1400" dirty="0">
                        <a:solidFill>
                          <a:srgbClr val="000000"/>
                        </a:solidFill>
                        <a:effectLst/>
                        <a:latin typeface="Times New Roman" panose="02020603050405020304" pitchFamily="18" charset="0"/>
                        <a:ea typeface="DengXi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Học</a:t>
                      </a:r>
                      <a:r>
                        <a:rPr lang="en-US" sz="3200" b="1" baseline="0" dirty="0">
                          <a:solidFill>
                            <a:srgbClr val="FF0000"/>
                          </a:solidFill>
                          <a:effectLst/>
                          <a:latin typeface="#9Slide05 Brannboll Ny" panose="02000000000000000000" pitchFamily="2" charset="0"/>
                          <a:ea typeface="DengXian"/>
                        </a:rPr>
                        <a:t> </a:t>
                      </a:r>
                      <a:r>
                        <a:rPr lang="en-US" sz="3200" b="1" baseline="0" dirty="0" err="1">
                          <a:solidFill>
                            <a:srgbClr val="FF0000"/>
                          </a:solidFill>
                          <a:effectLst/>
                          <a:latin typeface="#9Slide05 Brannboll Ny" panose="02000000000000000000" pitchFamily="2" charset="0"/>
                          <a:ea typeface="DengXian"/>
                        </a:rPr>
                        <a:t>sinh</a:t>
                      </a:r>
                      <a:r>
                        <a:rPr lang="en-US" sz="3200" b="1" baseline="0" dirty="0">
                          <a:solidFill>
                            <a:srgbClr val="FF0000"/>
                          </a:solidFill>
                          <a:effectLst/>
                          <a:latin typeface="#9Slide05 Brannboll Ny" panose="02000000000000000000" pitchFamily="2" charset="0"/>
                          <a:ea typeface="DengXian"/>
                        </a:rPr>
                        <a:t> </a:t>
                      </a:r>
                      <a:r>
                        <a:rPr lang="en-US" sz="3200" b="1" baseline="0" dirty="0" err="1">
                          <a:solidFill>
                            <a:srgbClr val="FF0000"/>
                          </a:solidFill>
                          <a:effectLst/>
                          <a:latin typeface="#9Slide05 Brannboll Ny" panose="02000000000000000000" pitchFamily="2" charset="0"/>
                          <a:ea typeface="DengXian"/>
                        </a:rPr>
                        <a:t>trình</a:t>
                      </a:r>
                      <a:r>
                        <a:rPr lang="en-US" sz="3200" b="1" baseline="0" dirty="0">
                          <a:solidFill>
                            <a:srgbClr val="FF0000"/>
                          </a:solidFill>
                          <a:effectLst/>
                          <a:latin typeface="#9Slide05 Brannboll Ny" panose="02000000000000000000" pitchFamily="2" charset="0"/>
                          <a:ea typeface="DengXian"/>
                        </a:rPr>
                        <a:t> </a:t>
                      </a:r>
                      <a:r>
                        <a:rPr lang="en-US" sz="3200" b="1" baseline="0" dirty="0" err="1">
                          <a:solidFill>
                            <a:srgbClr val="FF0000"/>
                          </a:solidFill>
                          <a:effectLst/>
                          <a:latin typeface="#9Slide05 Brannboll Ny" panose="02000000000000000000" pitchFamily="2" charset="0"/>
                          <a:ea typeface="DengXian"/>
                        </a:rPr>
                        <a:t>bày</a:t>
                      </a:r>
                      <a:r>
                        <a:rPr lang="en-US" sz="3200" b="1" baseline="0"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cá</a:t>
                      </a: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nhân</a:t>
                      </a: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trước</a:t>
                      </a: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lớp</a:t>
                      </a: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hoạt</a:t>
                      </a:r>
                      <a:r>
                        <a:rPr lang="en-US" sz="3200" b="1" dirty="0">
                          <a:solidFill>
                            <a:srgbClr val="FF0000"/>
                          </a:solidFill>
                          <a:effectLst/>
                          <a:latin typeface="#9Slide05 Brannboll Ny" panose="02000000000000000000" pitchFamily="2" charset="0"/>
                          <a:ea typeface="DengXian"/>
                        </a:rPr>
                        <a:t> </a:t>
                      </a:r>
                      <a:r>
                        <a:rPr lang="en-US" sz="3200" b="1" dirty="0" err="1">
                          <a:solidFill>
                            <a:srgbClr val="FF0000"/>
                          </a:solidFill>
                          <a:effectLst/>
                          <a:latin typeface="#9Slide05 Brannboll Ny" panose="02000000000000000000" pitchFamily="2" charset="0"/>
                          <a:ea typeface="DengXian"/>
                        </a:rPr>
                        <a:t>động</a:t>
                      </a:r>
                      <a:r>
                        <a:rPr lang="en-US" sz="3200" b="1" dirty="0">
                          <a:solidFill>
                            <a:srgbClr val="FF0000"/>
                          </a:solidFill>
                          <a:effectLst/>
                          <a:latin typeface="#9Slide05 Brannboll Ny" panose="02000000000000000000" pitchFamily="2" charset="0"/>
                          <a:ea typeface="DengXian"/>
                        </a:rPr>
                        <a:t> “Share”: </a:t>
                      </a:r>
                      <a:r>
                        <a:rPr lang="en-US" sz="3200" dirty="0">
                          <a:solidFill>
                            <a:srgbClr val="000000"/>
                          </a:solidFill>
                          <a:effectLst/>
                          <a:latin typeface="#9Slide05 Brannboll Ny" panose="02000000000000000000" pitchFamily="2" charset="0"/>
                          <a:ea typeface="DengXian"/>
                        </a:rPr>
                        <a:t>Chia </a:t>
                      </a:r>
                      <a:r>
                        <a:rPr lang="en-US" sz="3200" dirty="0" err="1">
                          <a:solidFill>
                            <a:srgbClr val="000000"/>
                          </a:solidFill>
                          <a:effectLst/>
                          <a:latin typeface="#9Slide05 Brannboll Ny" panose="02000000000000000000" pitchFamily="2" charset="0"/>
                          <a:ea typeface="DengXian"/>
                        </a:rPr>
                        <a:t>sẻ</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những</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điều</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vừa</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trao</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đổi</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về</a:t>
                      </a:r>
                      <a:r>
                        <a:rPr lang="en-US" sz="3200" dirty="0">
                          <a:solidFill>
                            <a:srgbClr val="000000"/>
                          </a:solidFill>
                          <a:effectLst/>
                          <a:latin typeface="#9Slide05 Brannboll Ny" panose="02000000000000000000" pitchFamily="2" charset="0"/>
                          <a:ea typeface="DengXian"/>
                        </a:rPr>
                        <a:t> </a:t>
                      </a:r>
                      <a:r>
                        <a:rPr lang="vi-VN" sz="3200" dirty="0">
                          <a:solidFill>
                            <a:srgbClr val="000000"/>
                          </a:solidFill>
                          <a:effectLst/>
                          <a:latin typeface="#9Slide05 Brannboll Ny" panose="02000000000000000000" pitchFamily="2" charset="0"/>
                          <a:ea typeface="DengXian"/>
                        </a:rPr>
                        <a:t>bài tập 1 </a:t>
                      </a:r>
                      <a:r>
                        <a:rPr lang="en-US" sz="3200" dirty="0" err="1">
                          <a:solidFill>
                            <a:srgbClr val="000000"/>
                          </a:solidFill>
                          <a:effectLst/>
                          <a:latin typeface="#9Slide05 Brannboll Ny" panose="02000000000000000000" pitchFamily="2" charset="0"/>
                          <a:ea typeface="DengXian"/>
                        </a:rPr>
                        <a:t>trước</a:t>
                      </a:r>
                      <a:r>
                        <a:rPr lang="en-US" sz="3200" dirty="0">
                          <a:solidFill>
                            <a:srgbClr val="000000"/>
                          </a:solidFill>
                          <a:effectLst/>
                          <a:latin typeface="#9Slide05 Brannboll Ny" panose="02000000000000000000" pitchFamily="2" charset="0"/>
                          <a:ea typeface="DengXian"/>
                        </a:rPr>
                        <a:t> </a:t>
                      </a:r>
                      <a:r>
                        <a:rPr lang="en-US" sz="3200" dirty="0" err="1">
                          <a:solidFill>
                            <a:srgbClr val="000000"/>
                          </a:solidFill>
                          <a:effectLst/>
                          <a:latin typeface="#9Slide05 Brannboll Ny" panose="02000000000000000000" pitchFamily="2" charset="0"/>
                          <a:ea typeface="DengXian"/>
                        </a:rPr>
                        <a:t>lớp</a:t>
                      </a:r>
                      <a:r>
                        <a:rPr lang="en-US" sz="3200" dirty="0">
                          <a:solidFill>
                            <a:srgbClr val="000000"/>
                          </a:solidFill>
                          <a:effectLst/>
                          <a:latin typeface="#9Slide05 Brannboll Ny" panose="02000000000000000000" pitchFamily="2" charset="0"/>
                          <a:ea typeface="DengXian"/>
                        </a:rPr>
                        <a:t>.</a:t>
                      </a:r>
                      <a:endParaRPr lang="en-US" sz="3200" dirty="0">
                        <a:solidFill>
                          <a:srgbClr val="000000"/>
                        </a:solidFill>
                        <a:effectLst/>
                        <a:latin typeface="#9Slide05 Brannboll Ny" panose="02000000000000000000" pitchFamily="2" charset="0"/>
                        <a:ea typeface="Times New Roman" panose="02020603050405020304" pitchFamily="18" charset="0"/>
                      </a:endParaRPr>
                    </a:p>
                    <a:p>
                      <a:pPr marL="0" marR="0" algn="just">
                        <a:spcBef>
                          <a:spcPts val="0"/>
                        </a:spcBef>
                        <a:spcAft>
                          <a:spcPts val="0"/>
                        </a:spcAft>
                      </a:pPr>
                      <a:r>
                        <a:rPr lang="en-US" sz="3200" dirty="0">
                          <a:solidFill>
                            <a:srgbClr val="000000"/>
                          </a:solidFill>
                          <a:effectLst/>
                          <a:latin typeface="#9Slide05 Brannboll Ny" panose="02000000000000000000" pitchFamily="2" charset="0"/>
                          <a:ea typeface="DengXian"/>
                        </a:rPr>
                        <a:t> </a:t>
                      </a:r>
                      <a:endParaRPr lang="en-US" sz="3200" dirty="0">
                        <a:solidFill>
                          <a:srgbClr val="000000"/>
                        </a:solidFill>
                        <a:effectLst/>
                        <a:latin typeface="#9Slide05 Brannboll Ny" panose="02000000000000000000" pitchFamily="2"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2"/>
                  </a:ext>
                </a:extLst>
              </a:tr>
            </a:tbl>
          </a:graphicData>
        </a:graphic>
      </p:graphicFrame>
      <p:pic>
        <p:nvPicPr>
          <p:cNvPr id="10" name="Picture 9" descr="Think, Pair, Share – phương pháp học tốt cho nhóm trẻ - CTH EDU"/>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61510" y="0"/>
            <a:ext cx="3324357" cy="2202178"/>
          </a:xfrm>
          <a:prstGeom prst="rect">
            <a:avLst/>
          </a:prstGeom>
          <a:noFill/>
          <a:ln>
            <a:noFill/>
          </a:ln>
        </p:spPr>
      </p:pic>
      <p:sp>
        <p:nvSpPr>
          <p:cNvPr id="13" name="WordArt 5"/>
          <p:cNvSpPr>
            <a:spLocks noChangeArrowheads="1" noChangeShapeType="1" noTextEdit="1"/>
          </p:cNvSpPr>
          <p:nvPr/>
        </p:nvSpPr>
        <p:spPr bwMode="auto">
          <a:xfrm>
            <a:off x="3603429" y="312357"/>
            <a:ext cx="6381297" cy="936199"/>
          </a:xfrm>
          <a:prstGeom prst="rect">
            <a:avLst/>
          </a:prstGeom>
        </p:spPr>
        <p:txBody>
          <a:bodyPr wrap="none" fromWordArt="1">
            <a:prstTxWarp prst="textPlain">
              <a:avLst>
                <a:gd name="adj" fmla="val 49706"/>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10" cap="none" spc="0" normalizeH="0" baseline="0" noProof="0" dirty="0" err="1">
                <a:ln w="9525">
                  <a:solidFill>
                    <a:srgbClr val="000000"/>
                  </a:solidFill>
                  <a:round/>
                  <a:headEnd/>
                  <a:tailEnd/>
                </a:ln>
                <a:solidFill>
                  <a:srgbClr val="FF0000"/>
                </a:solidFill>
                <a:effectLst>
                  <a:outerShdw dist="107763" dir="13500000" algn="ctr" rotWithShape="0">
                    <a:srgbClr val="808080">
                      <a:alpha val="50000"/>
                    </a:srgbClr>
                  </a:outerShdw>
                </a:effectLst>
                <a:uLnTx/>
                <a:uFillTx/>
                <a:latin typeface="#9Slide07 Marbelia Regular" panose="02000500000000000000" pitchFamily="2" charset="0"/>
                <a:ea typeface="Verdana" panose="020B0604030504040204" pitchFamily="34" charset="0"/>
                <a:cs typeface="+mn-cs"/>
              </a:rPr>
              <a:t>Thảo</a:t>
            </a:r>
            <a:r>
              <a:rPr kumimoji="0" lang="en-US" sz="3600" b="1" i="0" u="none" strike="noStrike" kern="10" cap="none" spc="0" normalizeH="0" baseline="0" noProof="0" dirty="0">
                <a:ln w="9525">
                  <a:solidFill>
                    <a:srgbClr val="000000"/>
                  </a:solidFill>
                  <a:round/>
                  <a:headEnd/>
                  <a:tailEnd/>
                </a:ln>
                <a:solidFill>
                  <a:srgbClr val="F9DD00"/>
                </a:solidFill>
                <a:effectLst>
                  <a:outerShdw dist="107763" dir="13500000" algn="ctr" rotWithShape="0">
                    <a:srgbClr val="808080">
                      <a:alpha val="50000"/>
                    </a:srgbClr>
                  </a:outerShdw>
                </a:effectLst>
                <a:uLnTx/>
                <a:uFillTx/>
                <a:latin typeface="#9Slide07 Marbelia Regular" panose="02000500000000000000" pitchFamily="2" charset="0"/>
                <a:ea typeface="Verdana" panose="020B0604030504040204" pitchFamily="34" charset="0"/>
                <a:cs typeface="+mn-cs"/>
              </a:rPr>
              <a:t> </a:t>
            </a:r>
            <a:r>
              <a:rPr kumimoji="0" lang="en-US" sz="3600" b="1" i="0" u="none" strike="noStrike" kern="10" cap="none" spc="0" normalizeH="0" baseline="0" noProof="0" dirty="0" err="1">
                <a:ln w="9525">
                  <a:solidFill>
                    <a:srgbClr val="000000"/>
                  </a:solidFill>
                  <a:round/>
                  <a:headEnd/>
                  <a:tailEnd/>
                </a:ln>
                <a:solidFill>
                  <a:srgbClr val="FF0000"/>
                </a:solidFill>
                <a:effectLst>
                  <a:outerShdw dist="107763" dir="13500000" algn="ctr" rotWithShape="0">
                    <a:srgbClr val="808080">
                      <a:alpha val="50000"/>
                    </a:srgbClr>
                  </a:outerShdw>
                </a:effectLst>
                <a:uLnTx/>
                <a:uFillTx/>
                <a:latin typeface="#9Slide07 Marbelia Regular" panose="02000500000000000000" pitchFamily="2" charset="0"/>
                <a:ea typeface="Verdana" panose="020B0604030504040204" pitchFamily="34" charset="0"/>
                <a:cs typeface="+mn-cs"/>
              </a:rPr>
              <a:t>luận</a:t>
            </a:r>
            <a:r>
              <a:rPr kumimoji="0" lang="en-US" sz="3600" b="1" i="0" u="none" strike="noStrike" kern="10" cap="none" spc="0" normalizeH="0" baseline="0" noProof="0" dirty="0">
                <a:ln w="9525">
                  <a:solidFill>
                    <a:srgbClr val="000000"/>
                  </a:solidFill>
                  <a:round/>
                  <a:headEnd/>
                  <a:tailEnd/>
                </a:ln>
                <a:solidFill>
                  <a:srgbClr val="F9DD00"/>
                </a:solidFill>
                <a:effectLst>
                  <a:outerShdw dist="107763" dir="13500000" algn="ctr" rotWithShape="0">
                    <a:srgbClr val="808080">
                      <a:alpha val="50000"/>
                    </a:srgbClr>
                  </a:outerShdw>
                </a:effectLst>
                <a:uLnTx/>
                <a:uFillTx/>
                <a:latin typeface="#9Slide07 Marbelia Regular" panose="02000500000000000000" pitchFamily="2" charset="0"/>
                <a:ea typeface="Verdana" panose="020B0604030504040204" pitchFamily="34" charset="0"/>
                <a:cs typeface="+mn-cs"/>
              </a:rPr>
              <a:t> </a:t>
            </a:r>
            <a:r>
              <a:rPr kumimoji="0" lang="en-US" sz="3600" b="1" i="0" u="none" strike="noStrike" kern="10" cap="none" spc="0" normalizeH="0" baseline="0" noProof="0" dirty="0" err="1">
                <a:ln w="9525">
                  <a:solidFill>
                    <a:srgbClr val="000000"/>
                  </a:solidFill>
                  <a:round/>
                  <a:headEnd/>
                  <a:tailEnd/>
                </a:ln>
                <a:solidFill>
                  <a:srgbClr val="F9DD00"/>
                </a:solidFill>
                <a:effectLst>
                  <a:outerShdw dist="107763" dir="13500000" algn="ctr" rotWithShape="0">
                    <a:srgbClr val="808080">
                      <a:alpha val="50000"/>
                    </a:srgbClr>
                  </a:outerShdw>
                </a:effectLst>
                <a:uLnTx/>
                <a:uFillTx/>
                <a:latin typeface="#9Slide07 Marbelia Regular" panose="02000500000000000000" pitchFamily="2" charset="0"/>
                <a:ea typeface="Verdana" panose="020B0604030504040204" pitchFamily="34" charset="0"/>
                <a:cs typeface="+mn-cs"/>
              </a:rPr>
              <a:t>nhóm</a:t>
            </a:r>
            <a:r>
              <a:rPr kumimoji="0" lang="en-US" sz="3600" b="1" i="0" u="none" strike="noStrike" kern="10" cap="none" spc="0" normalizeH="0" baseline="0" noProof="0" dirty="0">
                <a:ln w="9525">
                  <a:solidFill>
                    <a:srgbClr val="000000"/>
                  </a:solidFill>
                  <a:round/>
                  <a:headEnd/>
                  <a:tailEnd/>
                </a:ln>
                <a:solidFill>
                  <a:srgbClr val="F9DD00"/>
                </a:solidFill>
                <a:effectLst>
                  <a:outerShdw dist="107763" dir="13500000" algn="ctr" rotWithShape="0">
                    <a:srgbClr val="808080">
                      <a:alpha val="50000"/>
                    </a:srgbClr>
                  </a:outerShdw>
                </a:effectLst>
                <a:uLnTx/>
                <a:uFillTx/>
                <a:latin typeface="#9Slide07 Marbelia Regular" panose="02000500000000000000" pitchFamily="2" charset="0"/>
                <a:ea typeface="Verdana" panose="020B0604030504040204" pitchFamily="34" charset="0"/>
                <a:cs typeface="+mn-cs"/>
              </a:rPr>
              <a:t> </a:t>
            </a:r>
            <a:r>
              <a:rPr kumimoji="0" lang="en-US" sz="3600" b="1" i="0" u="none" strike="noStrike" kern="10" cap="none" spc="0" normalizeH="0" baseline="0" noProof="0" dirty="0" err="1">
                <a:ln w="9525">
                  <a:solidFill>
                    <a:srgbClr val="000000"/>
                  </a:solidFill>
                  <a:round/>
                  <a:headEnd/>
                  <a:tailEnd/>
                </a:ln>
                <a:solidFill>
                  <a:srgbClr val="F9DD00"/>
                </a:solidFill>
                <a:effectLst>
                  <a:outerShdw dist="107763" dir="13500000" algn="ctr" rotWithShape="0">
                    <a:srgbClr val="808080">
                      <a:alpha val="50000"/>
                    </a:srgbClr>
                  </a:outerShdw>
                </a:effectLst>
                <a:uLnTx/>
                <a:uFillTx/>
                <a:latin typeface="#9Slide07 Marbelia Regular" panose="02000500000000000000" pitchFamily="2" charset="0"/>
                <a:ea typeface="Verdana" panose="020B0604030504040204" pitchFamily="34" charset="0"/>
                <a:cs typeface="+mn-cs"/>
              </a:rPr>
              <a:t>đôi</a:t>
            </a:r>
            <a:endParaRPr kumimoji="0" lang="en-US" sz="3600" b="1" i="0" u="none" strike="noStrike" kern="10" cap="none" spc="0" normalizeH="0" baseline="0" noProof="0" dirty="0">
              <a:ln w="9525">
                <a:solidFill>
                  <a:srgbClr val="000000"/>
                </a:solidFill>
                <a:round/>
                <a:headEnd/>
                <a:tailEnd/>
              </a:ln>
              <a:solidFill>
                <a:srgbClr val="F9DD00"/>
              </a:solidFill>
              <a:effectLst>
                <a:outerShdw dist="107763" dir="13500000" algn="ctr" rotWithShape="0">
                  <a:srgbClr val="808080">
                    <a:alpha val="50000"/>
                  </a:srgbClr>
                </a:outerShdw>
              </a:effectLst>
              <a:uLnTx/>
              <a:uFillTx/>
              <a:latin typeface="#9Slide07 Marbelia Regular" panose="02000500000000000000" pitchFamily="2" charset="0"/>
              <a:ea typeface="Verdana" panose="020B0604030504040204" pitchFamily="34" charset="0"/>
              <a:cs typeface="+mn-cs"/>
            </a:endParaRPr>
          </a:p>
        </p:txBody>
      </p:sp>
      <p:grpSp>
        <p:nvGrpSpPr>
          <p:cNvPr id="15" name="Group 14"/>
          <p:cNvGrpSpPr/>
          <p:nvPr/>
        </p:nvGrpSpPr>
        <p:grpSpPr>
          <a:xfrm rot="198028">
            <a:off x="3129280" y="-151836"/>
            <a:ext cx="8001285" cy="1402334"/>
            <a:chOff x="5855626" y="-119829"/>
            <a:chExt cx="5927300" cy="3556577"/>
          </a:xfrm>
        </p:grpSpPr>
        <p:sp>
          <p:nvSpPr>
            <p:cNvPr id="16" name="Rectangle 15"/>
            <p:cNvSpPr/>
            <p:nvPr/>
          </p:nvSpPr>
          <p:spPr>
            <a:xfrm rot="21415615">
              <a:off x="6017340" y="626201"/>
              <a:ext cx="5027723" cy="2810547"/>
            </a:xfrm>
            <a:prstGeom prst="rect">
              <a:avLst/>
            </a:prstGeom>
            <a:noFill/>
            <a:ln w="57150" cap="flat" cmpd="sng" algn="ctr">
              <a:solidFill>
                <a:srgbClr val="AFC98A"/>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pic>
          <p:nvPicPr>
            <p:cNvPr id="17" name="Picture 16"/>
            <p:cNvPicPr>
              <a:picLocks noChangeAspect="1"/>
            </p:cNvPicPr>
            <p:nvPr/>
          </p:nvPicPr>
          <p:blipFill rotWithShape="1">
            <a:blip r:embed="rId4">
              <a:extLst>
                <a:ext uri="{BEBA8EAE-BF5A-486C-A8C5-ECC9F3942E4B}">
                  <a14:imgProps xmlns:a14="http://schemas.microsoft.com/office/drawing/2010/main">
                    <a14:imgLayer r:embed="rId5">
                      <a14:imgEffect>
                        <a14:backgroundRemoval t="0" b="12800" l="46286" r="100000">
                          <a14:foregroundMark x1="4429" y1="30800" x2="4429" y2="30800"/>
                          <a14:foregroundMark x1="5714" y1="52000" x2="5714" y2="52400"/>
                          <a14:foregroundMark x1="6857" y1="64800" x2="6857" y2="64800"/>
                          <a14:foregroundMark x1="5714" y1="79400" x2="5714" y2="79400"/>
                          <a14:foregroundMark x1="16143" y1="79400" x2="16143" y2="79400"/>
                          <a14:foregroundMark x1="9143" y1="62000" x2="9143" y2="62000"/>
                          <a14:foregroundMark x1="9286" y1="62600" x2="5000" y2="65200"/>
                          <a14:foregroundMark x1="5857" y1="41400" x2="5857" y2="41400"/>
                          <a14:foregroundMark x1="3857" y1="19200" x2="3857" y2="19200"/>
                          <a14:foregroundMark x1="2571" y1="12600" x2="2571" y2="12600"/>
                          <a14:foregroundMark x1="5714" y1="71200" x2="5714" y2="71200"/>
                          <a14:foregroundMark x1="50143" y1="61000" x2="50143" y2="61000"/>
                          <a14:foregroundMark x1="41857" y1="78200" x2="41857" y2="78200"/>
                          <a14:foregroundMark x1="40143" y1="96400" x2="40143" y2="96400"/>
                          <a14:foregroundMark x1="51000" y1="62000" x2="51000" y2="62000"/>
                          <a14:foregroundMark x1="58857" y1="55200" x2="58857" y2="55200"/>
                          <a14:foregroundMark x1="70143" y1="57000" x2="70143" y2="57000"/>
                          <a14:foregroundMark x1="78714" y1="66400" x2="78714" y2="66400"/>
                          <a14:foregroundMark x1="84714" y1="78400" x2="84714" y2="78400"/>
                          <a14:foregroundMark x1="84429" y1="96200" x2="84429" y2="96200"/>
                          <a14:foregroundMark x1="43571" y1="71200" x2="43571" y2="71200"/>
                          <a14:foregroundMark x1="42571" y1="74200" x2="45000" y2="69800"/>
                          <a14:foregroundMark x1="45429" y1="64000" x2="45429" y2="64000"/>
                          <a14:foregroundMark x1="46571" y1="58600" x2="46571" y2="58600"/>
                          <a14:foregroundMark x1="44286" y1="55600" x2="44286" y2="55600"/>
                          <a14:foregroundMark x1="79429" y1="65400" x2="79429" y2="65400"/>
                          <a14:foregroundMark x1="75571" y1="61200" x2="75571" y2="61200"/>
                          <a14:foregroundMark x1="74714" y1="60400" x2="74714" y2="60400"/>
                          <a14:foregroundMark x1="76286" y1="62600" x2="76286" y2="62600"/>
                          <a14:foregroundMark x1="71000" y1="59200" x2="71000" y2="59200"/>
                          <a14:foregroundMark x1="73571" y1="60200" x2="73571" y2="60200"/>
                          <a14:foregroundMark x1="49286" y1="6800" x2="49286" y2="6800"/>
                          <a14:foregroundMark x1="54714" y1="7800" x2="54714" y2="7800"/>
                          <a14:foregroundMark x1="49286" y1="8600" x2="49286" y2="8600"/>
                          <a14:foregroundMark x1="59143" y1="6400" x2="59143" y2="6400"/>
                          <a14:foregroundMark x1="60286" y1="6200" x2="60286" y2="6200"/>
                          <a14:foregroundMark x1="65714" y1="6600" x2="65714" y2="6600"/>
                          <a14:foregroundMark x1="56714" y1="6200" x2="56714" y2="6200"/>
                          <a14:foregroundMark x1="53000" y1="6600" x2="53000" y2="6600"/>
                          <a14:foregroundMark x1="48714" y1="13000" x2="48714" y2="13000"/>
                          <a14:foregroundMark x1="48714" y1="14600" x2="48714" y2="14600"/>
                          <a14:foregroundMark x1="48857" y1="16800" x2="48857" y2="16800"/>
                          <a14:foregroundMark x1="48857" y1="19800" x2="48857" y2="19800"/>
                          <a14:foregroundMark x1="49000" y1="22200" x2="49000" y2="22200"/>
                          <a14:foregroundMark x1="49000" y1="24600" x2="49000" y2="24600"/>
                          <a14:foregroundMark x1="49143" y1="26400" x2="49143" y2="26400"/>
                          <a14:foregroundMark x1="49286" y1="29400" x2="49286" y2="29400"/>
                          <a14:foregroundMark x1="49143" y1="31800" x2="49143" y2="31800"/>
                          <a14:foregroundMark x1="49143" y1="34600" x2="49143" y2="35200"/>
                          <a14:foregroundMark x1="49143" y1="38200" x2="49143" y2="38600"/>
                          <a14:foregroundMark x1="49286" y1="40200" x2="49286" y2="40200"/>
                          <a14:foregroundMark x1="49571" y1="43200" x2="49571" y2="43200"/>
                          <a14:foregroundMark x1="49714" y1="45600" x2="49714" y2="45600"/>
                          <a14:foregroundMark x1="48571" y1="19000" x2="48429" y2="18600"/>
                          <a14:foregroundMark x1="48429" y1="14000" x2="48429" y2="14000"/>
                          <a14:foregroundMark x1="48429" y1="12600" x2="48429" y2="12600"/>
                          <a14:foregroundMark x1="48143" y1="10400" x2="48143" y2="10400"/>
                          <a14:foregroundMark x1="49000" y1="36600" x2="49000" y2="37200"/>
                          <a14:foregroundMark x1="49429" y1="40000" x2="49429" y2="40600"/>
                          <a14:foregroundMark x1="49714" y1="47200" x2="49714" y2="47200"/>
                          <a14:foregroundMark x1="49857" y1="49600" x2="49857" y2="49600"/>
                          <a14:foregroundMark x1="49857" y1="55600" x2="49857" y2="55600"/>
                          <a14:foregroundMark x1="80000" y1="65600" x2="80000" y2="65600"/>
                          <a14:foregroundMark x1="82714" y1="73800" x2="82714" y2="73800"/>
                          <a14:foregroundMark x1="83571" y1="79200" x2="83571" y2="79200"/>
                          <a14:foregroundMark x1="81571" y1="72000" x2="81571" y2="72000"/>
                          <a14:foregroundMark x1="81000" y1="69600" x2="81000" y2="69600"/>
                          <a14:foregroundMark x1="84429" y1="84800" x2="84429" y2="84800"/>
                          <a14:foregroundMark x1="84571" y1="90000" x2="84571" y2="90000"/>
                          <a14:foregroundMark x1="81429" y1="5200" x2="81429" y2="5200"/>
                          <a14:foregroundMark x1="88571" y1="4600" x2="88571" y2="4600"/>
                          <a14:foregroundMark x1="93429" y1="3400" x2="93429" y2="3400"/>
                          <a14:foregroundMark x1="94714" y1="4400" x2="94714" y2="4400"/>
                          <a14:foregroundMark x1="77286" y1="4800" x2="77286" y2="4800"/>
                          <a14:foregroundMark x1="76000" y1="5400" x2="76000" y2="5400"/>
                          <a14:foregroundMark x1="72429" y1="5800" x2="72429" y2="5800"/>
                          <a14:foregroundMark x1="68286" y1="5600" x2="68286" y2="5600"/>
                          <a14:foregroundMark x1="79286" y1="4800" x2="79286" y2="4800"/>
                          <a14:foregroundMark x1="89571" y1="4400" x2="89571" y2="4400"/>
                          <a14:foregroundMark x1="94143" y1="8200" x2="94143" y2="8200"/>
                          <a14:foregroundMark x1="51571" y1="60000" x2="51571" y2="60000"/>
                          <a14:foregroundMark x1="8429" y1="76200" x2="8429" y2="76200"/>
                          <a14:foregroundMark x1="3571" y1="65000" x2="3571" y2="65000"/>
                          <a14:foregroundMark x1="8571" y1="69200" x2="8571" y2="69200"/>
                          <a14:foregroundMark x1="8143" y1="70600" x2="8143" y2="70600"/>
                          <a14:foregroundMark x1="3000" y1="69400" x2="3000" y2="69400"/>
                          <a14:foregroundMark x1="4714" y1="76000" x2="4714" y2="76000"/>
                          <a14:foregroundMark x1="7571" y1="81800" x2="7571" y2="81800"/>
                          <a14:foregroundMark x1="7429" y1="83600" x2="7429" y2="83600"/>
                          <a14:foregroundMark x1="2714" y1="79600" x2="2714" y2="79600"/>
                          <a14:foregroundMark x1="3429" y1="83000" x2="3429" y2="83000"/>
                          <a14:foregroundMark x1="10571" y1="84000" x2="10571" y2="84000"/>
                          <a14:foregroundMark x1="11286" y1="78600" x2="11286" y2="78600"/>
                          <a14:foregroundMark x1="10857" y1="74800" x2="10857" y2="74800"/>
                          <a14:foregroundMark x1="6143" y1="55800" x2="6143" y2="55800"/>
                          <a14:foregroundMark x1="5429" y1="46800" x2="5429" y2="46800"/>
                          <a14:foregroundMark x1="5571" y1="56600" x2="5571" y2="56600"/>
                          <a14:foregroundMark x1="16714" y1="80000" x2="16714" y2="80000"/>
                          <a14:foregroundMark x1="40714" y1="85600" x2="40714" y2="85600"/>
                          <a14:foregroundMark x1="40571" y1="90000" x2="40571" y2="90000"/>
                          <a14:foregroundMark x1="41000" y1="82600" x2="41000" y2="82600"/>
                          <a14:foregroundMark x1="40571" y1="86600" x2="40571" y2="86600"/>
                          <a14:foregroundMark x1="40714" y1="89600" x2="40714" y2="89600"/>
                          <a14:foregroundMark x1="40714" y1="83600" x2="40714" y2="83600"/>
                          <a14:foregroundMark x1="17714" y1="77200" x2="17714" y2="77200"/>
                          <a14:foregroundMark x1="87429" y1="4000" x2="87429" y2="4000"/>
                          <a14:foregroundMark x1="86429" y1="4600" x2="86429" y2="4600"/>
                          <a14:foregroundMark x1="85714" y1="5000" x2="85714" y2="5000"/>
                          <a14:foregroundMark x1="64000" y1="5800" x2="64000" y2="5800"/>
                          <a14:backgroundMark x1="47571" y1="4600" x2="49571" y2="2600"/>
                          <a14:backgroundMark x1="50429" y1="3200" x2="51571" y2="3400"/>
                          <a14:backgroundMark x1="53000" y1="3800" x2="53000" y2="3800"/>
                          <a14:backgroundMark x1="61714" y1="1600" x2="61714" y2="1600"/>
                          <a14:backgroundMark x1="65000" y1="2600" x2="65000" y2="2600"/>
                          <a14:backgroundMark x1="74714" y1="1400" x2="74714" y2="1400"/>
                          <a14:backgroundMark x1="76571" y1="1800" x2="76571" y2="1800"/>
                          <a14:backgroundMark x1="75429" y1="3800" x2="75429" y2="3800"/>
                          <a14:backgroundMark x1="77286" y1="1800" x2="77286" y2="1800"/>
                          <a14:backgroundMark x1="78714" y1="2000" x2="78714" y2="2000"/>
                          <a14:backgroundMark x1="78714" y1="2000" x2="78714" y2="2000"/>
                          <a14:backgroundMark x1="84429" y1="1400" x2="84429" y2="1400"/>
                          <a14:backgroundMark x1="86143" y1="1800" x2="86429" y2="2200"/>
                          <a14:backgroundMark x1="87714" y1="2200" x2="87714" y2="2200"/>
                          <a14:backgroundMark x1="86286" y1="4400" x2="86286" y2="4400"/>
                          <a14:backgroundMark x1="88857" y1="1800" x2="88857" y2="1800"/>
                          <a14:backgroundMark x1="95143" y1="1000" x2="95143" y2="1000"/>
                          <a14:backgroundMark x1="97000" y1="3200" x2="97000" y2="3200"/>
                          <a14:backgroundMark x1="96429" y1="6600" x2="96429" y2="6600"/>
                          <a14:backgroundMark x1="97000" y1="7800" x2="97000" y2="7800"/>
                        </a14:backgroundRemoval>
                      </a14:imgEffect>
                    </a14:imgLayer>
                  </a14:imgProps>
                </a:ext>
                <a:ext uri="{28A0092B-C50C-407E-A947-70E740481C1C}">
                  <a14:useLocalDpi xmlns:a14="http://schemas.microsoft.com/office/drawing/2010/main" val="0"/>
                </a:ext>
              </a:extLst>
            </a:blip>
            <a:srcRect l="47086" t="-6463" r="-779" b="87337"/>
            <a:stretch/>
          </p:blipFill>
          <p:spPr>
            <a:xfrm>
              <a:off x="5855626" y="-119829"/>
              <a:ext cx="5927300" cy="1209103"/>
            </a:xfrm>
            <a:prstGeom prst="rect">
              <a:avLst/>
            </a:prstGeom>
          </p:spPr>
        </p:pic>
      </p:grpSp>
      <p:pic>
        <p:nvPicPr>
          <p:cNvPr id="20" name="Picture 12" descr="Ink, Think, Pair Share - Welcome!"/>
          <p:cNvPicPr>
            <a:picLocks noChangeAspect="1" noChangeArrowheads="1"/>
          </p:cNvPicPr>
          <p:nvPr/>
        </p:nvPicPr>
        <p:blipFill rotWithShape="1">
          <a:blip r:embed="rId6">
            <a:extLst>
              <a:ext uri="{28A0092B-C50C-407E-A947-70E740481C1C}">
                <a14:useLocalDpi xmlns:a14="http://schemas.microsoft.com/office/drawing/2010/main" val="0"/>
              </a:ext>
            </a:extLst>
          </a:blip>
          <a:srcRect b="67768"/>
          <a:stretch/>
        </p:blipFill>
        <p:spPr bwMode="auto">
          <a:xfrm>
            <a:off x="393446" y="2780676"/>
            <a:ext cx="2208127" cy="83820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0" descr="Ink, Think, Pair Share - Welcome!"/>
          <p:cNvPicPr>
            <a:picLocks noChangeAspect="1" noChangeArrowheads="1"/>
          </p:cNvPicPr>
          <p:nvPr/>
        </p:nvPicPr>
        <p:blipFill rotWithShape="1">
          <a:blip r:embed="rId6">
            <a:extLst>
              <a:ext uri="{28A0092B-C50C-407E-A947-70E740481C1C}">
                <a14:useLocalDpi xmlns:a14="http://schemas.microsoft.com/office/drawing/2010/main" val="0"/>
              </a:ext>
            </a:extLst>
          </a:blip>
          <a:srcRect t="35388" b="29105"/>
          <a:stretch/>
        </p:blipFill>
        <p:spPr bwMode="auto">
          <a:xfrm>
            <a:off x="393446" y="3959289"/>
            <a:ext cx="2208127" cy="85981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8" descr="Ink, Think, Pair Share - Welcome!"/>
          <p:cNvPicPr>
            <a:picLocks noChangeAspect="1" noChangeArrowheads="1"/>
          </p:cNvPicPr>
          <p:nvPr/>
        </p:nvPicPr>
        <p:blipFill rotWithShape="1">
          <a:blip r:embed="rId6">
            <a:extLst>
              <a:ext uri="{28A0092B-C50C-407E-A947-70E740481C1C}">
                <a14:useLocalDpi xmlns:a14="http://schemas.microsoft.com/office/drawing/2010/main" val="0"/>
              </a:ext>
            </a:extLst>
          </a:blip>
          <a:srcRect t="69639"/>
          <a:stretch/>
        </p:blipFill>
        <p:spPr bwMode="auto">
          <a:xfrm>
            <a:off x="306472" y="5375988"/>
            <a:ext cx="2084491" cy="137426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IMG_1582517675295_1582518075254">
            <a:extLst>
              <a:ext uri="{FF2B5EF4-FFF2-40B4-BE49-F238E27FC236}">
                <a16:creationId xmlns:a16="http://schemas.microsoft.com/office/drawing/2014/main" id="{274CE9D6-85AB-47A9-9E62-874FE9FCFD85}"/>
              </a:ext>
            </a:extLst>
          </p:cNvPr>
          <p:cNvPicPr>
            <a:picLocks noGrp="1" noChangeAspect="1"/>
          </p:cNvPicPr>
          <p:nvPr isPhoto="1"/>
        </p:nvPicPr>
        <p:blipFill>
          <a:blip r:embed="rId7" cstate="print">
            <a:lum bright="-6000"/>
            <a:extLst>
              <a:ext uri="{28A0092B-C50C-407E-A947-70E740481C1C}">
                <a14:useLocalDpi xmlns:a14="http://schemas.microsoft.com/office/drawing/2010/main" val="0"/>
              </a:ext>
            </a:extLst>
          </a:blip>
          <a:stretch>
            <a:fillRect/>
          </a:stretch>
        </p:blipFill>
        <p:spPr>
          <a:xfrm>
            <a:off x="10333952" y="162485"/>
            <a:ext cx="1660691" cy="1512664"/>
          </a:xfrm>
          <a:prstGeom prst="roundRect">
            <a:avLst>
              <a:gd name="adj" fmla="val 49675"/>
            </a:avLst>
          </a:prstGeom>
          <a:solidFill>
            <a:sysClr val="window" lastClr="FFFFFF">
              <a:lumMod val="95000"/>
            </a:sysClr>
          </a:solidFill>
          <a:ln>
            <a:noFill/>
          </a:ln>
          <a:effectLst>
            <a:outerShdw blurRad="50800" dist="38100" dir="5400000" algn="t" rotWithShape="0">
              <a:prstClr val="black">
                <a:alpha val="40000"/>
              </a:prstClr>
            </a:outerShdw>
          </a:effectLst>
        </p:spPr>
      </p:pic>
      <p:sp>
        <p:nvSpPr>
          <p:cNvPr id="14" name="TextBox 13">
            <a:extLst>
              <a:ext uri="{FF2B5EF4-FFF2-40B4-BE49-F238E27FC236}">
                <a16:creationId xmlns:a16="http://schemas.microsoft.com/office/drawing/2014/main" id="{B443BA95-8540-45D8-BD8D-C331960A9503}"/>
              </a:ext>
            </a:extLst>
          </p:cNvPr>
          <p:cNvSpPr txBox="1"/>
          <p:nvPr/>
        </p:nvSpPr>
        <p:spPr>
          <a:xfrm>
            <a:off x="3886382" y="1408736"/>
            <a:ext cx="6791288"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000000"/>
                </a:solidFill>
                <a:effectLst/>
                <a:uLnTx/>
                <a:uFillTx/>
                <a:latin typeface="#9Slide05 Brannboll Ny" panose="02000000000000000000" pitchFamily="2" charset="0"/>
                <a:ea typeface="DengXian"/>
                <a:cs typeface="+mn-cs"/>
              </a:rPr>
              <a:t>Nhiệm vụ: Hoàn thành phiếu bài tập số 1</a:t>
            </a:r>
            <a:r>
              <a:rPr kumimoji="0" lang="en-US" sz="3200" b="0" i="0" u="none" strike="noStrike" kern="1200" cap="none" spc="0" normalizeH="0" baseline="0" noProof="0" dirty="0">
                <a:ln>
                  <a:noFill/>
                </a:ln>
                <a:solidFill>
                  <a:srgbClr val="000000"/>
                </a:solidFill>
                <a:effectLst/>
                <a:uLnTx/>
                <a:uFillTx/>
                <a:latin typeface="#9Slide05 Brannboll Ny" panose="02000000000000000000" pitchFamily="2" charset="0"/>
                <a:ea typeface="DengXian"/>
                <a:cs typeface="+mn-cs"/>
              </a:rPr>
              <a:t>:</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270226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inVertical)">
                                      <p:cBhvr>
                                        <p:cTn id="31" dur="500"/>
                                        <p:tgtEl>
                                          <p:spTgt spid="22"/>
                                        </p:tgtEl>
                                      </p:cBhvr>
                                    </p:animEffect>
                                  </p:childTnLst>
                                </p:cTn>
                              </p:par>
                              <p:par>
                                <p:cTn id="32" presetID="16" presetClass="entr" presetSubtype="21"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barn(inVertical)">
                                      <p:cBhvr>
                                        <p:cTn id="34" dur="500"/>
                                        <p:tgtEl>
                                          <p:spTgt spid="21"/>
                                        </p:tgtEl>
                                      </p:cBhvr>
                                    </p:animEffect>
                                  </p:childTnLst>
                                </p:cTn>
                              </p:par>
                              <p:par>
                                <p:cTn id="35" presetID="16" presetClass="entr" presetSubtype="21"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inVertical)">
                                      <p:cBhvr>
                                        <p:cTn id="37" dur="500"/>
                                        <p:tgtEl>
                                          <p:spTgt spid="20"/>
                                        </p:tgtEl>
                                      </p:cBhvr>
                                    </p:animEffect>
                                  </p:childTnLst>
                                </p:cTn>
                              </p:par>
                              <p:par>
                                <p:cTn id="38" presetID="16" presetClass="entr" presetSubtype="21"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barn(inVertical)">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449AA5D-DBE9-80E4-0206-6535C44CCF9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Rectangle: Rounded Corners 1">
            <a:extLst>
              <a:ext uri="{FF2B5EF4-FFF2-40B4-BE49-F238E27FC236}">
                <a16:creationId xmlns:a16="http://schemas.microsoft.com/office/drawing/2014/main" id="{6001D228-CD30-42EA-82F0-AA2722772087}"/>
              </a:ext>
            </a:extLst>
          </p:cNvPr>
          <p:cNvSpPr/>
          <p:nvPr/>
        </p:nvSpPr>
        <p:spPr>
          <a:xfrm>
            <a:off x="431966" y="0"/>
            <a:ext cx="6888480" cy="1081190"/>
          </a:xfrm>
          <a:prstGeom prst="roundRect">
            <a:avLst/>
          </a:prstGeom>
          <a:solidFill>
            <a:schemeClr val="accent2">
              <a:lumMod val="20000"/>
              <a:lumOff val="80000"/>
            </a:schemeClr>
          </a:solidFill>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PHIẾU BÀI TẬP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(THẢO LUẬN NHÓM ĐÔI)</a:t>
            </a:r>
          </a:p>
        </p:txBody>
      </p:sp>
      <p:sp>
        <p:nvSpPr>
          <p:cNvPr id="10" name="TextBox 9">
            <a:extLst>
              <a:ext uri="{FF2B5EF4-FFF2-40B4-BE49-F238E27FC236}">
                <a16:creationId xmlns:a16="http://schemas.microsoft.com/office/drawing/2014/main" id="{CCB28E6A-3FE4-5630-E958-691DA62142E5}"/>
              </a:ext>
            </a:extLst>
          </p:cNvPr>
          <p:cNvSpPr txBox="1"/>
          <p:nvPr/>
        </p:nvSpPr>
        <p:spPr>
          <a:xfrm>
            <a:off x="242340" y="1150719"/>
            <a:ext cx="7267732" cy="5570756"/>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0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Những biện pháp để bảo vệ môi trường và tài nguyên thiên nhiên</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Tác dụng của biện pháp trồng cây xanh; bảo vệ rừng phòng hộ, rừng đặc dụng và trồng mới rừng sản xuất </a:t>
            </a:r>
            <a:r>
              <a:rPr lang="vi-VN" sz="2400" b="1" i="0" dirty="0">
                <a:solidFill>
                  <a:srgbClr val="000000"/>
                </a:solidFill>
                <a:effectLst/>
                <a:latin typeface="Times New Roman" panose="02020603050405020304" pitchFamily="18" charset="0"/>
                <a:cs typeface="Times New Roman" panose="02020603050405020304" pitchFamily="18" charset="0"/>
              </a:rPr>
              <a:t>(thông tin 1):</a:t>
            </a:r>
            <a:endParaRPr lang="vi-VN" sz="2400" b="0" i="0" dirty="0">
              <a:solidFill>
                <a:srgbClr val="000000"/>
              </a:solidFill>
              <a:effectLst/>
              <a:latin typeface="Times New Roman" panose="02020603050405020304" pitchFamily="18" charset="0"/>
              <a:cs typeface="Times New Roman" panose="02020603050405020304" pitchFamily="18" charset="0"/>
            </a:endParaRPr>
          </a:p>
          <a:p>
            <a:pPr algn="just"/>
            <a:r>
              <a:rPr lang="vi-VN" sz="2400" b="0" i="0" dirty="0">
                <a:solidFill>
                  <a:srgbClr val="000000"/>
                </a:solidFill>
                <a:effectLst/>
                <a:latin typeface="Times New Roman" panose="02020603050405020304" pitchFamily="18" charset="0"/>
                <a:cs typeface="Times New Roman" panose="02020603050405020304" pitchFamily="18" charset="0"/>
              </a:rPr>
              <a:t>+ Bảo vệ môi trường sinh thái, cải thiện cảnh quan và ứng phó với biến đổi khí hậu.</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Phát triển kinh tế xã hội; nâng cao chất lượng cuộc sống người dân và sự phát triển bền vững của đất nước.</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Tác dụng của biện pháp phát triển nền nông nghiệp hữu cơ </a:t>
            </a:r>
            <a:r>
              <a:rPr lang="vi-VN" sz="2400" b="1" i="0" dirty="0">
                <a:solidFill>
                  <a:srgbClr val="000000"/>
                </a:solidFill>
                <a:effectLst/>
                <a:latin typeface="Times New Roman" panose="02020603050405020304" pitchFamily="18" charset="0"/>
                <a:cs typeface="Times New Roman" panose="02020603050405020304" pitchFamily="18" charset="0"/>
              </a:rPr>
              <a:t>(thông tin 2):</a:t>
            </a:r>
            <a:endParaRPr lang="vi-VN" sz="2400" b="0" i="0" dirty="0">
              <a:solidFill>
                <a:srgbClr val="000000"/>
              </a:solidFill>
              <a:effectLst/>
              <a:latin typeface="Times New Roman" panose="02020603050405020304" pitchFamily="18" charset="0"/>
              <a:cs typeface="Times New Roman" panose="02020603050405020304" pitchFamily="18" charset="0"/>
            </a:endParaRPr>
          </a:p>
          <a:p>
            <a:pPr algn="just"/>
            <a:r>
              <a:rPr lang="vi-VN" sz="2400" b="1" i="0" dirty="0">
                <a:solidFill>
                  <a:srgbClr val="000000"/>
                </a:solidFill>
                <a:effectLst/>
                <a:latin typeface="Times New Roman" panose="02020603050405020304" pitchFamily="18" charset="0"/>
                <a:cs typeface="Times New Roman" panose="02020603050405020304" pitchFamily="18" charset="0"/>
              </a:rPr>
              <a:t>+ </a:t>
            </a:r>
            <a:r>
              <a:rPr lang="vi-VN" sz="2400" b="0" i="0" dirty="0">
                <a:solidFill>
                  <a:srgbClr val="000000"/>
                </a:solidFill>
                <a:effectLst/>
                <a:latin typeface="Times New Roman" panose="02020603050405020304" pitchFamily="18" charset="0"/>
                <a:cs typeface="Times New Roman" panose="02020603050405020304" pitchFamily="18" charset="0"/>
              </a:rPr>
              <a:t>Hạn chế tối đa các hoá chất gây độc hại cho cây trồng và môi trường sống như: phân hoá học, thuốc trừ sâu, thuốc diệt cỏ, thuốc kích thích tăng trưởng, tăng trọng, hoá chất bảo quản...</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Góp phần cải tạo môi trường đất.</a:t>
            </a:r>
          </a:p>
        </p:txBody>
      </p:sp>
      <p:sp>
        <p:nvSpPr>
          <p:cNvPr id="3" name="TextBox 2">
            <a:extLst>
              <a:ext uri="{FF2B5EF4-FFF2-40B4-BE49-F238E27FC236}">
                <a16:creationId xmlns:a16="http://schemas.microsoft.com/office/drawing/2014/main" id="{152BD183-379E-C306-D7E1-1291A7C86331}"/>
              </a:ext>
            </a:extLst>
          </p:cNvPr>
          <p:cNvSpPr txBox="1"/>
          <p:nvPr/>
        </p:nvSpPr>
        <p:spPr>
          <a:xfrm>
            <a:off x="7659973" y="966053"/>
            <a:ext cx="4403359" cy="5940088"/>
          </a:xfrm>
          <a:prstGeom prst="rect">
            <a:avLst/>
          </a:prstGeom>
          <a:noFill/>
        </p:spPr>
        <p:txBody>
          <a:bodyPr wrap="square">
            <a:spAutoFit/>
          </a:bodyPr>
          <a:lstStyle/>
          <a:p>
            <a:pPr algn="just"/>
            <a:r>
              <a:rPr lang="vi-VN" sz="2000" b="1" i="0" dirty="0">
                <a:solidFill>
                  <a:srgbClr val="FF0000"/>
                </a:solidFill>
                <a:effectLst/>
                <a:latin typeface="Times New Roman" panose="02020603050405020304" pitchFamily="18" charset="0"/>
                <a:cs typeface="Times New Roman" panose="02020603050405020304" pitchFamily="18" charset="0"/>
              </a:rPr>
              <a:t>Một số biện pháp khác để bảo vệ môi trường và tài nguyên thiên nhiên</a:t>
            </a:r>
          </a:p>
          <a:p>
            <a:pPr algn="just"/>
            <a:r>
              <a:rPr lang="vi-VN" sz="2000" b="0" i="0" dirty="0">
                <a:solidFill>
                  <a:srgbClr val="000000"/>
                </a:solidFill>
                <a:effectLst/>
                <a:latin typeface="Times New Roman" panose="02020603050405020304" pitchFamily="18" charset="0"/>
                <a:cs typeface="Times New Roman" panose="02020603050405020304" pitchFamily="18" charset="0"/>
              </a:rPr>
              <a:t>+ Chấp hành các quy định pháp luật về bảo vệ tài nguyên, môi trường.</a:t>
            </a:r>
          </a:p>
          <a:p>
            <a:pPr algn="just"/>
            <a:r>
              <a:rPr lang="vi-VN" sz="2000" b="0" i="0" dirty="0">
                <a:solidFill>
                  <a:srgbClr val="000000"/>
                </a:solidFill>
                <a:effectLst/>
                <a:latin typeface="Times New Roman" panose="02020603050405020304" pitchFamily="18" charset="0"/>
                <a:cs typeface="Times New Roman" panose="02020603050405020304" pitchFamily="18" charset="0"/>
              </a:rPr>
              <a:t>+ Tích cực tham gia vào các phong trào, hoạt động bảo vệ môi trường tại địa phương.</a:t>
            </a:r>
          </a:p>
          <a:p>
            <a:pPr algn="just"/>
            <a:r>
              <a:rPr lang="vi-VN" sz="2000" b="0" i="0" dirty="0">
                <a:solidFill>
                  <a:srgbClr val="000000"/>
                </a:solidFill>
                <a:effectLst/>
                <a:latin typeface="Times New Roman" panose="02020603050405020304" pitchFamily="18" charset="0"/>
                <a:cs typeface="Times New Roman" panose="02020603050405020304" pitchFamily="18" charset="0"/>
              </a:rPr>
              <a:t>+ Thường xuyên tổ chức tuyên truyền nâng cao nhận thức bảo vệ môi trường cho người dân, cộng đồng, doanh nghiệp, thực hiện tăng trưởng xanh, phát triển kinh tế ít chất thải, kinh tế tuần hoàn, trồng rừng,..</a:t>
            </a:r>
          </a:p>
          <a:p>
            <a:pPr algn="just"/>
            <a:r>
              <a:rPr lang="vi-VN" sz="2000" b="0" i="0" dirty="0">
                <a:solidFill>
                  <a:srgbClr val="000000"/>
                </a:solidFill>
                <a:effectLst/>
                <a:latin typeface="Times New Roman" panose="02020603050405020304" pitchFamily="18" charset="0"/>
                <a:cs typeface="Times New Roman" panose="02020603050405020304" pitchFamily="18" charset="0"/>
              </a:rPr>
              <a:t>+ Nghiêm cấm mọi hoạt động làm suy kiệt nguồn tài nguyên, huỷ hoại môi trường.</a:t>
            </a:r>
          </a:p>
          <a:p>
            <a:pPr algn="just"/>
            <a:r>
              <a:rPr lang="vi-VN" sz="2000" b="0" i="0" dirty="0">
                <a:solidFill>
                  <a:srgbClr val="000000"/>
                </a:solidFill>
                <a:effectLst/>
                <a:latin typeface="Times New Roman" panose="02020603050405020304" pitchFamily="18" charset="0"/>
                <a:cs typeface="Times New Roman" panose="02020603050405020304" pitchFamily="18" charset="0"/>
              </a:rPr>
              <a:t>+ Phê phán, đấu tranh với các hành vi gây ô nhiễm môi trường và phá hoại tài nguyên thiên nhiên.</a:t>
            </a:r>
          </a:p>
        </p:txBody>
      </p:sp>
    </p:spTree>
    <p:extLst>
      <p:ext uri="{BB962C8B-B14F-4D97-AF65-F5344CB8AC3E}">
        <p14:creationId xmlns:p14="http://schemas.microsoft.com/office/powerpoint/2010/main" val="3621794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449AA5D-DBE9-80E4-0206-6535C44CCF93}"/>
              </a:ext>
            </a:extLst>
          </p:cNvPr>
          <p:cNvSpPr>
            <a:spLocks noGrp="1"/>
          </p:cNvSpPr>
          <p:nvPr>
            <p:ph type="ftr" sz="quarter" idx="11"/>
          </p:nvPr>
        </p:nvSpPr>
        <p:spPr/>
        <p:txBody>
          <a:bodyPr/>
          <a:lstStyle/>
          <a:p>
            <a:endParaRPr lang="en-US">
              <a:solidFill>
                <a:prstClr val="black">
                  <a:tint val="75000"/>
                </a:prstClr>
              </a:solidFill>
            </a:endParaRPr>
          </a:p>
        </p:txBody>
      </p:sp>
      <p:pic>
        <p:nvPicPr>
          <p:cNvPr id="5" name="Picture 4">
            <a:extLst>
              <a:ext uri="{FF2B5EF4-FFF2-40B4-BE49-F238E27FC236}">
                <a16:creationId xmlns:a16="http://schemas.microsoft.com/office/drawing/2014/main" id="{FB797DDC-4E5E-7439-362C-8E33502072FC}"/>
              </a:ext>
            </a:extLst>
          </p:cNvPr>
          <p:cNvPicPr>
            <a:picLocks noChangeAspect="1"/>
          </p:cNvPicPr>
          <p:nvPr/>
        </p:nvPicPr>
        <p:blipFill>
          <a:blip r:embed="rId2"/>
          <a:stretch>
            <a:fillRect/>
          </a:stretch>
        </p:blipFill>
        <p:spPr>
          <a:xfrm>
            <a:off x="0" y="30480"/>
            <a:ext cx="12192000" cy="6797040"/>
          </a:xfrm>
          <a:prstGeom prst="rect">
            <a:avLst/>
          </a:prstGeom>
        </p:spPr>
      </p:pic>
      <p:sp>
        <p:nvSpPr>
          <p:cNvPr id="6" name="Rectangle: Rounded Corners 1">
            <a:extLst>
              <a:ext uri="{FF2B5EF4-FFF2-40B4-BE49-F238E27FC236}">
                <a16:creationId xmlns:a16="http://schemas.microsoft.com/office/drawing/2014/main" id="{6001D228-CD30-42EA-82F0-AA2722772087}"/>
              </a:ext>
            </a:extLst>
          </p:cNvPr>
          <p:cNvSpPr/>
          <p:nvPr/>
        </p:nvSpPr>
        <p:spPr>
          <a:xfrm>
            <a:off x="2419003" y="194888"/>
            <a:ext cx="6888480" cy="1300480"/>
          </a:xfrm>
          <a:prstGeom prst="roundRect">
            <a:avLst/>
          </a:prstGeom>
          <a:solidFill>
            <a:schemeClr val="accent2">
              <a:lumMod val="20000"/>
              <a:lumOff val="80000"/>
            </a:schemeClr>
          </a:solidFill>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PHIẾU BÀI TẬP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(THẢO LUẬN NHÓM ĐÔI)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9Slide05 Brannboll Ny" panose="02000000000000000000" pitchFamily="2" charset="0"/>
                <a:ea typeface="Times New Roman" panose="02020603050405020304" pitchFamily="18" charset="0"/>
                <a:cs typeface="Times New Roman" pitchFamily="18" charset="0"/>
              </a:rPr>
              <a:t> </a:t>
            </a:r>
          </a:p>
        </p:txBody>
      </p:sp>
      <p:sp>
        <p:nvSpPr>
          <p:cNvPr id="8" name="TextBox 7">
            <a:extLst>
              <a:ext uri="{FF2B5EF4-FFF2-40B4-BE49-F238E27FC236}">
                <a16:creationId xmlns:a16="http://schemas.microsoft.com/office/drawing/2014/main" id="{1C340101-67C0-8E90-699E-81688B337D22}"/>
              </a:ext>
            </a:extLst>
          </p:cNvPr>
          <p:cNvSpPr txBox="1"/>
          <p:nvPr/>
        </p:nvSpPr>
        <p:spPr>
          <a:xfrm>
            <a:off x="1424065" y="1659776"/>
            <a:ext cx="10433155" cy="4893647"/>
          </a:xfrm>
          <a:prstGeom prst="rect">
            <a:avLst/>
          </a:prstGeom>
          <a:noFill/>
        </p:spPr>
        <p:txBody>
          <a:bodyPr wrap="square">
            <a:spAutoFit/>
          </a:bodyPr>
          <a:lstStyle/>
          <a:p>
            <a:pPr algn="just"/>
            <a:r>
              <a:rPr lang="vi-VN" sz="2400" b="1" i="0" dirty="0">
                <a:solidFill>
                  <a:srgbClr val="FF0000"/>
                </a:solidFill>
                <a:effectLst/>
                <a:latin typeface="Times New Roman" panose="02020603050405020304" pitchFamily="18" charset="0"/>
                <a:cs typeface="Times New Roman" panose="02020603050405020304" pitchFamily="18" charset="0"/>
              </a:rPr>
              <a:t>Một số biện pháp cụ thể để bảo vệ môi trường và tài nguyên thiên nhiên</a:t>
            </a:r>
            <a:r>
              <a:rPr lang="en-US" sz="2400" b="1" i="0" dirty="0">
                <a:solidFill>
                  <a:srgbClr val="FF0000"/>
                </a:solidFill>
                <a:effectLst/>
                <a:latin typeface="Times New Roman" panose="02020603050405020304" pitchFamily="18" charset="0"/>
                <a:cs typeface="Times New Roman" panose="02020603050405020304" pitchFamily="18" charset="0"/>
              </a:rPr>
              <a:t> ở </a:t>
            </a:r>
            <a:r>
              <a:rPr lang="en-US" sz="2400" b="1" i="0" dirty="0" err="1">
                <a:solidFill>
                  <a:srgbClr val="FF0000"/>
                </a:solidFill>
                <a:effectLst/>
                <a:latin typeface="Times New Roman" panose="02020603050405020304" pitchFamily="18" charset="0"/>
                <a:cs typeface="Times New Roman" panose="02020603050405020304" pitchFamily="18" charset="0"/>
              </a:rPr>
              <a:t>địa</a:t>
            </a:r>
            <a:r>
              <a:rPr lang="en-US" sz="2400" b="1" i="0" dirty="0">
                <a:solidFill>
                  <a:srgbClr val="FF0000"/>
                </a:solidFill>
                <a:effectLst/>
                <a:latin typeface="Times New Roman" panose="02020603050405020304" pitchFamily="18" charset="0"/>
                <a:cs typeface="Times New Roman" panose="02020603050405020304" pitchFamily="18" charset="0"/>
              </a:rPr>
              <a:t> </a:t>
            </a:r>
            <a:r>
              <a:rPr lang="en-US" sz="2400" b="1" i="0" dirty="0" err="1">
                <a:solidFill>
                  <a:srgbClr val="FF0000"/>
                </a:solidFill>
                <a:effectLst/>
                <a:latin typeface="Times New Roman" panose="02020603050405020304" pitchFamily="18" charset="0"/>
                <a:cs typeface="Times New Roman" panose="02020603050405020304" pitchFamily="18" charset="0"/>
              </a:rPr>
              <a:t>phương</a:t>
            </a:r>
            <a:r>
              <a:rPr lang="en-US" sz="2400" b="1" i="0" dirty="0">
                <a:solidFill>
                  <a:srgbClr val="FF0000"/>
                </a:solidFill>
                <a:effectLst/>
                <a:latin typeface="Times New Roman" panose="02020603050405020304" pitchFamily="18" charset="0"/>
                <a:cs typeface="Times New Roman" panose="02020603050405020304" pitchFamily="18" charset="0"/>
              </a:rPr>
              <a:t> </a:t>
            </a:r>
            <a:r>
              <a:rPr lang="en-US" sz="2400" b="1" i="0" dirty="0" err="1">
                <a:solidFill>
                  <a:srgbClr val="FF0000"/>
                </a:solidFill>
                <a:effectLst/>
                <a:latin typeface="Times New Roman" panose="02020603050405020304" pitchFamily="18" charset="0"/>
                <a:cs typeface="Times New Roman" panose="02020603050405020304" pitchFamily="18" charset="0"/>
              </a:rPr>
              <a:t>em</a:t>
            </a:r>
            <a:r>
              <a:rPr lang="vi-VN" sz="2400" b="1" i="0" dirty="0">
                <a:solidFill>
                  <a:srgbClr val="FF0000"/>
                </a:solidFill>
                <a:effectLst/>
                <a:latin typeface="Times New Roman" panose="02020603050405020304" pitchFamily="18" charset="0"/>
                <a:cs typeface="Times New Roman" panose="02020603050405020304" pitchFamily="18" charset="0"/>
              </a:rPr>
              <a:t>:</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Không xả rác bừa bãi;</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Hạn chế sử dụng túi ni lông, đồ nhựa;</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Tiết kiệm điện, nước,...</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Nghiêm túc chấp hành các quy định của pháp luật về bảo vệ môi trường và tài nguyên thiên nhiên;</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Phê phán, đấu tranh, góp ý với những hành vi gây ô nhiễm môi trường và phá hoại tài nguyên thiên nhiên (phá rừng, săn bắt động vật trái phép,...).</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Tích cực hưởng ứng, tham gia các phong trào, hoạt động bảo vệ môi trường tại địa phương. Ví dụ: hưởng ứng phong trào Ngày Trái Đất; tham gia các hoạt động dọn dẹp rác thải tại địa phương; tham gia Ngày hội “Môi trường Xanh – Nếp sống xanh”,…</a:t>
            </a:r>
          </a:p>
        </p:txBody>
      </p:sp>
    </p:spTree>
    <p:extLst>
      <p:ext uri="{BB962C8B-B14F-4D97-AF65-F5344CB8AC3E}">
        <p14:creationId xmlns:p14="http://schemas.microsoft.com/office/powerpoint/2010/main" val="405183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26F44A5-92A8-48E6-8F29-7E57BC15F2AC}"/>
              </a:ext>
            </a:extLst>
          </p:cNvPr>
          <p:cNvPicPr>
            <a:picLocks noChangeAspect="1"/>
          </p:cNvPicPr>
          <p:nvPr/>
        </p:nvPicPr>
        <p:blipFill>
          <a:blip r:embed="rId2"/>
          <a:stretch>
            <a:fillRect/>
          </a:stretch>
        </p:blipFill>
        <p:spPr>
          <a:xfrm>
            <a:off x="0" y="32269"/>
            <a:ext cx="12192000" cy="6793462"/>
          </a:xfrm>
          <a:prstGeom prst="rect">
            <a:avLst/>
          </a:prstGeom>
        </p:spPr>
      </p:pic>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8" name="图片 3"/>
          <p:cNvPicPr>
            <a:picLocks noChangeAspect="1"/>
          </p:cNvPicPr>
          <p:nvPr/>
        </p:nvPicPr>
        <p:blipFill rotWithShape="1">
          <a:blip r:embed="rId3">
            <a:extLst>
              <a:ext uri="{28A0092B-C50C-407E-A947-70E740481C1C}">
                <a14:useLocalDpi xmlns:a14="http://schemas.microsoft.com/office/drawing/2010/main" val="0"/>
              </a:ext>
            </a:extLst>
          </a:blip>
          <a:srcRect l="3466" r="34400" b="5897"/>
          <a:stretch/>
        </p:blipFill>
        <p:spPr>
          <a:xfrm>
            <a:off x="168443" y="986156"/>
            <a:ext cx="12192000" cy="2663423"/>
          </a:xfrm>
          <a:prstGeom prst="rect">
            <a:avLst/>
          </a:prstGeom>
        </p:spPr>
      </p:pic>
      <p:grpSp>
        <p:nvGrpSpPr>
          <p:cNvPr id="3" name="Group 2"/>
          <p:cNvGrpSpPr/>
          <p:nvPr/>
        </p:nvGrpSpPr>
        <p:grpSpPr>
          <a:xfrm>
            <a:off x="594179" y="419827"/>
            <a:ext cx="4348456" cy="6707996"/>
            <a:chOff x="385137" y="57164"/>
            <a:chExt cx="4348456" cy="6707996"/>
          </a:xfrm>
        </p:grpSpPr>
        <p:grpSp>
          <p:nvGrpSpPr>
            <p:cNvPr id="2" name="Group 1"/>
            <p:cNvGrpSpPr/>
            <p:nvPr/>
          </p:nvGrpSpPr>
          <p:grpSpPr>
            <a:xfrm>
              <a:off x="385137" y="57164"/>
              <a:ext cx="2820187" cy="6584741"/>
              <a:chOff x="380638" y="180419"/>
              <a:chExt cx="2820187" cy="6584741"/>
            </a:xfrm>
          </p:grpSpPr>
          <p:pic>
            <p:nvPicPr>
              <p:cNvPr id="6" name="图片 7"/>
              <p:cNvPicPr>
                <a:picLocks noChangeAspect="1"/>
              </p:cNvPicPr>
              <p:nvPr/>
            </p:nvPicPr>
            <p:blipFill rotWithShape="1">
              <a:blip r:embed="rId4">
                <a:extLst>
                  <a:ext uri="{28A0092B-C50C-407E-A947-70E740481C1C}">
                    <a14:useLocalDpi xmlns:a14="http://schemas.microsoft.com/office/drawing/2010/main" val="0"/>
                  </a:ext>
                </a:extLst>
              </a:blip>
              <a:srcRect l="65866" t="43141" r="16000" b="18696"/>
              <a:stretch/>
            </p:blipFill>
            <p:spPr>
              <a:xfrm>
                <a:off x="1266820" y="3143138"/>
                <a:ext cx="1934005" cy="2289520"/>
              </a:xfrm>
              <a:prstGeom prst="rect">
                <a:avLst/>
              </a:prstGeom>
            </p:spPr>
          </p:pic>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77867" t="20385" r="6933" b="5896"/>
              <a:stretch/>
            </p:blipFill>
            <p:spPr>
              <a:xfrm>
                <a:off x="380638" y="180419"/>
                <a:ext cx="1853184" cy="6584741"/>
              </a:xfrm>
              <a:prstGeom prst="rect">
                <a:avLst/>
              </a:prstGeom>
            </p:spPr>
          </p:pic>
        </p:grpSp>
        <p:pic>
          <p:nvPicPr>
            <p:cNvPr id="11" name="Picture 2" descr="http://photos.myjoyonline.com/photos/news/201311/6579331693860_200143784020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1636" y="5226302"/>
              <a:ext cx="3031957" cy="153885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pic>
        <p:nvPicPr>
          <p:cNvPr id="13" name="Picture 4" descr="https://gatorball.files.wordpress.com/2011/03/hybrid-10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77784" y="3436670"/>
            <a:ext cx="3964048" cy="24427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4508485-D363-993A-E7BB-441B8BC03204}"/>
              </a:ext>
            </a:extLst>
          </p:cNvPr>
          <p:cNvSpPr txBox="1"/>
          <p:nvPr/>
        </p:nvSpPr>
        <p:spPr>
          <a:xfrm>
            <a:off x="2319086" y="1570995"/>
            <a:ext cx="9483170" cy="2441246"/>
          </a:xfrm>
          <a:prstGeom prst="rect">
            <a:avLst/>
          </a:prstGeom>
          <a:noFill/>
        </p:spPr>
        <p:txBody>
          <a:bodyPr wrap="square">
            <a:spAutoFit/>
          </a:bodyPr>
          <a:lstStyle/>
          <a:p>
            <a:pPr algn="just">
              <a:lnSpc>
                <a:spcPct val="107000"/>
              </a:lnSpc>
              <a:spcBef>
                <a:spcPts val="300"/>
              </a:spcBef>
              <a:spcAft>
                <a:spcPts val="800"/>
              </a:spcAft>
            </a:pP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4.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Trách</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nhiệm</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của</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học</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sinh</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trong</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việc</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bảo</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vệ</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môi</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trường</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và</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tài</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nguyên</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thiên</a:t>
            </a:r>
            <a:r>
              <a:rPr lang="en-US" sz="4800" dirty="0">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 </a:t>
            </a:r>
            <a:r>
              <a:rPr lang="en-US" sz="4800" dirty="0" err="1">
                <a:solidFill>
                  <a:srgbClr val="FF0000"/>
                </a:solidFill>
                <a:latin typeface="#9Slide05 Brannboll Ny" panose="02000000000000000000" pitchFamily="2" charset="0"/>
                <a:ea typeface="Calibri" panose="020F0502020204030204" pitchFamily="34" charset="0"/>
                <a:cs typeface="Times New Roman" panose="02020603050405020304" pitchFamily="18" charset="0"/>
              </a:rPr>
              <a:t>nhiên</a:t>
            </a:r>
            <a:endParaRPr lang="en-US" sz="4800" dirty="0">
              <a:solidFill>
                <a:srgbClr val="FF0000"/>
              </a:solidFill>
              <a:effectLst/>
              <a:latin typeface="#9Slide05 Brannboll Ny" panose="020000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46585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7E3DAA-E396-4FAE-B7AB-11C4DEC10C14}"/>
              </a:ext>
            </a:extLst>
          </p:cNvPr>
          <p:cNvPicPr>
            <a:picLocks noChangeAspect="1"/>
          </p:cNvPicPr>
          <p:nvPr/>
        </p:nvPicPr>
        <p:blipFill>
          <a:blip r:embed="rId3"/>
          <a:stretch>
            <a:fillRect/>
          </a:stretch>
        </p:blipFill>
        <p:spPr>
          <a:xfrm>
            <a:off x="0" y="0"/>
            <a:ext cx="12192000" cy="6857999"/>
          </a:xfrm>
          <a:prstGeom prst="rect">
            <a:avLst/>
          </a:prstGeom>
        </p:spPr>
      </p:pic>
      <p:pic>
        <p:nvPicPr>
          <p:cNvPr id="2" name="图片 6">
            <a:extLst>
              <a:ext uri="{FF2B5EF4-FFF2-40B4-BE49-F238E27FC236}">
                <a16:creationId xmlns:a16="http://schemas.microsoft.com/office/drawing/2014/main" id="{FB6E761C-C8D6-4D13-BAE7-1C1FF426AB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102" y="2792936"/>
            <a:ext cx="1774413" cy="3955199"/>
          </a:xfrm>
          <a:prstGeom prst="rect">
            <a:avLst/>
          </a:prstGeom>
        </p:spPr>
      </p:pic>
      <p:pic>
        <p:nvPicPr>
          <p:cNvPr id="5" name="图片 2">
            <a:extLst>
              <a:ext uri="{FF2B5EF4-FFF2-40B4-BE49-F238E27FC236}">
                <a16:creationId xmlns:a16="http://schemas.microsoft.com/office/drawing/2014/main" id="{011E1504-3C29-4E22-BF62-C8AC9D8599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05722" y="-134300"/>
            <a:ext cx="1694696" cy="1346220"/>
          </a:xfrm>
          <a:prstGeom prst="rect">
            <a:avLst/>
          </a:prstGeom>
        </p:spPr>
      </p:pic>
      <p:pic>
        <p:nvPicPr>
          <p:cNvPr id="6" name="图片 66">
            <a:extLst>
              <a:ext uri="{FF2B5EF4-FFF2-40B4-BE49-F238E27FC236}">
                <a16:creationId xmlns:a16="http://schemas.microsoft.com/office/drawing/2014/main" id="{E0106C5C-2049-42A2-8771-7304C6CFFC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92499" y="-20430"/>
            <a:ext cx="5443575" cy="970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7">
            <a:extLst>
              <a:ext uri="{FF2B5EF4-FFF2-40B4-BE49-F238E27FC236}">
                <a16:creationId xmlns:a16="http://schemas.microsoft.com/office/drawing/2014/main" id="{F8A9EDE8-E157-499D-A393-DEEED3A6142A}"/>
              </a:ext>
            </a:extLst>
          </p:cNvPr>
          <p:cNvSpPr txBox="1">
            <a:spLocks noChangeArrowheads="1"/>
          </p:cNvSpPr>
          <p:nvPr/>
        </p:nvSpPr>
        <p:spPr bwMode="auto">
          <a:xfrm>
            <a:off x="4327370" y="198537"/>
            <a:ext cx="4345937" cy="66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THẢO LUẬN THEO BÀN</a:t>
            </a:r>
            <a:endParaRPr kumimoji="0" lang="en-US" altLang="en-US" sz="2000" b="0" i="0" u="none" strike="noStrike" kern="1200" cap="none" spc="0" normalizeH="0" baseline="0" noProof="0" dirty="0">
              <a:ln>
                <a:noFill/>
              </a:ln>
              <a:solidFill>
                <a:srgbClr val="5F5F5F"/>
              </a:solidFill>
              <a:effectLst/>
              <a:uLnTx/>
              <a:uFillTx/>
              <a:latin typeface="Times New Roman" panose="02020603050405020304" pitchFamily="18" charset="0"/>
              <a:ea typeface="+mn-ea"/>
              <a:cs typeface="Times New Roman" panose="02020603050405020304" pitchFamily="18" charset="0"/>
            </a:endParaRPr>
          </a:p>
        </p:txBody>
      </p:sp>
      <p:sp>
        <p:nvSpPr>
          <p:cNvPr id="71" name="Rectangle 3">
            <a:extLst>
              <a:ext uri="{FF2B5EF4-FFF2-40B4-BE49-F238E27FC236}">
                <a16:creationId xmlns:a16="http://schemas.microsoft.com/office/drawing/2014/main" id="{E5323453-9503-4AF1-B7FF-C1363B605A58}"/>
              </a:ext>
            </a:extLst>
          </p:cNvPr>
          <p:cNvSpPr>
            <a:spLocks noChangeArrowheads="1"/>
          </p:cNvSpPr>
          <p:nvPr/>
        </p:nvSpPr>
        <p:spPr bwMode="auto">
          <a:xfrm>
            <a:off x="545585" y="1937288"/>
            <a:ext cx="4064201" cy="3250711"/>
          </a:xfrm>
          <a:prstGeom prst="rect">
            <a:avLst/>
          </a:prstGeom>
          <a:solidFill>
            <a:srgbClr val="FFFFFF"/>
          </a:solidFill>
          <a:ln w="38100">
            <a:solidFill>
              <a:srgbClr val="000000"/>
            </a:solidFill>
            <a:miter lim="800000"/>
            <a:headEnd/>
            <a:tailEnd/>
          </a:ln>
        </p:spPr>
        <p:txBody>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DDDDDD"/>
              </a:solidFill>
              <a:effectLst/>
              <a:uLnTx/>
              <a:uFillTx/>
              <a:latin typeface="SVN-Vanilla Daisy Pro" panose="00000500000000000000" pitchFamily="2" charset="0"/>
              <a:ea typeface="+mn-ea"/>
              <a:cs typeface="+mn-cs"/>
            </a:endParaRPr>
          </a:p>
        </p:txBody>
      </p:sp>
      <p:sp>
        <p:nvSpPr>
          <p:cNvPr id="72" name="Rectangle 4">
            <a:extLst>
              <a:ext uri="{FF2B5EF4-FFF2-40B4-BE49-F238E27FC236}">
                <a16:creationId xmlns:a16="http://schemas.microsoft.com/office/drawing/2014/main" id="{EF80E8EB-E9B5-47E3-AC56-3E42E0E60D4C}"/>
              </a:ext>
            </a:extLst>
          </p:cNvPr>
          <p:cNvSpPr>
            <a:spLocks noChangeArrowheads="1"/>
          </p:cNvSpPr>
          <p:nvPr/>
        </p:nvSpPr>
        <p:spPr bwMode="auto">
          <a:xfrm>
            <a:off x="1693984" y="2906288"/>
            <a:ext cx="1931482" cy="1460949"/>
          </a:xfrm>
          <a:prstGeom prst="rect">
            <a:avLst/>
          </a:prstGeom>
          <a:solidFill>
            <a:srgbClr val="ED7D31">
              <a:lumMod val="40000"/>
              <a:lumOff val="60000"/>
            </a:srgbClr>
          </a:solidFill>
          <a:ln w="9525">
            <a:solidFill>
              <a:srgbClr val="000000"/>
            </a:solidFill>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Ý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kiến</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chung</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của</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cả</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nhóm</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về</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chủ</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đề</a:t>
            </a:r>
            <a:endPar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endParaRPr>
          </a:p>
        </p:txBody>
      </p:sp>
      <p:grpSp>
        <p:nvGrpSpPr>
          <p:cNvPr id="73" name="Group 72">
            <a:extLst>
              <a:ext uri="{FF2B5EF4-FFF2-40B4-BE49-F238E27FC236}">
                <a16:creationId xmlns:a16="http://schemas.microsoft.com/office/drawing/2014/main" id="{718663EA-35DE-4FF5-9CBD-FF8DD629FB8C}"/>
              </a:ext>
            </a:extLst>
          </p:cNvPr>
          <p:cNvGrpSpPr/>
          <p:nvPr/>
        </p:nvGrpSpPr>
        <p:grpSpPr>
          <a:xfrm>
            <a:off x="234149" y="1105107"/>
            <a:ext cx="4375638" cy="4082892"/>
            <a:chOff x="7704888" y="1384847"/>
            <a:chExt cx="4375638" cy="4082892"/>
          </a:xfrm>
        </p:grpSpPr>
        <p:sp>
          <p:nvSpPr>
            <p:cNvPr id="74" name="Text Box 5">
              <a:extLst>
                <a:ext uri="{FF2B5EF4-FFF2-40B4-BE49-F238E27FC236}">
                  <a16:creationId xmlns:a16="http://schemas.microsoft.com/office/drawing/2014/main" id="{B3268A6E-D207-4E53-9338-B5C33E35D6DB}"/>
                </a:ext>
              </a:extLst>
            </p:cNvPr>
            <p:cNvSpPr txBox="1">
              <a:spLocks noChangeArrowheads="1"/>
            </p:cNvSpPr>
            <p:nvPr/>
          </p:nvSpPr>
          <p:spPr bwMode="auto">
            <a:xfrm>
              <a:off x="9236075" y="2603499"/>
              <a:ext cx="2110546" cy="4710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a:ln>
                    <a:noFill/>
                  </a:ln>
                  <a:solidFill>
                    <a:srgbClr val="0C441B"/>
                  </a:solidFill>
                  <a:effectLst/>
                  <a:uLnTx/>
                  <a:uFillTx/>
                  <a:latin typeface="SVN-Vanilla Daisy Pro" panose="00000500000000000000" pitchFamily="2" charset="0"/>
                  <a:ea typeface="+mn-ea"/>
                  <a:cs typeface="+mn-cs"/>
                </a:rPr>
                <a:t>Viết</a:t>
              </a:r>
              <a:r>
                <a:rPr kumimoji="0" lang="en-US" altLang="en-US" sz="1800" b="0" i="0" u="none" strike="noStrike" kern="0" cap="none" spc="0" normalizeH="0" baseline="0" noProof="0">
                  <a:ln>
                    <a:noFill/>
                  </a:ln>
                  <a:solidFill>
                    <a:srgbClr val="DDDDDD"/>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a:ln>
                    <a:noFill/>
                  </a:ln>
                  <a:solidFill>
                    <a:srgbClr val="0C441B"/>
                  </a:solidFill>
                  <a:effectLst/>
                  <a:uLnTx/>
                  <a:uFillTx/>
                  <a:latin typeface="SVN-Vanilla Daisy Pro" panose="00000500000000000000" pitchFamily="2" charset="0"/>
                  <a:ea typeface="+mn-ea"/>
                  <a:cs typeface="+mn-cs"/>
                </a:rPr>
                <a:t>ý kiến cá nhân</a:t>
              </a:r>
            </a:p>
          </p:txBody>
        </p:sp>
        <p:sp>
          <p:nvSpPr>
            <p:cNvPr id="75" name="Line 6">
              <a:extLst>
                <a:ext uri="{FF2B5EF4-FFF2-40B4-BE49-F238E27FC236}">
                  <a16:creationId xmlns:a16="http://schemas.microsoft.com/office/drawing/2014/main" id="{ECB441F5-C0BD-40D2-A4C6-A81F38EDD35A}"/>
                </a:ext>
              </a:extLst>
            </p:cNvPr>
            <p:cNvSpPr>
              <a:spLocks noChangeShapeType="1"/>
            </p:cNvSpPr>
            <p:nvPr/>
          </p:nvSpPr>
          <p:spPr bwMode="auto">
            <a:xfrm flipV="1">
              <a:off x="11096206" y="2233638"/>
              <a:ext cx="984320" cy="952390"/>
            </a:xfrm>
            <a:prstGeom prst="line">
              <a:avLst/>
            </a:prstGeom>
            <a:noFill/>
            <a:ln w="38100">
              <a:solidFill>
                <a:srgbClr val="0C441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sz="1800" b="0" i="0" u="none" strike="noStrike" kern="1200" cap="none" spc="0" normalizeH="0" baseline="0" noProof="0">
                <a:ln>
                  <a:noFill/>
                </a:ln>
                <a:solidFill>
                  <a:srgbClr val="DDDDDD"/>
                </a:solidFill>
                <a:effectLst/>
                <a:uLnTx/>
                <a:uFillTx/>
                <a:latin typeface="SVN-Vanilla Daisy Pro" panose="00000500000000000000" pitchFamily="2" charset="0"/>
                <a:ea typeface="+mn-ea"/>
                <a:cs typeface="+mn-cs"/>
              </a:endParaRPr>
            </a:p>
          </p:txBody>
        </p:sp>
        <p:sp>
          <p:nvSpPr>
            <p:cNvPr id="76" name="Line 7">
              <a:extLst>
                <a:ext uri="{FF2B5EF4-FFF2-40B4-BE49-F238E27FC236}">
                  <a16:creationId xmlns:a16="http://schemas.microsoft.com/office/drawing/2014/main" id="{7955E8CE-FB95-400C-B3E9-B567D3FBB21D}"/>
                </a:ext>
              </a:extLst>
            </p:cNvPr>
            <p:cNvSpPr>
              <a:spLocks noChangeShapeType="1"/>
            </p:cNvSpPr>
            <p:nvPr/>
          </p:nvSpPr>
          <p:spPr bwMode="auto">
            <a:xfrm flipH="1">
              <a:off x="8040547" y="4643170"/>
              <a:ext cx="1165461" cy="824569"/>
            </a:xfrm>
            <a:prstGeom prst="line">
              <a:avLst/>
            </a:prstGeom>
            <a:noFill/>
            <a:ln w="38100">
              <a:solidFill>
                <a:srgbClr val="0C441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sz="1800" b="0" i="0" u="none" strike="noStrike" kern="1200" cap="none" spc="0" normalizeH="0" baseline="0" noProof="0">
                <a:ln>
                  <a:noFill/>
                </a:ln>
                <a:solidFill>
                  <a:srgbClr val="DDDDDD"/>
                </a:solidFill>
                <a:effectLst/>
                <a:uLnTx/>
                <a:uFillTx/>
                <a:latin typeface="SVN-Vanilla Daisy Pro" panose="00000500000000000000" pitchFamily="2" charset="0"/>
                <a:ea typeface="+mn-ea"/>
                <a:cs typeface="+mn-cs"/>
              </a:endParaRPr>
            </a:p>
          </p:txBody>
        </p:sp>
        <p:sp>
          <p:nvSpPr>
            <p:cNvPr id="77" name="Line 8">
              <a:extLst>
                <a:ext uri="{FF2B5EF4-FFF2-40B4-BE49-F238E27FC236}">
                  <a16:creationId xmlns:a16="http://schemas.microsoft.com/office/drawing/2014/main" id="{204D0040-29D6-458F-AEEC-1D998610049B}"/>
                </a:ext>
              </a:extLst>
            </p:cNvPr>
            <p:cNvSpPr>
              <a:spLocks noChangeShapeType="1"/>
            </p:cNvSpPr>
            <p:nvPr/>
          </p:nvSpPr>
          <p:spPr bwMode="auto">
            <a:xfrm flipH="1" flipV="1">
              <a:off x="8040548" y="2233638"/>
              <a:ext cx="1133156" cy="935530"/>
            </a:xfrm>
            <a:prstGeom prst="line">
              <a:avLst/>
            </a:prstGeom>
            <a:noFill/>
            <a:ln w="38100">
              <a:solidFill>
                <a:srgbClr val="0C441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sz="1800" b="0" i="0" u="none" strike="noStrike" kern="1200" cap="none" spc="0" normalizeH="0" baseline="0" noProof="0">
                <a:ln>
                  <a:noFill/>
                </a:ln>
                <a:solidFill>
                  <a:srgbClr val="DDDDDD"/>
                </a:solidFill>
                <a:effectLst/>
                <a:uLnTx/>
                <a:uFillTx/>
                <a:latin typeface="SVN-Vanilla Daisy Pro" panose="00000500000000000000" pitchFamily="2" charset="0"/>
                <a:ea typeface="+mn-ea"/>
                <a:cs typeface="+mn-cs"/>
              </a:endParaRPr>
            </a:p>
          </p:txBody>
        </p:sp>
        <p:sp>
          <p:nvSpPr>
            <p:cNvPr id="78" name="Line 9">
              <a:extLst>
                <a:ext uri="{FF2B5EF4-FFF2-40B4-BE49-F238E27FC236}">
                  <a16:creationId xmlns:a16="http://schemas.microsoft.com/office/drawing/2014/main" id="{FB4184A8-7ADB-4473-8A33-1B2CB66646B5}"/>
                </a:ext>
              </a:extLst>
            </p:cNvPr>
            <p:cNvSpPr>
              <a:spLocks noChangeShapeType="1"/>
            </p:cNvSpPr>
            <p:nvPr/>
          </p:nvSpPr>
          <p:spPr bwMode="auto">
            <a:xfrm>
              <a:off x="11096205" y="4643170"/>
              <a:ext cx="984320" cy="824569"/>
            </a:xfrm>
            <a:prstGeom prst="line">
              <a:avLst/>
            </a:prstGeom>
            <a:noFill/>
            <a:ln w="38100">
              <a:solidFill>
                <a:srgbClr val="0C441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sz="1800" b="0" i="0" u="none" strike="noStrike" kern="1200" cap="none" spc="0" normalizeH="0" baseline="0" noProof="0">
                <a:ln>
                  <a:noFill/>
                </a:ln>
                <a:solidFill>
                  <a:srgbClr val="DDDDDD"/>
                </a:solidFill>
                <a:effectLst/>
                <a:uLnTx/>
                <a:uFillTx/>
                <a:latin typeface="SVN-Vanilla Daisy Pro" panose="00000500000000000000" pitchFamily="2" charset="0"/>
                <a:ea typeface="+mn-ea"/>
                <a:cs typeface="+mn-cs"/>
              </a:endParaRPr>
            </a:p>
          </p:txBody>
        </p:sp>
        <p:sp>
          <p:nvSpPr>
            <p:cNvPr id="79" name="Oval 10">
              <a:extLst>
                <a:ext uri="{FF2B5EF4-FFF2-40B4-BE49-F238E27FC236}">
                  <a16:creationId xmlns:a16="http://schemas.microsoft.com/office/drawing/2014/main" id="{9563B8CE-EAE2-42B1-990B-34AC93D4DD29}"/>
                </a:ext>
              </a:extLst>
            </p:cNvPr>
            <p:cNvSpPr>
              <a:spLocks noChangeArrowheads="1"/>
            </p:cNvSpPr>
            <p:nvPr/>
          </p:nvSpPr>
          <p:spPr bwMode="auto">
            <a:xfrm>
              <a:off x="9951440" y="2343019"/>
              <a:ext cx="442862" cy="239811"/>
            </a:xfrm>
            <a:prstGeom prst="ellipse">
              <a:avLst/>
            </a:prstGeom>
            <a:solidFill>
              <a:srgbClr val="009999"/>
            </a:solidFill>
            <a:ln w="12700" cap="sq">
              <a:solidFill>
                <a:srgbClr val="DDDDDD"/>
              </a:solidFill>
              <a:round/>
              <a:headEnd type="none" w="sm" len="sm"/>
              <a:tailEnd type="none" w="sm" len="sm"/>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1</a:t>
              </a:r>
            </a:p>
          </p:txBody>
        </p:sp>
        <p:sp>
          <p:nvSpPr>
            <p:cNvPr id="80" name="Oval 11">
              <a:extLst>
                <a:ext uri="{FF2B5EF4-FFF2-40B4-BE49-F238E27FC236}">
                  <a16:creationId xmlns:a16="http://schemas.microsoft.com/office/drawing/2014/main" id="{A00020C0-3C9A-48E4-847C-6850AAF255D2}"/>
                </a:ext>
              </a:extLst>
            </p:cNvPr>
            <p:cNvSpPr>
              <a:spLocks noChangeArrowheads="1"/>
            </p:cNvSpPr>
            <p:nvPr/>
          </p:nvSpPr>
          <p:spPr bwMode="auto">
            <a:xfrm>
              <a:off x="9713167" y="5058345"/>
              <a:ext cx="427164" cy="255176"/>
            </a:xfrm>
            <a:prstGeom prst="ellipse">
              <a:avLst/>
            </a:prstGeom>
            <a:solidFill>
              <a:srgbClr val="009999"/>
            </a:solidFill>
            <a:ln w="12700" cap="sq">
              <a:solidFill>
                <a:srgbClr val="DDDDDD"/>
              </a:solidFill>
              <a:round/>
              <a:headEnd type="none" w="sm" len="sm"/>
              <a:tailEnd type="none" w="sm" len="sm"/>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3</a:t>
              </a:r>
            </a:p>
          </p:txBody>
        </p:sp>
        <p:sp>
          <p:nvSpPr>
            <p:cNvPr id="81" name="Oval 12">
              <a:extLst>
                <a:ext uri="{FF2B5EF4-FFF2-40B4-BE49-F238E27FC236}">
                  <a16:creationId xmlns:a16="http://schemas.microsoft.com/office/drawing/2014/main" id="{5F799674-F856-4917-90C0-435AAEBF5445}"/>
                </a:ext>
              </a:extLst>
            </p:cNvPr>
            <p:cNvSpPr>
              <a:spLocks noChangeArrowheads="1"/>
            </p:cNvSpPr>
            <p:nvPr/>
          </p:nvSpPr>
          <p:spPr bwMode="auto">
            <a:xfrm rot="5400000">
              <a:off x="8643644" y="3758078"/>
              <a:ext cx="480665" cy="276260"/>
            </a:xfrm>
            <a:prstGeom prst="ellipse">
              <a:avLst/>
            </a:prstGeom>
            <a:solidFill>
              <a:srgbClr val="009999"/>
            </a:solidFill>
            <a:ln w="12700" cap="sq">
              <a:solidFill>
                <a:srgbClr val="DDDDDD"/>
              </a:solidFill>
              <a:round/>
              <a:headEnd type="none" w="sm" len="sm"/>
              <a:tailEnd type="none" w="sm" len="sm"/>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en-US" sz="1800" b="0" i="0" u="none" strike="noStrike" kern="0" cap="none" spc="0" normalizeH="0" baseline="0" noProof="0">
                  <a:ln>
                    <a:noFill/>
                  </a:ln>
                  <a:solidFill>
                    <a:srgbClr val="DDDDDD"/>
                  </a:solidFill>
                  <a:effectLst/>
                  <a:uLnTx/>
                  <a:uFillTx/>
                  <a:latin typeface="SVN-Vanilla Daisy Pro" panose="00000500000000000000" pitchFamily="2" charset="0"/>
                  <a:ea typeface="+mn-ea"/>
                  <a:cs typeface="+mn-cs"/>
                </a:rPr>
                <a:t>4</a:t>
              </a:r>
            </a:p>
          </p:txBody>
        </p:sp>
        <p:sp>
          <p:nvSpPr>
            <p:cNvPr id="82" name="Oval 13">
              <a:extLst>
                <a:ext uri="{FF2B5EF4-FFF2-40B4-BE49-F238E27FC236}">
                  <a16:creationId xmlns:a16="http://schemas.microsoft.com/office/drawing/2014/main" id="{272DBE7F-E335-4FC9-A837-04741DB2015B}"/>
                </a:ext>
              </a:extLst>
            </p:cNvPr>
            <p:cNvSpPr>
              <a:spLocks noChangeArrowheads="1"/>
            </p:cNvSpPr>
            <p:nvPr/>
          </p:nvSpPr>
          <p:spPr bwMode="auto">
            <a:xfrm>
              <a:off x="11603404" y="3666690"/>
              <a:ext cx="345956" cy="469848"/>
            </a:xfrm>
            <a:prstGeom prst="ellipse">
              <a:avLst/>
            </a:prstGeom>
            <a:solidFill>
              <a:srgbClr val="009999"/>
            </a:solidFill>
            <a:ln w="12700" cap="sq">
              <a:solidFill>
                <a:srgbClr val="DDDDDD"/>
              </a:solidFill>
              <a:round/>
              <a:headEnd type="none" w="sm" len="sm"/>
              <a:tailEnd type="none" w="sm" len="sm"/>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2</a:t>
              </a:r>
            </a:p>
          </p:txBody>
        </p:sp>
        <p:sp>
          <p:nvSpPr>
            <p:cNvPr id="83" name="Text Box 14">
              <a:extLst>
                <a:ext uri="{FF2B5EF4-FFF2-40B4-BE49-F238E27FC236}">
                  <a16:creationId xmlns:a16="http://schemas.microsoft.com/office/drawing/2014/main" id="{DB8E3A78-D17F-4D8C-A680-585B9B6BCD9A}"/>
                </a:ext>
              </a:extLst>
            </p:cNvPr>
            <p:cNvSpPr txBox="1">
              <a:spLocks noChangeArrowheads="1"/>
            </p:cNvSpPr>
            <p:nvPr/>
          </p:nvSpPr>
          <p:spPr bwMode="auto">
            <a:xfrm>
              <a:off x="9106610" y="4722106"/>
              <a:ext cx="2110546" cy="27739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Viết</a:t>
              </a:r>
              <a:r>
                <a:rPr kumimoji="0"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ý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kiến</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cá</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nhân</a:t>
              </a:r>
              <a:endPar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endParaRPr>
            </a:p>
          </p:txBody>
        </p:sp>
        <p:sp>
          <p:nvSpPr>
            <p:cNvPr id="84" name="Text Box 15">
              <a:extLst>
                <a:ext uri="{FF2B5EF4-FFF2-40B4-BE49-F238E27FC236}">
                  <a16:creationId xmlns:a16="http://schemas.microsoft.com/office/drawing/2014/main" id="{6E206251-15F9-4566-9009-4165D5282E45}"/>
                </a:ext>
              </a:extLst>
            </p:cNvPr>
            <p:cNvSpPr txBox="1">
              <a:spLocks noChangeArrowheads="1"/>
            </p:cNvSpPr>
            <p:nvPr/>
          </p:nvSpPr>
          <p:spPr bwMode="auto">
            <a:xfrm rot="5400000">
              <a:off x="7262911" y="3663731"/>
              <a:ext cx="2276178" cy="513050"/>
            </a:xfrm>
            <a:prstGeom prst="rect">
              <a:avLst/>
            </a:prstGeom>
            <a:noFill/>
            <a:ln>
              <a:noFill/>
            </a:ln>
          </p:spPr>
          <p:txBody>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Viết</a:t>
              </a:r>
              <a:r>
                <a:rPr kumimoji="0"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ý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kiến</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cá</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nhân</a:t>
              </a:r>
              <a:endPar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endParaRPr>
            </a:p>
          </p:txBody>
        </p:sp>
        <p:sp>
          <p:nvSpPr>
            <p:cNvPr id="85" name="Text Box 16">
              <a:extLst>
                <a:ext uri="{FF2B5EF4-FFF2-40B4-BE49-F238E27FC236}">
                  <a16:creationId xmlns:a16="http://schemas.microsoft.com/office/drawing/2014/main" id="{575F0E6F-8728-4A9D-9F02-BE256D53550E}"/>
                </a:ext>
              </a:extLst>
            </p:cNvPr>
            <p:cNvSpPr txBox="1">
              <a:spLocks noChangeArrowheads="1"/>
            </p:cNvSpPr>
            <p:nvPr/>
          </p:nvSpPr>
          <p:spPr bwMode="auto">
            <a:xfrm rot="16200000">
              <a:off x="10429518" y="3437221"/>
              <a:ext cx="2186529" cy="519086"/>
            </a:xfrm>
            <a:prstGeom prst="rect">
              <a:avLst/>
            </a:prstGeom>
            <a:noFill/>
            <a:ln>
              <a:noFill/>
            </a:ln>
          </p:spPr>
          <p:txBody>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Viết</a:t>
              </a:r>
              <a:r>
                <a:rPr kumimoji="0"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ý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kiến</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cá</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nhân</a:t>
              </a:r>
              <a:endPar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endParaRPr>
            </a:p>
          </p:txBody>
        </p:sp>
        <p:sp>
          <p:nvSpPr>
            <p:cNvPr id="86" name="Rectangle 17">
              <a:extLst>
                <a:ext uri="{FF2B5EF4-FFF2-40B4-BE49-F238E27FC236}">
                  <a16:creationId xmlns:a16="http://schemas.microsoft.com/office/drawing/2014/main" id="{E0314C92-D417-4AB4-B835-1193AED47D74}"/>
                </a:ext>
              </a:extLst>
            </p:cNvPr>
            <p:cNvSpPr>
              <a:spLocks noChangeArrowheads="1"/>
            </p:cNvSpPr>
            <p:nvPr/>
          </p:nvSpPr>
          <p:spPr bwMode="auto">
            <a:xfrm>
              <a:off x="7704888" y="1384847"/>
              <a:ext cx="43756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0" cap="none" spc="0" normalizeH="0" baseline="0" noProof="0" dirty="0" err="1">
                  <a:ln>
                    <a:noFill/>
                  </a:ln>
                  <a:solidFill>
                    <a:srgbClr val="FF0000"/>
                  </a:solidFill>
                  <a:effectLst/>
                  <a:uLnTx/>
                  <a:uFillTx/>
                  <a:latin typeface="#9Slide05 Brannboll Ny" panose="02000000000000000000" pitchFamily="2" charset="0"/>
                  <a:ea typeface="+mn-ea"/>
                  <a:cs typeface="+mn-cs"/>
                </a:rPr>
                <a:t>Kĩ</a:t>
              </a:r>
              <a:r>
                <a:rPr kumimoji="0" lang="en-US" altLang="en-US" sz="3600" b="0" i="0" u="none" strike="noStrike" kern="0" cap="none" spc="0" normalizeH="0" baseline="0" noProof="0" dirty="0">
                  <a:ln>
                    <a:noFill/>
                  </a:ln>
                  <a:solidFill>
                    <a:srgbClr val="FF0000"/>
                  </a:solidFill>
                  <a:effectLst/>
                  <a:uLnTx/>
                  <a:uFillTx/>
                  <a:latin typeface="#9Slide05 Brannboll Ny" panose="02000000000000000000" pitchFamily="2" charset="0"/>
                  <a:ea typeface="+mn-ea"/>
                  <a:cs typeface="+mn-cs"/>
                </a:rPr>
                <a:t> </a:t>
              </a:r>
              <a:r>
                <a:rPr kumimoji="0" lang="en-US" altLang="en-US" sz="3600" b="0" i="0" u="none" strike="noStrike" kern="0" cap="none" spc="0" normalizeH="0" baseline="0" noProof="0" dirty="0" err="1">
                  <a:ln>
                    <a:noFill/>
                  </a:ln>
                  <a:solidFill>
                    <a:srgbClr val="FF0000"/>
                  </a:solidFill>
                  <a:effectLst/>
                  <a:uLnTx/>
                  <a:uFillTx/>
                  <a:latin typeface="#9Slide05 Brannboll Ny" panose="02000000000000000000" pitchFamily="2" charset="0"/>
                  <a:ea typeface="+mn-ea"/>
                  <a:cs typeface="+mn-cs"/>
                </a:rPr>
                <a:t>thuật</a:t>
              </a:r>
              <a:r>
                <a:rPr kumimoji="0" lang="en-US" altLang="en-US" sz="3600" b="0" i="0" u="none" strike="noStrike" kern="0" cap="none" spc="0" normalizeH="0" baseline="0" noProof="0" dirty="0">
                  <a:ln>
                    <a:noFill/>
                  </a:ln>
                  <a:solidFill>
                    <a:srgbClr val="FF0000"/>
                  </a:solidFill>
                  <a:effectLst/>
                  <a:uLnTx/>
                  <a:uFillTx/>
                  <a:latin typeface="#9Slide05 Brannboll Ny" panose="02000000000000000000" pitchFamily="2" charset="0"/>
                  <a:ea typeface="+mn-ea"/>
                  <a:cs typeface="+mn-cs"/>
                </a:rPr>
                <a:t> </a:t>
              </a:r>
              <a:r>
                <a:rPr kumimoji="0" lang="nl-NL" altLang="en-US" sz="3600" b="1" i="0" u="none" strike="noStrike" kern="0" cap="none" spc="0" normalizeH="0" baseline="0" noProof="0" dirty="0">
                  <a:ln>
                    <a:noFill/>
                  </a:ln>
                  <a:solidFill>
                    <a:srgbClr val="FF0000"/>
                  </a:solidFill>
                  <a:effectLst/>
                  <a:uLnTx/>
                  <a:uFillTx/>
                  <a:latin typeface="#9Slide05 Brannboll Ny" panose="02000000000000000000" pitchFamily="2" charset="0"/>
                  <a:ea typeface="+mn-ea"/>
                  <a:cs typeface="+mn-cs"/>
                </a:rPr>
                <a:t>“Khăn trải bàn”</a:t>
              </a:r>
              <a:r>
                <a:rPr kumimoji="0" lang="nl-NL" altLang="en-US" sz="3600" b="0" i="0" u="none" strike="noStrike" kern="0" cap="none" spc="0" normalizeH="0" baseline="0" noProof="0" dirty="0">
                  <a:ln>
                    <a:noFill/>
                  </a:ln>
                  <a:solidFill>
                    <a:srgbClr val="FF0000"/>
                  </a:solidFill>
                  <a:effectLst/>
                  <a:uLnTx/>
                  <a:uFillTx/>
                  <a:latin typeface="#9Slide05 Brannboll Ny" panose="02000000000000000000" pitchFamily="2" charset="0"/>
                  <a:ea typeface="+mn-ea"/>
                  <a:cs typeface="+mn-cs"/>
                </a:rPr>
                <a:t> </a:t>
              </a:r>
              <a:endParaRPr kumimoji="0" lang="en-US" altLang="en-US" sz="3600" b="0" i="0" u="none" strike="noStrike" kern="0" cap="none" spc="0" normalizeH="0" baseline="0" noProof="0" dirty="0">
                <a:ln>
                  <a:noFill/>
                </a:ln>
                <a:solidFill>
                  <a:srgbClr val="FF0000"/>
                </a:solidFill>
                <a:effectLst/>
                <a:uLnTx/>
                <a:uFillTx/>
                <a:latin typeface="#9Slide05 Brannboll Ny" panose="02000000000000000000" pitchFamily="2" charset="0"/>
                <a:ea typeface="+mn-ea"/>
                <a:cs typeface="+mn-cs"/>
              </a:endParaRPr>
            </a:p>
          </p:txBody>
        </p:sp>
      </p:grpSp>
      <p:pic>
        <p:nvPicPr>
          <p:cNvPr id="8" name="Picture 7">
            <a:extLst>
              <a:ext uri="{FF2B5EF4-FFF2-40B4-BE49-F238E27FC236}">
                <a16:creationId xmlns:a16="http://schemas.microsoft.com/office/drawing/2014/main" id="{3FC7F016-3902-4846-9E70-BC2B74341840}"/>
              </a:ext>
            </a:extLst>
          </p:cNvPr>
          <p:cNvPicPr>
            <a:picLocks noChangeAspect="1"/>
          </p:cNvPicPr>
          <p:nvPr/>
        </p:nvPicPr>
        <p:blipFill>
          <a:blip r:embed="rId7"/>
          <a:stretch>
            <a:fillRect/>
          </a:stretch>
        </p:blipFill>
        <p:spPr>
          <a:xfrm>
            <a:off x="10466363" y="41652"/>
            <a:ext cx="1549407" cy="1466058"/>
          </a:xfrm>
          <a:prstGeom prst="rect">
            <a:avLst/>
          </a:prstGeom>
        </p:spPr>
      </p:pic>
      <p:sp>
        <p:nvSpPr>
          <p:cNvPr id="3" name="Text Box 11">
            <a:extLst>
              <a:ext uri="{FF2B5EF4-FFF2-40B4-BE49-F238E27FC236}">
                <a16:creationId xmlns:a16="http://schemas.microsoft.com/office/drawing/2014/main" id="{EF7F6E17-7B2A-A6AF-3FFA-E6D7191D5F1F}"/>
              </a:ext>
            </a:extLst>
          </p:cNvPr>
          <p:cNvSpPr txBox="1">
            <a:spLocks noChangeArrowheads="1"/>
          </p:cNvSpPr>
          <p:nvPr/>
        </p:nvSpPr>
        <p:spPr bwMode="auto">
          <a:xfrm>
            <a:off x="0" y="79138"/>
            <a:ext cx="3959895" cy="830997"/>
          </a:xfrm>
          <a:prstGeom prst="rect">
            <a:avLst/>
          </a:prstGeom>
          <a:solidFill>
            <a:srgbClr val="ED7D31">
              <a:lumMod val="20000"/>
              <a:lumOff val="80000"/>
            </a:srgbClr>
          </a:solidFill>
          <a:ln w="57150">
            <a:solidFill>
              <a:srgbClr val="4472C4"/>
            </a:solidFill>
          </a:ln>
        </p:spPr>
        <p:txBody>
          <a:bodyPr wrap="square">
            <a:spAutoFit/>
          </a:bodyPr>
          <a:lstStyle>
            <a:lvl1pPr marL="342900" indent="-342900" eaLnBrk="0" hangingPunct="0">
              <a:defRPr sz="2400" b="1">
                <a:solidFill>
                  <a:schemeClr val="tx1"/>
                </a:solidFill>
                <a:latin typeface="Arial" panose="020B0604020202020204" pitchFamily="34" charset="0"/>
              </a:defRPr>
            </a:lvl1pPr>
            <a:lvl2pPr marL="742950" indent="-285750" eaLnBrk="0" hangingPunct="0">
              <a:defRPr sz="2400" b="1">
                <a:solidFill>
                  <a:schemeClr val="tx1"/>
                </a:solidFill>
                <a:latin typeface="Arial" panose="020B0604020202020204" pitchFamily="34" charset="0"/>
              </a:defRPr>
            </a:lvl2pPr>
            <a:lvl3pPr marL="1143000" indent="-228600" eaLnBrk="0" hangingPunct="0">
              <a:defRPr sz="2400" b="1">
                <a:solidFill>
                  <a:schemeClr val="tx1"/>
                </a:solidFill>
                <a:latin typeface="Arial" panose="020B0604020202020204" pitchFamily="34" charset="0"/>
              </a:defRPr>
            </a:lvl3pPr>
            <a:lvl4pPr marL="1600200" indent="-228600" eaLnBrk="0" hangingPunct="0">
              <a:defRPr sz="2400" b="1">
                <a:solidFill>
                  <a:schemeClr val="tx1"/>
                </a:solidFill>
                <a:latin typeface="Arial" panose="020B0604020202020204" pitchFamily="34" charset="0"/>
              </a:defRPr>
            </a:lvl4pPr>
            <a:lvl5pPr marL="2057400" indent="-228600" eaLnBrk="0" hangingPunct="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pPr marL="342900" marR="0" lvl="0" indent="-342900" defTabSz="457200" eaLnBrk="0" fontAlgn="auto" latinLnBrk="0" hangingPunct="0">
              <a:lnSpc>
                <a:spcPct val="100000"/>
              </a:lnSpc>
              <a:spcBef>
                <a:spcPts val="0"/>
              </a:spcBef>
              <a:spcAft>
                <a:spcPts val="0"/>
              </a:spcAft>
              <a:buClrTx/>
              <a:buSzTx/>
              <a:buFontTx/>
              <a:buNone/>
              <a:tabLst/>
              <a:defRPr/>
            </a:pPr>
            <a:r>
              <a:rPr kumimoji="0" lang="vi-VN" sz="4800" b="1" i="0" u="none" strike="noStrike" kern="0" cap="none" spc="0" normalizeH="0" baseline="0" noProof="0" dirty="0">
                <a:ln>
                  <a:noFill/>
                </a:ln>
                <a:solidFill>
                  <a:srgbClr val="0000FF"/>
                </a:solidFill>
                <a:effectLst/>
                <a:uLnTx/>
                <a:uFillTx/>
                <a:latin typeface="#9Slide05 Brannboll Ny" panose="02000000000000000000" pitchFamily="2" charset="0"/>
                <a:cs typeface="Times New Roman" panose="02020603050405020304" pitchFamily="18" charset="0"/>
              </a:rPr>
              <a:t>GÓC CHIA SẺ</a:t>
            </a:r>
            <a:endParaRPr kumimoji="0" lang="ru-RU" sz="48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EB735557-666B-B208-FA50-CE4A4665226B}"/>
              </a:ext>
            </a:extLst>
          </p:cNvPr>
          <p:cNvSpPr txBox="1"/>
          <p:nvPr/>
        </p:nvSpPr>
        <p:spPr>
          <a:xfrm>
            <a:off x="4949950" y="1834224"/>
            <a:ext cx="6367623" cy="4876656"/>
          </a:xfrm>
          <a:prstGeom prst="rect">
            <a:avLst/>
          </a:prstGeom>
          <a:noFill/>
        </p:spPr>
        <p:txBody>
          <a:bodyPr wrap="square">
            <a:spAutoFit/>
          </a:bodyPr>
          <a:lstStyle/>
          <a:p>
            <a:pPr algn="just">
              <a:lnSpc>
                <a:spcPct val="107000"/>
              </a:lnSpc>
              <a:spcAft>
                <a:spcPts val="800"/>
              </a:spcAft>
              <a:tabLst>
                <a:tab pos="542290" algn="l"/>
              </a:tabLst>
            </a:pPr>
            <a:r>
              <a:rPr lang="en-US" sz="2800" b="1" i="1" kern="1200" dirty="0" err="1">
                <a:solidFill>
                  <a:srgbClr val="FF0000"/>
                </a:solidFill>
                <a:effectLst/>
                <a:latin typeface="Times New Roman" panose="02020603050405020304" pitchFamily="18" charset="0"/>
                <a:ea typeface="Cambria" panose="02040503050406030204" pitchFamily="18" charset="0"/>
                <a:cs typeface="Times New Roman" panose="02020603050405020304" pitchFamily="18" charset="0"/>
              </a:rPr>
              <a:t>Câu</a:t>
            </a:r>
            <a:r>
              <a:rPr lang="en-US" sz="2800" b="1" i="1" kern="1200" dirty="0">
                <a:solidFill>
                  <a:srgbClr val="FF0000"/>
                </a:solidFill>
                <a:effectLst/>
                <a:latin typeface="Times New Roman" panose="02020603050405020304" pitchFamily="18" charset="0"/>
                <a:ea typeface="Cambria" panose="02040503050406030204" pitchFamily="18" charset="0"/>
                <a:cs typeface="Times New Roman" panose="02020603050405020304" pitchFamily="18" charset="0"/>
              </a:rPr>
              <a:t> 1: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bạn</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tranh</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đã</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gì</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để</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bảo</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vệ</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môi</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trưởng</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tài</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nguyên</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nhiên</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800"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tabLst>
                <a:tab pos="542290" algn="l"/>
              </a:tabLst>
            </a:pPr>
            <a:r>
              <a:rPr lang="en-US" sz="2800" b="1" i="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2800" b="1" i="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Câu</a:t>
            </a:r>
            <a:r>
              <a:rPr lang="en-US" sz="2800" b="1" i="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2:</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Em</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đã</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những</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hành</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việc</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nào</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để</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bảo</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vệ</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môi</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tài</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nguyên</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nhiên</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800"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tabLst>
                <a:tab pos="542290" algn="l"/>
              </a:tabLst>
            </a:pPr>
            <a:r>
              <a:rPr lang="en-US" sz="2800" b="1" i="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Câu</a:t>
            </a:r>
            <a:r>
              <a:rPr lang="en-US" sz="2800" b="1" i="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3:</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Em</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hãy</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liệt</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kê</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việc</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nên</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không</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nên</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để</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bảo</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vệ</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môi</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tài</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nguyên</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800" i="1"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rPr>
              <a:t>nhiên</a:t>
            </a:r>
            <a:r>
              <a:rPr lang="en-US" sz="2800" i="1" dirty="0">
                <a:solidFill>
                  <a:srgbClr val="3333CC"/>
                </a:solidFill>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latin typeface="Times New Roman" panose="02020603050405020304" pitchFamily="18" charset="0"/>
                <a:ea typeface="Calibri" panose="020F0502020204030204" pitchFamily="34" charset="0"/>
                <a:cs typeface="Times New Roman" panose="02020603050405020304" pitchFamily="18" charset="0"/>
              </a:rPr>
              <a:t>ngay</a:t>
            </a:r>
            <a:r>
              <a:rPr lang="en-US" sz="2800" i="1" dirty="0">
                <a:solidFill>
                  <a:srgbClr val="3333CC"/>
                </a:solidFill>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latin typeface="Times New Roman" panose="02020603050405020304" pitchFamily="18" charset="0"/>
                <a:ea typeface="Calibri" panose="020F0502020204030204" pitchFamily="34" charset="0"/>
                <a:cs typeface="Times New Roman" panose="02020603050405020304" pitchFamily="18" charset="0"/>
              </a:rPr>
              <a:t>trong</a:t>
            </a:r>
            <a:r>
              <a:rPr lang="en-US" sz="2800" i="1" dirty="0">
                <a:solidFill>
                  <a:srgbClr val="3333CC"/>
                </a:solidFill>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latin typeface="Times New Roman" panose="02020603050405020304" pitchFamily="18" charset="0"/>
                <a:ea typeface="Calibri" panose="020F0502020204030204" pitchFamily="34" charset="0"/>
                <a:cs typeface="Times New Roman" panose="02020603050405020304" pitchFamily="18" charset="0"/>
              </a:rPr>
              <a:t>trường</a:t>
            </a:r>
            <a:r>
              <a:rPr lang="en-US" sz="2800" i="1" dirty="0">
                <a:solidFill>
                  <a:srgbClr val="3333CC"/>
                </a:solidFill>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latin typeface="Times New Roman" panose="02020603050405020304" pitchFamily="18" charset="0"/>
                <a:ea typeface="Calibri" panose="020F0502020204030204" pitchFamily="34" charset="0"/>
                <a:cs typeface="Times New Roman" panose="02020603050405020304" pitchFamily="18" charset="0"/>
              </a:rPr>
              <a:t>học</a:t>
            </a:r>
            <a:r>
              <a:rPr lang="en-US" sz="2800" i="1" dirty="0">
                <a:solidFill>
                  <a:srgbClr val="3333CC"/>
                </a:solidFill>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latin typeface="Times New Roman" panose="02020603050405020304" pitchFamily="18" charset="0"/>
                <a:ea typeface="Calibri" panose="020F0502020204030204" pitchFamily="34" charset="0"/>
                <a:cs typeface="Times New Roman" panose="02020603050405020304" pitchFamily="18" charset="0"/>
              </a:rPr>
              <a:t>của</a:t>
            </a:r>
            <a:r>
              <a:rPr lang="en-US" sz="2800" i="1" dirty="0">
                <a:solidFill>
                  <a:srgbClr val="3333CC"/>
                </a:solidFill>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3333CC"/>
                </a:solidFill>
                <a:latin typeface="Times New Roman" panose="02020603050405020304" pitchFamily="18" charset="0"/>
                <a:ea typeface="Calibri" panose="020F0502020204030204" pitchFamily="34" charset="0"/>
                <a:cs typeface="Times New Roman" panose="02020603050405020304" pitchFamily="18" charset="0"/>
              </a:rPr>
              <a:t>em</a:t>
            </a:r>
            <a:r>
              <a:rPr lang="en-US" sz="2800" i="1" dirty="0">
                <a:solidFill>
                  <a:srgbClr val="3333CC"/>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dirty="0">
              <a:solidFill>
                <a:srgbClr val="3333CC"/>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273500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1+#ppt_w/2"/>
                                          </p:val>
                                        </p:tav>
                                        <p:tav tm="100000">
                                          <p:val>
                                            <p:strVal val="#ppt_x"/>
                                          </p:val>
                                        </p:tav>
                                      </p:tavLst>
                                    </p:anim>
                                    <p:anim calcmode="lin" valueType="num">
                                      <p:cBhvr additive="base">
                                        <p:cTn id="8" dur="125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D672423-FD39-98A5-723B-13711129F2CB}"/>
              </a:ext>
            </a:extLst>
          </p:cNvPr>
          <p:cNvSpPr txBox="1"/>
          <p:nvPr/>
        </p:nvSpPr>
        <p:spPr>
          <a:xfrm>
            <a:off x="7045377" y="494436"/>
            <a:ext cx="4193497" cy="4401205"/>
          </a:xfrm>
          <a:prstGeom prst="rect">
            <a:avLst/>
          </a:prstGeom>
          <a:noFill/>
        </p:spPr>
        <p:txBody>
          <a:bodyPr wrap="square">
            <a:spAutoFit/>
          </a:bodyPr>
          <a:lstStyle/>
          <a:p>
            <a:pPr algn="just"/>
            <a:r>
              <a:rPr lang="vi-VN" sz="2800" b="1" i="0" dirty="0">
                <a:solidFill>
                  <a:srgbClr val="FF0000"/>
                </a:solidFill>
                <a:effectLst/>
                <a:latin typeface="Times New Roman" panose="02020603050405020304" pitchFamily="18" charset="0"/>
                <a:cs typeface="Times New Roman" panose="02020603050405020304" pitchFamily="18" charset="0"/>
              </a:rPr>
              <a:t>- Tranh 1: </a:t>
            </a:r>
            <a:r>
              <a:rPr lang="vi-VN" sz="2800" i="0" dirty="0">
                <a:effectLst/>
                <a:latin typeface="Times New Roman" panose="02020603050405020304" pitchFamily="18" charset="0"/>
                <a:cs typeface="Times New Roman" panose="02020603050405020304" pitchFamily="18" charset="0"/>
              </a:rPr>
              <a:t>các bạn học sinh tham gia quét dọn đường làng, ngõ xóm.</a:t>
            </a:r>
          </a:p>
          <a:p>
            <a:pPr algn="just"/>
            <a:r>
              <a:rPr lang="vi-VN" sz="2800" b="1" i="0" dirty="0">
                <a:solidFill>
                  <a:srgbClr val="FF0000"/>
                </a:solidFill>
                <a:effectLst/>
                <a:latin typeface="Times New Roman" panose="02020603050405020304" pitchFamily="18" charset="0"/>
                <a:cs typeface="Times New Roman" panose="02020603050405020304" pitchFamily="18" charset="0"/>
              </a:rPr>
              <a:t>- Tranh 2: </a:t>
            </a:r>
            <a:r>
              <a:rPr lang="vi-VN" sz="2800" i="0" dirty="0">
                <a:effectLst/>
                <a:latin typeface="Times New Roman" panose="02020603050405020304" pitchFamily="18" charset="0"/>
                <a:cs typeface="Times New Roman" panose="02020603050405020304" pitchFamily="18" charset="0"/>
              </a:rPr>
              <a:t>bạn học sinh nam tố cáo hành vi chặt phá rừng</a:t>
            </a:r>
          </a:p>
          <a:p>
            <a:pPr algn="just"/>
            <a:r>
              <a:rPr lang="vi-VN" sz="2800" b="1" i="0" dirty="0">
                <a:solidFill>
                  <a:srgbClr val="FF0000"/>
                </a:solidFill>
                <a:effectLst/>
                <a:latin typeface="Times New Roman" panose="02020603050405020304" pitchFamily="18" charset="0"/>
                <a:cs typeface="Times New Roman" panose="02020603050405020304" pitchFamily="18" charset="0"/>
              </a:rPr>
              <a:t>- Tranh 3: </a:t>
            </a:r>
            <a:r>
              <a:rPr lang="vi-VN" sz="2800" i="0" dirty="0">
                <a:effectLst/>
                <a:latin typeface="Times New Roman" panose="02020603050405020304" pitchFamily="18" charset="0"/>
                <a:cs typeface="Times New Roman" panose="02020603050405020304" pitchFamily="18" charset="0"/>
              </a:rPr>
              <a:t>các bạn học sinh tham gia vẽ tranh về đề tài bảo vệ môi trường và tài nguyên thiên nhiên.</a:t>
            </a:r>
          </a:p>
        </p:txBody>
      </p:sp>
      <p:pic>
        <p:nvPicPr>
          <p:cNvPr id="5" name="Picture 4">
            <a:extLst>
              <a:ext uri="{FF2B5EF4-FFF2-40B4-BE49-F238E27FC236}">
                <a16:creationId xmlns:a16="http://schemas.microsoft.com/office/drawing/2014/main" id="{3A6058EB-02EF-166F-6C66-94044AC7D02A}"/>
              </a:ext>
            </a:extLst>
          </p:cNvPr>
          <p:cNvPicPr>
            <a:picLocks noChangeAspect="1"/>
          </p:cNvPicPr>
          <p:nvPr/>
        </p:nvPicPr>
        <p:blipFill>
          <a:blip r:embed="rId2"/>
          <a:stretch>
            <a:fillRect/>
          </a:stretch>
        </p:blipFill>
        <p:spPr>
          <a:xfrm>
            <a:off x="314793" y="899409"/>
            <a:ext cx="6730584" cy="4520887"/>
          </a:xfrm>
          <a:prstGeom prst="rect">
            <a:avLst/>
          </a:prstGeom>
        </p:spPr>
      </p:pic>
      <p:sp>
        <p:nvSpPr>
          <p:cNvPr id="6" name="Text Box 11">
            <a:extLst>
              <a:ext uri="{FF2B5EF4-FFF2-40B4-BE49-F238E27FC236}">
                <a16:creationId xmlns:a16="http://schemas.microsoft.com/office/drawing/2014/main" id="{7CB839AF-0AFF-EC3F-E0FD-277CD7C35AF4}"/>
              </a:ext>
            </a:extLst>
          </p:cNvPr>
          <p:cNvSpPr txBox="1">
            <a:spLocks noChangeArrowheads="1"/>
          </p:cNvSpPr>
          <p:nvPr/>
        </p:nvSpPr>
        <p:spPr bwMode="auto">
          <a:xfrm>
            <a:off x="0" y="79138"/>
            <a:ext cx="3959895" cy="830997"/>
          </a:xfrm>
          <a:prstGeom prst="rect">
            <a:avLst/>
          </a:prstGeom>
          <a:solidFill>
            <a:srgbClr val="ED7D31">
              <a:lumMod val="20000"/>
              <a:lumOff val="80000"/>
            </a:srgbClr>
          </a:solidFill>
          <a:ln w="57150">
            <a:solidFill>
              <a:srgbClr val="4472C4"/>
            </a:solidFill>
          </a:ln>
        </p:spPr>
        <p:txBody>
          <a:bodyPr wrap="square">
            <a:spAutoFit/>
          </a:bodyPr>
          <a:lstStyle>
            <a:lvl1pPr marL="342900" indent="-342900" eaLnBrk="0" hangingPunct="0">
              <a:defRPr sz="2400" b="1">
                <a:solidFill>
                  <a:schemeClr val="tx1"/>
                </a:solidFill>
                <a:latin typeface="Arial" panose="020B0604020202020204" pitchFamily="34" charset="0"/>
              </a:defRPr>
            </a:lvl1pPr>
            <a:lvl2pPr marL="742950" indent="-285750" eaLnBrk="0" hangingPunct="0">
              <a:defRPr sz="2400" b="1">
                <a:solidFill>
                  <a:schemeClr val="tx1"/>
                </a:solidFill>
                <a:latin typeface="Arial" panose="020B0604020202020204" pitchFamily="34" charset="0"/>
              </a:defRPr>
            </a:lvl2pPr>
            <a:lvl3pPr marL="1143000" indent="-228600" eaLnBrk="0" hangingPunct="0">
              <a:defRPr sz="2400" b="1">
                <a:solidFill>
                  <a:schemeClr val="tx1"/>
                </a:solidFill>
                <a:latin typeface="Arial" panose="020B0604020202020204" pitchFamily="34" charset="0"/>
              </a:defRPr>
            </a:lvl3pPr>
            <a:lvl4pPr marL="1600200" indent="-228600" eaLnBrk="0" hangingPunct="0">
              <a:defRPr sz="2400" b="1">
                <a:solidFill>
                  <a:schemeClr val="tx1"/>
                </a:solidFill>
                <a:latin typeface="Arial" panose="020B0604020202020204" pitchFamily="34" charset="0"/>
              </a:defRPr>
            </a:lvl4pPr>
            <a:lvl5pPr marL="2057400" indent="-228600" eaLnBrk="0" hangingPunct="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pPr marL="342900" marR="0" lvl="0" indent="-342900" defTabSz="457200" eaLnBrk="0" fontAlgn="auto" latinLnBrk="0" hangingPunct="0">
              <a:lnSpc>
                <a:spcPct val="100000"/>
              </a:lnSpc>
              <a:spcBef>
                <a:spcPts val="0"/>
              </a:spcBef>
              <a:spcAft>
                <a:spcPts val="0"/>
              </a:spcAft>
              <a:buClrTx/>
              <a:buSzTx/>
              <a:buFontTx/>
              <a:buNone/>
              <a:tabLst/>
              <a:defRPr/>
            </a:pPr>
            <a:r>
              <a:rPr kumimoji="0" lang="vi-VN" sz="4800" b="1" i="0" u="none" strike="noStrike" kern="0" cap="none" spc="0" normalizeH="0" baseline="0" noProof="0" dirty="0">
                <a:ln>
                  <a:noFill/>
                </a:ln>
                <a:solidFill>
                  <a:srgbClr val="0000FF"/>
                </a:solidFill>
                <a:effectLst/>
                <a:uLnTx/>
                <a:uFillTx/>
                <a:latin typeface="#9Slide05 Brannboll Ny" panose="02000000000000000000" pitchFamily="2" charset="0"/>
                <a:cs typeface="Times New Roman" panose="02020603050405020304" pitchFamily="18" charset="0"/>
              </a:rPr>
              <a:t>GÓC CHIA SẺ</a:t>
            </a:r>
            <a:endParaRPr kumimoji="0" lang="ru-RU" sz="48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03530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CF5A2EE1-AA86-479F-A0F6-4B200ACB2B74}"/>
              </a:ext>
            </a:extLst>
          </p:cNvPr>
          <p:cNvPicPr>
            <a:picLocks noChangeAspect="1"/>
          </p:cNvPicPr>
          <p:nvPr/>
        </p:nvPicPr>
        <p:blipFill rotWithShape="1">
          <a:blip r:embed="rId2"/>
          <a:srcRect l="871" r="1" b="1"/>
          <a:stretch/>
        </p:blipFill>
        <p:spPr>
          <a:xfrm>
            <a:off x="20" y="1282"/>
            <a:ext cx="12191980" cy="6856718"/>
          </a:xfrm>
          <a:prstGeom prst="rect">
            <a:avLst/>
          </a:prstGeom>
        </p:spPr>
      </p:pic>
      <p:pic>
        <p:nvPicPr>
          <p:cNvPr id="4" name="图片 1">
            <a:extLst>
              <a:ext uri="{FF2B5EF4-FFF2-40B4-BE49-F238E27FC236}">
                <a16:creationId xmlns:a16="http://schemas.microsoft.com/office/drawing/2014/main" id="{E684F970-923A-4D54-900E-8A6D225EE2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515" y="0"/>
            <a:ext cx="10695708" cy="6858000"/>
          </a:xfrm>
          <a:prstGeom prst="rect">
            <a:avLst/>
          </a:prstGeom>
        </p:spPr>
      </p:pic>
      <p:sp>
        <p:nvSpPr>
          <p:cNvPr id="5" name="文本框 4">
            <a:extLst>
              <a:ext uri="{FF2B5EF4-FFF2-40B4-BE49-F238E27FC236}">
                <a16:creationId xmlns:a16="http://schemas.microsoft.com/office/drawing/2014/main" id="{7D90C57D-D673-4D60-BCD5-CB64D8AC7D81}"/>
              </a:ext>
            </a:extLst>
          </p:cNvPr>
          <p:cNvSpPr txBox="1"/>
          <p:nvPr/>
        </p:nvSpPr>
        <p:spPr>
          <a:xfrm>
            <a:off x="1379543" y="2624759"/>
            <a:ext cx="8341047" cy="1107996"/>
          </a:xfrm>
          <a:prstGeom prst="rect">
            <a:avLst/>
          </a:prstGeom>
          <a:solidFill>
            <a:schemeClr val="accent2"/>
          </a:solidFill>
          <a:ln w="38100">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6600" b="1" i="0" u="none" strike="noStrike" kern="1200" cap="none" spc="0" normalizeH="0" baseline="0" noProof="0" dirty="0" err="1">
                <a:ln>
                  <a:noFill/>
                </a:ln>
                <a:solidFill>
                  <a:srgbClr val="644825"/>
                </a:solidFill>
                <a:effectLst/>
                <a:uLnTx/>
                <a:uFillTx/>
                <a:latin typeface="#9Slide05 Brannboll Ny" panose="02000000000000000000" pitchFamily="2" charset="0"/>
                <a:ea typeface="inpin heiti" charset="-122"/>
                <a:cs typeface="inpin heiti" charset="-122"/>
              </a:rPr>
              <a:t>Trò</a:t>
            </a:r>
            <a:r>
              <a:rPr kumimoji="1" lang="en-US" altLang="zh-CN" sz="6600" b="1" i="0" u="none" strike="noStrike" kern="1200" cap="none" spc="0" normalizeH="0" baseline="0" noProof="0" dirty="0">
                <a:ln>
                  <a:noFill/>
                </a:ln>
                <a:solidFill>
                  <a:srgbClr val="644825"/>
                </a:solidFill>
                <a:effectLst/>
                <a:uLnTx/>
                <a:uFillTx/>
                <a:latin typeface="#9Slide05 Brannboll Ny" panose="02000000000000000000" pitchFamily="2" charset="0"/>
                <a:ea typeface="inpin heiti" charset="-122"/>
                <a:cs typeface="inpin heiti" charset="-122"/>
              </a:rPr>
              <a:t> </a:t>
            </a:r>
            <a:r>
              <a:rPr kumimoji="1" lang="en-US" altLang="zh-CN" sz="6600" b="1" i="0" u="none" strike="noStrike" kern="1200" cap="none" spc="0" normalizeH="0" baseline="0" noProof="0" dirty="0" err="1">
                <a:ln>
                  <a:noFill/>
                </a:ln>
                <a:solidFill>
                  <a:srgbClr val="644825"/>
                </a:solidFill>
                <a:effectLst/>
                <a:uLnTx/>
                <a:uFillTx/>
                <a:latin typeface="#9Slide05 Brannboll Ny" panose="02000000000000000000" pitchFamily="2" charset="0"/>
                <a:ea typeface="inpin heiti" charset="-122"/>
                <a:cs typeface="inpin heiti" charset="-122"/>
              </a:rPr>
              <a:t>chơi</a:t>
            </a:r>
            <a:r>
              <a:rPr kumimoji="1" lang="en-US" altLang="zh-CN" sz="6600" b="1" i="0" u="none" strike="noStrike" kern="1200" cap="none" spc="0" normalizeH="0" baseline="0" noProof="0" dirty="0">
                <a:ln>
                  <a:noFill/>
                </a:ln>
                <a:solidFill>
                  <a:srgbClr val="644825"/>
                </a:solidFill>
                <a:effectLst/>
                <a:uLnTx/>
                <a:uFillTx/>
                <a:latin typeface="#9Slide05 Brannboll Ny" panose="02000000000000000000" pitchFamily="2" charset="0"/>
                <a:ea typeface="inpin heiti" charset="-122"/>
                <a:cs typeface="inpin heiti" charset="-122"/>
              </a:rPr>
              <a:t>: Ai </a:t>
            </a:r>
            <a:r>
              <a:rPr kumimoji="1" lang="en-US" altLang="zh-CN" sz="6600" b="1" i="0" u="none" strike="noStrike" kern="1200" cap="none" spc="0" normalizeH="0" baseline="0" noProof="0" dirty="0" err="1">
                <a:ln>
                  <a:noFill/>
                </a:ln>
                <a:solidFill>
                  <a:srgbClr val="644825"/>
                </a:solidFill>
                <a:effectLst/>
                <a:uLnTx/>
                <a:uFillTx/>
                <a:latin typeface="#9Slide05 Brannboll Ny" panose="02000000000000000000" pitchFamily="2" charset="0"/>
                <a:ea typeface="inpin heiti" charset="-122"/>
                <a:cs typeface="inpin heiti" charset="-122"/>
              </a:rPr>
              <a:t>nhanh</a:t>
            </a:r>
            <a:r>
              <a:rPr kumimoji="1" lang="en-US" altLang="zh-CN" sz="6600" b="1" i="0" u="none" strike="noStrike" kern="1200" cap="none" spc="0" normalizeH="0" baseline="0" noProof="0" dirty="0">
                <a:ln>
                  <a:noFill/>
                </a:ln>
                <a:solidFill>
                  <a:srgbClr val="644825"/>
                </a:solidFill>
                <a:effectLst/>
                <a:uLnTx/>
                <a:uFillTx/>
                <a:latin typeface="#9Slide05 Brannboll Ny" panose="02000000000000000000" pitchFamily="2" charset="0"/>
                <a:ea typeface="inpin heiti" charset="-122"/>
                <a:cs typeface="inpin heiti" charset="-122"/>
              </a:rPr>
              <a:t> ai </a:t>
            </a:r>
            <a:r>
              <a:rPr kumimoji="1" lang="en-US" altLang="zh-CN" sz="6600" b="1" i="0" u="none" strike="noStrike" kern="1200" cap="none" spc="0" normalizeH="0" baseline="0" noProof="0" dirty="0" err="1">
                <a:ln>
                  <a:noFill/>
                </a:ln>
                <a:solidFill>
                  <a:srgbClr val="644825"/>
                </a:solidFill>
                <a:effectLst/>
                <a:uLnTx/>
                <a:uFillTx/>
                <a:latin typeface="#9Slide05 Brannboll Ny" panose="02000000000000000000" pitchFamily="2" charset="0"/>
                <a:ea typeface="inpin heiti" charset="-122"/>
                <a:cs typeface="inpin heiti" charset="-122"/>
              </a:rPr>
              <a:t>giỏi</a:t>
            </a:r>
            <a:r>
              <a:rPr kumimoji="1" lang="en-US" altLang="zh-CN" sz="6600" b="1" i="0" u="none" strike="noStrike" kern="1200" cap="none" spc="0" normalizeH="0" baseline="0" noProof="0" dirty="0">
                <a:ln>
                  <a:noFill/>
                </a:ln>
                <a:solidFill>
                  <a:srgbClr val="644825"/>
                </a:solidFill>
                <a:effectLst/>
                <a:uLnTx/>
                <a:uFillTx/>
                <a:latin typeface="#9Slide05 Brannboll Ny" panose="02000000000000000000" pitchFamily="2" charset="0"/>
                <a:ea typeface="inpin heiti" charset="-122"/>
                <a:cs typeface="inpin heiti" charset="-122"/>
              </a:rPr>
              <a:t> </a:t>
            </a:r>
            <a:endParaRPr kumimoji="1" lang="zh-CN" altLang="en-US" sz="6600" b="1" i="0" u="none" strike="noStrike" kern="1200" cap="none" spc="0" normalizeH="0" baseline="0" noProof="0" dirty="0">
              <a:ln>
                <a:noFill/>
              </a:ln>
              <a:solidFill>
                <a:srgbClr val="644825"/>
              </a:solidFill>
              <a:effectLst/>
              <a:uLnTx/>
              <a:uFillTx/>
              <a:latin typeface="#9Slide05 Brannboll Ny" panose="02000000000000000000" pitchFamily="2" charset="0"/>
              <a:ea typeface="inpin heiti" charset="-122"/>
              <a:cs typeface="inpin heiti" charset="-122"/>
            </a:endParaRPr>
          </a:p>
        </p:txBody>
      </p:sp>
      <p:pic>
        <p:nvPicPr>
          <p:cNvPr id="6" name="图片 11">
            <a:extLst>
              <a:ext uri="{FF2B5EF4-FFF2-40B4-BE49-F238E27FC236}">
                <a16:creationId xmlns:a16="http://schemas.microsoft.com/office/drawing/2014/main" id="{22158275-793E-4BE1-A862-10544D902D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99638">
            <a:off x="508640" y="-318863"/>
            <a:ext cx="1875686" cy="3157731"/>
          </a:xfrm>
          <a:prstGeom prst="rect">
            <a:avLst/>
          </a:prstGeom>
        </p:spPr>
      </p:pic>
      <p:pic>
        <p:nvPicPr>
          <p:cNvPr id="9" name="Picture 8">
            <a:extLst>
              <a:ext uri="{FF2B5EF4-FFF2-40B4-BE49-F238E27FC236}">
                <a16:creationId xmlns:a16="http://schemas.microsoft.com/office/drawing/2014/main" id="{611F461A-49C0-450F-8E8C-B4EAA22EF334}"/>
              </a:ext>
            </a:extLst>
          </p:cNvPr>
          <p:cNvPicPr>
            <a:picLocks noChangeAspect="1"/>
          </p:cNvPicPr>
          <p:nvPr/>
        </p:nvPicPr>
        <p:blipFill>
          <a:blip r:embed="rId5"/>
          <a:stretch>
            <a:fillRect/>
          </a:stretch>
        </p:blipFill>
        <p:spPr>
          <a:xfrm>
            <a:off x="8612225" y="-1153638"/>
            <a:ext cx="4144378" cy="5206435"/>
          </a:xfrm>
          <a:prstGeom prst="rect">
            <a:avLst/>
          </a:prstGeom>
        </p:spPr>
      </p:pic>
      <p:pic>
        <p:nvPicPr>
          <p:cNvPr id="3" name="Picture 2">
            <a:extLst>
              <a:ext uri="{FF2B5EF4-FFF2-40B4-BE49-F238E27FC236}">
                <a16:creationId xmlns:a16="http://schemas.microsoft.com/office/drawing/2014/main" id="{8CADF6D2-9117-E26B-7150-141D92C45BA7}"/>
              </a:ext>
            </a:extLst>
          </p:cNvPr>
          <p:cNvPicPr>
            <a:picLocks noChangeAspect="1"/>
          </p:cNvPicPr>
          <p:nvPr/>
        </p:nvPicPr>
        <p:blipFill>
          <a:blip r:embed="rId6"/>
          <a:stretch>
            <a:fillRect/>
          </a:stretch>
        </p:blipFill>
        <p:spPr>
          <a:xfrm>
            <a:off x="-1524" y="3857729"/>
            <a:ext cx="12192000" cy="3041929"/>
          </a:xfrm>
          <a:prstGeom prst="rect">
            <a:avLst/>
          </a:prstGeom>
        </p:spPr>
      </p:pic>
    </p:spTree>
    <p:extLst>
      <p:ext uri="{BB962C8B-B14F-4D97-AF65-F5344CB8AC3E}">
        <p14:creationId xmlns:p14="http://schemas.microsoft.com/office/powerpoint/2010/main" val="3230846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4253AB-DF5B-4EF0-ACAF-FA435AF2C772}"/>
              </a:ext>
            </a:extLst>
          </p:cNvPr>
          <p:cNvPicPr>
            <a:picLocks noChangeAspect="1"/>
          </p:cNvPicPr>
          <p:nvPr/>
        </p:nvPicPr>
        <p:blipFill>
          <a:blip r:embed="rId3"/>
          <a:stretch>
            <a:fillRect/>
          </a:stretch>
        </p:blipFill>
        <p:spPr>
          <a:xfrm>
            <a:off x="156580" y="0"/>
            <a:ext cx="12192000" cy="6793462"/>
          </a:xfrm>
          <a:prstGeom prst="rect">
            <a:avLst/>
          </a:prstGeom>
        </p:spPr>
      </p:pic>
      <p:pic>
        <p:nvPicPr>
          <p:cNvPr id="6" name="Picture 5"/>
          <p:cNvPicPr>
            <a:picLocks noChangeAspect="1"/>
          </p:cNvPicPr>
          <p:nvPr/>
        </p:nvPicPr>
        <p:blipFill>
          <a:blip r:embed="rId4"/>
          <a:stretch>
            <a:fillRect/>
          </a:stretch>
        </p:blipFill>
        <p:spPr>
          <a:xfrm>
            <a:off x="848853" y="625642"/>
            <a:ext cx="6148048" cy="5795647"/>
          </a:xfrm>
          <a:prstGeom prst="rect">
            <a:avLst/>
          </a:prstGeom>
        </p:spPr>
      </p:pic>
      <p:sp>
        <p:nvSpPr>
          <p:cNvPr id="7" name="Rectangle 6"/>
          <p:cNvSpPr>
            <a:spLocks noChangeArrowheads="1"/>
          </p:cNvSpPr>
          <p:nvPr/>
        </p:nvSpPr>
        <p:spPr bwMode="auto">
          <a:xfrm rot="21274563">
            <a:off x="1497584" y="1147227"/>
            <a:ext cx="544228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5400" b="1" i="0" u="none" strike="noStrike" kern="1200" cap="none" spc="0" normalizeH="0" baseline="0" noProof="0" dirty="0" err="1">
                <a:ln>
                  <a:noFill/>
                </a:ln>
                <a:solidFill>
                  <a:srgbClr val="0000FF"/>
                </a:solidFill>
                <a:effectLst/>
                <a:uLnTx/>
                <a:uFillTx/>
                <a:latin typeface="#9Slide05 Fourth" panose="00000500000000000000" pitchFamily="2" charset="0"/>
                <a:ea typeface="Helvetica Neue"/>
                <a:cs typeface="Helvetica Neue"/>
              </a:rPr>
              <a:t>Bài</a:t>
            </a:r>
            <a:r>
              <a:rPr kumimoji="0" lang="en-US" altLang="en-US" sz="5400" b="1" i="0" u="none" strike="noStrike" kern="1200" cap="none" spc="0" normalizeH="0" baseline="0" noProof="0" dirty="0">
                <a:ln>
                  <a:noFill/>
                </a:ln>
                <a:solidFill>
                  <a:srgbClr val="0000FF"/>
                </a:solidFill>
                <a:effectLst/>
                <a:uLnTx/>
                <a:uFillTx/>
                <a:latin typeface="#9Slide05 Fourth" panose="00000500000000000000" pitchFamily="2" charset="0"/>
                <a:ea typeface="Helvetica Neue"/>
                <a:cs typeface="Helvetica Neue"/>
              </a:rPr>
              <a:t> 5:</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Bảo</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vệ</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môi</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trường</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và</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tài</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nguyên</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thiên</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nhiên</a:t>
            </a:r>
            <a:endParaRPr kumimoji="0" lang="en-SG" altLang="en-US" sz="5400" b="1" i="0" u="none" strike="noStrike" kern="1200" cap="none" spc="0" normalizeH="0" baseline="0" noProof="0" dirty="0">
              <a:ln>
                <a:noFill/>
              </a:ln>
              <a:solidFill>
                <a:srgbClr val="0000FF"/>
              </a:solidFill>
              <a:effectLst/>
              <a:uLnTx/>
              <a:uFillTx/>
              <a:latin typeface="#9Slide05 Fourth" panose="00000500000000000000" pitchFamily="2" charset="0"/>
              <a:ea typeface="微软雅黑" panose="020B0503020204020204" pitchFamily="34" charset="-122"/>
              <a:cs typeface="+mn-cs"/>
            </a:endParaRPr>
          </a:p>
        </p:txBody>
      </p:sp>
      <p:pic>
        <p:nvPicPr>
          <p:cNvPr id="8" name="Picture 7"/>
          <p:cNvPicPr>
            <a:picLocks noChangeAspect="1"/>
          </p:cNvPicPr>
          <p:nvPr/>
        </p:nvPicPr>
        <p:blipFill>
          <a:blip r:embed="rId5"/>
          <a:stretch>
            <a:fillRect/>
          </a:stretch>
        </p:blipFill>
        <p:spPr>
          <a:xfrm>
            <a:off x="7031076" y="559076"/>
            <a:ext cx="5038519" cy="5182805"/>
          </a:xfrm>
          <a:prstGeom prst="rect">
            <a:avLst/>
          </a:prstGeom>
        </p:spPr>
      </p:pic>
      <p:sp>
        <p:nvSpPr>
          <p:cNvPr id="9" name="文本框 6"/>
          <p:cNvSpPr txBox="1"/>
          <p:nvPr/>
        </p:nvSpPr>
        <p:spPr>
          <a:xfrm>
            <a:off x="7349746" y="3150479"/>
            <a:ext cx="394866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black"/>
                </a:solidFill>
                <a:effectLst>
                  <a:glow rad="101600">
                    <a:srgbClr val="E6B91E">
                      <a:satMod val="175000"/>
                      <a:alpha val="40000"/>
                    </a:srgbClr>
                  </a:glow>
                </a:effectLst>
                <a:uLnTx/>
                <a:uFillTx/>
                <a:latin typeface="SVN-Vanilla Daisy Pro" panose="00000500000000000000" pitchFamily="2" charset="0"/>
                <a:ea typeface="微软雅黑" panose="020B0503020204020204" charset="-122"/>
                <a:cs typeface="Times New Roman" pitchFamily="18" charset="0"/>
              </a:rPr>
              <a:t>III. LUYỆN TẬP</a:t>
            </a:r>
            <a:endParaRPr kumimoji="0" lang="zh-CN" altLang="en-US" sz="3200" b="1" i="0" u="none" strike="noStrike" kern="1200" cap="none" spc="0" normalizeH="0" baseline="0" noProof="0" dirty="0">
              <a:ln>
                <a:noFill/>
              </a:ln>
              <a:solidFill>
                <a:prstClr val="black"/>
              </a:solidFill>
              <a:effectLst>
                <a:glow rad="101600">
                  <a:srgbClr val="E6B91E">
                    <a:satMod val="175000"/>
                    <a:alpha val="40000"/>
                  </a:srgbClr>
                </a:glow>
              </a:effectLst>
              <a:uLnTx/>
              <a:uFillTx/>
              <a:latin typeface="SVN-Vanilla Daisy Pro" panose="00000500000000000000" pitchFamily="2" charset="0"/>
              <a:ea typeface="微软雅黑" panose="020B0503020204020204" charset="-122"/>
              <a:cs typeface="Times New Roman" pitchFamily="18" charset="0"/>
            </a:endParaRPr>
          </a:p>
        </p:txBody>
      </p:sp>
      <p:grpSp>
        <p:nvGrpSpPr>
          <p:cNvPr id="12" name="Group 11"/>
          <p:cNvGrpSpPr/>
          <p:nvPr/>
        </p:nvGrpSpPr>
        <p:grpSpPr>
          <a:xfrm>
            <a:off x="6683741" y="199341"/>
            <a:ext cx="3099448" cy="1930623"/>
            <a:chOff x="4525460" y="4108799"/>
            <a:chExt cx="3364300" cy="2220276"/>
          </a:xfrm>
        </p:grpSpPr>
        <p:grpSp>
          <p:nvGrpSpPr>
            <p:cNvPr id="13" name="Group 12"/>
            <p:cNvGrpSpPr/>
            <p:nvPr/>
          </p:nvGrpSpPr>
          <p:grpSpPr>
            <a:xfrm>
              <a:off x="4525460" y="4108799"/>
              <a:ext cx="3364300" cy="2220276"/>
              <a:chOff x="4479297" y="4126245"/>
              <a:chExt cx="3364300" cy="2220276"/>
            </a:xfrm>
          </p:grpSpPr>
          <p:pic>
            <p:nvPicPr>
              <p:cNvPr id="15" name="PA_库_图片 27"/>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a:stretch>
                <a:fillRect/>
              </a:stretch>
            </p:blipFill>
            <p:spPr>
              <a:xfrm rot="5174318">
                <a:off x="5156669" y="3659594"/>
                <a:ext cx="2009555" cy="3364300"/>
              </a:xfrm>
              <a:prstGeom prst="rect">
                <a:avLst/>
              </a:prstGeom>
            </p:spPr>
          </p:pic>
          <p:sp>
            <p:nvSpPr>
              <p:cNvPr id="16" name="Rectangle 15"/>
              <p:cNvSpPr/>
              <p:nvPr/>
            </p:nvSpPr>
            <p:spPr>
              <a:xfrm>
                <a:off x="5551490" y="4126245"/>
                <a:ext cx="151035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 </a:t>
                </a:r>
                <a:r>
                  <a:rPr kumimoji="0" lang="en-US" altLang="en-US" sz="1600" b="1" i="0" u="none" strike="noStrike" kern="1200" cap="none" spc="0" normalizeH="0" baseline="0" noProof="0" dirty="0">
                    <a:ln>
                      <a:noFill/>
                    </a:ln>
                    <a:solidFill>
                      <a:srgbClr val="FF0000"/>
                    </a:solidFill>
                    <a:effectLst/>
                    <a:uLnTx/>
                    <a:uFillTx/>
                    <a:latin typeface="SVN-Vanilla Daisy Pro" panose="00000500000000000000" pitchFamily="2" charset="0"/>
                    <a:ea typeface="+mn-ea"/>
                    <a:cs typeface="Times New Roman" pitchFamily="18" charset="0"/>
                  </a:rPr>
                  <a:t>CÔ TUYẾT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0000"/>
                    </a:solidFill>
                    <a:effectLst/>
                    <a:uLnTx/>
                    <a:uFillTx/>
                    <a:latin typeface="SVN-Vanilla Daisy Pro" panose="00000500000000000000" pitchFamily="2" charset="0"/>
                    <a:ea typeface="+mn-ea"/>
                    <a:cs typeface="Times New Roman" pitchFamily="18" charset="0"/>
                  </a:rPr>
                  <a:t>THCS TÔ HIỆU</a:t>
                </a:r>
                <a:endParaRPr kumimoji="0" lang="en-US" sz="1600" b="0" i="0" u="none" strike="noStrike" kern="1200" cap="none" spc="0" normalizeH="0" baseline="0" noProof="0" dirty="0">
                  <a:ln>
                    <a:noFill/>
                  </a:ln>
                  <a:solidFill>
                    <a:srgbClr val="5F5F5F"/>
                  </a:solidFill>
                  <a:effectLst/>
                  <a:uLnTx/>
                  <a:uFillTx/>
                  <a:latin typeface="SVN-Vanilla Daisy Pro" panose="00000500000000000000" pitchFamily="2" charset="0"/>
                  <a:ea typeface="+mn-ea"/>
                  <a:cs typeface="+mn-cs"/>
                </a:endParaRPr>
              </a:p>
            </p:txBody>
          </p:sp>
        </p:grpSp>
        <p:pic>
          <p:nvPicPr>
            <p:cNvPr id="14" name="Picture 13"/>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backgroundMark x1="16719" y1="37632" x2="8906" y2="51583"/>
                          <a14:backgroundMark x1="17578" y1="36577" x2="26563" y2="27784"/>
                          <a14:backgroundMark x1="27969" y1="29426" x2="39141" y2="35756"/>
                          <a14:backgroundMark x1="76797" y1="12661" x2="75938" y2="80539"/>
                        </a14:backgroundRemoval>
                      </a14:imgEffect>
                    </a14:imgLayer>
                  </a14:imgProps>
                </a:ext>
              </a:extLst>
            </a:blip>
            <a:stretch>
              <a:fillRect/>
            </a:stretch>
          </p:blipFill>
          <p:spPr>
            <a:xfrm>
              <a:off x="4755644" y="4705586"/>
              <a:ext cx="2420357" cy="1599842"/>
            </a:xfrm>
            <a:prstGeom prst="rect">
              <a:avLst/>
            </a:prstGeom>
          </p:spPr>
        </p:pic>
      </p:grpSp>
      <p:pic>
        <p:nvPicPr>
          <p:cNvPr id="4" name="Picture 3">
            <a:extLst>
              <a:ext uri="{FF2B5EF4-FFF2-40B4-BE49-F238E27FC236}">
                <a16:creationId xmlns:a16="http://schemas.microsoft.com/office/drawing/2014/main" id="{30E273F5-C2CC-C54B-3CB0-CB987332059F}"/>
              </a:ext>
            </a:extLst>
          </p:cNvPr>
          <p:cNvPicPr>
            <a:picLocks noChangeAspect="1"/>
          </p:cNvPicPr>
          <p:nvPr/>
        </p:nvPicPr>
        <p:blipFill>
          <a:blip r:embed="rId9"/>
          <a:stretch>
            <a:fillRect/>
          </a:stretch>
        </p:blipFill>
        <p:spPr>
          <a:xfrm>
            <a:off x="0" y="0"/>
            <a:ext cx="1082264" cy="1164653"/>
          </a:xfrm>
          <a:prstGeom prst="rect">
            <a:avLst/>
          </a:prstGeom>
        </p:spPr>
      </p:pic>
      <p:pic>
        <p:nvPicPr>
          <p:cNvPr id="5" name="Picture 4">
            <a:extLst>
              <a:ext uri="{FF2B5EF4-FFF2-40B4-BE49-F238E27FC236}">
                <a16:creationId xmlns:a16="http://schemas.microsoft.com/office/drawing/2014/main" id="{EAC85DDA-3E9E-A32D-80F5-4617C6EBAAC3}"/>
              </a:ext>
            </a:extLst>
          </p:cNvPr>
          <p:cNvPicPr>
            <a:picLocks noChangeAspect="1"/>
          </p:cNvPicPr>
          <p:nvPr/>
        </p:nvPicPr>
        <p:blipFill>
          <a:blip r:embed="rId10"/>
          <a:stretch>
            <a:fillRect/>
          </a:stretch>
        </p:blipFill>
        <p:spPr>
          <a:xfrm>
            <a:off x="7358817" y="3735254"/>
            <a:ext cx="4676603" cy="2790502"/>
          </a:xfrm>
          <a:prstGeom prst="rect">
            <a:avLst/>
          </a:prstGeom>
        </p:spPr>
      </p:pic>
    </p:spTree>
    <p:extLst>
      <p:ext uri="{BB962C8B-B14F-4D97-AF65-F5344CB8AC3E}">
        <p14:creationId xmlns:p14="http://schemas.microsoft.com/office/powerpoint/2010/main" val="37455112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Picture 6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93" y="766780"/>
            <a:ext cx="3502114" cy="4456679"/>
          </a:xfrm>
          <a:prstGeom prst="rect">
            <a:avLst/>
          </a:prstGeom>
        </p:spPr>
      </p:pic>
      <p:sp>
        <p:nvSpPr>
          <p:cNvPr id="35" name="Block Arc 34"/>
          <p:cNvSpPr/>
          <p:nvPr/>
        </p:nvSpPr>
        <p:spPr>
          <a:xfrm>
            <a:off x="-1503430" y="-20991"/>
            <a:ext cx="5784815" cy="7059815"/>
          </a:xfrm>
          <a:prstGeom prst="blockArc">
            <a:avLst>
              <a:gd name="adj1" fmla="val 18900000"/>
              <a:gd name="adj2" fmla="val 2700000"/>
              <a:gd name="adj3" fmla="val 369"/>
            </a:avLst>
          </a:prstGeom>
        </p:spPr>
        <p:style>
          <a:lnRef idx="2">
            <a:schemeClr val="accent2">
              <a:hueOff val="0"/>
              <a:satOff val="0"/>
              <a:lumOff val="0"/>
              <a:alphaOff val="0"/>
            </a:schemeClr>
          </a:lnRef>
          <a:fillRef idx="0">
            <a:schemeClr val="accent3">
              <a:tint val="90000"/>
              <a:hueOff val="0"/>
              <a:satOff val="0"/>
              <a:lumOff val="0"/>
              <a:alphaOff val="0"/>
            </a:schemeClr>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1" name="Oval 10"/>
          <p:cNvSpPr/>
          <p:nvPr/>
        </p:nvSpPr>
        <p:spPr>
          <a:xfrm>
            <a:off x="2276942" y="5383950"/>
            <a:ext cx="9489209" cy="1494383"/>
          </a:xfrm>
          <a:prstGeom prst="ellipse">
            <a:avLst/>
          </a:prstGeom>
          <a:solidFill>
            <a:srgbClr val="FDDCC3"/>
          </a:solidFill>
          <a:ln w="28575">
            <a:solidFill>
              <a:schemeClr val="tx1">
                <a:lumMod val="95000"/>
                <a:lumOff val="5000"/>
              </a:schemeClr>
            </a:solidFill>
          </a:ln>
          <a:scene3d>
            <a:camera prst="orthographicFront"/>
            <a:lightRig rig="threePt" dir="t">
              <a:rot lat="0" lon="0" rev="7500000"/>
            </a:lightRig>
          </a:scene3d>
          <a:sp3d z="152400" extrusionH="63500" prstMaterial="dkEdge">
            <a:bevelT w="120800" h="19050" prst="relaxedInset"/>
            <a:contourClr>
              <a:schemeClr val="bg1"/>
            </a:contourClr>
          </a:sp3d>
        </p:spPr>
        <p:style>
          <a:lnRef idx="1">
            <a:schemeClr val="accent2">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22" name="Oval 21"/>
          <p:cNvSpPr/>
          <p:nvPr/>
        </p:nvSpPr>
        <p:spPr>
          <a:xfrm>
            <a:off x="3322967" y="3613537"/>
            <a:ext cx="8443184" cy="1582939"/>
          </a:xfrm>
          <a:prstGeom prst="ellipse">
            <a:avLst/>
          </a:prstGeom>
          <a:solidFill>
            <a:srgbClr val="E0F5C3"/>
          </a:solidFill>
          <a:ln w="28575">
            <a:solidFill>
              <a:schemeClr val="tx1">
                <a:lumMod val="95000"/>
                <a:lumOff val="5000"/>
              </a:schemeClr>
            </a:solidFill>
          </a:ln>
          <a:scene3d>
            <a:camera prst="orthographicFront"/>
            <a:lightRig rig="threePt" dir="t">
              <a:rot lat="0" lon="0" rev="7500000"/>
            </a:lightRig>
          </a:scene3d>
          <a:sp3d z="152400" extrusionH="63500" prstMaterial="dkEdge">
            <a:bevelT w="120800" h="19050" prst="relaxedInset"/>
            <a:contourClr>
              <a:schemeClr val="bg1"/>
            </a:contourClr>
          </a:sp3d>
        </p:spPr>
        <p:style>
          <a:lnRef idx="1">
            <a:schemeClr val="accent2">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26" name="Oval 25"/>
          <p:cNvSpPr/>
          <p:nvPr/>
        </p:nvSpPr>
        <p:spPr>
          <a:xfrm>
            <a:off x="3387180" y="1899683"/>
            <a:ext cx="8443184" cy="1540171"/>
          </a:xfrm>
          <a:prstGeom prst="ellipse">
            <a:avLst/>
          </a:prstGeom>
          <a:solidFill>
            <a:srgbClr val="F8CCE0"/>
          </a:solidFill>
          <a:ln w="28575">
            <a:solidFill>
              <a:schemeClr val="tx1">
                <a:lumMod val="95000"/>
                <a:lumOff val="5000"/>
              </a:schemeClr>
            </a:solidFill>
          </a:ln>
          <a:scene3d>
            <a:camera prst="orthographicFront"/>
            <a:lightRig rig="threePt" dir="t">
              <a:rot lat="0" lon="0" rev="7500000"/>
            </a:lightRig>
          </a:scene3d>
          <a:sp3d z="152400" extrusionH="63500" prstMaterial="dkEdge">
            <a:bevelT w="120800" h="19050" prst="relaxedInset"/>
            <a:contourClr>
              <a:schemeClr val="bg1"/>
            </a:contourClr>
          </a:sp3d>
        </p:spPr>
        <p:style>
          <a:lnRef idx="1">
            <a:schemeClr val="accent2">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30" name="Oval 29"/>
          <p:cNvSpPr/>
          <p:nvPr/>
        </p:nvSpPr>
        <p:spPr>
          <a:xfrm>
            <a:off x="2874390" y="77268"/>
            <a:ext cx="8443184" cy="1354666"/>
          </a:xfrm>
          <a:prstGeom prst="ellipse">
            <a:avLst/>
          </a:prstGeom>
          <a:solidFill>
            <a:srgbClr val="DCD7FD"/>
          </a:solidFill>
          <a:ln w="28575">
            <a:solidFill>
              <a:schemeClr val="tx1">
                <a:lumMod val="95000"/>
                <a:lumOff val="5000"/>
              </a:schemeClr>
            </a:solidFill>
          </a:ln>
          <a:scene3d>
            <a:camera prst="orthographicFront"/>
            <a:lightRig rig="threePt" dir="t">
              <a:rot lat="0" lon="0" rev="7500000"/>
            </a:lightRig>
          </a:scene3d>
          <a:sp3d z="152400" extrusionH="63500" prstMaterial="dkEdge">
            <a:bevelT w="120800" h="19050" prst="relaxedInset"/>
            <a:contourClr>
              <a:schemeClr val="bg1"/>
            </a:contourClr>
          </a:sp3d>
        </p:spPr>
        <p:style>
          <a:lnRef idx="1">
            <a:schemeClr val="accent2">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6" name="TextBox 5"/>
          <p:cNvSpPr txBox="1"/>
          <p:nvPr/>
        </p:nvSpPr>
        <p:spPr>
          <a:xfrm>
            <a:off x="61917" y="2445652"/>
            <a:ext cx="3768332"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noProof="0" dirty="0" err="1">
                <a:ln>
                  <a:noFill/>
                </a:ln>
                <a:solidFill>
                  <a:prstClr val="black"/>
                </a:solidFill>
                <a:effectLst/>
                <a:uLnTx/>
                <a:uFillTx/>
                <a:latin typeface="#9Slide06 DeathRattle BB" panose="02000506000000020004" pitchFamily="2" charset="0"/>
                <a:ea typeface="+mn-ea"/>
                <a:cs typeface="Times New Roman" panose="02020603050405020304" pitchFamily="18" charset="0"/>
              </a:rPr>
              <a:t>Bảo</a:t>
            </a:r>
            <a:r>
              <a:rPr kumimoji="0" lang="en-US" sz="4000" b="1" i="0" u="none" strike="noStrike" kern="1200" cap="none" spc="0" normalizeH="0" noProof="0" dirty="0">
                <a:ln>
                  <a:noFill/>
                </a:ln>
                <a:solidFill>
                  <a:prstClr val="black"/>
                </a:solidFill>
                <a:effectLst/>
                <a:uLnTx/>
                <a:uFillTx/>
                <a:latin typeface="#9Slide06 DeathRattle BB" panose="02000506000000020004" pitchFamily="2"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9Slide06 DeathRattle BB" panose="02000506000000020004" pitchFamily="2" charset="0"/>
                <a:ea typeface="+mn-ea"/>
                <a:cs typeface="Times New Roman" panose="02020603050405020304" pitchFamily="18" charset="0"/>
              </a:rPr>
              <a:t>vệ</a:t>
            </a:r>
            <a:r>
              <a:rPr kumimoji="0" lang="en-US" sz="4000" b="1" i="0" u="none" strike="noStrike" kern="1200" cap="none" spc="0" normalizeH="0" noProof="0" dirty="0">
                <a:ln>
                  <a:noFill/>
                </a:ln>
                <a:solidFill>
                  <a:prstClr val="black"/>
                </a:solidFill>
                <a:effectLst/>
                <a:uLnTx/>
                <a:uFillTx/>
                <a:latin typeface="#9Slide06 DeathRattle BB" panose="02000506000000020004" pitchFamily="2"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9Slide06 DeathRattle BB" panose="02000506000000020004" pitchFamily="2" charset="0"/>
                <a:ea typeface="+mn-ea"/>
                <a:cs typeface="Times New Roman" panose="02020603050405020304" pitchFamily="18" charset="0"/>
              </a:rPr>
              <a:t>môi</a:t>
            </a:r>
            <a:r>
              <a:rPr kumimoji="0" lang="en-US" sz="4000" b="1" i="0" u="none" strike="noStrike" kern="1200" cap="none" spc="0" normalizeH="0" noProof="0" dirty="0">
                <a:ln>
                  <a:noFill/>
                </a:ln>
                <a:solidFill>
                  <a:prstClr val="black"/>
                </a:solidFill>
                <a:effectLst/>
                <a:uLnTx/>
                <a:uFillTx/>
                <a:latin typeface="#9Slide06 DeathRattle BB" panose="02000506000000020004" pitchFamily="2"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9Slide06 DeathRattle BB" panose="02000506000000020004" pitchFamily="2" charset="0"/>
                <a:ea typeface="+mn-ea"/>
                <a:cs typeface="Times New Roman" panose="02020603050405020304" pitchFamily="18" charset="0"/>
              </a:rPr>
              <a:t>trường</a:t>
            </a:r>
            <a:r>
              <a:rPr kumimoji="0" lang="en-US" sz="4000" b="1" i="0" u="none" strike="noStrike" kern="1200" cap="none" spc="0" normalizeH="0" noProof="0" dirty="0">
                <a:ln>
                  <a:noFill/>
                </a:ln>
                <a:solidFill>
                  <a:prstClr val="black"/>
                </a:solidFill>
                <a:effectLst/>
                <a:uLnTx/>
                <a:uFillTx/>
                <a:latin typeface="#9Slide06 DeathRattle BB" panose="02000506000000020004" pitchFamily="2"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9Slide06 DeathRattle BB" panose="02000506000000020004" pitchFamily="2" charset="0"/>
                <a:ea typeface="+mn-ea"/>
                <a:cs typeface="Times New Roman" panose="02020603050405020304" pitchFamily="18" charset="0"/>
              </a:rPr>
              <a:t>và</a:t>
            </a:r>
            <a:r>
              <a:rPr kumimoji="0" lang="en-US" sz="4000" b="1" i="0" u="none" strike="noStrike" kern="1200" cap="none" spc="0" normalizeH="0" noProof="0" dirty="0">
                <a:ln>
                  <a:noFill/>
                </a:ln>
                <a:solidFill>
                  <a:prstClr val="black"/>
                </a:solidFill>
                <a:effectLst/>
                <a:uLnTx/>
                <a:uFillTx/>
                <a:latin typeface="#9Slide06 DeathRattle BB" panose="02000506000000020004" pitchFamily="2"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9Slide06 DeathRattle BB" panose="02000506000000020004" pitchFamily="2" charset="0"/>
                <a:ea typeface="+mn-ea"/>
                <a:cs typeface="Times New Roman" panose="02020603050405020304" pitchFamily="18" charset="0"/>
              </a:rPr>
              <a:t>tài</a:t>
            </a:r>
            <a:r>
              <a:rPr kumimoji="0" lang="en-US" sz="4000" b="1" i="0" u="none" strike="noStrike" kern="1200" cap="none" spc="0" normalizeH="0" noProof="0" dirty="0">
                <a:ln>
                  <a:noFill/>
                </a:ln>
                <a:solidFill>
                  <a:prstClr val="black"/>
                </a:solidFill>
                <a:effectLst/>
                <a:uLnTx/>
                <a:uFillTx/>
                <a:latin typeface="#9Slide06 DeathRattle BB" panose="02000506000000020004" pitchFamily="2"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9Slide06 DeathRattle BB" panose="02000506000000020004" pitchFamily="2" charset="0"/>
                <a:ea typeface="+mn-ea"/>
                <a:cs typeface="Times New Roman" panose="02020603050405020304" pitchFamily="18" charset="0"/>
              </a:rPr>
              <a:t>nguyên</a:t>
            </a:r>
            <a:r>
              <a:rPr kumimoji="0" lang="en-US" sz="4000" b="1" i="0" u="none" strike="noStrike" kern="1200" cap="none" spc="0" normalizeH="0" noProof="0" dirty="0">
                <a:ln>
                  <a:noFill/>
                </a:ln>
                <a:solidFill>
                  <a:prstClr val="black"/>
                </a:solidFill>
                <a:effectLst/>
                <a:uLnTx/>
                <a:uFillTx/>
                <a:latin typeface="#9Slide06 DeathRattle BB" panose="02000506000000020004" pitchFamily="2"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noProof="0" dirty="0" err="1">
                <a:ln>
                  <a:noFill/>
                </a:ln>
                <a:solidFill>
                  <a:prstClr val="black"/>
                </a:solidFill>
                <a:effectLst/>
                <a:uLnTx/>
                <a:uFillTx/>
                <a:latin typeface="#9Slide06 DeathRattle BB" panose="02000506000000020004" pitchFamily="2" charset="0"/>
                <a:ea typeface="+mn-ea"/>
                <a:cs typeface="Times New Roman" panose="02020603050405020304" pitchFamily="18" charset="0"/>
              </a:rPr>
              <a:t>thiên</a:t>
            </a:r>
            <a:r>
              <a:rPr kumimoji="0" lang="en-US" sz="4000" b="1" i="0" u="none" strike="noStrike" kern="1200" cap="none" spc="0" normalizeH="0" noProof="0" dirty="0">
                <a:ln>
                  <a:noFill/>
                </a:ln>
                <a:solidFill>
                  <a:prstClr val="black"/>
                </a:solidFill>
                <a:effectLst/>
                <a:uLnTx/>
                <a:uFillTx/>
                <a:latin typeface="#9Slide06 DeathRattle BB" panose="02000506000000020004" pitchFamily="2"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9Slide06 DeathRattle BB" panose="02000506000000020004" pitchFamily="2" charset="0"/>
                <a:ea typeface="+mn-ea"/>
                <a:cs typeface="Times New Roman" panose="02020603050405020304" pitchFamily="18" charset="0"/>
              </a:rPr>
              <a:t>nhiên</a:t>
            </a:r>
            <a:endParaRPr kumimoji="0" lang="en-US" sz="4000" b="1" i="0" u="none" strike="noStrike" kern="1200" cap="none" spc="0" normalizeH="0" baseline="0" noProof="0" dirty="0">
              <a:ln>
                <a:noFill/>
              </a:ln>
              <a:solidFill>
                <a:prstClr val="black"/>
              </a:solidFill>
              <a:effectLst/>
              <a:uLnTx/>
              <a:uFillTx/>
              <a:latin typeface="#9Slide06 DeathRattle BB" panose="02000506000000020004" pitchFamily="2" charset="0"/>
              <a:ea typeface="+mn-ea"/>
              <a:cs typeface="Times New Roman" panose="02020603050405020304" pitchFamily="18" charset="0"/>
            </a:endParaRPr>
          </a:p>
        </p:txBody>
      </p:sp>
      <p:sp>
        <p:nvSpPr>
          <p:cNvPr id="16" name="TextBox 15"/>
          <p:cNvSpPr txBox="1"/>
          <p:nvPr/>
        </p:nvSpPr>
        <p:spPr>
          <a:xfrm>
            <a:off x="3943219" y="2044277"/>
            <a:ext cx="7550124" cy="1077218"/>
          </a:xfrm>
          <a:prstGeom prst="rect">
            <a:avLst/>
          </a:prstGeom>
          <a:noFill/>
        </p:spPr>
        <p:txBody>
          <a:bodyPr wrap="square" rtlCol="0">
            <a:spAutoFit/>
          </a:bodyPr>
          <a:lstStyle/>
          <a:p>
            <a:pPr lvl="0">
              <a:defRPr/>
            </a:pPr>
            <a:r>
              <a:rPr lang="en-US" sz="3200" b="1" dirty="0">
                <a:solidFill>
                  <a:srgbClr val="3333CC"/>
                </a:solidFill>
                <a:latin typeface="#9Slide05 Brannboll Ny" panose="02000000000000000000" pitchFamily="2" charset="0"/>
              </a:rPr>
              <a:t>2. </a:t>
            </a:r>
            <a:r>
              <a:rPr lang="en-US" sz="3200" b="1" dirty="0" err="1">
                <a:solidFill>
                  <a:srgbClr val="3333CC"/>
                </a:solidFill>
                <a:latin typeface="#9Slide05 Brannboll Ny" panose="02000000000000000000" pitchFamily="2" charset="0"/>
              </a:rPr>
              <a:t>Một</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số</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quy</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định</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cơ</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bản</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của</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pháp</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luật</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về</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bảo</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vệ</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môi</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trường</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và</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tài</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nguyên</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thiên</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nhiên</a:t>
            </a:r>
            <a:endParaRPr kumimoji="0" lang="en-US" sz="3200" b="0" i="0" u="none" strike="noStrike" kern="1200" cap="none" spc="0" normalizeH="0" baseline="0" noProof="0" dirty="0">
              <a:ln>
                <a:noFill/>
              </a:ln>
              <a:solidFill>
                <a:srgbClr val="3333CC"/>
              </a:solidFill>
              <a:effectLst/>
              <a:uLnTx/>
              <a:uFillTx/>
              <a:latin typeface="#9Slide05 Brannboll Ny" panose="02000000000000000000" pitchFamily="2" charset="0"/>
              <a:cs typeface="Times New Roman" panose="02020603050405020304" pitchFamily="18" charset="0"/>
            </a:endParaRPr>
          </a:p>
        </p:txBody>
      </p:sp>
      <p:sp>
        <p:nvSpPr>
          <p:cNvPr id="36" name="TextBox 35"/>
          <p:cNvSpPr txBox="1"/>
          <p:nvPr/>
        </p:nvSpPr>
        <p:spPr>
          <a:xfrm>
            <a:off x="3527607" y="277547"/>
            <a:ext cx="7550124"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3333CC"/>
                </a:solidFill>
                <a:effectLst/>
                <a:uLnTx/>
                <a:uFillTx/>
                <a:latin typeface="#9Slide05 Brannboll Ny" panose="02000000000000000000" pitchFamily="2" charset="0"/>
                <a:ea typeface="+mn-ea"/>
                <a:cs typeface="Times New Roman" panose="02020603050405020304" pitchFamily="18" charset="0"/>
              </a:rPr>
              <a:t>1. </a:t>
            </a:r>
            <a:r>
              <a:rPr kumimoji="0" lang="en-US" sz="3200" b="1" i="0" u="none" strike="noStrike" kern="1200" cap="none" spc="0" normalizeH="0" baseline="0" noProof="0" dirty="0" err="1">
                <a:ln>
                  <a:noFill/>
                </a:ln>
                <a:solidFill>
                  <a:srgbClr val="3333CC"/>
                </a:solidFill>
                <a:effectLst/>
                <a:uLnTx/>
                <a:uFillTx/>
                <a:latin typeface="#9Slide05 Brannboll Ny" panose="02000000000000000000" pitchFamily="2" charset="0"/>
                <a:ea typeface="+mn-ea"/>
                <a:cs typeface="Times New Roman" panose="02020603050405020304" pitchFamily="18" charset="0"/>
              </a:rPr>
              <a:t>Sự</a:t>
            </a:r>
            <a:r>
              <a:rPr kumimoji="0" lang="en-US" sz="3200" b="1" i="0" u="none" strike="noStrike" kern="1200" cap="none" spc="0" normalizeH="0" noProof="0" dirty="0">
                <a:ln>
                  <a:noFill/>
                </a:ln>
                <a:solidFill>
                  <a:srgbClr val="3333CC"/>
                </a:solidFill>
                <a:effectLst/>
                <a:uLnTx/>
                <a:uFillTx/>
                <a:latin typeface="#9Slide05 Brannboll Ny" panose="02000000000000000000" pitchFamily="2" charset="0"/>
                <a:ea typeface="+mn-ea"/>
                <a:cs typeface="Times New Roman" panose="02020603050405020304" pitchFamily="18" charset="0"/>
              </a:rPr>
              <a:t> </a:t>
            </a:r>
            <a:r>
              <a:rPr kumimoji="0" lang="en-US" sz="3200" b="1" i="0" u="none" strike="noStrike" kern="1200" cap="none" spc="0" normalizeH="0" noProof="0" dirty="0" err="1">
                <a:ln>
                  <a:noFill/>
                </a:ln>
                <a:solidFill>
                  <a:srgbClr val="3333CC"/>
                </a:solidFill>
                <a:effectLst/>
                <a:uLnTx/>
                <a:uFillTx/>
                <a:latin typeface="#9Slide05 Brannboll Ny" panose="02000000000000000000" pitchFamily="2" charset="0"/>
                <a:ea typeface="+mn-ea"/>
                <a:cs typeface="Times New Roman" panose="02020603050405020304" pitchFamily="18" charset="0"/>
              </a:rPr>
              <a:t>cần</a:t>
            </a:r>
            <a:r>
              <a:rPr kumimoji="0" lang="en-US" sz="3200" b="1" i="0" u="none" strike="noStrike" kern="1200" cap="none" spc="0" normalizeH="0" noProof="0" dirty="0">
                <a:ln>
                  <a:noFill/>
                </a:ln>
                <a:solidFill>
                  <a:srgbClr val="3333CC"/>
                </a:solidFill>
                <a:effectLst/>
                <a:uLnTx/>
                <a:uFillTx/>
                <a:latin typeface="#9Slide05 Brannboll Ny" panose="02000000000000000000" pitchFamily="2" charset="0"/>
                <a:ea typeface="+mn-ea"/>
                <a:cs typeface="Times New Roman" panose="02020603050405020304" pitchFamily="18" charset="0"/>
              </a:rPr>
              <a:t> </a:t>
            </a:r>
            <a:r>
              <a:rPr kumimoji="0" lang="en-US" sz="3200" b="1" i="0" u="none" strike="noStrike" kern="1200" cap="none" spc="0" normalizeH="0" noProof="0" dirty="0" err="1">
                <a:ln>
                  <a:noFill/>
                </a:ln>
                <a:solidFill>
                  <a:srgbClr val="3333CC"/>
                </a:solidFill>
                <a:effectLst/>
                <a:uLnTx/>
                <a:uFillTx/>
                <a:latin typeface="#9Slide05 Brannboll Ny" panose="02000000000000000000" pitchFamily="2" charset="0"/>
                <a:ea typeface="+mn-ea"/>
                <a:cs typeface="Times New Roman" panose="02020603050405020304" pitchFamily="18" charset="0"/>
              </a:rPr>
              <a:t>thiết</a:t>
            </a:r>
            <a:r>
              <a:rPr kumimoji="0" lang="en-US" sz="3200" b="1" i="0" u="none" strike="noStrike" kern="1200" cap="none" spc="0" normalizeH="0" noProof="0" dirty="0">
                <a:ln>
                  <a:noFill/>
                </a:ln>
                <a:solidFill>
                  <a:srgbClr val="3333CC"/>
                </a:solidFill>
                <a:effectLst/>
                <a:uLnTx/>
                <a:uFillTx/>
                <a:latin typeface="#9Slide05 Brannboll Ny" panose="02000000000000000000" pitchFamily="2" charset="0"/>
                <a:ea typeface="+mn-ea"/>
                <a:cs typeface="Times New Roman" panose="02020603050405020304" pitchFamily="18" charset="0"/>
              </a:rPr>
              <a:t> </a:t>
            </a:r>
            <a:r>
              <a:rPr kumimoji="0" lang="en-US" sz="3200" b="1" i="0" u="none" strike="noStrike" kern="1200" cap="none" spc="0" normalizeH="0" noProof="0" dirty="0" err="1">
                <a:ln>
                  <a:noFill/>
                </a:ln>
                <a:solidFill>
                  <a:srgbClr val="3333CC"/>
                </a:solidFill>
                <a:effectLst/>
                <a:uLnTx/>
                <a:uFillTx/>
                <a:latin typeface="#9Slide05 Brannboll Ny" panose="02000000000000000000" pitchFamily="2" charset="0"/>
                <a:ea typeface="+mn-ea"/>
                <a:cs typeface="Times New Roman" panose="02020603050405020304" pitchFamily="18" charset="0"/>
              </a:rPr>
              <a:t>phải</a:t>
            </a:r>
            <a:r>
              <a:rPr kumimoji="0" lang="en-US" sz="3200" b="1" i="0" u="none" strike="noStrike" kern="1200" cap="none" spc="0" normalizeH="0" noProof="0" dirty="0">
                <a:ln>
                  <a:noFill/>
                </a:ln>
                <a:solidFill>
                  <a:srgbClr val="3333CC"/>
                </a:solidFill>
                <a:effectLst/>
                <a:uLnTx/>
                <a:uFillTx/>
                <a:latin typeface="#9Slide05 Brannboll Ny" panose="02000000000000000000" pitchFamily="2" charset="0"/>
                <a:ea typeface="+mn-ea"/>
                <a:cs typeface="Times New Roman" panose="02020603050405020304" pitchFamily="18" charset="0"/>
              </a:rPr>
              <a:t> </a:t>
            </a:r>
            <a:r>
              <a:rPr kumimoji="0" lang="en-US" sz="3200" b="1" i="0" u="none" strike="noStrike" kern="1200" cap="none" spc="0" normalizeH="0" noProof="0" dirty="0" err="1">
                <a:ln>
                  <a:noFill/>
                </a:ln>
                <a:solidFill>
                  <a:srgbClr val="3333CC"/>
                </a:solidFill>
                <a:effectLst/>
                <a:uLnTx/>
                <a:uFillTx/>
                <a:latin typeface="#9Slide05 Brannboll Ny" panose="02000000000000000000" pitchFamily="2" charset="0"/>
                <a:ea typeface="+mn-ea"/>
                <a:cs typeface="Times New Roman" panose="02020603050405020304" pitchFamily="18" charset="0"/>
              </a:rPr>
              <a:t>bảo</a:t>
            </a:r>
            <a:r>
              <a:rPr kumimoji="0" lang="en-US" sz="3200" b="1" i="0" u="none" strike="noStrike" kern="1200" cap="none" spc="0" normalizeH="0" noProof="0" dirty="0">
                <a:ln>
                  <a:noFill/>
                </a:ln>
                <a:solidFill>
                  <a:srgbClr val="3333CC"/>
                </a:solidFill>
                <a:effectLst/>
                <a:uLnTx/>
                <a:uFillTx/>
                <a:latin typeface="#9Slide05 Brannboll Ny" panose="02000000000000000000" pitchFamily="2" charset="0"/>
                <a:ea typeface="+mn-ea"/>
                <a:cs typeface="Times New Roman" panose="02020603050405020304" pitchFamily="18" charset="0"/>
              </a:rPr>
              <a:t> </a:t>
            </a:r>
            <a:r>
              <a:rPr kumimoji="0" lang="en-US" sz="3200" b="1" i="0" u="none" strike="noStrike" kern="1200" cap="none" spc="0" normalizeH="0" noProof="0" dirty="0" err="1">
                <a:ln>
                  <a:noFill/>
                </a:ln>
                <a:solidFill>
                  <a:srgbClr val="3333CC"/>
                </a:solidFill>
                <a:effectLst/>
                <a:uLnTx/>
                <a:uFillTx/>
                <a:latin typeface="#9Slide05 Brannboll Ny" panose="02000000000000000000" pitchFamily="2" charset="0"/>
                <a:ea typeface="+mn-ea"/>
                <a:cs typeface="Times New Roman" panose="02020603050405020304" pitchFamily="18" charset="0"/>
              </a:rPr>
              <a:t>vệ</a:t>
            </a:r>
            <a:r>
              <a:rPr kumimoji="0" lang="en-US" sz="3200" b="1" i="0" u="none" strike="noStrike" kern="1200" cap="none" spc="0" normalizeH="0" noProof="0" dirty="0">
                <a:ln>
                  <a:noFill/>
                </a:ln>
                <a:solidFill>
                  <a:srgbClr val="3333CC"/>
                </a:solidFill>
                <a:effectLst/>
                <a:uLnTx/>
                <a:uFillTx/>
                <a:latin typeface="#9Slide05 Brannboll Ny" panose="02000000000000000000" pitchFamily="2" charset="0"/>
                <a:ea typeface="+mn-ea"/>
                <a:cs typeface="Times New Roman" panose="02020603050405020304" pitchFamily="18" charset="0"/>
              </a:rPr>
              <a:t> </a:t>
            </a:r>
            <a:r>
              <a:rPr kumimoji="0" lang="en-US" sz="3200" b="1" i="0" u="none" strike="noStrike" kern="1200" cap="none" spc="0" normalizeH="0" noProof="0" dirty="0" err="1">
                <a:ln>
                  <a:noFill/>
                </a:ln>
                <a:solidFill>
                  <a:srgbClr val="3333CC"/>
                </a:solidFill>
                <a:effectLst/>
                <a:uLnTx/>
                <a:uFillTx/>
                <a:latin typeface="#9Slide05 Brannboll Ny" panose="02000000000000000000" pitchFamily="2" charset="0"/>
                <a:ea typeface="+mn-ea"/>
                <a:cs typeface="Times New Roman" panose="02020603050405020304" pitchFamily="18" charset="0"/>
              </a:rPr>
              <a:t>môi</a:t>
            </a:r>
            <a:r>
              <a:rPr kumimoji="0" lang="en-US" sz="3200" b="1" i="0" u="none" strike="noStrike" kern="1200" cap="none" spc="0" normalizeH="0" noProof="0" dirty="0">
                <a:ln>
                  <a:noFill/>
                </a:ln>
                <a:solidFill>
                  <a:srgbClr val="3333CC"/>
                </a:solidFill>
                <a:effectLst/>
                <a:uLnTx/>
                <a:uFillTx/>
                <a:latin typeface="#9Slide05 Brannboll Ny" panose="02000000000000000000" pitchFamily="2" charset="0"/>
                <a:ea typeface="+mn-ea"/>
                <a:cs typeface="Times New Roman" panose="02020603050405020304" pitchFamily="18" charset="0"/>
              </a:rPr>
              <a:t> </a:t>
            </a:r>
            <a:r>
              <a:rPr kumimoji="0" lang="en-US" sz="3200" b="1" i="0" u="none" strike="noStrike" kern="1200" cap="none" spc="0" normalizeH="0" noProof="0" dirty="0" err="1">
                <a:ln>
                  <a:noFill/>
                </a:ln>
                <a:solidFill>
                  <a:srgbClr val="3333CC"/>
                </a:solidFill>
                <a:effectLst/>
                <a:uLnTx/>
                <a:uFillTx/>
                <a:latin typeface="#9Slide05 Brannboll Ny" panose="02000000000000000000" pitchFamily="2" charset="0"/>
                <a:ea typeface="+mn-ea"/>
                <a:cs typeface="Times New Roman" panose="02020603050405020304" pitchFamily="18" charset="0"/>
              </a:rPr>
              <a:t>trường</a:t>
            </a:r>
            <a:r>
              <a:rPr kumimoji="0" lang="en-US" sz="3200" b="1" i="0" u="none" strike="noStrike" kern="1200" cap="none" spc="0" normalizeH="0" noProof="0" dirty="0">
                <a:ln>
                  <a:noFill/>
                </a:ln>
                <a:solidFill>
                  <a:srgbClr val="3333CC"/>
                </a:solidFill>
                <a:effectLst/>
                <a:uLnTx/>
                <a:uFillTx/>
                <a:latin typeface="#9Slide05 Brannboll Ny" panose="02000000000000000000" pitchFamily="2" charset="0"/>
                <a:ea typeface="+mn-ea"/>
                <a:cs typeface="Times New Roman" panose="02020603050405020304" pitchFamily="18" charset="0"/>
              </a:rPr>
              <a:t> </a:t>
            </a:r>
            <a:r>
              <a:rPr kumimoji="0" lang="en-US" sz="3200" b="1" i="0" u="none" strike="noStrike" kern="1200" cap="none" spc="0" normalizeH="0" noProof="0" dirty="0" err="1">
                <a:ln>
                  <a:noFill/>
                </a:ln>
                <a:solidFill>
                  <a:srgbClr val="3333CC"/>
                </a:solidFill>
                <a:effectLst/>
                <a:uLnTx/>
                <a:uFillTx/>
                <a:latin typeface="#9Slide05 Brannboll Ny" panose="02000000000000000000" pitchFamily="2" charset="0"/>
                <a:ea typeface="+mn-ea"/>
                <a:cs typeface="Times New Roman" panose="02020603050405020304" pitchFamily="18" charset="0"/>
              </a:rPr>
              <a:t>và</a:t>
            </a:r>
            <a:r>
              <a:rPr kumimoji="0" lang="en-US" sz="3200" b="1" i="0" u="none" strike="noStrike" kern="1200" cap="none" spc="0" normalizeH="0" noProof="0" dirty="0">
                <a:ln>
                  <a:noFill/>
                </a:ln>
                <a:solidFill>
                  <a:srgbClr val="3333CC"/>
                </a:solidFill>
                <a:effectLst/>
                <a:uLnTx/>
                <a:uFillTx/>
                <a:latin typeface="#9Slide05 Brannboll Ny" panose="02000000000000000000" pitchFamily="2" charset="0"/>
                <a:ea typeface="+mn-ea"/>
                <a:cs typeface="Times New Roman" panose="02020603050405020304" pitchFamily="18" charset="0"/>
              </a:rPr>
              <a:t> </a:t>
            </a:r>
            <a:r>
              <a:rPr kumimoji="0" lang="en-US" sz="3200" b="1" i="0" u="none" strike="noStrike" kern="1200" cap="none" spc="0" normalizeH="0" noProof="0" dirty="0" err="1">
                <a:ln>
                  <a:noFill/>
                </a:ln>
                <a:solidFill>
                  <a:srgbClr val="3333CC"/>
                </a:solidFill>
                <a:effectLst/>
                <a:uLnTx/>
                <a:uFillTx/>
                <a:latin typeface="#9Slide05 Brannboll Ny" panose="02000000000000000000" pitchFamily="2" charset="0"/>
                <a:ea typeface="+mn-ea"/>
                <a:cs typeface="Times New Roman" panose="02020603050405020304" pitchFamily="18" charset="0"/>
              </a:rPr>
              <a:t>tài</a:t>
            </a:r>
            <a:r>
              <a:rPr kumimoji="0" lang="en-US" sz="3200" b="1" i="0" u="none" strike="noStrike" kern="1200" cap="none" spc="0" normalizeH="0" noProof="0" dirty="0">
                <a:ln>
                  <a:noFill/>
                </a:ln>
                <a:solidFill>
                  <a:srgbClr val="3333CC"/>
                </a:solidFill>
                <a:effectLst/>
                <a:uLnTx/>
                <a:uFillTx/>
                <a:latin typeface="#9Slide05 Brannboll Ny" panose="02000000000000000000" pitchFamily="2" charset="0"/>
                <a:ea typeface="+mn-ea"/>
                <a:cs typeface="Times New Roman" panose="02020603050405020304" pitchFamily="18" charset="0"/>
              </a:rPr>
              <a:t> </a:t>
            </a:r>
            <a:r>
              <a:rPr kumimoji="0" lang="en-US" sz="3200" b="1" i="0" u="none" strike="noStrike" kern="1200" cap="none" spc="0" normalizeH="0" noProof="0" dirty="0" err="1">
                <a:ln>
                  <a:noFill/>
                </a:ln>
                <a:solidFill>
                  <a:srgbClr val="3333CC"/>
                </a:solidFill>
                <a:effectLst/>
                <a:uLnTx/>
                <a:uFillTx/>
                <a:latin typeface="#9Slide05 Brannboll Ny" panose="02000000000000000000" pitchFamily="2" charset="0"/>
                <a:ea typeface="+mn-ea"/>
                <a:cs typeface="Times New Roman" panose="02020603050405020304" pitchFamily="18" charset="0"/>
              </a:rPr>
              <a:t>nguyên</a:t>
            </a:r>
            <a:r>
              <a:rPr kumimoji="0" lang="en-US" sz="3200" b="1" i="0" u="none" strike="noStrike" kern="1200" cap="none" spc="0" normalizeH="0" noProof="0" dirty="0">
                <a:ln>
                  <a:noFill/>
                </a:ln>
                <a:solidFill>
                  <a:srgbClr val="3333CC"/>
                </a:solidFill>
                <a:effectLst/>
                <a:uLnTx/>
                <a:uFillTx/>
                <a:latin typeface="#9Slide05 Brannboll Ny" panose="02000000000000000000" pitchFamily="2" charset="0"/>
                <a:ea typeface="+mn-ea"/>
                <a:cs typeface="Times New Roman" panose="02020603050405020304" pitchFamily="18" charset="0"/>
              </a:rPr>
              <a:t> </a:t>
            </a:r>
            <a:r>
              <a:rPr kumimoji="0" lang="en-US" sz="3200" b="1" i="0" u="none" strike="noStrike" kern="1200" cap="none" spc="0" normalizeH="0" noProof="0" dirty="0" err="1">
                <a:ln>
                  <a:noFill/>
                </a:ln>
                <a:solidFill>
                  <a:srgbClr val="3333CC"/>
                </a:solidFill>
                <a:effectLst/>
                <a:uLnTx/>
                <a:uFillTx/>
                <a:latin typeface="#9Slide05 Brannboll Ny" panose="02000000000000000000" pitchFamily="2" charset="0"/>
                <a:ea typeface="+mn-ea"/>
                <a:cs typeface="Times New Roman" panose="02020603050405020304" pitchFamily="18" charset="0"/>
              </a:rPr>
              <a:t>thiên</a:t>
            </a:r>
            <a:r>
              <a:rPr kumimoji="0" lang="en-US" sz="3200" b="1" i="0" u="none" strike="noStrike" kern="1200" cap="none" spc="0" normalizeH="0" noProof="0" dirty="0">
                <a:ln>
                  <a:noFill/>
                </a:ln>
                <a:solidFill>
                  <a:srgbClr val="3333CC"/>
                </a:solidFill>
                <a:effectLst/>
                <a:uLnTx/>
                <a:uFillTx/>
                <a:latin typeface="#9Slide05 Brannboll Ny" panose="02000000000000000000" pitchFamily="2" charset="0"/>
                <a:ea typeface="+mn-ea"/>
                <a:cs typeface="Times New Roman" panose="02020603050405020304" pitchFamily="18" charset="0"/>
              </a:rPr>
              <a:t> </a:t>
            </a:r>
            <a:r>
              <a:rPr kumimoji="0" lang="en-US" sz="3200" b="1" i="0" u="none" strike="noStrike" kern="1200" cap="none" spc="0" normalizeH="0" noProof="0" dirty="0" err="1">
                <a:ln>
                  <a:noFill/>
                </a:ln>
                <a:solidFill>
                  <a:srgbClr val="3333CC"/>
                </a:solidFill>
                <a:effectLst/>
                <a:uLnTx/>
                <a:uFillTx/>
                <a:latin typeface="#9Slide05 Brannboll Ny" panose="02000000000000000000" pitchFamily="2" charset="0"/>
                <a:ea typeface="+mn-ea"/>
                <a:cs typeface="Times New Roman" panose="02020603050405020304" pitchFamily="18" charset="0"/>
              </a:rPr>
              <a:t>nhiên</a:t>
            </a:r>
            <a:endParaRPr kumimoji="0" lang="en-US" sz="3200" b="1" i="0" u="none" strike="noStrike" kern="1200" cap="none" spc="0" normalizeH="0" baseline="0" noProof="0" dirty="0">
              <a:ln>
                <a:noFill/>
              </a:ln>
              <a:solidFill>
                <a:srgbClr val="3333CC"/>
              </a:solidFill>
              <a:effectLst/>
              <a:uLnTx/>
              <a:uFillTx/>
              <a:latin typeface="#9Slide05 Brannboll Ny" panose="02000000000000000000" pitchFamily="2" charset="0"/>
              <a:ea typeface="+mn-ea"/>
              <a:cs typeface="Times New Roman" panose="02020603050405020304" pitchFamily="18" charset="0"/>
            </a:endParaRPr>
          </a:p>
        </p:txBody>
      </p:sp>
      <p:sp>
        <p:nvSpPr>
          <p:cNvPr id="46" name="TextBox 45"/>
          <p:cNvSpPr txBox="1"/>
          <p:nvPr/>
        </p:nvSpPr>
        <p:spPr>
          <a:xfrm>
            <a:off x="4183062" y="3771516"/>
            <a:ext cx="7550124" cy="1077218"/>
          </a:xfrm>
          <a:prstGeom prst="rect">
            <a:avLst/>
          </a:prstGeom>
          <a:noFill/>
        </p:spPr>
        <p:txBody>
          <a:bodyPr wrap="square" rtlCol="0">
            <a:spAutoFit/>
          </a:bodyPr>
          <a:lstStyle/>
          <a:p>
            <a:r>
              <a:rPr lang="en-US" sz="3200" b="1" dirty="0">
                <a:solidFill>
                  <a:srgbClr val="3333CC"/>
                </a:solidFill>
                <a:latin typeface="#9Slide05 Brannboll Ny" panose="02000000000000000000" pitchFamily="2" charset="0"/>
              </a:rPr>
              <a:t>3. </a:t>
            </a:r>
            <a:r>
              <a:rPr lang="en-US" sz="3200" b="1" dirty="0" err="1">
                <a:solidFill>
                  <a:srgbClr val="3333CC"/>
                </a:solidFill>
                <a:latin typeface="#9Slide05 Brannboll Ny" panose="02000000000000000000" pitchFamily="2" charset="0"/>
              </a:rPr>
              <a:t>Một</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số</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biện</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pháp</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cần</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thiết</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để</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bảo</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vệ</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môi</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trường</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và</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tài</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nguyên</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thiên</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nhiên</a:t>
            </a:r>
            <a:endParaRPr lang="en-US" sz="3200" dirty="0">
              <a:solidFill>
                <a:srgbClr val="3333CC"/>
              </a:solidFill>
              <a:latin typeface="#9Slide05 Brannboll Ny" panose="02000000000000000000" pitchFamily="2" charset="0"/>
            </a:endParaRPr>
          </a:p>
        </p:txBody>
      </p:sp>
      <p:sp>
        <p:nvSpPr>
          <p:cNvPr id="47" name="TextBox 46"/>
          <p:cNvSpPr txBox="1"/>
          <p:nvPr/>
        </p:nvSpPr>
        <p:spPr>
          <a:xfrm>
            <a:off x="3409927" y="5638133"/>
            <a:ext cx="8013212" cy="1077218"/>
          </a:xfrm>
          <a:prstGeom prst="rect">
            <a:avLst/>
          </a:prstGeom>
          <a:noFill/>
        </p:spPr>
        <p:txBody>
          <a:bodyPr wrap="square" rtlCol="0">
            <a:spAutoFit/>
          </a:bodyPr>
          <a:lstStyle/>
          <a:p>
            <a:r>
              <a:rPr lang="en-US" sz="3200" b="1" dirty="0">
                <a:solidFill>
                  <a:srgbClr val="3333CC"/>
                </a:solidFill>
                <a:latin typeface="#9Slide05 Brannboll Ny" panose="02000000000000000000" pitchFamily="2" charset="0"/>
              </a:rPr>
              <a:t>4. </a:t>
            </a:r>
            <a:r>
              <a:rPr lang="en-US" sz="3200" b="1" dirty="0" err="1">
                <a:solidFill>
                  <a:srgbClr val="3333CC"/>
                </a:solidFill>
                <a:latin typeface="#9Slide05 Brannboll Ny" panose="02000000000000000000" pitchFamily="2" charset="0"/>
              </a:rPr>
              <a:t>Trách</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nhiệm</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của</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học</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sinh</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trong</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việc</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bảo</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vệ</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môi</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trường</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và</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tài</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nguyên</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thiên</a:t>
            </a:r>
            <a:r>
              <a:rPr lang="en-US" sz="3200" b="1" dirty="0">
                <a:solidFill>
                  <a:srgbClr val="3333CC"/>
                </a:solidFill>
                <a:latin typeface="#9Slide05 Brannboll Ny" panose="02000000000000000000" pitchFamily="2" charset="0"/>
              </a:rPr>
              <a:t> </a:t>
            </a:r>
            <a:r>
              <a:rPr lang="en-US" sz="3200" b="1" dirty="0" err="1">
                <a:solidFill>
                  <a:srgbClr val="3333CC"/>
                </a:solidFill>
                <a:latin typeface="#9Slide05 Brannboll Ny" panose="02000000000000000000" pitchFamily="2" charset="0"/>
              </a:rPr>
              <a:t>nhiên</a:t>
            </a:r>
            <a:endParaRPr lang="en-US" sz="3200" dirty="0">
              <a:solidFill>
                <a:srgbClr val="3333CC"/>
              </a:solidFill>
              <a:latin typeface="#9Slide05 Brannboll Ny" panose="02000000000000000000" pitchFamily="2" charset="0"/>
            </a:endParaRPr>
          </a:p>
        </p:txBody>
      </p:sp>
      <p:sp>
        <p:nvSpPr>
          <p:cNvPr id="79" name="Rectangle 1"/>
          <p:cNvSpPr>
            <a:spLocks noChangeArrowheads="1"/>
          </p:cNvSpPr>
          <p:nvPr/>
        </p:nvSpPr>
        <p:spPr bwMode="auto">
          <a:xfrm>
            <a:off x="-94381" y="1102131"/>
            <a:ext cx="3242612"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vi-VN" sz="2400" b="1" i="0" u="none" strike="noStrike" kern="1200" cap="none" spc="0" normalizeH="0" baseline="0" noProof="0" dirty="0">
                <a:ln>
                  <a:noFill/>
                </a:ln>
                <a:solidFill>
                  <a:srgbClr val="FF0000"/>
                </a:solidFill>
                <a:effectLst/>
                <a:uLnTx/>
                <a:uFillTx/>
                <a:latin typeface="#9Slide05 SVNVanilla Daisy Pro" panose="00000500000000000000" pitchFamily="2" charset="0"/>
                <a:ea typeface="Calibri" pitchFamily="34" charset="0"/>
                <a:cs typeface="Times New Roman" pitchFamily="18" charset="0"/>
                <a:sym typeface="Wingdings" pitchFamily="2" charset="2"/>
              </a:rPr>
              <a:t>Vũ Thị Ánh Tuyết</a:t>
            </a:r>
            <a:endParaRPr kumimoji="0" lang="en-US" sz="2400" b="1" i="0" u="none" strike="noStrike" kern="1200" cap="none" spc="0" normalizeH="0" baseline="0" noProof="0" dirty="0">
              <a:ln>
                <a:noFill/>
              </a:ln>
              <a:solidFill>
                <a:srgbClr val="FF0000"/>
              </a:solidFill>
              <a:effectLst/>
              <a:uLnTx/>
              <a:uFillTx/>
              <a:latin typeface="#9Slide05 SVNVanilla Daisy Pro" panose="00000500000000000000" pitchFamily="2" charset="0"/>
              <a:ea typeface="Calibri" pitchFamily="34" charset="0"/>
              <a:cs typeface="Times New Roman" pitchFamily="18" charset="0"/>
              <a:sym typeface="Wingdings" pitchFamily="2" charset="2"/>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0000"/>
                </a:solidFill>
                <a:effectLst/>
                <a:uLnTx/>
                <a:uFillTx/>
                <a:latin typeface="#9Slide05 SVNDeadhead Script" pitchFamily="2" charset="0"/>
                <a:ea typeface="Calibri" pitchFamily="34" charset="0"/>
                <a:cs typeface="Times New Roman" pitchFamily="18" charset="0"/>
                <a:sym typeface="Wingdings" pitchFamily="2" charset="2"/>
              </a:rPr>
              <a:t>THCS </a:t>
            </a:r>
            <a:r>
              <a:rPr kumimoji="0" lang="vi-VN" sz="2400" b="0" i="0" u="none" strike="noStrike" kern="1200" cap="none" spc="0" normalizeH="0" baseline="0" noProof="0" dirty="0">
                <a:ln>
                  <a:noFill/>
                </a:ln>
                <a:solidFill>
                  <a:srgbClr val="FF0000"/>
                </a:solidFill>
                <a:effectLst/>
                <a:uLnTx/>
                <a:uFillTx/>
                <a:latin typeface="#9Slide05 SVNDeadhead Script" pitchFamily="2" charset="0"/>
                <a:ea typeface="Calibri" pitchFamily="34" charset="0"/>
                <a:cs typeface="Times New Roman" pitchFamily="18" charset="0"/>
                <a:sym typeface="Wingdings" pitchFamily="2" charset="2"/>
              </a:rPr>
              <a:t>Tô Hiệu- Lê Chân- Hải Phòng</a:t>
            </a:r>
            <a:endParaRPr kumimoji="0" lang="en-US" sz="2400" b="0" i="0" u="none" strike="noStrike" kern="1200" cap="none" spc="0" normalizeH="0" baseline="0" noProof="0" dirty="0">
              <a:ln>
                <a:noFill/>
              </a:ln>
              <a:solidFill>
                <a:srgbClr val="FF0000"/>
              </a:solidFill>
              <a:effectLst/>
              <a:uLnTx/>
              <a:uFillTx/>
              <a:latin typeface="#9Slide05 SVNDeadhead Script" pitchFamily="2" charset="0"/>
              <a:ea typeface="Calibri" pitchFamily="34" charset="0"/>
              <a:cs typeface="Times New Roman" pitchFamily="18" charset="0"/>
            </a:endParaRPr>
          </a:p>
        </p:txBody>
      </p:sp>
      <p:pic>
        <p:nvPicPr>
          <p:cNvPr id="69" name="Picture 68">
            <a:extLst>
              <a:ext uri="{FF2B5EF4-FFF2-40B4-BE49-F238E27FC236}">
                <a16:creationId xmlns:a16="http://schemas.microsoft.com/office/drawing/2014/main" id="{05CB7633-2922-4941-A6D2-F288DEC36A4F}"/>
              </a:ext>
            </a:extLst>
          </p:cNvPr>
          <p:cNvPicPr>
            <a:picLocks noChangeAspect="1"/>
          </p:cNvPicPr>
          <p:nvPr/>
        </p:nvPicPr>
        <p:blipFill>
          <a:blip r:embed="rId3"/>
          <a:stretch>
            <a:fillRect/>
          </a:stretch>
        </p:blipFill>
        <p:spPr>
          <a:xfrm>
            <a:off x="546470" y="12946"/>
            <a:ext cx="1082264" cy="1164653"/>
          </a:xfrm>
          <a:prstGeom prst="rect">
            <a:avLst/>
          </a:prstGeom>
        </p:spPr>
      </p:pic>
    </p:spTree>
    <p:extLst>
      <p:ext uri="{BB962C8B-B14F-4D97-AF65-F5344CB8AC3E}">
        <p14:creationId xmlns:p14="http://schemas.microsoft.com/office/powerpoint/2010/main" val="293026871"/>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par>
                                <p:cTn id="8" presetID="6" presetClass="entr" presetSubtype="16" fill="hold"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circle(in)">
                                      <p:cBhvr>
                                        <p:cTn id="10" dur="2000"/>
                                        <p:tgtEl>
                                          <p:spTgt spid="68"/>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ppt_w</p:attrName>
                                        </p:attrNameLst>
                                      </p:cBhvr>
                                      <p:tavLst>
                                        <p:tav tm="0">
                                          <p:val>
                                            <p:fltVal val="0"/>
                                          </p:val>
                                        </p:tav>
                                        <p:tav tm="100000">
                                          <p:val>
                                            <p:strVal val="#ppt_w"/>
                                          </p:val>
                                        </p:tav>
                                      </p:tavLst>
                                    </p:anim>
                                    <p:anim calcmode="lin" valueType="num">
                                      <p:cBhvr>
                                        <p:cTn id="16" dur="500" fill="hold"/>
                                        <p:tgtEl>
                                          <p:spTgt spid="35"/>
                                        </p:tgtEl>
                                        <p:attrNameLst>
                                          <p:attrName>ppt_h</p:attrName>
                                        </p:attrNameLst>
                                      </p:cBhvr>
                                      <p:tavLst>
                                        <p:tav tm="0">
                                          <p:val>
                                            <p:fltVal val="0"/>
                                          </p:val>
                                        </p:tav>
                                        <p:tav tm="100000">
                                          <p:val>
                                            <p:strVal val="#ppt_h"/>
                                          </p:val>
                                        </p:tav>
                                      </p:tavLst>
                                    </p:anim>
                                    <p:animEffect transition="in" filter="fade">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barn(inVertical)">
                                      <p:cBhvr>
                                        <p:cTn id="22" dur="500"/>
                                        <p:tgtEl>
                                          <p:spTgt spid="36"/>
                                        </p:tgtEl>
                                      </p:cBhvr>
                                    </p:animEffect>
                                  </p:childTnLst>
                                </p:cTn>
                              </p:par>
                              <p:par>
                                <p:cTn id="23" presetID="16" presetClass="entr" presetSubtype="21"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barn(inVertical)">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par>
                                <p:cTn id="31" presetID="16" presetClass="entr" presetSubtype="21"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inVertical)">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barn(inVertical)">
                                      <p:cBhvr>
                                        <p:cTn id="38" dur="500"/>
                                        <p:tgtEl>
                                          <p:spTgt spid="22"/>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barn(inVertical)">
                                      <p:cBhvr>
                                        <p:cTn id="41" dur="500"/>
                                        <p:tgtEl>
                                          <p:spTgt spid="46"/>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barn(inVertical)">
                                      <p:cBhvr>
                                        <p:cTn id="46" dur="500"/>
                                        <p:tgtEl>
                                          <p:spTgt spid="47"/>
                                        </p:tgtEl>
                                      </p:cBhvr>
                                    </p:animEffect>
                                  </p:childTnLst>
                                </p:cTn>
                              </p:par>
                              <p:par>
                                <p:cTn id="47" presetID="16" presetClass="entr" presetSubtype="21"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barn(inVertical)">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36" grpId="0"/>
      <p:bldP spid="46" grpId="0"/>
      <p:bldP spid="4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EB34322-441A-4398-9039-01AB8830C2BE}"/>
              </a:ext>
            </a:extLst>
          </p:cNvPr>
          <p:cNvPicPr>
            <a:picLocks noChangeAspect="1"/>
          </p:cNvPicPr>
          <p:nvPr/>
        </p:nvPicPr>
        <p:blipFill>
          <a:blip r:embed="rId2"/>
          <a:stretch>
            <a:fillRect/>
          </a:stretch>
        </p:blipFill>
        <p:spPr>
          <a:xfrm>
            <a:off x="0" y="0"/>
            <a:ext cx="12192000" cy="6857999"/>
          </a:xfrm>
          <a:prstGeom prst="rect">
            <a:avLst/>
          </a:prstGeom>
        </p:spPr>
      </p:pic>
      <p:sp>
        <p:nvSpPr>
          <p:cNvPr id="4" name="Footer Placeholder 3">
            <a:extLst>
              <a:ext uri="{FF2B5EF4-FFF2-40B4-BE49-F238E27FC236}">
                <a16:creationId xmlns:a16="http://schemas.microsoft.com/office/drawing/2014/main" id="{E2D6C051-512B-41B0-B548-2F20624B54D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5" name="图片 2">
            <a:extLst>
              <a:ext uri="{FF2B5EF4-FFF2-40B4-BE49-F238E27FC236}">
                <a16:creationId xmlns:a16="http://schemas.microsoft.com/office/drawing/2014/main" id="{AC0D56D1-318D-4ABB-B235-FD78C5C541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942" y="848028"/>
            <a:ext cx="5251578" cy="2580971"/>
          </a:xfrm>
          <a:prstGeom prst="rect">
            <a:avLst/>
          </a:prstGeom>
        </p:spPr>
      </p:pic>
      <p:pic>
        <p:nvPicPr>
          <p:cNvPr id="6" name="图片 3">
            <a:extLst>
              <a:ext uri="{FF2B5EF4-FFF2-40B4-BE49-F238E27FC236}">
                <a16:creationId xmlns:a16="http://schemas.microsoft.com/office/drawing/2014/main" id="{AD23BBDD-944F-4533-9395-7EDB14867A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4267" y="3564664"/>
            <a:ext cx="5689994" cy="3029156"/>
          </a:xfrm>
          <a:prstGeom prst="rect">
            <a:avLst/>
          </a:prstGeom>
        </p:spPr>
      </p:pic>
      <p:sp>
        <p:nvSpPr>
          <p:cNvPr id="7" name="文本框 5">
            <a:extLst>
              <a:ext uri="{FF2B5EF4-FFF2-40B4-BE49-F238E27FC236}">
                <a16:creationId xmlns:a16="http://schemas.microsoft.com/office/drawing/2014/main" id="{D37797BC-C2C8-4ECE-AD11-8738E60BCB33}"/>
              </a:ext>
            </a:extLst>
          </p:cNvPr>
          <p:cNvSpPr txBox="1"/>
          <p:nvPr/>
        </p:nvSpPr>
        <p:spPr>
          <a:xfrm>
            <a:off x="314814" y="1634622"/>
            <a:ext cx="4510318" cy="1384995"/>
          </a:xfrm>
          <a:prstGeom prst="rect">
            <a:avLst/>
          </a:prstGeom>
          <a:noFill/>
        </p:spPr>
        <p:txBody>
          <a:bodyPr wrap="square" rtlCol="0">
            <a:spAutoFit/>
          </a:bodyPr>
          <a:lstStyle/>
          <a:p>
            <a:pPr lvl="1">
              <a:defRPr/>
            </a:pPr>
            <a:r>
              <a:rPr lang="vi-VN" sz="2800" dirty="0">
                <a:solidFill>
                  <a:srgbClr val="0033CC"/>
                </a:solidFill>
                <a:latin typeface="Times New Roman" panose="02020603050405020304" pitchFamily="18" charset="0"/>
                <a:cs typeface="Times New Roman" panose="02020603050405020304" pitchFamily="18" charset="0"/>
              </a:rPr>
              <a:t>A. </a:t>
            </a:r>
            <a:r>
              <a:rPr lang="en-US" sz="2800" dirty="0" err="1">
                <a:solidFill>
                  <a:srgbClr val="0033CC"/>
                </a:solidFill>
                <a:latin typeface="Times New Roman" panose="02020603050405020304" pitchFamily="18" charset="0"/>
                <a:cs typeface="Times New Roman" panose="02020603050405020304" pitchFamily="18" charset="0"/>
              </a:rPr>
              <a:t>Muốn</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phát</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triển</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kinh</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tế</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phải</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chấp</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nhận</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môi</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trường</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bị</a:t>
            </a:r>
            <a:r>
              <a:rPr lang="en-US" sz="2800" dirty="0">
                <a:solidFill>
                  <a:srgbClr val="0033CC"/>
                </a:solidFill>
                <a:latin typeface="Times New Roman" panose="02020603050405020304" pitchFamily="18" charset="0"/>
                <a:cs typeface="Times New Roman" panose="02020603050405020304" pitchFamily="18" charset="0"/>
              </a:rPr>
              <a:t> ô </a:t>
            </a:r>
            <a:r>
              <a:rPr lang="en-US" sz="2800" dirty="0" err="1">
                <a:solidFill>
                  <a:srgbClr val="0033CC"/>
                </a:solidFill>
                <a:latin typeface="Times New Roman" panose="02020603050405020304" pitchFamily="18" charset="0"/>
                <a:cs typeface="Times New Roman" panose="02020603050405020304" pitchFamily="18" charset="0"/>
              </a:rPr>
              <a:t>nhiễm</a:t>
            </a:r>
            <a:r>
              <a:rPr lang="en-US" sz="2800" dirty="0">
                <a:solidFill>
                  <a:srgbClr val="0033CC"/>
                </a:solidFill>
                <a:latin typeface="Times New Roman" panose="02020603050405020304" pitchFamily="18" charset="0"/>
                <a:cs typeface="Times New Roman" panose="02020603050405020304" pitchFamily="18" charset="0"/>
              </a:rPr>
              <a:t>.</a:t>
            </a:r>
            <a:endParaRPr kumimoji="0" lang="en-US" sz="2800" b="0" i="0" u="none" strike="noStrike" kern="1200" cap="none" spc="0" normalizeH="0" baseline="0" noProof="0" dirty="0">
              <a:ln>
                <a:noFill/>
              </a:ln>
              <a:solidFill>
                <a:srgbClr val="0033CC"/>
              </a:solidFill>
              <a:effectLst/>
              <a:uLnTx/>
              <a:uFillTx/>
              <a:latin typeface="Times New Roman" panose="02020603050405020304" pitchFamily="18" charset="0"/>
              <a:cs typeface="Times New Roman" panose="02020603050405020304" pitchFamily="18" charset="0"/>
            </a:endParaRPr>
          </a:p>
        </p:txBody>
      </p:sp>
      <p:sp>
        <p:nvSpPr>
          <p:cNvPr id="8" name="文本框 7">
            <a:extLst>
              <a:ext uri="{FF2B5EF4-FFF2-40B4-BE49-F238E27FC236}">
                <a16:creationId xmlns:a16="http://schemas.microsoft.com/office/drawing/2014/main" id="{C67B36FF-1340-49EE-A9E2-FFC99D0EFC6B}"/>
              </a:ext>
            </a:extLst>
          </p:cNvPr>
          <p:cNvSpPr txBox="1"/>
          <p:nvPr/>
        </p:nvSpPr>
        <p:spPr>
          <a:xfrm>
            <a:off x="6665599" y="4009164"/>
            <a:ext cx="4991758" cy="2246769"/>
          </a:xfrm>
          <a:prstGeom prst="rect">
            <a:avLst/>
          </a:prstGeom>
          <a:noFill/>
        </p:spPr>
        <p:txBody>
          <a:bodyPr wrap="square" rtlCol="0">
            <a:spAutoFit/>
          </a:bodyPr>
          <a:lstStyle/>
          <a:p>
            <a:pPr lvl="1">
              <a:defRPr/>
            </a:pPr>
            <a:r>
              <a:rPr lang="en-US" sz="2800" dirty="0">
                <a:solidFill>
                  <a:srgbClr val="0033CC"/>
                </a:solidFill>
                <a:latin typeface="Times New Roman" panose="02020603050405020304" pitchFamily="18" charset="0"/>
                <a:cs typeface="Times New Roman" panose="02020603050405020304" pitchFamily="18" charset="0"/>
              </a:rPr>
              <a:t>D. </a:t>
            </a:r>
            <a:r>
              <a:rPr lang="vi-VN" sz="2800" dirty="0">
                <a:solidFill>
                  <a:srgbClr val="0033CC"/>
                </a:solidFill>
                <a:latin typeface="Times New Roman" panose="02020603050405020304" pitchFamily="18" charset="0"/>
                <a:cs typeface="Times New Roman" panose="02020603050405020304" pitchFamily="18" charset="0"/>
              </a:rPr>
              <a:t>Giáo dục, tuyên truyền, xây dựng ý thức trách nhiệm về bảo vệ môi trường chỉ là nhiệm vụ riêng của cán bộ quản lí môi trường.</a:t>
            </a:r>
            <a:endParaRPr kumimoji="0" lang="en-US" sz="2800" b="0" i="0" u="none" strike="noStrike" kern="1200" cap="none" spc="0" normalizeH="0" baseline="0" noProof="0" dirty="0">
              <a:ln>
                <a:noFill/>
              </a:ln>
              <a:solidFill>
                <a:srgbClr val="0033CC"/>
              </a:solidFill>
              <a:effectLst/>
              <a:uLnTx/>
              <a:uFillTx/>
              <a:latin typeface="Times New Roman" panose="02020603050405020304" pitchFamily="18" charset="0"/>
              <a:cs typeface="Times New Roman" panose="02020603050405020304" pitchFamily="18" charset="0"/>
            </a:endParaRPr>
          </a:p>
        </p:txBody>
      </p:sp>
      <p:pic>
        <p:nvPicPr>
          <p:cNvPr id="9" name="图片 8">
            <a:extLst>
              <a:ext uri="{FF2B5EF4-FFF2-40B4-BE49-F238E27FC236}">
                <a16:creationId xmlns:a16="http://schemas.microsoft.com/office/drawing/2014/main" id="{3B886643-BE90-44D0-A5EC-881698C3F5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1269" y="2469806"/>
            <a:ext cx="2074990" cy="2937435"/>
          </a:xfrm>
          <a:prstGeom prst="rect">
            <a:avLst/>
          </a:prstGeom>
        </p:spPr>
      </p:pic>
      <p:pic>
        <p:nvPicPr>
          <p:cNvPr id="10" name="图片 10">
            <a:extLst>
              <a:ext uri="{FF2B5EF4-FFF2-40B4-BE49-F238E27FC236}">
                <a16:creationId xmlns:a16="http://schemas.microsoft.com/office/drawing/2014/main" id="{2B6C16A2-3D0A-41BE-A132-42FD363DD50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44235" y="5959222"/>
            <a:ext cx="2633472" cy="521208"/>
          </a:xfrm>
          <a:prstGeom prst="rect">
            <a:avLst/>
          </a:prstGeom>
        </p:spPr>
      </p:pic>
      <p:pic>
        <p:nvPicPr>
          <p:cNvPr id="13" name="图片 2">
            <a:extLst>
              <a:ext uri="{FF2B5EF4-FFF2-40B4-BE49-F238E27FC236}">
                <a16:creationId xmlns:a16="http://schemas.microsoft.com/office/drawing/2014/main" id="{01A40A67-0E79-4CEB-B802-C423879A86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5770" y="1111348"/>
            <a:ext cx="5431416" cy="2519778"/>
          </a:xfrm>
          <a:prstGeom prst="rect">
            <a:avLst/>
          </a:prstGeom>
        </p:spPr>
      </p:pic>
      <p:pic>
        <p:nvPicPr>
          <p:cNvPr id="14" name="图片 2">
            <a:extLst>
              <a:ext uri="{FF2B5EF4-FFF2-40B4-BE49-F238E27FC236}">
                <a16:creationId xmlns:a16="http://schemas.microsoft.com/office/drawing/2014/main" id="{E871BC4A-C331-4420-BFEE-19C41A76E7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259" y="3692319"/>
            <a:ext cx="4853391" cy="3029156"/>
          </a:xfrm>
          <a:prstGeom prst="rect">
            <a:avLst/>
          </a:prstGeom>
        </p:spPr>
      </p:pic>
      <p:sp>
        <p:nvSpPr>
          <p:cNvPr id="15" name="Rectangle 14">
            <a:extLst>
              <a:ext uri="{FF2B5EF4-FFF2-40B4-BE49-F238E27FC236}">
                <a16:creationId xmlns:a16="http://schemas.microsoft.com/office/drawing/2014/main" id="{E4C0743F-F190-4A64-AF68-EC4F46755532}"/>
              </a:ext>
            </a:extLst>
          </p:cNvPr>
          <p:cNvSpPr/>
          <p:nvPr/>
        </p:nvSpPr>
        <p:spPr>
          <a:xfrm>
            <a:off x="7400425" y="1317895"/>
            <a:ext cx="4171981" cy="2246769"/>
          </a:xfrm>
          <a:prstGeom prst="rect">
            <a:avLst/>
          </a:prstGeom>
        </p:spPr>
        <p:txBody>
          <a:bodyPr wrap="square">
            <a:spAutoFit/>
          </a:bodyPr>
          <a:lstStyle/>
          <a:p>
            <a:pPr lvl="0">
              <a:defRPr/>
            </a:pPr>
            <a:r>
              <a:rPr lang="vi-VN" sz="2800" dirty="0">
                <a:solidFill>
                  <a:srgbClr val="0033CC"/>
                </a:solidFill>
                <a:latin typeface="Times New Roman" panose="02020603050405020304" pitchFamily="18" charset="0"/>
                <a:cs typeface="Times New Roman" panose="02020603050405020304" pitchFamily="18" charset="0"/>
              </a:rPr>
              <a:t>B. Sử dụng túi vải, giấy, một số loại lá,... để gói, đựng sản phẩm thay cho túi ni-lông là góp phần bảo vệ môi trường..</a:t>
            </a:r>
            <a:endParaRPr kumimoji="0" lang="en-US" sz="2800" b="0" i="0" u="none" strike="noStrike" kern="1200" cap="none" spc="0" normalizeH="0" baseline="0" noProof="0" dirty="0">
              <a:ln>
                <a:noFill/>
              </a:ln>
              <a:solidFill>
                <a:srgbClr val="0033CC"/>
              </a:solidFill>
              <a:effectLst/>
              <a:uLnTx/>
              <a:uFillTx/>
              <a:latin typeface="Times New Roman" panose="02020603050405020304" pitchFamily="18" charset="0"/>
              <a:cs typeface="Times New Roman" panose="02020603050405020304" pitchFamily="18" charset="0"/>
            </a:endParaRPr>
          </a:p>
        </p:txBody>
      </p:sp>
      <p:sp>
        <p:nvSpPr>
          <p:cNvPr id="16" name="Rectangle 15">
            <a:extLst>
              <a:ext uri="{FF2B5EF4-FFF2-40B4-BE49-F238E27FC236}">
                <a16:creationId xmlns:a16="http://schemas.microsoft.com/office/drawing/2014/main" id="{ACE3E4BD-29F1-4165-A3CF-532EB85174D3}"/>
              </a:ext>
            </a:extLst>
          </p:cNvPr>
          <p:cNvSpPr/>
          <p:nvPr/>
        </p:nvSpPr>
        <p:spPr>
          <a:xfrm>
            <a:off x="200333" y="4257279"/>
            <a:ext cx="4280603" cy="1815882"/>
          </a:xfrm>
          <a:prstGeom prst="rect">
            <a:avLst/>
          </a:prstGeom>
        </p:spPr>
        <p:txBody>
          <a:bodyPr wrap="square">
            <a:spAutoFit/>
          </a:bodyPr>
          <a:lstStyle/>
          <a:p>
            <a:pPr lvl="1" algn="just">
              <a:defRPr/>
            </a:pPr>
            <a:r>
              <a:rPr lang="vi-VN" sz="2800" dirty="0">
                <a:solidFill>
                  <a:srgbClr val="0033CC"/>
                </a:solidFill>
                <a:latin typeface="Times New Roman" panose="02020603050405020304" pitchFamily="18" charset="0"/>
                <a:cs typeface="Times New Roman" panose="02020603050405020304" pitchFamily="18" charset="0"/>
              </a:rPr>
              <a:t>C. </a:t>
            </a:r>
            <a:r>
              <a:rPr lang="en-US" sz="2800" dirty="0" err="1">
                <a:solidFill>
                  <a:srgbClr val="0033CC"/>
                </a:solidFill>
                <a:latin typeface="Times New Roman" panose="02020603050405020304" pitchFamily="18" charset="0"/>
                <a:cs typeface="Times New Roman" panose="02020603050405020304" pitchFamily="18" charset="0"/>
              </a:rPr>
              <a:t>Để</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bảo</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vệ</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cây</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trồng</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thì</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phải</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phun</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thuốc</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trừ</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sâu</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hoá</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học</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diệt</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trừ</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hết</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các</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loại</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côn</a:t>
            </a:r>
            <a:r>
              <a:rPr lang="en-US" sz="2800" dirty="0">
                <a:solidFill>
                  <a:srgbClr val="0033CC"/>
                </a:solidFill>
                <a:latin typeface="Times New Roman" panose="02020603050405020304" pitchFamily="18" charset="0"/>
                <a:cs typeface="Times New Roman" panose="02020603050405020304" pitchFamily="18" charset="0"/>
              </a:rPr>
              <a:t> </a:t>
            </a:r>
            <a:r>
              <a:rPr lang="en-US" sz="2800" dirty="0" err="1">
                <a:solidFill>
                  <a:srgbClr val="0033CC"/>
                </a:solidFill>
                <a:latin typeface="Times New Roman" panose="02020603050405020304" pitchFamily="18" charset="0"/>
                <a:cs typeface="Times New Roman" panose="02020603050405020304" pitchFamily="18" charset="0"/>
              </a:rPr>
              <a:t>trùng</a:t>
            </a:r>
            <a:r>
              <a:rPr lang="en-US" sz="2800" dirty="0">
                <a:solidFill>
                  <a:srgbClr val="0033CC"/>
                </a:solidFill>
                <a:latin typeface="Times New Roman" panose="02020603050405020304" pitchFamily="18" charset="0"/>
                <a:cs typeface="Times New Roman" panose="02020603050405020304" pitchFamily="18" charset="0"/>
              </a:rPr>
              <a:t>.</a:t>
            </a:r>
            <a:endParaRPr kumimoji="0" lang="en-US" sz="2800" b="0" i="0" u="none" strike="noStrike" kern="1200" cap="none" spc="0" normalizeH="0" baseline="0" noProof="0" dirty="0">
              <a:ln>
                <a:noFill/>
              </a:ln>
              <a:solidFill>
                <a:srgbClr val="0033CC"/>
              </a:solidFill>
              <a:effectLst/>
              <a:uLnTx/>
              <a:uFillTx/>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F05FE60B-CEBA-4014-BD22-378D66BA4F28}"/>
              </a:ext>
            </a:extLst>
          </p:cNvPr>
          <p:cNvSpPr txBox="1"/>
          <p:nvPr/>
        </p:nvSpPr>
        <p:spPr>
          <a:xfrm>
            <a:off x="-28259" y="17048"/>
            <a:ext cx="10536364" cy="584775"/>
          </a:xfrm>
          <a:prstGeom prst="rect">
            <a:avLst/>
          </a:prstGeom>
          <a:solidFill>
            <a:schemeClr val="accent4">
              <a:lumMod val="20000"/>
              <a:lumOff val="80000"/>
            </a:schemeClr>
          </a:solid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tab pos="241300" algn="l"/>
              </a:tabLst>
              <a:defRPr/>
            </a:pP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Em</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đồng</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ý hay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không</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đồng</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tình</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với</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việc</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làm</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nào</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dưới</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đây</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Vì</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sao</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a:t>
            </a:r>
            <a:endPar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32644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20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EB34322-441A-4398-9039-01AB8830C2BE}"/>
              </a:ext>
            </a:extLst>
          </p:cNvPr>
          <p:cNvPicPr>
            <a:picLocks noChangeAspect="1"/>
          </p:cNvPicPr>
          <p:nvPr/>
        </p:nvPicPr>
        <p:blipFill>
          <a:blip r:embed="rId2"/>
          <a:stretch>
            <a:fillRect/>
          </a:stretch>
        </p:blipFill>
        <p:spPr>
          <a:xfrm>
            <a:off x="0" y="0"/>
            <a:ext cx="12192000" cy="6857999"/>
          </a:xfrm>
          <a:prstGeom prst="rect">
            <a:avLst/>
          </a:prstGeom>
        </p:spPr>
      </p:pic>
      <p:sp>
        <p:nvSpPr>
          <p:cNvPr id="4" name="Footer Placeholder 3">
            <a:extLst>
              <a:ext uri="{FF2B5EF4-FFF2-40B4-BE49-F238E27FC236}">
                <a16:creationId xmlns:a16="http://schemas.microsoft.com/office/drawing/2014/main" id="{E2D6C051-512B-41B0-B548-2F20624B54D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9" name="图片 8">
            <a:extLst>
              <a:ext uri="{FF2B5EF4-FFF2-40B4-BE49-F238E27FC236}">
                <a16:creationId xmlns:a16="http://schemas.microsoft.com/office/drawing/2014/main" id="{3B886643-BE90-44D0-A5EC-881698C3F5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3312" y="4569919"/>
            <a:ext cx="1791826" cy="2536577"/>
          </a:xfrm>
          <a:prstGeom prst="rect">
            <a:avLst/>
          </a:prstGeom>
        </p:spPr>
      </p:pic>
      <p:sp>
        <p:nvSpPr>
          <p:cNvPr id="17" name="TextBox 16">
            <a:extLst>
              <a:ext uri="{FF2B5EF4-FFF2-40B4-BE49-F238E27FC236}">
                <a16:creationId xmlns:a16="http://schemas.microsoft.com/office/drawing/2014/main" id="{F05FE60B-CEBA-4014-BD22-378D66BA4F28}"/>
              </a:ext>
            </a:extLst>
          </p:cNvPr>
          <p:cNvSpPr txBox="1"/>
          <p:nvPr/>
        </p:nvSpPr>
        <p:spPr>
          <a:xfrm>
            <a:off x="-28259" y="17048"/>
            <a:ext cx="11105990" cy="584775"/>
          </a:xfrm>
          <a:prstGeom prst="rect">
            <a:avLst/>
          </a:prstGeom>
          <a:solidFill>
            <a:schemeClr val="accent4">
              <a:lumMod val="20000"/>
              <a:lumOff val="80000"/>
            </a:schemeClr>
          </a:solid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tab pos="241300" algn="l"/>
              </a:tabLst>
              <a:defRPr/>
            </a:pP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Em</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đồng</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ý hay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không</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đồng</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tình</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với</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việc</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làm</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nào</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dưới</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đây</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Vì</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 </a:t>
            </a:r>
            <a:r>
              <a:rPr kumimoji="0" lang="en-US" sz="3200" b="0" i="0" u="none" strike="noStrike" kern="1200" cap="none" spc="0" normalizeH="0" baseline="0" noProof="0" dirty="0" err="1">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sao</a:t>
            </a:r>
            <a:r>
              <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Times New Roman" panose="02020603050405020304" pitchFamily="18" charset="0"/>
                <a:cs typeface="Arial" panose="020B0604020202020204" pitchFamily="34" charset="0"/>
              </a:rPr>
              <a:t>?</a:t>
            </a:r>
            <a:endParaRPr kumimoji="0" lang="en-US" sz="3200" b="0" i="0" u="none" strike="noStrike" kern="1200" cap="none" spc="0" normalizeH="0" baseline="0" noProof="0" dirty="0">
              <a:ln>
                <a:noFill/>
              </a:ln>
              <a:solidFill>
                <a:prstClr val="black"/>
              </a:solidFill>
              <a:effectLst/>
              <a:uLnTx/>
              <a:uFillTx/>
              <a:latin typeface="#9Slide05 Brannboll Ny" panose="02000000000000000000" pitchFamily="2" charset="0"/>
              <a:ea typeface="Calibri" panose="020F050202020403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A3D8164B-FBD6-47F2-6FA6-253970A63B65}"/>
              </a:ext>
            </a:extLst>
          </p:cNvPr>
          <p:cNvSpPr txBox="1"/>
          <p:nvPr/>
        </p:nvSpPr>
        <p:spPr>
          <a:xfrm>
            <a:off x="399737" y="548132"/>
            <a:ext cx="11392525" cy="6124754"/>
          </a:xfrm>
          <a:prstGeom prst="rect">
            <a:avLst/>
          </a:prstGeom>
          <a:solidFill>
            <a:schemeClr val="accent2">
              <a:lumMod val="20000"/>
              <a:lumOff val="80000"/>
            </a:schemeClr>
          </a:solidFill>
        </p:spPr>
        <p:txBody>
          <a:bodyPr wrap="square">
            <a:spAutoFit/>
          </a:bodyPr>
          <a:lstStyle/>
          <a:p>
            <a:pPr algn="just"/>
            <a:r>
              <a:rPr lang="vi-VN" sz="2800" b="1" i="0" dirty="0">
                <a:solidFill>
                  <a:srgbClr val="000000"/>
                </a:solidFill>
                <a:effectLst/>
                <a:latin typeface="Times New Roman" panose="02020603050405020304" pitchFamily="18" charset="0"/>
                <a:cs typeface="Times New Roman" panose="02020603050405020304" pitchFamily="18" charset="0"/>
              </a:rPr>
              <a:t>- Ý kiến a) </a:t>
            </a:r>
            <a:r>
              <a:rPr lang="vi-VN" sz="2800" b="0" i="0" dirty="0">
                <a:solidFill>
                  <a:srgbClr val="000000"/>
                </a:solidFill>
                <a:effectLst/>
                <a:latin typeface="Times New Roman" panose="02020603050405020304" pitchFamily="18" charset="0"/>
                <a:cs typeface="Times New Roman" panose="02020603050405020304" pitchFamily="18" charset="0"/>
              </a:rPr>
              <a:t>Không đồng tình. Vì: để đảm bảo sự phát triển bền vững của kinh tế đất nước, chúng ta cần phải quan tâm bảo vệ môi trường và sử dụng hợp lí, tiết kiệm các nguồn tài nguyên thiên nhiên.</a:t>
            </a:r>
          </a:p>
          <a:p>
            <a:pPr algn="just"/>
            <a:r>
              <a:rPr lang="vi-VN" sz="2800" b="1" i="0" dirty="0">
                <a:solidFill>
                  <a:srgbClr val="000000"/>
                </a:solidFill>
                <a:effectLst/>
                <a:latin typeface="Times New Roman" panose="02020603050405020304" pitchFamily="18" charset="0"/>
                <a:cs typeface="Times New Roman" panose="02020603050405020304" pitchFamily="18" charset="0"/>
              </a:rPr>
              <a:t>- Ý kiến b) </a:t>
            </a:r>
            <a:r>
              <a:rPr lang="vi-VN" sz="2800" b="0" i="0" dirty="0">
                <a:solidFill>
                  <a:srgbClr val="000000"/>
                </a:solidFill>
                <a:effectLst/>
                <a:latin typeface="Times New Roman" panose="02020603050405020304" pitchFamily="18" charset="0"/>
                <a:cs typeface="Times New Roman" panose="02020603050405020304" pitchFamily="18" charset="0"/>
              </a:rPr>
              <a:t>Đồng ý. Vì: khi xả thải ra môi trường, phải mất thời gian rất lâu thì túi ni-lông mới có thể phân hủy, do đó, việc thường xuyên sử dụng túi ni-lông, đồ nhựa dùng một lần (ống hút, thìa, đĩa nhựa,…) góp phần làm trầm trọng tình trạng ô nhiễm.</a:t>
            </a:r>
          </a:p>
          <a:p>
            <a:pPr algn="just"/>
            <a:r>
              <a:rPr lang="vi-VN" sz="2800" b="1" i="0" dirty="0">
                <a:solidFill>
                  <a:srgbClr val="000000"/>
                </a:solidFill>
                <a:effectLst/>
                <a:latin typeface="Times New Roman" panose="02020603050405020304" pitchFamily="18" charset="0"/>
                <a:cs typeface="Times New Roman" panose="02020603050405020304" pitchFamily="18" charset="0"/>
              </a:rPr>
              <a:t>- Ý kiến c) </a:t>
            </a:r>
            <a:r>
              <a:rPr lang="vi-VN" sz="2800" b="0" i="0" dirty="0">
                <a:solidFill>
                  <a:srgbClr val="000000"/>
                </a:solidFill>
                <a:effectLst/>
                <a:latin typeface="Times New Roman" panose="02020603050405020304" pitchFamily="18" charset="0"/>
                <a:cs typeface="Times New Roman" panose="02020603050405020304" pitchFamily="18" charset="0"/>
              </a:rPr>
              <a:t>Không đồng tình. Vì: sử dụng quá nhiều thuốc trừ sâu hóa học có thể gây hại đến cây trồng, khiến cây trồng bị nhiễm độc, từ đó, gián tiếp ảnh hưởng đến sức khỏe của con người và gây ô nhiễm môi trường, suy thoái tài nguyên đất. Để bảo vệ cây trồng, đồng thời giúp giảm tình trạng ô nhiễm, thoái hóa đất, chúng ta có thể lựa chọn sử dụng các chế phẩm sinh học.</a:t>
            </a:r>
          </a:p>
          <a:p>
            <a:pPr algn="just"/>
            <a:r>
              <a:rPr lang="vi-VN" sz="2800" b="1" i="0" dirty="0">
                <a:solidFill>
                  <a:srgbClr val="000000"/>
                </a:solidFill>
                <a:effectLst/>
                <a:latin typeface="Times New Roman" panose="02020603050405020304" pitchFamily="18" charset="0"/>
                <a:cs typeface="Times New Roman" panose="02020603050405020304" pitchFamily="18" charset="0"/>
              </a:rPr>
              <a:t>- Ý kiến d) </a:t>
            </a:r>
            <a:r>
              <a:rPr lang="vi-VN" sz="2800" b="0" i="0" dirty="0">
                <a:solidFill>
                  <a:srgbClr val="000000"/>
                </a:solidFill>
                <a:effectLst/>
                <a:latin typeface="Times New Roman" panose="02020603050405020304" pitchFamily="18" charset="0"/>
                <a:cs typeface="Times New Roman" panose="02020603050405020304" pitchFamily="18" charset="0"/>
              </a:rPr>
              <a:t>Không đồng tình. Vì: Giáo dục, tuyên truyền, xây dựng ý thức trách nhiệm về bảo vệ môi trường là trách nhiệm của mọi công dân.</a:t>
            </a:r>
          </a:p>
        </p:txBody>
      </p:sp>
    </p:spTree>
    <p:extLst>
      <p:ext uri="{BB962C8B-B14F-4D97-AF65-F5344CB8AC3E}">
        <p14:creationId xmlns:p14="http://schemas.microsoft.com/office/powerpoint/2010/main" val="25024903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7E3DAA-E396-4FAE-B7AB-11C4DEC10C14}"/>
              </a:ext>
            </a:extLst>
          </p:cNvPr>
          <p:cNvPicPr>
            <a:picLocks noChangeAspect="1"/>
          </p:cNvPicPr>
          <p:nvPr/>
        </p:nvPicPr>
        <p:blipFill>
          <a:blip r:embed="rId3"/>
          <a:stretch>
            <a:fillRect/>
          </a:stretch>
        </p:blipFill>
        <p:spPr>
          <a:xfrm>
            <a:off x="-255102" y="1"/>
            <a:ext cx="12192000" cy="6857999"/>
          </a:xfrm>
          <a:prstGeom prst="rect">
            <a:avLst/>
          </a:prstGeom>
        </p:spPr>
      </p:pic>
      <p:pic>
        <p:nvPicPr>
          <p:cNvPr id="2" name="图片 6">
            <a:extLst>
              <a:ext uri="{FF2B5EF4-FFF2-40B4-BE49-F238E27FC236}">
                <a16:creationId xmlns:a16="http://schemas.microsoft.com/office/drawing/2014/main" id="{FB6E761C-C8D6-4D13-BAE7-1C1FF426AB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102" y="2792936"/>
            <a:ext cx="1774413" cy="3955199"/>
          </a:xfrm>
          <a:prstGeom prst="rect">
            <a:avLst/>
          </a:prstGeom>
        </p:spPr>
      </p:pic>
      <p:pic>
        <p:nvPicPr>
          <p:cNvPr id="5" name="图片 2">
            <a:extLst>
              <a:ext uri="{FF2B5EF4-FFF2-40B4-BE49-F238E27FC236}">
                <a16:creationId xmlns:a16="http://schemas.microsoft.com/office/drawing/2014/main" id="{011E1504-3C29-4E22-BF62-C8AC9D8599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05722" y="-134300"/>
            <a:ext cx="1694696" cy="1346220"/>
          </a:xfrm>
          <a:prstGeom prst="rect">
            <a:avLst/>
          </a:prstGeom>
        </p:spPr>
      </p:pic>
      <p:pic>
        <p:nvPicPr>
          <p:cNvPr id="6" name="图片 66">
            <a:extLst>
              <a:ext uri="{FF2B5EF4-FFF2-40B4-BE49-F238E27FC236}">
                <a16:creationId xmlns:a16="http://schemas.microsoft.com/office/drawing/2014/main" id="{E0106C5C-2049-42A2-8771-7304C6CFFC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45275" y="-20430"/>
            <a:ext cx="7990800" cy="970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7">
            <a:extLst>
              <a:ext uri="{FF2B5EF4-FFF2-40B4-BE49-F238E27FC236}">
                <a16:creationId xmlns:a16="http://schemas.microsoft.com/office/drawing/2014/main" id="{F8A9EDE8-E157-499D-A393-DEEED3A6142A}"/>
              </a:ext>
            </a:extLst>
          </p:cNvPr>
          <p:cNvSpPr txBox="1">
            <a:spLocks noChangeArrowheads="1"/>
          </p:cNvSpPr>
          <p:nvPr/>
        </p:nvSpPr>
        <p:spPr bwMode="auto">
          <a:xfrm>
            <a:off x="2788169" y="154860"/>
            <a:ext cx="5869355" cy="66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THẢO LUẬN THEO BÀN</a:t>
            </a:r>
            <a:endParaRPr kumimoji="0" lang="en-US" altLang="en-US" sz="2000" b="0" i="0" u="none" strike="noStrike" kern="1200" cap="none" spc="0" normalizeH="0" baseline="0" noProof="0" dirty="0">
              <a:ln>
                <a:noFill/>
              </a:ln>
              <a:solidFill>
                <a:srgbClr val="5F5F5F"/>
              </a:solidFill>
              <a:effectLst/>
              <a:uLnTx/>
              <a:uFillTx/>
              <a:latin typeface="Times New Roman" panose="02020603050405020304" pitchFamily="18" charset="0"/>
              <a:ea typeface="+mn-ea"/>
              <a:cs typeface="Times New Roman" panose="02020603050405020304" pitchFamily="18" charset="0"/>
            </a:endParaRPr>
          </a:p>
        </p:txBody>
      </p:sp>
      <p:sp>
        <p:nvSpPr>
          <p:cNvPr id="71" name="Rectangle 3">
            <a:extLst>
              <a:ext uri="{FF2B5EF4-FFF2-40B4-BE49-F238E27FC236}">
                <a16:creationId xmlns:a16="http://schemas.microsoft.com/office/drawing/2014/main" id="{E5323453-9503-4AF1-B7FF-C1363B605A58}"/>
              </a:ext>
            </a:extLst>
          </p:cNvPr>
          <p:cNvSpPr>
            <a:spLocks noChangeArrowheads="1"/>
          </p:cNvSpPr>
          <p:nvPr/>
        </p:nvSpPr>
        <p:spPr bwMode="auto">
          <a:xfrm>
            <a:off x="545585" y="1937288"/>
            <a:ext cx="4064201" cy="3250711"/>
          </a:xfrm>
          <a:prstGeom prst="rect">
            <a:avLst/>
          </a:prstGeom>
          <a:solidFill>
            <a:srgbClr val="FFFFFF"/>
          </a:solidFill>
          <a:ln w="38100">
            <a:solidFill>
              <a:srgbClr val="000000"/>
            </a:solidFill>
            <a:miter lim="800000"/>
            <a:headEnd/>
            <a:tailEnd/>
          </a:ln>
        </p:spPr>
        <p:txBody>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DDDDDD"/>
              </a:solidFill>
              <a:effectLst/>
              <a:uLnTx/>
              <a:uFillTx/>
              <a:latin typeface="SVN-Vanilla Daisy Pro" panose="00000500000000000000" pitchFamily="2" charset="0"/>
              <a:ea typeface="+mn-ea"/>
              <a:cs typeface="+mn-cs"/>
            </a:endParaRPr>
          </a:p>
        </p:txBody>
      </p:sp>
      <p:sp>
        <p:nvSpPr>
          <p:cNvPr id="72" name="Rectangle 4">
            <a:extLst>
              <a:ext uri="{FF2B5EF4-FFF2-40B4-BE49-F238E27FC236}">
                <a16:creationId xmlns:a16="http://schemas.microsoft.com/office/drawing/2014/main" id="{EF80E8EB-E9B5-47E3-AC56-3E42E0E60D4C}"/>
              </a:ext>
            </a:extLst>
          </p:cNvPr>
          <p:cNvSpPr>
            <a:spLocks noChangeArrowheads="1"/>
          </p:cNvSpPr>
          <p:nvPr/>
        </p:nvSpPr>
        <p:spPr bwMode="auto">
          <a:xfrm>
            <a:off x="1693984" y="2906288"/>
            <a:ext cx="1931482" cy="1460949"/>
          </a:xfrm>
          <a:prstGeom prst="rect">
            <a:avLst/>
          </a:prstGeom>
          <a:solidFill>
            <a:srgbClr val="ED7D31">
              <a:lumMod val="40000"/>
              <a:lumOff val="60000"/>
            </a:srgbClr>
          </a:solidFill>
          <a:ln w="9525">
            <a:solidFill>
              <a:srgbClr val="000000"/>
            </a:solidFill>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Ý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kiến</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chung</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của</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cả</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nhóm</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về</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chủ</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đề</a:t>
            </a:r>
            <a:endPar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endParaRPr>
          </a:p>
        </p:txBody>
      </p:sp>
      <p:grpSp>
        <p:nvGrpSpPr>
          <p:cNvPr id="73" name="Group 72">
            <a:extLst>
              <a:ext uri="{FF2B5EF4-FFF2-40B4-BE49-F238E27FC236}">
                <a16:creationId xmlns:a16="http://schemas.microsoft.com/office/drawing/2014/main" id="{718663EA-35DE-4FF5-9CBD-FF8DD629FB8C}"/>
              </a:ext>
            </a:extLst>
          </p:cNvPr>
          <p:cNvGrpSpPr/>
          <p:nvPr/>
        </p:nvGrpSpPr>
        <p:grpSpPr>
          <a:xfrm>
            <a:off x="234149" y="1105107"/>
            <a:ext cx="4375638" cy="4082892"/>
            <a:chOff x="7704888" y="1384847"/>
            <a:chExt cx="4375638" cy="4082892"/>
          </a:xfrm>
        </p:grpSpPr>
        <p:sp>
          <p:nvSpPr>
            <p:cNvPr id="74" name="Text Box 5">
              <a:extLst>
                <a:ext uri="{FF2B5EF4-FFF2-40B4-BE49-F238E27FC236}">
                  <a16:creationId xmlns:a16="http://schemas.microsoft.com/office/drawing/2014/main" id="{B3268A6E-D207-4E53-9338-B5C33E35D6DB}"/>
                </a:ext>
              </a:extLst>
            </p:cNvPr>
            <p:cNvSpPr txBox="1">
              <a:spLocks noChangeArrowheads="1"/>
            </p:cNvSpPr>
            <p:nvPr/>
          </p:nvSpPr>
          <p:spPr bwMode="auto">
            <a:xfrm>
              <a:off x="9236075" y="2603499"/>
              <a:ext cx="2110546" cy="4710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a:ln>
                    <a:noFill/>
                  </a:ln>
                  <a:solidFill>
                    <a:srgbClr val="0C441B"/>
                  </a:solidFill>
                  <a:effectLst/>
                  <a:uLnTx/>
                  <a:uFillTx/>
                  <a:latin typeface="SVN-Vanilla Daisy Pro" panose="00000500000000000000" pitchFamily="2" charset="0"/>
                  <a:ea typeface="+mn-ea"/>
                  <a:cs typeface="+mn-cs"/>
                </a:rPr>
                <a:t>Viết</a:t>
              </a:r>
              <a:r>
                <a:rPr kumimoji="0" lang="en-US" altLang="en-US" sz="1800" b="0" i="0" u="none" strike="noStrike" kern="0" cap="none" spc="0" normalizeH="0" baseline="0" noProof="0">
                  <a:ln>
                    <a:noFill/>
                  </a:ln>
                  <a:solidFill>
                    <a:srgbClr val="DDDDDD"/>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a:ln>
                    <a:noFill/>
                  </a:ln>
                  <a:solidFill>
                    <a:srgbClr val="0C441B"/>
                  </a:solidFill>
                  <a:effectLst/>
                  <a:uLnTx/>
                  <a:uFillTx/>
                  <a:latin typeface="SVN-Vanilla Daisy Pro" panose="00000500000000000000" pitchFamily="2" charset="0"/>
                  <a:ea typeface="+mn-ea"/>
                  <a:cs typeface="+mn-cs"/>
                </a:rPr>
                <a:t>ý kiến cá nhân</a:t>
              </a:r>
            </a:p>
          </p:txBody>
        </p:sp>
        <p:sp>
          <p:nvSpPr>
            <p:cNvPr id="75" name="Line 6">
              <a:extLst>
                <a:ext uri="{FF2B5EF4-FFF2-40B4-BE49-F238E27FC236}">
                  <a16:creationId xmlns:a16="http://schemas.microsoft.com/office/drawing/2014/main" id="{ECB441F5-C0BD-40D2-A4C6-A81F38EDD35A}"/>
                </a:ext>
              </a:extLst>
            </p:cNvPr>
            <p:cNvSpPr>
              <a:spLocks noChangeShapeType="1"/>
            </p:cNvSpPr>
            <p:nvPr/>
          </p:nvSpPr>
          <p:spPr bwMode="auto">
            <a:xfrm flipV="1">
              <a:off x="11096206" y="2233638"/>
              <a:ext cx="984320" cy="952390"/>
            </a:xfrm>
            <a:prstGeom prst="line">
              <a:avLst/>
            </a:prstGeom>
            <a:noFill/>
            <a:ln w="38100">
              <a:solidFill>
                <a:srgbClr val="0C441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sz="1800" b="0" i="0" u="none" strike="noStrike" kern="1200" cap="none" spc="0" normalizeH="0" baseline="0" noProof="0">
                <a:ln>
                  <a:noFill/>
                </a:ln>
                <a:solidFill>
                  <a:srgbClr val="DDDDDD"/>
                </a:solidFill>
                <a:effectLst/>
                <a:uLnTx/>
                <a:uFillTx/>
                <a:latin typeface="SVN-Vanilla Daisy Pro" panose="00000500000000000000" pitchFamily="2" charset="0"/>
                <a:ea typeface="+mn-ea"/>
                <a:cs typeface="+mn-cs"/>
              </a:endParaRPr>
            </a:p>
          </p:txBody>
        </p:sp>
        <p:sp>
          <p:nvSpPr>
            <p:cNvPr id="76" name="Line 7">
              <a:extLst>
                <a:ext uri="{FF2B5EF4-FFF2-40B4-BE49-F238E27FC236}">
                  <a16:creationId xmlns:a16="http://schemas.microsoft.com/office/drawing/2014/main" id="{7955E8CE-FB95-400C-B3E9-B567D3FBB21D}"/>
                </a:ext>
              </a:extLst>
            </p:cNvPr>
            <p:cNvSpPr>
              <a:spLocks noChangeShapeType="1"/>
            </p:cNvSpPr>
            <p:nvPr/>
          </p:nvSpPr>
          <p:spPr bwMode="auto">
            <a:xfrm flipH="1">
              <a:off x="8040547" y="4643170"/>
              <a:ext cx="1165461" cy="824569"/>
            </a:xfrm>
            <a:prstGeom prst="line">
              <a:avLst/>
            </a:prstGeom>
            <a:noFill/>
            <a:ln w="38100">
              <a:solidFill>
                <a:srgbClr val="0C441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sz="1800" b="0" i="0" u="none" strike="noStrike" kern="1200" cap="none" spc="0" normalizeH="0" baseline="0" noProof="0">
                <a:ln>
                  <a:noFill/>
                </a:ln>
                <a:solidFill>
                  <a:srgbClr val="DDDDDD"/>
                </a:solidFill>
                <a:effectLst/>
                <a:uLnTx/>
                <a:uFillTx/>
                <a:latin typeface="SVN-Vanilla Daisy Pro" panose="00000500000000000000" pitchFamily="2" charset="0"/>
                <a:ea typeface="+mn-ea"/>
                <a:cs typeface="+mn-cs"/>
              </a:endParaRPr>
            </a:p>
          </p:txBody>
        </p:sp>
        <p:sp>
          <p:nvSpPr>
            <p:cNvPr id="77" name="Line 8">
              <a:extLst>
                <a:ext uri="{FF2B5EF4-FFF2-40B4-BE49-F238E27FC236}">
                  <a16:creationId xmlns:a16="http://schemas.microsoft.com/office/drawing/2014/main" id="{204D0040-29D6-458F-AEEC-1D998610049B}"/>
                </a:ext>
              </a:extLst>
            </p:cNvPr>
            <p:cNvSpPr>
              <a:spLocks noChangeShapeType="1"/>
            </p:cNvSpPr>
            <p:nvPr/>
          </p:nvSpPr>
          <p:spPr bwMode="auto">
            <a:xfrm flipH="1" flipV="1">
              <a:off x="8040548" y="2233638"/>
              <a:ext cx="1133156" cy="935530"/>
            </a:xfrm>
            <a:prstGeom prst="line">
              <a:avLst/>
            </a:prstGeom>
            <a:noFill/>
            <a:ln w="38100">
              <a:solidFill>
                <a:srgbClr val="0C441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sz="1800" b="0" i="0" u="none" strike="noStrike" kern="1200" cap="none" spc="0" normalizeH="0" baseline="0" noProof="0">
                <a:ln>
                  <a:noFill/>
                </a:ln>
                <a:solidFill>
                  <a:srgbClr val="DDDDDD"/>
                </a:solidFill>
                <a:effectLst/>
                <a:uLnTx/>
                <a:uFillTx/>
                <a:latin typeface="SVN-Vanilla Daisy Pro" panose="00000500000000000000" pitchFamily="2" charset="0"/>
                <a:ea typeface="+mn-ea"/>
                <a:cs typeface="+mn-cs"/>
              </a:endParaRPr>
            </a:p>
          </p:txBody>
        </p:sp>
        <p:sp>
          <p:nvSpPr>
            <p:cNvPr id="78" name="Line 9">
              <a:extLst>
                <a:ext uri="{FF2B5EF4-FFF2-40B4-BE49-F238E27FC236}">
                  <a16:creationId xmlns:a16="http://schemas.microsoft.com/office/drawing/2014/main" id="{FB4184A8-7ADB-4473-8A33-1B2CB66646B5}"/>
                </a:ext>
              </a:extLst>
            </p:cNvPr>
            <p:cNvSpPr>
              <a:spLocks noChangeShapeType="1"/>
            </p:cNvSpPr>
            <p:nvPr/>
          </p:nvSpPr>
          <p:spPr bwMode="auto">
            <a:xfrm>
              <a:off x="11096205" y="4643170"/>
              <a:ext cx="984320" cy="824569"/>
            </a:xfrm>
            <a:prstGeom prst="line">
              <a:avLst/>
            </a:prstGeom>
            <a:noFill/>
            <a:ln w="38100">
              <a:solidFill>
                <a:srgbClr val="0C441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sz="1800" b="0" i="0" u="none" strike="noStrike" kern="1200" cap="none" spc="0" normalizeH="0" baseline="0" noProof="0">
                <a:ln>
                  <a:noFill/>
                </a:ln>
                <a:solidFill>
                  <a:srgbClr val="DDDDDD"/>
                </a:solidFill>
                <a:effectLst/>
                <a:uLnTx/>
                <a:uFillTx/>
                <a:latin typeface="SVN-Vanilla Daisy Pro" panose="00000500000000000000" pitchFamily="2" charset="0"/>
                <a:ea typeface="+mn-ea"/>
                <a:cs typeface="+mn-cs"/>
              </a:endParaRPr>
            </a:p>
          </p:txBody>
        </p:sp>
        <p:sp>
          <p:nvSpPr>
            <p:cNvPr id="79" name="Oval 10">
              <a:extLst>
                <a:ext uri="{FF2B5EF4-FFF2-40B4-BE49-F238E27FC236}">
                  <a16:creationId xmlns:a16="http://schemas.microsoft.com/office/drawing/2014/main" id="{9563B8CE-EAE2-42B1-990B-34AC93D4DD29}"/>
                </a:ext>
              </a:extLst>
            </p:cNvPr>
            <p:cNvSpPr>
              <a:spLocks noChangeArrowheads="1"/>
            </p:cNvSpPr>
            <p:nvPr/>
          </p:nvSpPr>
          <p:spPr bwMode="auto">
            <a:xfrm>
              <a:off x="9951440" y="2343019"/>
              <a:ext cx="442862" cy="239811"/>
            </a:xfrm>
            <a:prstGeom prst="ellipse">
              <a:avLst/>
            </a:prstGeom>
            <a:solidFill>
              <a:srgbClr val="009999"/>
            </a:solidFill>
            <a:ln w="12700" cap="sq">
              <a:solidFill>
                <a:srgbClr val="DDDDDD"/>
              </a:solidFill>
              <a:round/>
              <a:headEnd type="none" w="sm" len="sm"/>
              <a:tailEnd type="none" w="sm" len="sm"/>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1</a:t>
              </a:r>
            </a:p>
          </p:txBody>
        </p:sp>
        <p:sp>
          <p:nvSpPr>
            <p:cNvPr id="80" name="Oval 11">
              <a:extLst>
                <a:ext uri="{FF2B5EF4-FFF2-40B4-BE49-F238E27FC236}">
                  <a16:creationId xmlns:a16="http://schemas.microsoft.com/office/drawing/2014/main" id="{A00020C0-3C9A-48E4-847C-6850AAF255D2}"/>
                </a:ext>
              </a:extLst>
            </p:cNvPr>
            <p:cNvSpPr>
              <a:spLocks noChangeArrowheads="1"/>
            </p:cNvSpPr>
            <p:nvPr/>
          </p:nvSpPr>
          <p:spPr bwMode="auto">
            <a:xfrm>
              <a:off x="9713167" y="5058345"/>
              <a:ext cx="427164" cy="255176"/>
            </a:xfrm>
            <a:prstGeom prst="ellipse">
              <a:avLst/>
            </a:prstGeom>
            <a:solidFill>
              <a:srgbClr val="009999"/>
            </a:solidFill>
            <a:ln w="12700" cap="sq">
              <a:solidFill>
                <a:srgbClr val="DDDDDD"/>
              </a:solidFill>
              <a:round/>
              <a:headEnd type="none" w="sm" len="sm"/>
              <a:tailEnd type="none" w="sm" len="sm"/>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3</a:t>
              </a:r>
            </a:p>
          </p:txBody>
        </p:sp>
        <p:sp>
          <p:nvSpPr>
            <p:cNvPr id="81" name="Oval 12">
              <a:extLst>
                <a:ext uri="{FF2B5EF4-FFF2-40B4-BE49-F238E27FC236}">
                  <a16:creationId xmlns:a16="http://schemas.microsoft.com/office/drawing/2014/main" id="{5F799674-F856-4917-90C0-435AAEBF5445}"/>
                </a:ext>
              </a:extLst>
            </p:cNvPr>
            <p:cNvSpPr>
              <a:spLocks noChangeArrowheads="1"/>
            </p:cNvSpPr>
            <p:nvPr/>
          </p:nvSpPr>
          <p:spPr bwMode="auto">
            <a:xfrm rot="5400000">
              <a:off x="8643644" y="3758078"/>
              <a:ext cx="480665" cy="276260"/>
            </a:xfrm>
            <a:prstGeom prst="ellipse">
              <a:avLst/>
            </a:prstGeom>
            <a:solidFill>
              <a:srgbClr val="009999"/>
            </a:solidFill>
            <a:ln w="12700" cap="sq">
              <a:solidFill>
                <a:srgbClr val="DDDDDD"/>
              </a:solidFill>
              <a:round/>
              <a:headEnd type="none" w="sm" len="sm"/>
              <a:tailEnd type="none" w="sm" len="sm"/>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en-US" sz="1800" b="0" i="0" u="none" strike="noStrike" kern="0" cap="none" spc="0" normalizeH="0" baseline="0" noProof="0">
                  <a:ln>
                    <a:noFill/>
                  </a:ln>
                  <a:solidFill>
                    <a:srgbClr val="DDDDDD"/>
                  </a:solidFill>
                  <a:effectLst/>
                  <a:uLnTx/>
                  <a:uFillTx/>
                  <a:latin typeface="SVN-Vanilla Daisy Pro" panose="00000500000000000000" pitchFamily="2" charset="0"/>
                  <a:ea typeface="+mn-ea"/>
                  <a:cs typeface="+mn-cs"/>
                </a:rPr>
                <a:t>4</a:t>
              </a:r>
            </a:p>
          </p:txBody>
        </p:sp>
        <p:sp>
          <p:nvSpPr>
            <p:cNvPr id="82" name="Oval 13">
              <a:extLst>
                <a:ext uri="{FF2B5EF4-FFF2-40B4-BE49-F238E27FC236}">
                  <a16:creationId xmlns:a16="http://schemas.microsoft.com/office/drawing/2014/main" id="{272DBE7F-E335-4FC9-A837-04741DB2015B}"/>
                </a:ext>
              </a:extLst>
            </p:cNvPr>
            <p:cNvSpPr>
              <a:spLocks noChangeArrowheads="1"/>
            </p:cNvSpPr>
            <p:nvPr/>
          </p:nvSpPr>
          <p:spPr bwMode="auto">
            <a:xfrm>
              <a:off x="11603404" y="3666690"/>
              <a:ext cx="345956" cy="469848"/>
            </a:xfrm>
            <a:prstGeom prst="ellipse">
              <a:avLst/>
            </a:prstGeom>
            <a:solidFill>
              <a:srgbClr val="009999"/>
            </a:solidFill>
            <a:ln w="12700" cap="sq">
              <a:solidFill>
                <a:srgbClr val="DDDDDD"/>
              </a:solidFill>
              <a:round/>
              <a:headEnd type="none" w="sm" len="sm"/>
              <a:tailEnd type="none" w="sm" len="sm"/>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2</a:t>
              </a:r>
            </a:p>
          </p:txBody>
        </p:sp>
        <p:sp>
          <p:nvSpPr>
            <p:cNvPr id="83" name="Text Box 14">
              <a:extLst>
                <a:ext uri="{FF2B5EF4-FFF2-40B4-BE49-F238E27FC236}">
                  <a16:creationId xmlns:a16="http://schemas.microsoft.com/office/drawing/2014/main" id="{DB8E3A78-D17F-4D8C-A680-585B9B6BCD9A}"/>
                </a:ext>
              </a:extLst>
            </p:cNvPr>
            <p:cNvSpPr txBox="1">
              <a:spLocks noChangeArrowheads="1"/>
            </p:cNvSpPr>
            <p:nvPr/>
          </p:nvSpPr>
          <p:spPr bwMode="auto">
            <a:xfrm>
              <a:off x="9106610" y="4722106"/>
              <a:ext cx="2110546" cy="27739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Viết</a:t>
              </a:r>
              <a:r>
                <a:rPr kumimoji="0"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ý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kiến</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cá</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nhân</a:t>
              </a:r>
              <a:endPar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endParaRPr>
            </a:p>
          </p:txBody>
        </p:sp>
        <p:sp>
          <p:nvSpPr>
            <p:cNvPr id="84" name="Text Box 15">
              <a:extLst>
                <a:ext uri="{FF2B5EF4-FFF2-40B4-BE49-F238E27FC236}">
                  <a16:creationId xmlns:a16="http://schemas.microsoft.com/office/drawing/2014/main" id="{6E206251-15F9-4566-9009-4165D5282E45}"/>
                </a:ext>
              </a:extLst>
            </p:cNvPr>
            <p:cNvSpPr txBox="1">
              <a:spLocks noChangeArrowheads="1"/>
            </p:cNvSpPr>
            <p:nvPr/>
          </p:nvSpPr>
          <p:spPr bwMode="auto">
            <a:xfrm rot="5400000">
              <a:off x="7262911" y="3663731"/>
              <a:ext cx="2276178" cy="513050"/>
            </a:xfrm>
            <a:prstGeom prst="rect">
              <a:avLst/>
            </a:prstGeom>
            <a:noFill/>
            <a:ln>
              <a:noFill/>
            </a:ln>
          </p:spPr>
          <p:txBody>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Viết</a:t>
              </a:r>
              <a:r>
                <a:rPr kumimoji="0"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ý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kiến</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cá</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nhân</a:t>
              </a:r>
              <a:endPar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endParaRPr>
            </a:p>
          </p:txBody>
        </p:sp>
        <p:sp>
          <p:nvSpPr>
            <p:cNvPr id="85" name="Text Box 16">
              <a:extLst>
                <a:ext uri="{FF2B5EF4-FFF2-40B4-BE49-F238E27FC236}">
                  <a16:creationId xmlns:a16="http://schemas.microsoft.com/office/drawing/2014/main" id="{575F0E6F-8728-4A9D-9F02-BE256D53550E}"/>
                </a:ext>
              </a:extLst>
            </p:cNvPr>
            <p:cNvSpPr txBox="1">
              <a:spLocks noChangeArrowheads="1"/>
            </p:cNvSpPr>
            <p:nvPr/>
          </p:nvSpPr>
          <p:spPr bwMode="auto">
            <a:xfrm rot="16200000">
              <a:off x="10429518" y="3437221"/>
              <a:ext cx="2186529" cy="519086"/>
            </a:xfrm>
            <a:prstGeom prst="rect">
              <a:avLst/>
            </a:prstGeom>
            <a:noFill/>
            <a:ln>
              <a:noFill/>
            </a:ln>
          </p:spPr>
          <p:txBody>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Viết</a:t>
              </a:r>
              <a:r>
                <a:rPr kumimoji="0"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ý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kiến</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cá</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nhân</a:t>
              </a:r>
              <a:endPar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endParaRPr>
            </a:p>
          </p:txBody>
        </p:sp>
        <p:sp>
          <p:nvSpPr>
            <p:cNvPr id="86" name="Rectangle 17">
              <a:extLst>
                <a:ext uri="{FF2B5EF4-FFF2-40B4-BE49-F238E27FC236}">
                  <a16:creationId xmlns:a16="http://schemas.microsoft.com/office/drawing/2014/main" id="{E0314C92-D417-4AB4-B835-1193AED47D74}"/>
                </a:ext>
              </a:extLst>
            </p:cNvPr>
            <p:cNvSpPr>
              <a:spLocks noChangeArrowheads="1"/>
            </p:cNvSpPr>
            <p:nvPr/>
          </p:nvSpPr>
          <p:spPr bwMode="auto">
            <a:xfrm>
              <a:off x="7704888" y="1384847"/>
              <a:ext cx="43756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0" cap="none" spc="0" normalizeH="0" baseline="0" noProof="0" dirty="0" err="1">
                  <a:ln>
                    <a:noFill/>
                  </a:ln>
                  <a:solidFill>
                    <a:srgbClr val="FF0000"/>
                  </a:solidFill>
                  <a:effectLst/>
                  <a:uLnTx/>
                  <a:uFillTx/>
                  <a:latin typeface="#9Slide05 Brannboll Ny" panose="02000000000000000000" pitchFamily="2" charset="0"/>
                  <a:ea typeface="+mn-ea"/>
                  <a:cs typeface="+mn-cs"/>
                </a:rPr>
                <a:t>Kĩ</a:t>
              </a:r>
              <a:r>
                <a:rPr kumimoji="0" lang="en-US" altLang="en-US" sz="3600" b="0" i="0" u="none" strike="noStrike" kern="0" cap="none" spc="0" normalizeH="0" baseline="0" noProof="0" dirty="0">
                  <a:ln>
                    <a:noFill/>
                  </a:ln>
                  <a:solidFill>
                    <a:srgbClr val="FF0000"/>
                  </a:solidFill>
                  <a:effectLst/>
                  <a:uLnTx/>
                  <a:uFillTx/>
                  <a:latin typeface="#9Slide05 Brannboll Ny" panose="02000000000000000000" pitchFamily="2" charset="0"/>
                  <a:ea typeface="+mn-ea"/>
                  <a:cs typeface="+mn-cs"/>
                </a:rPr>
                <a:t> </a:t>
              </a:r>
              <a:r>
                <a:rPr kumimoji="0" lang="en-US" altLang="en-US" sz="3600" b="0" i="0" u="none" strike="noStrike" kern="0" cap="none" spc="0" normalizeH="0" baseline="0" noProof="0" dirty="0" err="1">
                  <a:ln>
                    <a:noFill/>
                  </a:ln>
                  <a:solidFill>
                    <a:srgbClr val="FF0000"/>
                  </a:solidFill>
                  <a:effectLst/>
                  <a:uLnTx/>
                  <a:uFillTx/>
                  <a:latin typeface="#9Slide05 Brannboll Ny" panose="02000000000000000000" pitchFamily="2" charset="0"/>
                  <a:ea typeface="+mn-ea"/>
                  <a:cs typeface="+mn-cs"/>
                </a:rPr>
                <a:t>thuật</a:t>
              </a:r>
              <a:r>
                <a:rPr kumimoji="0" lang="en-US" altLang="en-US" sz="3600" b="0" i="0" u="none" strike="noStrike" kern="0" cap="none" spc="0" normalizeH="0" baseline="0" noProof="0" dirty="0">
                  <a:ln>
                    <a:noFill/>
                  </a:ln>
                  <a:solidFill>
                    <a:srgbClr val="FF0000"/>
                  </a:solidFill>
                  <a:effectLst/>
                  <a:uLnTx/>
                  <a:uFillTx/>
                  <a:latin typeface="#9Slide05 Brannboll Ny" panose="02000000000000000000" pitchFamily="2" charset="0"/>
                  <a:ea typeface="+mn-ea"/>
                  <a:cs typeface="+mn-cs"/>
                </a:rPr>
                <a:t> </a:t>
              </a:r>
              <a:r>
                <a:rPr kumimoji="0" lang="nl-NL" altLang="en-US" sz="3600" b="1" i="0" u="none" strike="noStrike" kern="0" cap="none" spc="0" normalizeH="0" baseline="0" noProof="0" dirty="0">
                  <a:ln>
                    <a:noFill/>
                  </a:ln>
                  <a:solidFill>
                    <a:srgbClr val="FF0000"/>
                  </a:solidFill>
                  <a:effectLst/>
                  <a:uLnTx/>
                  <a:uFillTx/>
                  <a:latin typeface="#9Slide05 Brannboll Ny" panose="02000000000000000000" pitchFamily="2" charset="0"/>
                  <a:ea typeface="+mn-ea"/>
                  <a:cs typeface="+mn-cs"/>
                </a:rPr>
                <a:t>“Khăn trải bàn”</a:t>
              </a:r>
              <a:r>
                <a:rPr kumimoji="0" lang="nl-NL" altLang="en-US" sz="3600" b="0" i="0" u="none" strike="noStrike" kern="0" cap="none" spc="0" normalizeH="0" baseline="0" noProof="0" dirty="0">
                  <a:ln>
                    <a:noFill/>
                  </a:ln>
                  <a:solidFill>
                    <a:srgbClr val="FF0000"/>
                  </a:solidFill>
                  <a:effectLst/>
                  <a:uLnTx/>
                  <a:uFillTx/>
                  <a:latin typeface="#9Slide05 Brannboll Ny" panose="02000000000000000000" pitchFamily="2" charset="0"/>
                  <a:ea typeface="+mn-ea"/>
                  <a:cs typeface="+mn-cs"/>
                </a:rPr>
                <a:t> </a:t>
              </a:r>
              <a:endParaRPr kumimoji="0" lang="en-US" altLang="en-US" sz="3600" b="0" i="0" u="none" strike="noStrike" kern="0" cap="none" spc="0" normalizeH="0" baseline="0" noProof="0" dirty="0">
                <a:ln>
                  <a:noFill/>
                </a:ln>
                <a:solidFill>
                  <a:srgbClr val="FF0000"/>
                </a:solidFill>
                <a:effectLst/>
                <a:uLnTx/>
                <a:uFillTx/>
                <a:latin typeface="#9Slide05 Brannboll Ny" panose="02000000000000000000" pitchFamily="2" charset="0"/>
                <a:ea typeface="+mn-ea"/>
                <a:cs typeface="+mn-cs"/>
              </a:endParaRPr>
            </a:p>
          </p:txBody>
        </p:sp>
      </p:grpSp>
      <p:pic>
        <p:nvPicPr>
          <p:cNvPr id="8" name="Picture 7">
            <a:extLst>
              <a:ext uri="{FF2B5EF4-FFF2-40B4-BE49-F238E27FC236}">
                <a16:creationId xmlns:a16="http://schemas.microsoft.com/office/drawing/2014/main" id="{3FC7F016-3902-4846-9E70-BC2B74341840}"/>
              </a:ext>
            </a:extLst>
          </p:cNvPr>
          <p:cNvPicPr>
            <a:picLocks noChangeAspect="1"/>
          </p:cNvPicPr>
          <p:nvPr/>
        </p:nvPicPr>
        <p:blipFill>
          <a:blip r:embed="rId7"/>
          <a:stretch>
            <a:fillRect/>
          </a:stretch>
        </p:blipFill>
        <p:spPr>
          <a:xfrm>
            <a:off x="10466363" y="41652"/>
            <a:ext cx="1549407" cy="1466058"/>
          </a:xfrm>
          <a:prstGeom prst="rect">
            <a:avLst/>
          </a:prstGeom>
        </p:spPr>
      </p:pic>
      <p:pic>
        <p:nvPicPr>
          <p:cNvPr id="11" name="Picture 10">
            <a:extLst>
              <a:ext uri="{FF2B5EF4-FFF2-40B4-BE49-F238E27FC236}">
                <a16:creationId xmlns:a16="http://schemas.microsoft.com/office/drawing/2014/main" id="{1F2F115A-0D21-0E26-DA6A-8D77B70EBAAD}"/>
              </a:ext>
            </a:extLst>
          </p:cNvPr>
          <p:cNvPicPr>
            <a:picLocks noChangeAspect="1"/>
          </p:cNvPicPr>
          <p:nvPr/>
        </p:nvPicPr>
        <p:blipFill>
          <a:blip r:embed="rId8"/>
          <a:stretch>
            <a:fillRect/>
          </a:stretch>
        </p:blipFill>
        <p:spPr>
          <a:xfrm>
            <a:off x="4949951" y="1547078"/>
            <a:ext cx="6523285" cy="5023539"/>
          </a:xfrm>
          <a:prstGeom prst="rect">
            <a:avLst/>
          </a:prstGeom>
        </p:spPr>
      </p:pic>
    </p:spTree>
    <p:extLst>
      <p:ext uri="{BB962C8B-B14F-4D97-AF65-F5344CB8AC3E}">
        <p14:creationId xmlns:p14="http://schemas.microsoft.com/office/powerpoint/2010/main" val="39624641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1+#ppt_w/2"/>
                                          </p:val>
                                        </p:tav>
                                        <p:tav tm="100000">
                                          <p:val>
                                            <p:strVal val="#ppt_x"/>
                                          </p:val>
                                        </p:tav>
                                      </p:tavLst>
                                    </p:anim>
                                    <p:anim calcmode="lin" valueType="num">
                                      <p:cBhvr additive="base">
                                        <p:cTn id="8" dur="125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7E3DAA-E396-4FAE-B7AB-11C4DEC10C14}"/>
              </a:ext>
            </a:extLst>
          </p:cNvPr>
          <p:cNvPicPr>
            <a:picLocks noChangeAspect="1"/>
          </p:cNvPicPr>
          <p:nvPr/>
        </p:nvPicPr>
        <p:blipFill>
          <a:blip r:embed="rId3"/>
          <a:stretch>
            <a:fillRect/>
          </a:stretch>
        </p:blipFill>
        <p:spPr>
          <a:xfrm>
            <a:off x="-255102" y="1"/>
            <a:ext cx="12192000" cy="6857999"/>
          </a:xfrm>
          <a:prstGeom prst="rect">
            <a:avLst/>
          </a:prstGeom>
        </p:spPr>
      </p:pic>
      <p:pic>
        <p:nvPicPr>
          <p:cNvPr id="2" name="图片 6">
            <a:extLst>
              <a:ext uri="{FF2B5EF4-FFF2-40B4-BE49-F238E27FC236}">
                <a16:creationId xmlns:a16="http://schemas.microsoft.com/office/drawing/2014/main" id="{FB6E761C-C8D6-4D13-BAE7-1C1FF426AB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102" y="2792936"/>
            <a:ext cx="1774413" cy="3955199"/>
          </a:xfrm>
          <a:prstGeom prst="rect">
            <a:avLst/>
          </a:prstGeom>
        </p:spPr>
      </p:pic>
      <p:pic>
        <p:nvPicPr>
          <p:cNvPr id="5" name="图片 2">
            <a:extLst>
              <a:ext uri="{FF2B5EF4-FFF2-40B4-BE49-F238E27FC236}">
                <a16:creationId xmlns:a16="http://schemas.microsoft.com/office/drawing/2014/main" id="{011E1504-3C29-4E22-BF62-C8AC9D8599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05722" y="-134300"/>
            <a:ext cx="1694696" cy="1346220"/>
          </a:xfrm>
          <a:prstGeom prst="rect">
            <a:avLst/>
          </a:prstGeom>
        </p:spPr>
      </p:pic>
      <p:pic>
        <p:nvPicPr>
          <p:cNvPr id="6" name="图片 66">
            <a:extLst>
              <a:ext uri="{FF2B5EF4-FFF2-40B4-BE49-F238E27FC236}">
                <a16:creationId xmlns:a16="http://schemas.microsoft.com/office/drawing/2014/main" id="{E0106C5C-2049-42A2-8771-7304C6CFFC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45275" y="-20430"/>
            <a:ext cx="7990800" cy="970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7">
            <a:extLst>
              <a:ext uri="{FF2B5EF4-FFF2-40B4-BE49-F238E27FC236}">
                <a16:creationId xmlns:a16="http://schemas.microsoft.com/office/drawing/2014/main" id="{F8A9EDE8-E157-499D-A393-DEEED3A6142A}"/>
              </a:ext>
            </a:extLst>
          </p:cNvPr>
          <p:cNvSpPr txBox="1">
            <a:spLocks noChangeArrowheads="1"/>
          </p:cNvSpPr>
          <p:nvPr/>
        </p:nvSpPr>
        <p:spPr bwMode="auto">
          <a:xfrm>
            <a:off x="2788169" y="154860"/>
            <a:ext cx="5869355" cy="66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THẢO LUẬN THEO BÀN</a:t>
            </a:r>
            <a:endParaRPr kumimoji="0" lang="en-US" altLang="en-US" sz="2000" b="0" i="0" u="none" strike="noStrike" kern="1200" cap="none" spc="0" normalizeH="0" baseline="0" noProof="0" dirty="0">
              <a:ln>
                <a:noFill/>
              </a:ln>
              <a:solidFill>
                <a:srgbClr val="5F5F5F"/>
              </a:solidFill>
              <a:effectLst/>
              <a:uLnTx/>
              <a:uFillTx/>
              <a:latin typeface="Times New Roman" panose="02020603050405020304" pitchFamily="18" charset="0"/>
              <a:ea typeface="+mn-ea"/>
              <a:cs typeface="Times New Roman" panose="02020603050405020304" pitchFamily="18" charset="0"/>
            </a:endParaRPr>
          </a:p>
        </p:txBody>
      </p:sp>
      <p:sp>
        <p:nvSpPr>
          <p:cNvPr id="71" name="Rectangle 3">
            <a:extLst>
              <a:ext uri="{FF2B5EF4-FFF2-40B4-BE49-F238E27FC236}">
                <a16:creationId xmlns:a16="http://schemas.microsoft.com/office/drawing/2014/main" id="{E5323453-9503-4AF1-B7FF-C1363B605A58}"/>
              </a:ext>
            </a:extLst>
          </p:cNvPr>
          <p:cNvSpPr>
            <a:spLocks noChangeArrowheads="1"/>
          </p:cNvSpPr>
          <p:nvPr/>
        </p:nvSpPr>
        <p:spPr bwMode="auto">
          <a:xfrm>
            <a:off x="545585" y="1937288"/>
            <a:ext cx="4064201" cy="3250711"/>
          </a:xfrm>
          <a:prstGeom prst="rect">
            <a:avLst/>
          </a:prstGeom>
          <a:solidFill>
            <a:srgbClr val="FFFFFF"/>
          </a:solidFill>
          <a:ln w="38100">
            <a:solidFill>
              <a:srgbClr val="000000"/>
            </a:solidFill>
            <a:miter lim="800000"/>
            <a:headEnd/>
            <a:tailEnd/>
          </a:ln>
        </p:spPr>
        <p:txBody>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DDDDDD"/>
              </a:solidFill>
              <a:effectLst/>
              <a:uLnTx/>
              <a:uFillTx/>
              <a:latin typeface="SVN-Vanilla Daisy Pro" panose="00000500000000000000" pitchFamily="2" charset="0"/>
              <a:ea typeface="+mn-ea"/>
              <a:cs typeface="+mn-cs"/>
            </a:endParaRPr>
          </a:p>
        </p:txBody>
      </p:sp>
      <p:sp>
        <p:nvSpPr>
          <p:cNvPr id="72" name="Rectangle 4">
            <a:extLst>
              <a:ext uri="{FF2B5EF4-FFF2-40B4-BE49-F238E27FC236}">
                <a16:creationId xmlns:a16="http://schemas.microsoft.com/office/drawing/2014/main" id="{EF80E8EB-E9B5-47E3-AC56-3E42E0E60D4C}"/>
              </a:ext>
            </a:extLst>
          </p:cNvPr>
          <p:cNvSpPr>
            <a:spLocks noChangeArrowheads="1"/>
          </p:cNvSpPr>
          <p:nvPr/>
        </p:nvSpPr>
        <p:spPr bwMode="auto">
          <a:xfrm>
            <a:off x="1693984" y="2906288"/>
            <a:ext cx="1931482" cy="1460949"/>
          </a:xfrm>
          <a:prstGeom prst="rect">
            <a:avLst/>
          </a:prstGeom>
          <a:solidFill>
            <a:srgbClr val="ED7D31">
              <a:lumMod val="40000"/>
              <a:lumOff val="60000"/>
            </a:srgbClr>
          </a:solidFill>
          <a:ln w="9525">
            <a:solidFill>
              <a:srgbClr val="000000"/>
            </a:solidFill>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Ý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kiến</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chung</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của</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cả</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nhóm</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về</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chủ</a:t>
            </a:r>
            <a:r>
              <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rPr>
              <a:t> </a:t>
            </a:r>
            <a:r>
              <a:rPr kumimoji="0" lang="en-US" sz="1800" b="1" i="0" u="none" strike="noStrike" kern="0" cap="none" spc="0" normalizeH="0" baseline="0" noProof="0" dirty="0" err="1">
                <a:ln>
                  <a:noFill/>
                </a:ln>
                <a:solidFill>
                  <a:srgbClr val="FF0000"/>
                </a:solidFill>
                <a:effectLst/>
                <a:uLnTx/>
                <a:uFillTx/>
                <a:latin typeface="SVN-Vanilla Daisy Pro" panose="00000500000000000000" pitchFamily="2" charset="0"/>
                <a:ea typeface="+mn-ea"/>
                <a:cs typeface="+mn-cs"/>
              </a:rPr>
              <a:t>đề</a:t>
            </a:r>
            <a:endParaRPr kumimoji="0" lang="en-US" sz="1800" b="1" i="0" u="none" strike="noStrike" kern="0" cap="none" spc="0" normalizeH="0" baseline="0" noProof="0" dirty="0">
              <a:ln>
                <a:noFill/>
              </a:ln>
              <a:solidFill>
                <a:srgbClr val="FF0000"/>
              </a:solidFill>
              <a:effectLst/>
              <a:uLnTx/>
              <a:uFillTx/>
              <a:latin typeface="SVN-Vanilla Daisy Pro" panose="00000500000000000000" pitchFamily="2" charset="0"/>
              <a:ea typeface="+mn-ea"/>
              <a:cs typeface="+mn-cs"/>
            </a:endParaRPr>
          </a:p>
        </p:txBody>
      </p:sp>
      <p:grpSp>
        <p:nvGrpSpPr>
          <p:cNvPr id="73" name="Group 72">
            <a:extLst>
              <a:ext uri="{FF2B5EF4-FFF2-40B4-BE49-F238E27FC236}">
                <a16:creationId xmlns:a16="http://schemas.microsoft.com/office/drawing/2014/main" id="{718663EA-35DE-4FF5-9CBD-FF8DD629FB8C}"/>
              </a:ext>
            </a:extLst>
          </p:cNvPr>
          <p:cNvGrpSpPr/>
          <p:nvPr/>
        </p:nvGrpSpPr>
        <p:grpSpPr>
          <a:xfrm>
            <a:off x="234149" y="1105107"/>
            <a:ext cx="4375638" cy="4082892"/>
            <a:chOff x="7704888" y="1384847"/>
            <a:chExt cx="4375638" cy="4082892"/>
          </a:xfrm>
        </p:grpSpPr>
        <p:sp>
          <p:nvSpPr>
            <p:cNvPr id="74" name="Text Box 5">
              <a:extLst>
                <a:ext uri="{FF2B5EF4-FFF2-40B4-BE49-F238E27FC236}">
                  <a16:creationId xmlns:a16="http://schemas.microsoft.com/office/drawing/2014/main" id="{B3268A6E-D207-4E53-9338-B5C33E35D6DB}"/>
                </a:ext>
              </a:extLst>
            </p:cNvPr>
            <p:cNvSpPr txBox="1">
              <a:spLocks noChangeArrowheads="1"/>
            </p:cNvSpPr>
            <p:nvPr/>
          </p:nvSpPr>
          <p:spPr bwMode="auto">
            <a:xfrm>
              <a:off x="9236075" y="2603499"/>
              <a:ext cx="2110546" cy="4710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a:ln>
                    <a:noFill/>
                  </a:ln>
                  <a:solidFill>
                    <a:srgbClr val="0C441B"/>
                  </a:solidFill>
                  <a:effectLst/>
                  <a:uLnTx/>
                  <a:uFillTx/>
                  <a:latin typeface="SVN-Vanilla Daisy Pro" panose="00000500000000000000" pitchFamily="2" charset="0"/>
                  <a:ea typeface="+mn-ea"/>
                  <a:cs typeface="+mn-cs"/>
                </a:rPr>
                <a:t>Viết</a:t>
              </a:r>
              <a:r>
                <a:rPr kumimoji="0" lang="en-US" altLang="en-US" sz="1800" b="0" i="0" u="none" strike="noStrike" kern="0" cap="none" spc="0" normalizeH="0" baseline="0" noProof="0">
                  <a:ln>
                    <a:noFill/>
                  </a:ln>
                  <a:solidFill>
                    <a:srgbClr val="DDDDDD"/>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a:ln>
                    <a:noFill/>
                  </a:ln>
                  <a:solidFill>
                    <a:srgbClr val="0C441B"/>
                  </a:solidFill>
                  <a:effectLst/>
                  <a:uLnTx/>
                  <a:uFillTx/>
                  <a:latin typeface="SVN-Vanilla Daisy Pro" panose="00000500000000000000" pitchFamily="2" charset="0"/>
                  <a:ea typeface="+mn-ea"/>
                  <a:cs typeface="+mn-cs"/>
                </a:rPr>
                <a:t>ý kiến cá nhân</a:t>
              </a:r>
            </a:p>
          </p:txBody>
        </p:sp>
        <p:sp>
          <p:nvSpPr>
            <p:cNvPr id="75" name="Line 6">
              <a:extLst>
                <a:ext uri="{FF2B5EF4-FFF2-40B4-BE49-F238E27FC236}">
                  <a16:creationId xmlns:a16="http://schemas.microsoft.com/office/drawing/2014/main" id="{ECB441F5-C0BD-40D2-A4C6-A81F38EDD35A}"/>
                </a:ext>
              </a:extLst>
            </p:cNvPr>
            <p:cNvSpPr>
              <a:spLocks noChangeShapeType="1"/>
            </p:cNvSpPr>
            <p:nvPr/>
          </p:nvSpPr>
          <p:spPr bwMode="auto">
            <a:xfrm flipV="1">
              <a:off x="11096206" y="2233638"/>
              <a:ext cx="984320" cy="952390"/>
            </a:xfrm>
            <a:prstGeom prst="line">
              <a:avLst/>
            </a:prstGeom>
            <a:noFill/>
            <a:ln w="38100">
              <a:solidFill>
                <a:srgbClr val="0C441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sz="1800" b="0" i="0" u="none" strike="noStrike" kern="1200" cap="none" spc="0" normalizeH="0" baseline="0" noProof="0">
                <a:ln>
                  <a:noFill/>
                </a:ln>
                <a:solidFill>
                  <a:srgbClr val="DDDDDD"/>
                </a:solidFill>
                <a:effectLst/>
                <a:uLnTx/>
                <a:uFillTx/>
                <a:latin typeface="SVN-Vanilla Daisy Pro" panose="00000500000000000000" pitchFamily="2" charset="0"/>
                <a:ea typeface="+mn-ea"/>
                <a:cs typeface="+mn-cs"/>
              </a:endParaRPr>
            </a:p>
          </p:txBody>
        </p:sp>
        <p:sp>
          <p:nvSpPr>
            <p:cNvPr id="76" name="Line 7">
              <a:extLst>
                <a:ext uri="{FF2B5EF4-FFF2-40B4-BE49-F238E27FC236}">
                  <a16:creationId xmlns:a16="http://schemas.microsoft.com/office/drawing/2014/main" id="{7955E8CE-FB95-400C-B3E9-B567D3FBB21D}"/>
                </a:ext>
              </a:extLst>
            </p:cNvPr>
            <p:cNvSpPr>
              <a:spLocks noChangeShapeType="1"/>
            </p:cNvSpPr>
            <p:nvPr/>
          </p:nvSpPr>
          <p:spPr bwMode="auto">
            <a:xfrm flipH="1">
              <a:off x="8040547" y="4643170"/>
              <a:ext cx="1165461" cy="824569"/>
            </a:xfrm>
            <a:prstGeom prst="line">
              <a:avLst/>
            </a:prstGeom>
            <a:noFill/>
            <a:ln w="38100">
              <a:solidFill>
                <a:srgbClr val="0C441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sz="1800" b="0" i="0" u="none" strike="noStrike" kern="1200" cap="none" spc="0" normalizeH="0" baseline="0" noProof="0">
                <a:ln>
                  <a:noFill/>
                </a:ln>
                <a:solidFill>
                  <a:srgbClr val="DDDDDD"/>
                </a:solidFill>
                <a:effectLst/>
                <a:uLnTx/>
                <a:uFillTx/>
                <a:latin typeface="SVN-Vanilla Daisy Pro" panose="00000500000000000000" pitchFamily="2" charset="0"/>
                <a:ea typeface="+mn-ea"/>
                <a:cs typeface="+mn-cs"/>
              </a:endParaRPr>
            </a:p>
          </p:txBody>
        </p:sp>
        <p:sp>
          <p:nvSpPr>
            <p:cNvPr id="77" name="Line 8">
              <a:extLst>
                <a:ext uri="{FF2B5EF4-FFF2-40B4-BE49-F238E27FC236}">
                  <a16:creationId xmlns:a16="http://schemas.microsoft.com/office/drawing/2014/main" id="{204D0040-29D6-458F-AEEC-1D998610049B}"/>
                </a:ext>
              </a:extLst>
            </p:cNvPr>
            <p:cNvSpPr>
              <a:spLocks noChangeShapeType="1"/>
            </p:cNvSpPr>
            <p:nvPr/>
          </p:nvSpPr>
          <p:spPr bwMode="auto">
            <a:xfrm flipH="1" flipV="1">
              <a:off x="8040548" y="2233638"/>
              <a:ext cx="1133156" cy="935530"/>
            </a:xfrm>
            <a:prstGeom prst="line">
              <a:avLst/>
            </a:prstGeom>
            <a:noFill/>
            <a:ln w="38100">
              <a:solidFill>
                <a:srgbClr val="0C441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sz="1800" b="0" i="0" u="none" strike="noStrike" kern="1200" cap="none" spc="0" normalizeH="0" baseline="0" noProof="0">
                <a:ln>
                  <a:noFill/>
                </a:ln>
                <a:solidFill>
                  <a:srgbClr val="DDDDDD"/>
                </a:solidFill>
                <a:effectLst/>
                <a:uLnTx/>
                <a:uFillTx/>
                <a:latin typeface="SVN-Vanilla Daisy Pro" panose="00000500000000000000" pitchFamily="2" charset="0"/>
                <a:ea typeface="+mn-ea"/>
                <a:cs typeface="+mn-cs"/>
              </a:endParaRPr>
            </a:p>
          </p:txBody>
        </p:sp>
        <p:sp>
          <p:nvSpPr>
            <p:cNvPr id="78" name="Line 9">
              <a:extLst>
                <a:ext uri="{FF2B5EF4-FFF2-40B4-BE49-F238E27FC236}">
                  <a16:creationId xmlns:a16="http://schemas.microsoft.com/office/drawing/2014/main" id="{FB4184A8-7ADB-4473-8A33-1B2CB66646B5}"/>
                </a:ext>
              </a:extLst>
            </p:cNvPr>
            <p:cNvSpPr>
              <a:spLocks noChangeShapeType="1"/>
            </p:cNvSpPr>
            <p:nvPr/>
          </p:nvSpPr>
          <p:spPr bwMode="auto">
            <a:xfrm>
              <a:off x="11096205" y="4643170"/>
              <a:ext cx="984320" cy="824569"/>
            </a:xfrm>
            <a:prstGeom prst="line">
              <a:avLst/>
            </a:prstGeom>
            <a:noFill/>
            <a:ln w="38100">
              <a:solidFill>
                <a:srgbClr val="0C441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sz="1800" b="0" i="0" u="none" strike="noStrike" kern="1200" cap="none" spc="0" normalizeH="0" baseline="0" noProof="0">
                <a:ln>
                  <a:noFill/>
                </a:ln>
                <a:solidFill>
                  <a:srgbClr val="DDDDDD"/>
                </a:solidFill>
                <a:effectLst/>
                <a:uLnTx/>
                <a:uFillTx/>
                <a:latin typeface="SVN-Vanilla Daisy Pro" panose="00000500000000000000" pitchFamily="2" charset="0"/>
                <a:ea typeface="+mn-ea"/>
                <a:cs typeface="+mn-cs"/>
              </a:endParaRPr>
            </a:p>
          </p:txBody>
        </p:sp>
        <p:sp>
          <p:nvSpPr>
            <p:cNvPr id="79" name="Oval 10">
              <a:extLst>
                <a:ext uri="{FF2B5EF4-FFF2-40B4-BE49-F238E27FC236}">
                  <a16:creationId xmlns:a16="http://schemas.microsoft.com/office/drawing/2014/main" id="{9563B8CE-EAE2-42B1-990B-34AC93D4DD29}"/>
                </a:ext>
              </a:extLst>
            </p:cNvPr>
            <p:cNvSpPr>
              <a:spLocks noChangeArrowheads="1"/>
            </p:cNvSpPr>
            <p:nvPr/>
          </p:nvSpPr>
          <p:spPr bwMode="auto">
            <a:xfrm>
              <a:off x="9951440" y="2343019"/>
              <a:ext cx="442862" cy="239811"/>
            </a:xfrm>
            <a:prstGeom prst="ellipse">
              <a:avLst/>
            </a:prstGeom>
            <a:solidFill>
              <a:srgbClr val="009999"/>
            </a:solidFill>
            <a:ln w="12700" cap="sq">
              <a:solidFill>
                <a:srgbClr val="DDDDDD"/>
              </a:solidFill>
              <a:round/>
              <a:headEnd type="none" w="sm" len="sm"/>
              <a:tailEnd type="none" w="sm" len="sm"/>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1</a:t>
              </a:r>
            </a:p>
          </p:txBody>
        </p:sp>
        <p:sp>
          <p:nvSpPr>
            <p:cNvPr id="80" name="Oval 11">
              <a:extLst>
                <a:ext uri="{FF2B5EF4-FFF2-40B4-BE49-F238E27FC236}">
                  <a16:creationId xmlns:a16="http://schemas.microsoft.com/office/drawing/2014/main" id="{A00020C0-3C9A-48E4-847C-6850AAF255D2}"/>
                </a:ext>
              </a:extLst>
            </p:cNvPr>
            <p:cNvSpPr>
              <a:spLocks noChangeArrowheads="1"/>
            </p:cNvSpPr>
            <p:nvPr/>
          </p:nvSpPr>
          <p:spPr bwMode="auto">
            <a:xfrm>
              <a:off x="9713167" y="5058345"/>
              <a:ext cx="427164" cy="255176"/>
            </a:xfrm>
            <a:prstGeom prst="ellipse">
              <a:avLst/>
            </a:prstGeom>
            <a:solidFill>
              <a:srgbClr val="009999"/>
            </a:solidFill>
            <a:ln w="12700" cap="sq">
              <a:solidFill>
                <a:srgbClr val="DDDDDD"/>
              </a:solidFill>
              <a:round/>
              <a:headEnd type="none" w="sm" len="sm"/>
              <a:tailEnd type="none" w="sm" len="sm"/>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3</a:t>
              </a:r>
            </a:p>
          </p:txBody>
        </p:sp>
        <p:sp>
          <p:nvSpPr>
            <p:cNvPr id="81" name="Oval 12">
              <a:extLst>
                <a:ext uri="{FF2B5EF4-FFF2-40B4-BE49-F238E27FC236}">
                  <a16:creationId xmlns:a16="http://schemas.microsoft.com/office/drawing/2014/main" id="{5F799674-F856-4917-90C0-435AAEBF5445}"/>
                </a:ext>
              </a:extLst>
            </p:cNvPr>
            <p:cNvSpPr>
              <a:spLocks noChangeArrowheads="1"/>
            </p:cNvSpPr>
            <p:nvPr/>
          </p:nvSpPr>
          <p:spPr bwMode="auto">
            <a:xfrm rot="5400000">
              <a:off x="8643644" y="3758078"/>
              <a:ext cx="480665" cy="276260"/>
            </a:xfrm>
            <a:prstGeom prst="ellipse">
              <a:avLst/>
            </a:prstGeom>
            <a:solidFill>
              <a:srgbClr val="009999"/>
            </a:solidFill>
            <a:ln w="12700" cap="sq">
              <a:solidFill>
                <a:srgbClr val="DDDDDD"/>
              </a:solidFill>
              <a:round/>
              <a:headEnd type="none" w="sm" len="sm"/>
              <a:tailEnd type="none" w="sm" len="sm"/>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en-US" sz="1800" b="0" i="0" u="none" strike="noStrike" kern="0" cap="none" spc="0" normalizeH="0" baseline="0" noProof="0">
                  <a:ln>
                    <a:noFill/>
                  </a:ln>
                  <a:solidFill>
                    <a:srgbClr val="DDDDDD"/>
                  </a:solidFill>
                  <a:effectLst/>
                  <a:uLnTx/>
                  <a:uFillTx/>
                  <a:latin typeface="SVN-Vanilla Daisy Pro" panose="00000500000000000000" pitchFamily="2" charset="0"/>
                  <a:ea typeface="+mn-ea"/>
                  <a:cs typeface="+mn-cs"/>
                </a:rPr>
                <a:t>4</a:t>
              </a:r>
            </a:p>
          </p:txBody>
        </p:sp>
        <p:sp>
          <p:nvSpPr>
            <p:cNvPr id="82" name="Oval 13">
              <a:extLst>
                <a:ext uri="{FF2B5EF4-FFF2-40B4-BE49-F238E27FC236}">
                  <a16:creationId xmlns:a16="http://schemas.microsoft.com/office/drawing/2014/main" id="{272DBE7F-E335-4FC9-A837-04741DB2015B}"/>
                </a:ext>
              </a:extLst>
            </p:cNvPr>
            <p:cNvSpPr>
              <a:spLocks noChangeArrowheads="1"/>
            </p:cNvSpPr>
            <p:nvPr/>
          </p:nvSpPr>
          <p:spPr bwMode="auto">
            <a:xfrm>
              <a:off x="11603404" y="3666690"/>
              <a:ext cx="345956" cy="469848"/>
            </a:xfrm>
            <a:prstGeom prst="ellipse">
              <a:avLst/>
            </a:prstGeom>
            <a:solidFill>
              <a:srgbClr val="009999"/>
            </a:solidFill>
            <a:ln w="12700" cap="sq">
              <a:solidFill>
                <a:srgbClr val="DDDDDD"/>
              </a:solidFill>
              <a:round/>
              <a:headEnd type="none" w="sm" len="sm"/>
              <a:tailEnd type="none" w="sm" len="sm"/>
            </a:ln>
          </p:spPr>
          <p:txBody>
            <a:bodyPr wrap="none"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2</a:t>
              </a:r>
            </a:p>
          </p:txBody>
        </p:sp>
        <p:sp>
          <p:nvSpPr>
            <p:cNvPr id="83" name="Text Box 14">
              <a:extLst>
                <a:ext uri="{FF2B5EF4-FFF2-40B4-BE49-F238E27FC236}">
                  <a16:creationId xmlns:a16="http://schemas.microsoft.com/office/drawing/2014/main" id="{DB8E3A78-D17F-4D8C-A680-585B9B6BCD9A}"/>
                </a:ext>
              </a:extLst>
            </p:cNvPr>
            <p:cNvSpPr txBox="1">
              <a:spLocks noChangeArrowheads="1"/>
            </p:cNvSpPr>
            <p:nvPr/>
          </p:nvSpPr>
          <p:spPr bwMode="auto">
            <a:xfrm>
              <a:off x="9106610" y="4722106"/>
              <a:ext cx="2110546" cy="27739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Viết</a:t>
              </a:r>
              <a:r>
                <a:rPr kumimoji="0"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ý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kiến</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cá</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nhân</a:t>
              </a:r>
              <a:endPar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endParaRPr>
            </a:p>
          </p:txBody>
        </p:sp>
        <p:sp>
          <p:nvSpPr>
            <p:cNvPr id="84" name="Text Box 15">
              <a:extLst>
                <a:ext uri="{FF2B5EF4-FFF2-40B4-BE49-F238E27FC236}">
                  <a16:creationId xmlns:a16="http://schemas.microsoft.com/office/drawing/2014/main" id="{6E206251-15F9-4566-9009-4165D5282E45}"/>
                </a:ext>
              </a:extLst>
            </p:cNvPr>
            <p:cNvSpPr txBox="1">
              <a:spLocks noChangeArrowheads="1"/>
            </p:cNvSpPr>
            <p:nvPr/>
          </p:nvSpPr>
          <p:spPr bwMode="auto">
            <a:xfrm rot="5400000">
              <a:off x="7262911" y="3663731"/>
              <a:ext cx="2276178" cy="513050"/>
            </a:xfrm>
            <a:prstGeom prst="rect">
              <a:avLst/>
            </a:prstGeom>
            <a:noFill/>
            <a:ln>
              <a:noFill/>
            </a:ln>
          </p:spPr>
          <p:txBody>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Viết</a:t>
              </a:r>
              <a:r>
                <a:rPr kumimoji="0"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ý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kiến</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cá</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nhân</a:t>
              </a:r>
              <a:endPar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endParaRPr>
            </a:p>
          </p:txBody>
        </p:sp>
        <p:sp>
          <p:nvSpPr>
            <p:cNvPr id="85" name="Text Box 16">
              <a:extLst>
                <a:ext uri="{FF2B5EF4-FFF2-40B4-BE49-F238E27FC236}">
                  <a16:creationId xmlns:a16="http://schemas.microsoft.com/office/drawing/2014/main" id="{575F0E6F-8728-4A9D-9F02-BE256D53550E}"/>
                </a:ext>
              </a:extLst>
            </p:cNvPr>
            <p:cNvSpPr txBox="1">
              <a:spLocks noChangeArrowheads="1"/>
            </p:cNvSpPr>
            <p:nvPr/>
          </p:nvSpPr>
          <p:spPr bwMode="auto">
            <a:xfrm rot="16200000">
              <a:off x="10429518" y="3437221"/>
              <a:ext cx="2186529" cy="519086"/>
            </a:xfrm>
            <a:prstGeom prst="rect">
              <a:avLst/>
            </a:prstGeom>
            <a:noFill/>
            <a:ln>
              <a:noFill/>
            </a:ln>
          </p:spPr>
          <p:txBody>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Viết</a:t>
              </a:r>
              <a:r>
                <a:rPr kumimoji="0" lang="en-US" altLang="en-US" sz="1800" b="0" i="0" u="none" strike="noStrike" kern="0" cap="none" spc="0" normalizeH="0" baseline="0" noProof="0" dirty="0">
                  <a:ln>
                    <a:noFill/>
                  </a:ln>
                  <a:solidFill>
                    <a:srgbClr val="DDDDDD"/>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ý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kiến</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cá</a:t>
              </a:r>
              <a:r>
                <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rPr>
                <a:t> </a:t>
              </a:r>
              <a:r>
                <a:rPr kumimoji="0" lang="en-US" altLang="en-US" sz="1800" b="0" i="0" u="none" strike="noStrike" kern="0" cap="none" spc="0" normalizeH="0" baseline="0" noProof="0" dirty="0" err="1">
                  <a:ln>
                    <a:noFill/>
                  </a:ln>
                  <a:solidFill>
                    <a:srgbClr val="0C441B"/>
                  </a:solidFill>
                  <a:effectLst/>
                  <a:uLnTx/>
                  <a:uFillTx/>
                  <a:latin typeface="SVN-Vanilla Daisy Pro" panose="00000500000000000000" pitchFamily="2" charset="0"/>
                  <a:ea typeface="+mn-ea"/>
                  <a:cs typeface="+mn-cs"/>
                </a:rPr>
                <a:t>nhân</a:t>
              </a:r>
              <a:endParaRPr kumimoji="0" lang="en-US" altLang="en-US" sz="1800" b="0" i="0" u="none" strike="noStrike" kern="0" cap="none" spc="0" normalizeH="0" baseline="0" noProof="0" dirty="0">
                <a:ln>
                  <a:noFill/>
                </a:ln>
                <a:solidFill>
                  <a:srgbClr val="0C441B"/>
                </a:solidFill>
                <a:effectLst/>
                <a:uLnTx/>
                <a:uFillTx/>
                <a:latin typeface="SVN-Vanilla Daisy Pro" panose="00000500000000000000" pitchFamily="2" charset="0"/>
                <a:ea typeface="+mn-ea"/>
                <a:cs typeface="+mn-cs"/>
              </a:endParaRPr>
            </a:p>
          </p:txBody>
        </p:sp>
        <p:sp>
          <p:nvSpPr>
            <p:cNvPr id="86" name="Rectangle 17">
              <a:extLst>
                <a:ext uri="{FF2B5EF4-FFF2-40B4-BE49-F238E27FC236}">
                  <a16:creationId xmlns:a16="http://schemas.microsoft.com/office/drawing/2014/main" id="{E0314C92-D417-4AB4-B835-1193AED47D74}"/>
                </a:ext>
              </a:extLst>
            </p:cNvPr>
            <p:cNvSpPr>
              <a:spLocks noChangeArrowheads="1"/>
            </p:cNvSpPr>
            <p:nvPr/>
          </p:nvSpPr>
          <p:spPr bwMode="auto">
            <a:xfrm>
              <a:off x="7704888" y="1384847"/>
              <a:ext cx="43756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0" cap="none" spc="0" normalizeH="0" baseline="0" noProof="0" dirty="0" err="1">
                  <a:ln>
                    <a:noFill/>
                  </a:ln>
                  <a:solidFill>
                    <a:srgbClr val="FF0000"/>
                  </a:solidFill>
                  <a:effectLst/>
                  <a:uLnTx/>
                  <a:uFillTx/>
                  <a:latin typeface="#9Slide05 Brannboll Ny" panose="02000000000000000000" pitchFamily="2" charset="0"/>
                  <a:ea typeface="+mn-ea"/>
                  <a:cs typeface="+mn-cs"/>
                </a:rPr>
                <a:t>Kĩ</a:t>
              </a:r>
              <a:r>
                <a:rPr kumimoji="0" lang="en-US" altLang="en-US" sz="3600" b="0" i="0" u="none" strike="noStrike" kern="0" cap="none" spc="0" normalizeH="0" baseline="0" noProof="0" dirty="0">
                  <a:ln>
                    <a:noFill/>
                  </a:ln>
                  <a:solidFill>
                    <a:srgbClr val="FF0000"/>
                  </a:solidFill>
                  <a:effectLst/>
                  <a:uLnTx/>
                  <a:uFillTx/>
                  <a:latin typeface="#9Slide05 Brannboll Ny" panose="02000000000000000000" pitchFamily="2" charset="0"/>
                  <a:ea typeface="+mn-ea"/>
                  <a:cs typeface="+mn-cs"/>
                </a:rPr>
                <a:t> </a:t>
              </a:r>
              <a:r>
                <a:rPr kumimoji="0" lang="en-US" altLang="en-US" sz="3600" b="0" i="0" u="none" strike="noStrike" kern="0" cap="none" spc="0" normalizeH="0" baseline="0" noProof="0" dirty="0" err="1">
                  <a:ln>
                    <a:noFill/>
                  </a:ln>
                  <a:solidFill>
                    <a:srgbClr val="FF0000"/>
                  </a:solidFill>
                  <a:effectLst/>
                  <a:uLnTx/>
                  <a:uFillTx/>
                  <a:latin typeface="#9Slide05 Brannboll Ny" panose="02000000000000000000" pitchFamily="2" charset="0"/>
                  <a:ea typeface="+mn-ea"/>
                  <a:cs typeface="+mn-cs"/>
                </a:rPr>
                <a:t>thuật</a:t>
              </a:r>
              <a:r>
                <a:rPr kumimoji="0" lang="en-US" altLang="en-US" sz="3600" b="0" i="0" u="none" strike="noStrike" kern="0" cap="none" spc="0" normalizeH="0" baseline="0" noProof="0" dirty="0">
                  <a:ln>
                    <a:noFill/>
                  </a:ln>
                  <a:solidFill>
                    <a:srgbClr val="FF0000"/>
                  </a:solidFill>
                  <a:effectLst/>
                  <a:uLnTx/>
                  <a:uFillTx/>
                  <a:latin typeface="#9Slide05 Brannboll Ny" panose="02000000000000000000" pitchFamily="2" charset="0"/>
                  <a:ea typeface="+mn-ea"/>
                  <a:cs typeface="+mn-cs"/>
                </a:rPr>
                <a:t> </a:t>
              </a:r>
              <a:r>
                <a:rPr kumimoji="0" lang="nl-NL" altLang="en-US" sz="3600" b="1" i="0" u="none" strike="noStrike" kern="0" cap="none" spc="0" normalizeH="0" baseline="0" noProof="0" dirty="0">
                  <a:ln>
                    <a:noFill/>
                  </a:ln>
                  <a:solidFill>
                    <a:srgbClr val="FF0000"/>
                  </a:solidFill>
                  <a:effectLst/>
                  <a:uLnTx/>
                  <a:uFillTx/>
                  <a:latin typeface="#9Slide05 Brannboll Ny" panose="02000000000000000000" pitchFamily="2" charset="0"/>
                  <a:ea typeface="+mn-ea"/>
                  <a:cs typeface="+mn-cs"/>
                </a:rPr>
                <a:t>“Khăn trải bàn”</a:t>
              </a:r>
              <a:r>
                <a:rPr kumimoji="0" lang="nl-NL" altLang="en-US" sz="3600" b="0" i="0" u="none" strike="noStrike" kern="0" cap="none" spc="0" normalizeH="0" baseline="0" noProof="0" dirty="0">
                  <a:ln>
                    <a:noFill/>
                  </a:ln>
                  <a:solidFill>
                    <a:srgbClr val="FF0000"/>
                  </a:solidFill>
                  <a:effectLst/>
                  <a:uLnTx/>
                  <a:uFillTx/>
                  <a:latin typeface="#9Slide05 Brannboll Ny" panose="02000000000000000000" pitchFamily="2" charset="0"/>
                  <a:ea typeface="+mn-ea"/>
                  <a:cs typeface="+mn-cs"/>
                </a:rPr>
                <a:t> </a:t>
              </a:r>
              <a:endParaRPr kumimoji="0" lang="en-US" altLang="en-US" sz="3600" b="0" i="0" u="none" strike="noStrike" kern="0" cap="none" spc="0" normalizeH="0" baseline="0" noProof="0" dirty="0">
                <a:ln>
                  <a:noFill/>
                </a:ln>
                <a:solidFill>
                  <a:srgbClr val="FF0000"/>
                </a:solidFill>
                <a:effectLst/>
                <a:uLnTx/>
                <a:uFillTx/>
                <a:latin typeface="#9Slide05 Brannboll Ny" panose="02000000000000000000" pitchFamily="2" charset="0"/>
                <a:ea typeface="+mn-ea"/>
                <a:cs typeface="+mn-cs"/>
              </a:endParaRPr>
            </a:p>
          </p:txBody>
        </p:sp>
      </p:grpSp>
      <p:pic>
        <p:nvPicPr>
          <p:cNvPr id="8" name="Picture 7">
            <a:extLst>
              <a:ext uri="{FF2B5EF4-FFF2-40B4-BE49-F238E27FC236}">
                <a16:creationId xmlns:a16="http://schemas.microsoft.com/office/drawing/2014/main" id="{3FC7F016-3902-4846-9E70-BC2B74341840}"/>
              </a:ext>
            </a:extLst>
          </p:cNvPr>
          <p:cNvPicPr>
            <a:picLocks noChangeAspect="1"/>
          </p:cNvPicPr>
          <p:nvPr/>
        </p:nvPicPr>
        <p:blipFill>
          <a:blip r:embed="rId7"/>
          <a:stretch>
            <a:fillRect/>
          </a:stretch>
        </p:blipFill>
        <p:spPr>
          <a:xfrm>
            <a:off x="11113301" y="-26637"/>
            <a:ext cx="1054785" cy="998044"/>
          </a:xfrm>
          <a:prstGeom prst="rect">
            <a:avLst/>
          </a:prstGeom>
        </p:spPr>
      </p:pic>
      <p:sp>
        <p:nvSpPr>
          <p:cNvPr id="9" name="TextBox 8">
            <a:extLst>
              <a:ext uri="{FF2B5EF4-FFF2-40B4-BE49-F238E27FC236}">
                <a16:creationId xmlns:a16="http://schemas.microsoft.com/office/drawing/2014/main" id="{133712DD-AD98-1E37-2D10-582A72338706}"/>
              </a:ext>
            </a:extLst>
          </p:cNvPr>
          <p:cNvSpPr txBox="1"/>
          <p:nvPr/>
        </p:nvSpPr>
        <p:spPr>
          <a:xfrm>
            <a:off x="4879973" y="841631"/>
            <a:ext cx="6947266" cy="6124754"/>
          </a:xfrm>
          <a:prstGeom prst="rect">
            <a:avLst/>
          </a:prstGeom>
          <a:noFill/>
        </p:spPr>
        <p:txBody>
          <a:bodyPr wrap="square">
            <a:spAutoFit/>
          </a:bodyPr>
          <a:lstStyle/>
          <a:p>
            <a:pPr algn="just"/>
            <a:r>
              <a:rPr lang="vi-VN" sz="2800" b="1" i="0" dirty="0">
                <a:solidFill>
                  <a:srgbClr val="3333CC"/>
                </a:solidFill>
                <a:effectLst/>
                <a:latin typeface="#9Slide05 Brannboll Ny" panose="02000000000000000000" pitchFamily="2" charset="0"/>
              </a:rPr>
              <a:t>-</a:t>
            </a:r>
            <a:r>
              <a:rPr lang="vi-VN" sz="2800" b="0" i="0" dirty="0">
                <a:solidFill>
                  <a:srgbClr val="3333CC"/>
                </a:solidFill>
                <a:effectLst/>
                <a:latin typeface="#9Slide05 Brannboll Ny" panose="02000000000000000000" pitchFamily="2" charset="0"/>
              </a:rPr>
              <a:t> </a:t>
            </a:r>
            <a:r>
              <a:rPr lang="vi-VN" sz="2800" b="1" i="0" dirty="0">
                <a:solidFill>
                  <a:srgbClr val="3333CC"/>
                </a:solidFill>
                <a:effectLst/>
                <a:latin typeface="#9Slide05 Brannboll Ny" panose="02000000000000000000" pitchFamily="2" charset="0"/>
              </a:rPr>
              <a:t>Các hành vi thực hiện đúng</a:t>
            </a:r>
            <a:r>
              <a:rPr lang="vi-VN" sz="2800" b="0" i="0" dirty="0">
                <a:solidFill>
                  <a:srgbClr val="3333CC"/>
                </a:solidFill>
                <a:effectLst/>
                <a:latin typeface="#9Slide05 Brannboll Ny" panose="02000000000000000000" pitchFamily="2" charset="0"/>
              </a:rPr>
              <a:t> pháp luật về bảo vệ tài nguyên thiên nhiên là:</a:t>
            </a:r>
          </a:p>
          <a:p>
            <a:pPr algn="just"/>
            <a:r>
              <a:rPr lang="vi-VN" sz="2800" b="0" i="0" dirty="0">
                <a:solidFill>
                  <a:srgbClr val="3333CC"/>
                </a:solidFill>
                <a:effectLst/>
                <a:latin typeface="#9Slide05 Brannboll Ny" panose="02000000000000000000" pitchFamily="2" charset="0"/>
              </a:rPr>
              <a:t>+ Khai thác rừng trồng theo quy hoạch của Nhà nước.</a:t>
            </a:r>
          </a:p>
          <a:p>
            <a:pPr algn="just"/>
            <a:r>
              <a:rPr lang="vi-VN" sz="2800" b="0" i="0" dirty="0">
                <a:solidFill>
                  <a:srgbClr val="3333CC"/>
                </a:solidFill>
                <a:effectLst/>
                <a:latin typeface="#9Slide05 Brannboll Ny" panose="02000000000000000000" pitchFamily="2" charset="0"/>
              </a:rPr>
              <a:t>+ Tố cáo hành vi khai thác khoáng sản trái phép.</a:t>
            </a:r>
          </a:p>
          <a:p>
            <a:pPr algn="just"/>
            <a:r>
              <a:rPr lang="vi-VN" sz="2800" b="0" i="0" dirty="0">
                <a:solidFill>
                  <a:srgbClr val="3333CC"/>
                </a:solidFill>
                <a:effectLst/>
                <a:latin typeface="#9Slide05 Brannboll Ny" panose="02000000000000000000" pitchFamily="2" charset="0"/>
              </a:rPr>
              <a:t>+ Sử dụng tiết kiệm điện, nước.</a:t>
            </a:r>
          </a:p>
          <a:p>
            <a:pPr algn="just"/>
            <a:r>
              <a:rPr lang="vi-VN" sz="2800" b="1" i="0" dirty="0">
                <a:solidFill>
                  <a:srgbClr val="3333CC"/>
                </a:solidFill>
                <a:effectLst/>
                <a:latin typeface="#9Slide05 Brannboll Ny" panose="02000000000000000000" pitchFamily="2" charset="0"/>
              </a:rPr>
              <a:t>- Các hành vi vi phạm</a:t>
            </a:r>
            <a:r>
              <a:rPr lang="vi-VN" sz="2800" b="0" i="0" dirty="0">
                <a:solidFill>
                  <a:srgbClr val="3333CC"/>
                </a:solidFill>
                <a:effectLst/>
                <a:latin typeface="#9Slide05 Brannboll Ny" panose="02000000000000000000" pitchFamily="2" charset="0"/>
              </a:rPr>
              <a:t> pháp luật về bảo vệ tài nguyên thiên nhiên là:</a:t>
            </a:r>
          </a:p>
          <a:p>
            <a:pPr algn="just"/>
            <a:r>
              <a:rPr lang="vi-VN" sz="2800" b="0" i="0" dirty="0">
                <a:solidFill>
                  <a:srgbClr val="3333CC"/>
                </a:solidFill>
                <a:effectLst/>
                <a:latin typeface="#9Slide05 Brannboll Ny" panose="02000000000000000000" pitchFamily="2" charset="0"/>
              </a:rPr>
              <a:t>+ Săn, bắn, bẫy, bắt động vật quý hiếm để bán =&gt; vi phạm khoản 3 điều 9 Luật lâm nghiệp năm 2017.</a:t>
            </a:r>
          </a:p>
          <a:p>
            <a:pPr algn="just"/>
            <a:r>
              <a:rPr lang="vi-VN" sz="2800" b="0" i="0" dirty="0">
                <a:solidFill>
                  <a:srgbClr val="3333CC"/>
                </a:solidFill>
                <a:effectLst/>
                <a:latin typeface="#9Slide05 Brannboll Ny" panose="02000000000000000000" pitchFamily="2" charset="0"/>
              </a:rPr>
              <a:t>+ Dùng mìn, điện để đánh bắt cá =&gt; vi phạm khoản 7 điều 7 Luật Thủy sản năm 2017</a:t>
            </a:r>
          </a:p>
          <a:p>
            <a:pPr algn="just"/>
            <a:r>
              <a:rPr lang="vi-VN" sz="2800" b="0" i="0" dirty="0">
                <a:solidFill>
                  <a:srgbClr val="3333CC"/>
                </a:solidFill>
                <a:effectLst/>
                <a:latin typeface="#9Slide05 Brannboll Ny" panose="02000000000000000000" pitchFamily="2" charset="0"/>
              </a:rPr>
              <a:t>+ Phá rừng nguyên sinh để trồng cà phê =&gt; vi phạm khoản 1 điều 9 Luật Lâm nghiệp năm 2017.</a:t>
            </a:r>
          </a:p>
        </p:txBody>
      </p:sp>
    </p:spTree>
    <p:extLst>
      <p:ext uri="{BB962C8B-B14F-4D97-AF65-F5344CB8AC3E}">
        <p14:creationId xmlns:p14="http://schemas.microsoft.com/office/powerpoint/2010/main" val="14269780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1+#ppt_w/2"/>
                                          </p:val>
                                        </p:tav>
                                        <p:tav tm="100000">
                                          <p:val>
                                            <p:strVal val="#ppt_x"/>
                                          </p:val>
                                        </p:tav>
                                      </p:tavLst>
                                    </p:anim>
                                    <p:anim calcmode="lin" valueType="num">
                                      <p:cBhvr additive="base">
                                        <p:cTn id="8" dur="125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94E6524-B52D-4001-B722-21F88C5E9630}"/>
              </a:ext>
            </a:extLst>
          </p:cNvPr>
          <p:cNvPicPr>
            <a:picLocks noChangeAspect="1"/>
          </p:cNvPicPr>
          <p:nvPr/>
        </p:nvPicPr>
        <p:blipFill>
          <a:blip r:embed="rId3"/>
          <a:stretch>
            <a:fillRect/>
          </a:stretch>
        </p:blipFill>
        <p:spPr>
          <a:xfrm>
            <a:off x="312622" y="93929"/>
            <a:ext cx="12192000" cy="6857999"/>
          </a:xfrm>
          <a:prstGeom prst="rect">
            <a:avLst/>
          </a:prstGeom>
        </p:spPr>
      </p:pic>
      <p:pic>
        <p:nvPicPr>
          <p:cNvPr id="3" name="图片 6">
            <a:extLst>
              <a:ext uri="{FF2B5EF4-FFF2-40B4-BE49-F238E27FC236}">
                <a16:creationId xmlns:a16="http://schemas.microsoft.com/office/drawing/2014/main" id="{B838AB8A-46FD-4DE5-B6B9-4F7C787966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193" y="1893421"/>
            <a:ext cx="3188719" cy="5379300"/>
          </a:xfrm>
          <a:prstGeom prst="rect">
            <a:avLst/>
          </a:prstGeom>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0353" y="1131654"/>
            <a:ext cx="1695058" cy="2156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descr="IMG_1582517675295_1582518075254">
            <a:extLst>
              <a:ext uri="{FF2B5EF4-FFF2-40B4-BE49-F238E27FC236}">
                <a16:creationId xmlns:a16="http://schemas.microsoft.com/office/drawing/2014/main" id="{BCA39A04-626B-47ED-A2BA-1DB8ED96068D}"/>
              </a:ext>
            </a:extLst>
          </p:cNvPr>
          <p:cNvPicPr>
            <a:picLocks noGrp="1" noChangeAspect="1"/>
          </p:cNvPicPr>
          <p:nvPr isPhoto="1"/>
        </p:nvPicPr>
        <p:blipFill>
          <a:blip r:embed="rId6" cstate="print">
            <a:lum bright="-6000"/>
            <a:extLst>
              <a:ext uri="{28A0092B-C50C-407E-A947-70E740481C1C}">
                <a14:useLocalDpi xmlns:a14="http://schemas.microsoft.com/office/drawing/2010/main" val="0"/>
              </a:ext>
            </a:extLst>
          </a:blip>
          <a:stretch>
            <a:fillRect/>
          </a:stretch>
        </p:blipFill>
        <p:spPr>
          <a:xfrm>
            <a:off x="10142377" y="270001"/>
            <a:ext cx="1660691" cy="1512664"/>
          </a:xfrm>
          <a:prstGeom prst="roundRect">
            <a:avLst>
              <a:gd name="adj" fmla="val 49675"/>
            </a:avLst>
          </a:prstGeom>
          <a:solidFill>
            <a:sysClr val="window" lastClr="FFFFFF">
              <a:lumMod val="95000"/>
            </a:sysClr>
          </a:solidFill>
          <a:ln>
            <a:noFill/>
          </a:ln>
          <a:effectLst>
            <a:outerShdw blurRad="50800" dist="38100" dir="5400000" algn="t" rotWithShape="0">
              <a:prstClr val="black">
                <a:alpha val="40000"/>
              </a:prstClr>
            </a:outerShdw>
          </a:effectLst>
        </p:spPr>
      </p:pic>
      <p:pic>
        <p:nvPicPr>
          <p:cNvPr id="10" name="Picture 9" descr="22858PICdbgea5Gz679dY_PIC2018.png">
            <a:extLst>
              <a:ext uri="{FF2B5EF4-FFF2-40B4-BE49-F238E27FC236}">
                <a16:creationId xmlns:a16="http://schemas.microsoft.com/office/drawing/2014/main" id="{711C018D-157D-4FBA-AD5A-BAEF17905297}"/>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451448" y="3002112"/>
            <a:ext cx="2164572" cy="397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8" descr="6fc417983c9675ce1b60e983870aeb8a">
            <a:extLst>
              <a:ext uri="{FF2B5EF4-FFF2-40B4-BE49-F238E27FC236}">
                <a16:creationId xmlns:a16="http://schemas.microsoft.com/office/drawing/2014/main" id="{AC112249-1651-4AFF-A7AF-44D11541B4C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18962" y="5279737"/>
            <a:ext cx="3010467" cy="209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
            <a:extLst>
              <a:ext uri="{FF2B5EF4-FFF2-40B4-BE49-F238E27FC236}">
                <a16:creationId xmlns:a16="http://schemas.microsoft.com/office/drawing/2014/main" id="{2176EC08-F0EF-41C2-9A1D-B35CE7A7DE3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2760" r="8347"/>
          <a:stretch>
            <a:fillRect/>
          </a:stretch>
        </p:blipFill>
        <p:spPr>
          <a:xfrm flipH="1">
            <a:off x="2648017" y="5393945"/>
            <a:ext cx="2687293" cy="1548203"/>
          </a:xfrm>
          <a:prstGeom prst="rect">
            <a:avLst/>
          </a:prstGeom>
        </p:spPr>
      </p:pic>
      <p:grpSp>
        <p:nvGrpSpPr>
          <p:cNvPr id="14" name="组合 135">
            <a:extLst>
              <a:ext uri="{FF2B5EF4-FFF2-40B4-BE49-F238E27FC236}">
                <a16:creationId xmlns:a16="http://schemas.microsoft.com/office/drawing/2014/main" id="{82BB745A-ECC9-43EF-846A-F4E291A48393}"/>
              </a:ext>
            </a:extLst>
          </p:cNvPr>
          <p:cNvGrpSpPr/>
          <p:nvPr/>
        </p:nvGrpSpPr>
        <p:grpSpPr>
          <a:xfrm>
            <a:off x="839449" y="0"/>
            <a:ext cx="10681175" cy="7359445"/>
            <a:chOff x="3246438" y="1047943"/>
            <a:chExt cx="5711825" cy="4698808"/>
          </a:xfrm>
          <a:solidFill>
            <a:schemeClr val="tx1"/>
          </a:solidFill>
        </p:grpSpPr>
        <p:sp>
          <p:nvSpPr>
            <p:cNvPr id="16" name="Freeform 5">
              <a:extLst>
                <a:ext uri="{FF2B5EF4-FFF2-40B4-BE49-F238E27FC236}">
                  <a16:creationId xmlns:a16="http://schemas.microsoft.com/office/drawing/2014/main" id="{80B6CDA6-C6DD-40ED-949C-D4BEBA0DEEEE}"/>
                </a:ext>
              </a:extLst>
            </p:cNvPr>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7" name="Freeform 6">
              <a:extLst>
                <a:ext uri="{FF2B5EF4-FFF2-40B4-BE49-F238E27FC236}">
                  <a16:creationId xmlns:a16="http://schemas.microsoft.com/office/drawing/2014/main" id="{7B1F8391-3DEC-4017-A2F1-7F6D482254DD}"/>
                </a:ext>
              </a:extLst>
            </p:cNvPr>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8" name="Freeform 7">
              <a:extLst>
                <a:ext uri="{FF2B5EF4-FFF2-40B4-BE49-F238E27FC236}">
                  <a16:creationId xmlns:a16="http://schemas.microsoft.com/office/drawing/2014/main" id="{4998E217-E070-42CE-9127-C9DB2F6D5417}"/>
                </a:ext>
              </a:extLst>
            </p:cNvPr>
            <p:cNvSpPr/>
            <p:nvPr/>
          </p:nvSpPr>
          <p:spPr bwMode="auto">
            <a:xfrm>
              <a:off x="5124265" y="1047943"/>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9" name="Freeform 8">
              <a:extLst>
                <a:ext uri="{FF2B5EF4-FFF2-40B4-BE49-F238E27FC236}">
                  <a16:creationId xmlns:a16="http://schemas.microsoft.com/office/drawing/2014/main" id="{945F6A03-672D-43A2-A619-81FA07E3A614}"/>
                </a:ext>
              </a:extLst>
            </p:cNvPr>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0" name="Freeform 9">
              <a:extLst>
                <a:ext uri="{FF2B5EF4-FFF2-40B4-BE49-F238E27FC236}">
                  <a16:creationId xmlns:a16="http://schemas.microsoft.com/office/drawing/2014/main" id="{ED1EFA8A-E55D-4C79-AFC1-EFBDB4BC2DAF}"/>
                </a:ext>
              </a:extLst>
            </p:cNvPr>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1" name="Freeform 10">
              <a:extLst>
                <a:ext uri="{FF2B5EF4-FFF2-40B4-BE49-F238E27FC236}">
                  <a16:creationId xmlns:a16="http://schemas.microsoft.com/office/drawing/2014/main" id="{7DE8DF48-4413-46E3-A285-84EDF14E5F8E}"/>
                </a:ext>
              </a:extLst>
            </p:cNvPr>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2" name="Freeform 11">
              <a:extLst>
                <a:ext uri="{FF2B5EF4-FFF2-40B4-BE49-F238E27FC236}">
                  <a16:creationId xmlns:a16="http://schemas.microsoft.com/office/drawing/2014/main" id="{866C9446-BF40-4596-8B4A-DEC15D12D71F}"/>
                </a:ext>
              </a:extLst>
            </p:cNvPr>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grpSp>
          <p:nvGrpSpPr>
            <p:cNvPr id="23" name="组合 143">
              <a:extLst>
                <a:ext uri="{FF2B5EF4-FFF2-40B4-BE49-F238E27FC236}">
                  <a16:creationId xmlns:a16="http://schemas.microsoft.com/office/drawing/2014/main" id="{3F3896C8-BFC2-4805-8C3A-DE12FC0A6014}"/>
                </a:ext>
              </a:extLst>
            </p:cNvPr>
            <p:cNvGrpSpPr/>
            <p:nvPr/>
          </p:nvGrpSpPr>
          <p:grpSpPr>
            <a:xfrm>
              <a:off x="3517901" y="1225551"/>
              <a:ext cx="5260975" cy="4090987"/>
              <a:chOff x="3517901" y="1225551"/>
              <a:chExt cx="5260975" cy="4090987"/>
            </a:xfrm>
            <a:grpFill/>
          </p:grpSpPr>
          <p:sp>
            <p:nvSpPr>
              <p:cNvPr id="24" name="Freeform 12">
                <a:extLst>
                  <a:ext uri="{FF2B5EF4-FFF2-40B4-BE49-F238E27FC236}">
                    <a16:creationId xmlns:a16="http://schemas.microsoft.com/office/drawing/2014/main" id="{8DE3AFCB-E9EA-4940-8BC8-5E9F5B1DED6A}"/>
                  </a:ext>
                </a:extLst>
              </p:cNvPr>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5" name="Freeform 13">
                <a:extLst>
                  <a:ext uri="{FF2B5EF4-FFF2-40B4-BE49-F238E27FC236}">
                    <a16:creationId xmlns:a16="http://schemas.microsoft.com/office/drawing/2014/main" id="{37B0873E-8E74-4372-810E-C4A941105CBD}"/>
                  </a:ext>
                </a:extLst>
              </p:cNvPr>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6" name="Freeform 14">
                <a:extLst>
                  <a:ext uri="{FF2B5EF4-FFF2-40B4-BE49-F238E27FC236}">
                    <a16:creationId xmlns:a16="http://schemas.microsoft.com/office/drawing/2014/main" id="{B587A5D3-357A-4A50-B2CE-02E8AEC5BA34}"/>
                  </a:ext>
                </a:extLst>
              </p:cNvPr>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7" name="Freeform 15">
                <a:extLst>
                  <a:ext uri="{FF2B5EF4-FFF2-40B4-BE49-F238E27FC236}">
                    <a16:creationId xmlns:a16="http://schemas.microsoft.com/office/drawing/2014/main" id="{28A9E012-E8B2-47FD-B68E-1F07892EFBD6}"/>
                  </a:ext>
                </a:extLst>
              </p:cNvPr>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8" name="Freeform 16">
                <a:extLst>
                  <a:ext uri="{FF2B5EF4-FFF2-40B4-BE49-F238E27FC236}">
                    <a16:creationId xmlns:a16="http://schemas.microsoft.com/office/drawing/2014/main" id="{8B9E3E01-D630-4D8D-89E2-881EE1C6775E}"/>
                  </a:ext>
                </a:extLst>
              </p:cNvPr>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9" name="Freeform 17">
                <a:extLst>
                  <a:ext uri="{FF2B5EF4-FFF2-40B4-BE49-F238E27FC236}">
                    <a16:creationId xmlns:a16="http://schemas.microsoft.com/office/drawing/2014/main" id="{E2AF9949-2C87-44D7-883E-7479E135DFF8}"/>
                  </a:ext>
                </a:extLst>
              </p:cNvPr>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0" name="Freeform 18">
                <a:extLst>
                  <a:ext uri="{FF2B5EF4-FFF2-40B4-BE49-F238E27FC236}">
                    <a16:creationId xmlns:a16="http://schemas.microsoft.com/office/drawing/2014/main" id="{2D2EC26F-1997-40C7-82A1-61A7CCC966C5}"/>
                  </a:ext>
                </a:extLst>
              </p:cNvPr>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1" name="Freeform 19">
                <a:extLst>
                  <a:ext uri="{FF2B5EF4-FFF2-40B4-BE49-F238E27FC236}">
                    <a16:creationId xmlns:a16="http://schemas.microsoft.com/office/drawing/2014/main" id="{A13D16B6-952C-45C1-AC55-2DB6C8C91CAA}"/>
                  </a:ext>
                </a:extLst>
              </p:cNvPr>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2" name="Freeform 20">
                <a:extLst>
                  <a:ext uri="{FF2B5EF4-FFF2-40B4-BE49-F238E27FC236}">
                    <a16:creationId xmlns:a16="http://schemas.microsoft.com/office/drawing/2014/main" id="{F06965AA-4620-483A-9400-2ED904574F99}"/>
                  </a:ext>
                </a:extLst>
              </p:cNvPr>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3" name="Freeform 21">
                <a:extLst>
                  <a:ext uri="{FF2B5EF4-FFF2-40B4-BE49-F238E27FC236}">
                    <a16:creationId xmlns:a16="http://schemas.microsoft.com/office/drawing/2014/main" id="{F24483B1-A3D6-410A-9D55-A3EA4AFB910A}"/>
                  </a:ext>
                </a:extLst>
              </p:cNvPr>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4" name="Freeform 22">
                <a:extLst>
                  <a:ext uri="{FF2B5EF4-FFF2-40B4-BE49-F238E27FC236}">
                    <a16:creationId xmlns:a16="http://schemas.microsoft.com/office/drawing/2014/main" id="{81640741-A68E-4F2A-831E-3B3BBF183AB5}"/>
                  </a:ext>
                </a:extLst>
              </p:cNvPr>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5" name="Freeform 23">
                <a:extLst>
                  <a:ext uri="{FF2B5EF4-FFF2-40B4-BE49-F238E27FC236}">
                    <a16:creationId xmlns:a16="http://schemas.microsoft.com/office/drawing/2014/main" id="{1D1C32CC-78EB-4327-A0B9-8F770BF9CA54}"/>
                  </a:ext>
                </a:extLst>
              </p:cNvPr>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6" name="Freeform 24">
                <a:extLst>
                  <a:ext uri="{FF2B5EF4-FFF2-40B4-BE49-F238E27FC236}">
                    <a16:creationId xmlns:a16="http://schemas.microsoft.com/office/drawing/2014/main" id="{E80D35CE-8223-4973-987D-D2A6F3E1250C}"/>
                  </a:ext>
                </a:extLst>
              </p:cNvPr>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7" name="Freeform 25">
                <a:extLst>
                  <a:ext uri="{FF2B5EF4-FFF2-40B4-BE49-F238E27FC236}">
                    <a16:creationId xmlns:a16="http://schemas.microsoft.com/office/drawing/2014/main" id="{A8721213-A1C3-4AC5-B6FD-55B3D3DD2A57}"/>
                  </a:ext>
                </a:extLst>
              </p:cNvPr>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8" name="Freeform 26">
                <a:extLst>
                  <a:ext uri="{FF2B5EF4-FFF2-40B4-BE49-F238E27FC236}">
                    <a16:creationId xmlns:a16="http://schemas.microsoft.com/office/drawing/2014/main" id="{196BA70D-587E-4651-846A-66890AE61680}"/>
                  </a:ext>
                </a:extLst>
              </p:cNvPr>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9" name="Freeform 27">
                <a:extLst>
                  <a:ext uri="{FF2B5EF4-FFF2-40B4-BE49-F238E27FC236}">
                    <a16:creationId xmlns:a16="http://schemas.microsoft.com/office/drawing/2014/main" id="{31D330D3-78EC-4288-B7E5-433089A4D8C2}"/>
                  </a:ext>
                </a:extLst>
              </p:cNvPr>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0" name="Freeform 28">
                <a:extLst>
                  <a:ext uri="{FF2B5EF4-FFF2-40B4-BE49-F238E27FC236}">
                    <a16:creationId xmlns:a16="http://schemas.microsoft.com/office/drawing/2014/main" id="{90300FEF-37C0-426F-8266-72D66D6C5DE9}"/>
                  </a:ext>
                </a:extLst>
              </p:cNvPr>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1" name="Freeform 29">
                <a:extLst>
                  <a:ext uri="{FF2B5EF4-FFF2-40B4-BE49-F238E27FC236}">
                    <a16:creationId xmlns:a16="http://schemas.microsoft.com/office/drawing/2014/main" id="{70B0614C-3D85-4C24-8918-088B58A17DD7}"/>
                  </a:ext>
                </a:extLst>
              </p:cNvPr>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2" name="Freeform 30">
                <a:extLst>
                  <a:ext uri="{FF2B5EF4-FFF2-40B4-BE49-F238E27FC236}">
                    <a16:creationId xmlns:a16="http://schemas.microsoft.com/office/drawing/2014/main" id="{E4076D13-4BB0-4048-BE4D-A66004F8E0CD}"/>
                  </a:ext>
                </a:extLst>
              </p:cNvPr>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3" name="Freeform 31">
                <a:extLst>
                  <a:ext uri="{FF2B5EF4-FFF2-40B4-BE49-F238E27FC236}">
                    <a16:creationId xmlns:a16="http://schemas.microsoft.com/office/drawing/2014/main" id="{AF37FA04-E5AC-4DE6-AF99-672E8082EEA1}"/>
                  </a:ext>
                </a:extLst>
              </p:cNvPr>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4" name="Freeform 32">
                <a:extLst>
                  <a:ext uri="{FF2B5EF4-FFF2-40B4-BE49-F238E27FC236}">
                    <a16:creationId xmlns:a16="http://schemas.microsoft.com/office/drawing/2014/main" id="{8EC074BC-94DD-47E3-9F3A-0DDAF35589C1}"/>
                  </a:ext>
                </a:extLst>
              </p:cNvPr>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5" name="Freeform 33">
                <a:extLst>
                  <a:ext uri="{FF2B5EF4-FFF2-40B4-BE49-F238E27FC236}">
                    <a16:creationId xmlns:a16="http://schemas.microsoft.com/office/drawing/2014/main" id="{1D36E8CF-A427-4770-8AF1-60826ABE50C2}"/>
                  </a:ext>
                </a:extLst>
              </p:cNvPr>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6" name="Freeform 34">
                <a:extLst>
                  <a:ext uri="{FF2B5EF4-FFF2-40B4-BE49-F238E27FC236}">
                    <a16:creationId xmlns:a16="http://schemas.microsoft.com/office/drawing/2014/main" id="{115D45BA-3EFD-48C0-B244-EA786179FFD0}"/>
                  </a:ext>
                </a:extLst>
              </p:cNvPr>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7" name="Freeform 35">
                <a:extLst>
                  <a:ext uri="{FF2B5EF4-FFF2-40B4-BE49-F238E27FC236}">
                    <a16:creationId xmlns:a16="http://schemas.microsoft.com/office/drawing/2014/main" id="{C49831DE-E8CF-45DD-9C1D-039A10335B65}"/>
                  </a:ext>
                </a:extLst>
              </p:cNvPr>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8" name="Freeform 36">
                <a:extLst>
                  <a:ext uri="{FF2B5EF4-FFF2-40B4-BE49-F238E27FC236}">
                    <a16:creationId xmlns:a16="http://schemas.microsoft.com/office/drawing/2014/main" id="{970A8388-9C7F-452E-9C46-6446A61B31AF}"/>
                  </a:ext>
                </a:extLst>
              </p:cNvPr>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9" name="Freeform 37">
                <a:extLst>
                  <a:ext uri="{FF2B5EF4-FFF2-40B4-BE49-F238E27FC236}">
                    <a16:creationId xmlns:a16="http://schemas.microsoft.com/office/drawing/2014/main" id="{960D613A-09EE-4D54-844C-D0C140647C98}"/>
                  </a:ext>
                </a:extLst>
              </p:cNvPr>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0" name="Freeform 38">
                <a:extLst>
                  <a:ext uri="{FF2B5EF4-FFF2-40B4-BE49-F238E27FC236}">
                    <a16:creationId xmlns:a16="http://schemas.microsoft.com/office/drawing/2014/main" id="{7382F0DB-8678-4F32-9191-3CC1E5EFEB29}"/>
                  </a:ext>
                </a:extLst>
              </p:cNvPr>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1" name="Freeform 39">
                <a:extLst>
                  <a:ext uri="{FF2B5EF4-FFF2-40B4-BE49-F238E27FC236}">
                    <a16:creationId xmlns:a16="http://schemas.microsoft.com/office/drawing/2014/main" id="{62ECFFF0-F9F2-43EC-8DBF-F860EA513935}"/>
                  </a:ext>
                </a:extLst>
              </p:cNvPr>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2" name="Freeform 40">
                <a:extLst>
                  <a:ext uri="{FF2B5EF4-FFF2-40B4-BE49-F238E27FC236}">
                    <a16:creationId xmlns:a16="http://schemas.microsoft.com/office/drawing/2014/main" id="{AF0A5322-543C-47FC-91E8-40255E2C1F26}"/>
                  </a:ext>
                </a:extLst>
              </p:cNvPr>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3" name="Freeform 41">
                <a:extLst>
                  <a:ext uri="{FF2B5EF4-FFF2-40B4-BE49-F238E27FC236}">
                    <a16:creationId xmlns:a16="http://schemas.microsoft.com/office/drawing/2014/main" id="{9385A3B2-1E35-4423-98DB-651A7A7DE6FC}"/>
                  </a:ext>
                </a:extLst>
              </p:cNvPr>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4" name="Freeform 42">
                <a:extLst>
                  <a:ext uri="{FF2B5EF4-FFF2-40B4-BE49-F238E27FC236}">
                    <a16:creationId xmlns:a16="http://schemas.microsoft.com/office/drawing/2014/main" id="{2AEF9CFD-B661-46A4-A15B-07F03963C59A}"/>
                  </a:ext>
                </a:extLst>
              </p:cNvPr>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5" name="Freeform 43">
                <a:extLst>
                  <a:ext uri="{FF2B5EF4-FFF2-40B4-BE49-F238E27FC236}">
                    <a16:creationId xmlns:a16="http://schemas.microsoft.com/office/drawing/2014/main" id="{86C85FF0-7173-4CBE-88E7-41A6ADF92CC2}"/>
                  </a:ext>
                </a:extLst>
              </p:cNvPr>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6" name="Freeform 44">
                <a:extLst>
                  <a:ext uri="{FF2B5EF4-FFF2-40B4-BE49-F238E27FC236}">
                    <a16:creationId xmlns:a16="http://schemas.microsoft.com/office/drawing/2014/main" id="{FA45B30B-C4A8-4316-90BF-7AD107E1889F}"/>
                  </a:ext>
                </a:extLst>
              </p:cNvPr>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7" name="Freeform 45">
                <a:extLst>
                  <a:ext uri="{FF2B5EF4-FFF2-40B4-BE49-F238E27FC236}">
                    <a16:creationId xmlns:a16="http://schemas.microsoft.com/office/drawing/2014/main" id="{B8DC8B4D-4367-4F76-AEFD-64AF3B898ED0}"/>
                  </a:ext>
                </a:extLst>
              </p:cNvPr>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8" name="Freeform 46">
                <a:extLst>
                  <a:ext uri="{FF2B5EF4-FFF2-40B4-BE49-F238E27FC236}">
                    <a16:creationId xmlns:a16="http://schemas.microsoft.com/office/drawing/2014/main" id="{7A5A3754-0245-4D85-AB19-3225E18D0C46}"/>
                  </a:ext>
                </a:extLst>
              </p:cNvPr>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9" name="Freeform 47">
                <a:extLst>
                  <a:ext uri="{FF2B5EF4-FFF2-40B4-BE49-F238E27FC236}">
                    <a16:creationId xmlns:a16="http://schemas.microsoft.com/office/drawing/2014/main" id="{8D09F59A-D93A-4C65-A064-F3E844398328}"/>
                  </a:ext>
                </a:extLst>
              </p:cNvPr>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0" name="Freeform 48">
                <a:extLst>
                  <a:ext uri="{FF2B5EF4-FFF2-40B4-BE49-F238E27FC236}">
                    <a16:creationId xmlns:a16="http://schemas.microsoft.com/office/drawing/2014/main" id="{4269B545-1A75-4E7E-9A65-9DF1A12F94B8}"/>
                  </a:ext>
                </a:extLst>
              </p:cNvPr>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1" name="Freeform 49">
                <a:extLst>
                  <a:ext uri="{FF2B5EF4-FFF2-40B4-BE49-F238E27FC236}">
                    <a16:creationId xmlns:a16="http://schemas.microsoft.com/office/drawing/2014/main" id="{D7B5E889-EA92-426C-A2CA-89BFCBC5F9FB}"/>
                  </a:ext>
                </a:extLst>
              </p:cNvPr>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2" name="Freeform 50">
                <a:extLst>
                  <a:ext uri="{FF2B5EF4-FFF2-40B4-BE49-F238E27FC236}">
                    <a16:creationId xmlns:a16="http://schemas.microsoft.com/office/drawing/2014/main" id="{58733A19-0FA0-4473-B39F-8CF1A8B8E42C}"/>
                  </a:ext>
                </a:extLst>
              </p:cNvPr>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3" name="Freeform 51">
                <a:extLst>
                  <a:ext uri="{FF2B5EF4-FFF2-40B4-BE49-F238E27FC236}">
                    <a16:creationId xmlns:a16="http://schemas.microsoft.com/office/drawing/2014/main" id="{2C0824BB-90C2-498F-B559-AE75B1665EC9}"/>
                  </a:ext>
                </a:extLst>
              </p:cNvPr>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4" name="Freeform 52">
                <a:extLst>
                  <a:ext uri="{FF2B5EF4-FFF2-40B4-BE49-F238E27FC236}">
                    <a16:creationId xmlns:a16="http://schemas.microsoft.com/office/drawing/2014/main" id="{627D4A9D-35E6-4B69-BE7E-BF1C85386B52}"/>
                  </a:ext>
                </a:extLst>
              </p:cNvPr>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5" name="Freeform 53">
                <a:extLst>
                  <a:ext uri="{FF2B5EF4-FFF2-40B4-BE49-F238E27FC236}">
                    <a16:creationId xmlns:a16="http://schemas.microsoft.com/office/drawing/2014/main" id="{9DF924BE-103C-495F-899B-937F192B316A}"/>
                  </a:ext>
                </a:extLst>
              </p:cNvPr>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6" name="Freeform 54">
                <a:extLst>
                  <a:ext uri="{FF2B5EF4-FFF2-40B4-BE49-F238E27FC236}">
                    <a16:creationId xmlns:a16="http://schemas.microsoft.com/office/drawing/2014/main" id="{F6CEB51D-C9FB-4421-BAF4-4F5E1329B58E}"/>
                  </a:ext>
                </a:extLst>
              </p:cNvPr>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7" name="Freeform 55">
                <a:extLst>
                  <a:ext uri="{FF2B5EF4-FFF2-40B4-BE49-F238E27FC236}">
                    <a16:creationId xmlns:a16="http://schemas.microsoft.com/office/drawing/2014/main" id="{A549066E-D4A1-4536-92D1-8A2665256A6F}"/>
                  </a:ext>
                </a:extLst>
              </p:cNvPr>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8" name="Freeform 56">
                <a:extLst>
                  <a:ext uri="{FF2B5EF4-FFF2-40B4-BE49-F238E27FC236}">
                    <a16:creationId xmlns:a16="http://schemas.microsoft.com/office/drawing/2014/main" id="{1F75ABAC-6736-4300-830D-9A6492923113}"/>
                  </a:ext>
                </a:extLst>
              </p:cNvPr>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9" name="Freeform 57">
                <a:extLst>
                  <a:ext uri="{FF2B5EF4-FFF2-40B4-BE49-F238E27FC236}">
                    <a16:creationId xmlns:a16="http://schemas.microsoft.com/office/drawing/2014/main" id="{6605C066-31B0-40B2-AD47-924A36CAD1E7}"/>
                  </a:ext>
                </a:extLst>
              </p:cNvPr>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0" name="Freeform 58">
                <a:extLst>
                  <a:ext uri="{FF2B5EF4-FFF2-40B4-BE49-F238E27FC236}">
                    <a16:creationId xmlns:a16="http://schemas.microsoft.com/office/drawing/2014/main" id="{6702A30A-4579-48A0-9425-B6FF939AE47D}"/>
                  </a:ext>
                </a:extLst>
              </p:cNvPr>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1" name="Freeform 59">
                <a:extLst>
                  <a:ext uri="{FF2B5EF4-FFF2-40B4-BE49-F238E27FC236}">
                    <a16:creationId xmlns:a16="http://schemas.microsoft.com/office/drawing/2014/main" id="{0379C1B2-20AB-4860-9D1A-F142C12B8F38}"/>
                  </a:ext>
                </a:extLst>
              </p:cNvPr>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2" name="Freeform 60">
                <a:extLst>
                  <a:ext uri="{FF2B5EF4-FFF2-40B4-BE49-F238E27FC236}">
                    <a16:creationId xmlns:a16="http://schemas.microsoft.com/office/drawing/2014/main" id="{F75B9D9E-08FB-45C9-A5B1-EAD9873DB817}"/>
                  </a:ext>
                </a:extLst>
              </p:cNvPr>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3" name="Freeform 61">
                <a:extLst>
                  <a:ext uri="{FF2B5EF4-FFF2-40B4-BE49-F238E27FC236}">
                    <a16:creationId xmlns:a16="http://schemas.microsoft.com/office/drawing/2014/main" id="{DC766D6D-7731-4C1F-A04A-266596492E98}"/>
                  </a:ext>
                </a:extLst>
              </p:cNvPr>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4" name="Freeform 62">
                <a:extLst>
                  <a:ext uri="{FF2B5EF4-FFF2-40B4-BE49-F238E27FC236}">
                    <a16:creationId xmlns:a16="http://schemas.microsoft.com/office/drawing/2014/main" id="{1489C3A4-9C92-43AC-9B5F-F67E2C50A45D}"/>
                  </a:ext>
                </a:extLst>
              </p:cNvPr>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5" name="Freeform 63">
                <a:extLst>
                  <a:ext uri="{FF2B5EF4-FFF2-40B4-BE49-F238E27FC236}">
                    <a16:creationId xmlns:a16="http://schemas.microsoft.com/office/drawing/2014/main" id="{0E38EDCB-AF28-4AA1-9F5E-A05AC274C3A0}"/>
                  </a:ext>
                </a:extLst>
              </p:cNvPr>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6" name="Freeform 64">
                <a:extLst>
                  <a:ext uri="{FF2B5EF4-FFF2-40B4-BE49-F238E27FC236}">
                    <a16:creationId xmlns:a16="http://schemas.microsoft.com/office/drawing/2014/main" id="{EAC983FC-EE0F-474C-973A-9A0DBA6AC859}"/>
                  </a:ext>
                </a:extLst>
              </p:cNvPr>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7" name="Freeform 65">
                <a:extLst>
                  <a:ext uri="{FF2B5EF4-FFF2-40B4-BE49-F238E27FC236}">
                    <a16:creationId xmlns:a16="http://schemas.microsoft.com/office/drawing/2014/main" id="{2AC5DFB9-CBCC-447D-8C95-AB1A7A264EF0}"/>
                  </a:ext>
                </a:extLst>
              </p:cNvPr>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8" name="Freeform 66">
                <a:extLst>
                  <a:ext uri="{FF2B5EF4-FFF2-40B4-BE49-F238E27FC236}">
                    <a16:creationId xmlns:a16="http://schemas.microsoft.com/office/drawing/2014/main" id="{27E214A9-6946-42E5-8856-CB33BBB87B8F}"/>
                  </a:ext>
                </a:extLst>
              </p:cNvPr>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9" name="Freeform 67">
                <a:extLst>
                  <a:ext uri="{FF2B5EF4-FFF2-40B4-BE49-F238E27FC236}">
                    <a16:creationId xmlns:a16="http://schemas.microsoft.com/office/drawing/2014/main" id="{5B0DDBA6-5F02-4C16-8F0B-25297EBA5808}"/>
                  </a:ext>
                </a:extLst>
              </p:cNvPr>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0" name="Freeform 68">
                <a:extLst>
                  <a:ext uri="{FF2B5EF4-FFF2-40B4-BE49-F238E27FC236}">
                    <a16:creationId xmlns:a16="http://schemas.microsoft.com/office/drawing/2014/main" id="{FB61DFE5-E625-45CE-A6AF-1AC492D32DC3}"/>
                  </a:ext>
                </a:extLst>
              </p:cNvPr>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1" name="Freeform 69">
                <a:extLst>
                  <a:ext uri="{FF2B5EF4-FFF2-40B4-BE49-F238E27FC236}">
                    <a16:creationId xmlns:a16="http://schemas.microsoft.com/office/drawing/2014/main" id="{52CE5B56-E107-4F34-AF5C-78CB30760933}"/>
                  </a:ext>
                </a:extLst>
              </p:cNvPr>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2" name="Freeform 70">
                <a:extLst>
                  <a:ext uri="{FF2B5EF4-FFF2-40B4-BE49-F238E27FC236}">
                    <a16:creationId xmlns:a16="http://schemas.microsoft.com/office/drawing/2014/main" id="{950C3C2C-AA36-4090-AB6D-F0F6CA06BE96}"/>
                  </a:ext>
                </a:extLst>
              </p:cNvPr>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3" name="Freeform 71">
                <a:extLst>
                  <a:ext uri="{FF2B5EF4-FFF2-40B4-BE49-F238E27FC236}">
                    <a16:creationId xmlns:a16="http://schemas.microsoft.com/office/drawing/2014/main" id="{740BFDBC-ADE0-4903-984E-DA994B8F8B92}"/>
                  </a:ext>
                </a:extLst>
              </p:cNvPr>
              <p:cNvSpPr/>
              <p:nvPr/>
            </p:nvSpPr>
            <p:spPr bwMode="auto">
              <a:xfrm>
                <a:off x="4145361" y="1703388"/>
                <a:ext cx="109538" cy="19051"/>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4" name="Freeform 72">
                <a:extLst>
                  <a:ext uri="{FF2B5EF4-FFF2-40B4-BE49-F238E27FC236}">
                    <a16:creationId xmlns:a16="http://schemas.microsoft.com/office/drawing/2014/main" id="{38BFCEE0-09C1-48D6-BA65-0CC51429C68C}"/>
                  </a:ext>
                </a:extLst>
              </p:cNvPr>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5" name="Freeform 73">
                <a:extLst>
                  <a:ext uri="{FF2B5EF4-FFF2-40B4-BE49-F238E27FC236}">
                    <a16:creationId xmlns:a16="http://schemas.microsoft.com/office/drawing/2014/main" id="{1BEFD8FE-2424-48D2-AFE7-CDC3661DF956}"/>
                  </a:ext>
                </a:extLst>
              </p:cNvPr>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6" name="Freeform 74">
                <a:extLst>
                  <a:ext uri="{FF2B5EF4-FFF2-40B4-BE49-F238E27FC236}">
                    <a16:creationId xmlns:a16="http://schemas.microsoft.com/office/drawing/2014/main" id="{39E11DB6-9C7C-4F45-B41B-4B6CD872A9DE}"/>
                  </a:ext>
                </a:extLst>
              </p:cNvPr>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7" name="Freeform 75">
                <a:extLst>
                  <a:ext uri="{FF2B5EF4-FFF2-40B4-BE49-F238E27FC236}">
                    <a16:creationId xmlns:a16="http://schemas.microsoft.com/office/drawing/2014/main" id="{885116C3-E1B5-4275-A7E8-0552A3826A6A}"/>
                  </a:ext>
                </a:extLst>
              </p:cNvPr>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8" name="Freeform 76">
                <a:extLst>
                  <a:ext uri="{FF2B5EF4-FFF2-40B4-BE49-F238E27FC236}">
                    <a16:creationId xmlns:a16="http://schemas.microsoft.com/office/drawing/2014/main" id="{A0509A08-C3F9-44EA-A5CD-23F2B18F1DC2}"/>
                  </a:ext>
                </a:extLst>
              </p:cNvPr>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9" name="Freeform 77">
                <a:extLst>
                  <a:ext uri="{FF2B5EF4-FFF2-40B4-BE49-F238E27FC236}">
                    <a16:creationId xmlns:a16="http://schemas.microsoft.com/office/drawing/2014/main" id="{A59201E9-B97E-4C45-93E7-14EB41DB7D57}"/>
                  </a:ext>
                </a:extLst>
              </p:cNvPr>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0" name="Freeform 78">
                <a:extLst>
                  <a:ext uri="{FF2B5EF4-FFF2-40B4-BE49-F238E27FC236}">
                    <a16:creationId xmlns:a16="http://schemas.microsoft.com/office/drawing/2014/main" id="{F422E267-39EF-4076-8740-631B55571242}"/>
                  </a:ext>
                </a:extLst>
              </p:cNvPr>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1" name="Freeform 79">
                <a:extLst>
                  <a:ext uri="{FF2B5EF4-FFF2-40B4-BE49-F238E27FC236}">
                    <a16:creationId xmlns:a16="http://schemas.microsoft.com/office/drawing/2014/main" id="{0C799271-6826-4F2C-A9FB-DD6CC392EDDC}"/>
                  </a:ext>
                </a:extLst>
              </p:cNvPr>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2" name="Freeform 80">
                <a:extLst>
                  <a:ext uri="{FF2B5EF4-FFF2-40B4-BE49-F238E27FC236}">
                    <a16:creationId xmlns:a16="http://schemas.microsoft.com/office/drawing/2014/main" id="{F168B025-9279-44B0-B3D4-F0AA140B534A}"/>
                  </a:ext>
                </a:extLst>
              </p:cNvPr>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3" name="Freeform 81">
                <a:extLst>
                  <a:ext uri="{FF2B5EF4-FFF2-40B4-BE49-F238E27FC236}">
                    <a16:creationId xmlns:a16="http://schemas.microsoft.com/office/drawing/2014/main" id="{4EE751E0-308A-410E-93E3-A878B98A86F1}"/>
                  </a:ext>
                </a:extLst>
              </p:cNvPr>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4" name="Freeform 82">
                <a:extLst>
                  <a:ext uri="{FF2B5EF4-FFF2-40B4-BE49-F238E27FC236}">
                    <a16:creationId xmlns:a16="http://schemas.microsoft.com/office/drawing/2014/main" id="{858ED0C2-ED86-43FE-99E7-88D705829A7C}"/>
                  </a:ext>
                </a:extLst>
              </p:cNvPr>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5" name="Freeform 83">
                <a:extLst>
                  <a:ext uri="{FF2B5EF4-FFF2-40B4-BE49-F238E27FC236}">
                    <a16:creationId xmlns:a16="http://schemas.microsoft.com/office/drawing/2014/main" id="{4A159939-A435-4C50-9A31-C25D1F084D93}"/>
                  </a:ext>
                </a:extLst>
              </p:cNvPr>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6" name="Freeform 84">
                <a:extLst>
                  <a:ext uri="{FF2B5EF4-FFF2-40B4-BE49-F238E27FC236}">
                    <a16:creationId xmlns:a16="http://schemas.microsoft.com/office/drawing/2014/main" id="{2ACD8E5E-E45C-4612-AB7C-FB422AAD4E56}"/>
                  </a:ext>
                </a:extLst>
              </p:cNvPr>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7" name="Freeform 85">
                <a:extLst>
                  <a:ext uri="{FF2B5EF4-FFF2-40B4-BE49-F238E27FC236}">
                    <a16:creationId xmlns:a16="http://schemas.microsoft.com/office/drawing/2014/main" id="{FB2003C4-1627-4D4A-AE32-99FF94D9EB44}"/>
                  </a:ext>
                </a:extLst>
              </p:cNvPr>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8" name="Freeform 86">
                <a:extLst>
                  <a:ext uri="{FF2B5EF4-FFF2-40B4-BE49-F238E27FC236}">
                    <a16:creationId xmlns:a16="http://schemas.microsoft.com/office/drawing/2014/main" id="{55936854-475E-44F8-89B5-C1679A876D2B}"/>
                  </a:ext>
                </a:extLst>
              </p:cNvPr>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9" name="Freeform 87">
                <a:extLst>
                  <a:ext uri="{FF2B5EF4-FFF2-40B4-BE49-F238E27FC236}">
                    <a16:creationId xmlns:a16="http://schemas.microsoft.com/office/drawing/2014/main" id="{10C3A086-4E2E-47F5-90E7-144B1DE56AA8}"/>
                  </a:ext>
                </a:extLst>
              </p:cNvPr>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00" name="Freeform 88">
                <a:extLst>
                  <a:ext uri="{FF2B5EF4-FFF2-40B4-BE49-F238E27FC236}">
                    <a16:creationId xmlns:a16="http://schemas.microsoft.com/office/drawing/2014/main" id="{B51076D3-62B1-4B15-8AD2-5929078D11A4}"/>
                  </a:ext>
                </a:extLst>
              </p:cNvPr>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01" name="Freeform 89">
                <a:extLst>
                  <a:ext uri="{FF2B5EF4-FFF2-40B4-BE49-F238E27FC236}">
                    <a16:creationId xmlns:a16="http://schemas.microsoft.com/office/drawing/2014/main" id="{A3A54C95-E20E-4A0F-A5DD-601E346E56E8}"/>
                  </a:ext>
                </a:extLst>
              </p:cNvPr>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02" name="Freeform 90">
                <a:extLst>
                  <a:ext uri="{FF2B5EF4-FFF2-40B4-BE49-F238E27FC236}">
                    <a16:creationId xmlns:a16="http://schemas.microsoft.com/office/drawing/2014/main" id="{0838C221-D24D-4F91-883C-BE4518A5551A}"/>
                  </a:ext>
                </a:extLst>
              </p:cNvPr>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03" name="Freeform 91">
                <a:extLst>
                  <a:ext uri="{FF2B5EF4-FFF2-40B4-BE49-F238E27FC236}">
                    <a16:creationId xmlns:a16="http://schemas.microsoft.com/office/drawing/2014/main" id="{340713F0-C4D0-414E-9DCA-0065B7B1E392}"/>
                  </a:ext>
                </a:extLst>
              </p:cNvPr>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04" name="Freeform 92">
                <a:extLst>
                  <a:ext uri="{FF2B5EF4-FFF2-40B4-BE49-F238E27FC236}">
                    <a16:creationId xmlns:a16="http://schemas.microsoft.com/office/drawing/2014/main" id="{DD17C8D4-5E6F-4B85-805E-1F8A3EDE03C7}"/>
                  </a:ext>
                </a:extLst>
              </p:cNvPr>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grpSp>
      </p:grpSp>
      <p:sp>
        <p:nvSpPr>
          <p:cNvPr id="106" name="Rectangle: Rounded Corners 1">
            <a:extLst>
              <a:ext uri="{FF2B5EF4-FFF2-40B4-BE49-F238E27FC236}">
                <a16:creationId xmlns:a16="http://schemas.microsoft.com/office/drawing/2014/main" id="{B7F8E7F3-718B-4362-BB52-15DFDC3F0352}"/>
              </a:ext>
            </a:extLst>
          </p:cNvPr>
          <p:cNvSpPr/>
          <p:nvPr/>
        </p:nvSpPr>
        <p:spPr>
          <a:xfrm>
            <a:off x="134081" y="85922"/>
            <a:ext cx="4447275" cy="769760"/>
          </a:xfrm>
          <a:prstGeom prst="roundRect">
            <a:avLst/>
          </a:prstGeom>
          <a:solidFill>
            <a:srgbClr val="ED7D31">
              <a:lumMod val="20000"/>
              <a:lumOff val="80000"/>
            </a:srgbClr>
          </a:solidFill>
          <a:ln w="12700" cap="flat" cmpd="sng" algn="ctr">
            <a:solidFill>
              <a:srgbClr val="4472C4">
                <a:shade val="50000"/>
              </a:srgbClr>
            </a:solidFill>
            <a:prstDash val="solid"/>
            <a:miter lim="800000"/>
          </a:ln>
          <a:effectLst>
            <a:glow rad="139700">
              <a:srgbClr val="ED7D31">
                <a:satMod val="175000"/>
                <a:alpha val="40000"/>
              </a:srgbClr>
            </a:glow>
          </a:effectLst>
        </p:spPr>
        <p:txBody>
          <a:bodyPr rtlCol="0" anchor="ctr"/>
          <a:lstStyle/>
          <a:p>
            <a:pPr marL="0" marR="0" lvl="0" indent="165100" algn="just" defTabSz="914400" rtl="0" eaLnBrk="1" fontAlgn="auto" latinLnBrk="0" hangingPunct="1">
              <a:lnSpc>
                <a:spcPct val="130000"/>
              </a:lnSpc>
              <a:spcBef>
                <a:spcPts val="0"/>
              </a:spcBef>
              <a:spcAft>
                <a:spcPts val="200"/>
              </a:spcAft>
              <a:buClrTx/>
              <a:buSzTx/>
              <a:buFontTx/>
              <a:buNone/>
              <a:tabLst/>
              <a:defRPr/>
            </a:pPr>
            <a:endParaRPr kumimoji="0" lang="en-US" sz="3200" b="1" i="0" u="none" strike="noStrike" kern="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mn-cs"/>
            </a:endParaRPr>
          </a:p>
          <a:p>
            <a:pPr marL="0" marR="0" lvl="0" indent="165100" algn="just" defTabSz="914400" rtl="0" eaLnBrk="1" fontAlgn="auto" latinLnBrk="0" hangingPunct="1">
              <a:lnSpc>
                <a:spcPct val="130000"/>
              </a:lnSpc>
              <a:spcBef>
                <a:spcPts val="0"/>
              </a:spcBef>
              <a:spcAft>
                <a:spcPts val="200"/>
              </a:spcAft>
              <a:buClrTx/>
              <a:buSzTx/>
              <a:buFontTx/>
              <a:buNone/>
              <a:tabLst/>
              <a:defRPr/>
            </a:pPr>
            <a:r>
              <a:rPr kumimoji="0" lang="en-US" sz="3200" b="1" i="0" u="none" strike="noStrike" kern="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TRÒ CHƠI: ĐÓNG VAI</a:t>
            </a:r>
            <a:endParaRPr kumimoji="0" lang="en-US" sz="3200" b="1" i="0" u="none" strike="noStrike" kern="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9Slide05 Brannboll Ny" panose="02000000000000000000" pitchFamily="2" charset="0"/>
                <a:ea typeface="Times New Roman" panose="02020603050405020304" pitchFamily="18" charset="0"/>
                <a:cs typeface="+mn-cs"/>
              </a:rPr>
              <a:t> </a:t>
            </a:r>
          </a:p>
        </p:txBody>
      </p:sp>
      <p:sp>
        <p:nvSpPr>
          <p:cNvPr id="5" name="TextBox 4">
            <a:extLst>
              <a:ext uri="{FF2B5EF4-FFF2-40B4-BE49-F238E27FC236}">
                <a16:creationId xmlns:a16="http://schemas.microsoft.com/office/drawing/2014/main" id="{3DEF1B87-BFF5-5F32-5779-C374DE7A14BA}"/>
              </a:ext>
            </a:extLst>
          </p:cNvPr>
          <p:cNvSpPr txBox="1"/>
          <p:nvPr/>
        </p:nvSpPr>
        <p:spPr>
          <a:xfrm>
            <a:off x="2011075" y="1368846"/>
            <a:ext cx="8195542" cy="4708981"/>
          </a:xfrm>
          <a:prstGeom prst="rect">
            <a:avLst/>
          </a:prstGeom>
          <a:noFill/>
        </p:spPr>
        <p:txBody>
          <a:bodyPr wrap="square">
            <a:spAutoFit/>
          </a:bodyPr>
          <a:lstStyle/>
          <a:p>
            <a:pPr algn="just"/>
            <a:r>
              <a:rPr lang="en-US" sz="2400" b="0" i="0" dirty="0">
                <a:solidFill>
                  <a:srgbClr val="3333CC"/>
                </a:solidFill>
                <a:effectLst/>
                <a:latin typeface="#9Slide05 Brannboll Ny" panose="02000000000000000000" pitchFamily="2" charset="0"/>
              </a:rPr>
              <a:t>E</a:t>
            </a:r>
            <a:r>
              <a:rPr lang="vi-VN" sz="2400" b="0" i="0" dirty="0">
                <a:solidFill>
                  <a:srgbClr val="3333CC"/>
                </a:solidFill>
                <a:effectLst/>
                <a:latin typeface="#9Slide05 Brannboll Ny" panose="02000000000000000000" pitchFamily="2" charset="0"/>
              </a:rPr>
              <a:t>m hãy đọc tình huống dưới đây và trả lời câu hỏi:</a:t>
            </a:r>
          </a:p>
          <a:p>
            <a:pPr algn="just"/>
            <a:r>
              <a:rPr lang="vi-VN" sz="2400" b="0" i="0" dirty="0">
                <a:solidFill>
                  <a:srgbClr val="000000"/>
                </a:solidFill>
                <a:effectLst/>
                <a:latin typeface="#9Slide05 Brannboll Ny" panose="02000000000000000000" pitchFamily="2" charset="0"/>
              </a:rPr>
              <a:t>a) Trên đường đi học về, H và Đ phát hiện một chiếc ô tô đang đỗ phế thải xuống bờ mương thoát nước của xóm mình. H rủ Đ đi báo công an xã nhưng Đ từ chối vì cho rằng đó không phải là việc của mình.</a:t>
            </a:r>
          </a:p>
          <a:p>
            <a:pPr algn="just"/>
            <a:r>
              <a:rPr lang="vi-VN" sz="2400" b="0" dirty="0">
                <a:solidFill>
                  <a:srgbClr val="3333CC"/>
                </a:solidFill>
                <a:effectLst/>
                <a:latin typeface="#9Slide05 Brannboll Ny" panose="02000000000000000000" pitchFamily="2" charset="0"/>
              </a:rPr>
              <a:t>- Em hãy nhận xét về hành vi của các nhân vật trong tình huống trên.</a:t>
            </a:r>
          </a:p>
          <a:p>
            <a:pPr algn="just"/>
            <a:r>
              <a:rPr lang="vi-VN" sz="2400" b="0" dirty="0">
                <a:solidFill>
                  <a:srgbClr val="3333CC"/>
                </a:solidFill>
                <a:effectLst/>
                <a:latin typeface="#9Slide05 Brannboll Ny" panose="02000000000000000000" pitchFamily="2" charset="0"/>
              </a:rPr>
              <a:t>- Nếu là H, em sẽ làm gì?</a:t>
            </a:r>
          </a:p>
          <a:p>
            <a:pPr algn="just"/>
            <a:r>
              <a:rPr lang="vi-VN" sz="2400" b="0" i="0" dirty="0">
                <a:solidFill>
                  <a:srgbClr val="000000"/>
                </a:solidFill>
                <a:effectLst/>
                <a:latin typeface="#9Slide05 Brannboll Ny" panose="02000000000000000000" pitchFamily="2" charset="0"/>
              </a:rPr>
              <a:t>b) Hưởng ứng Ngày Môi trường thế giới (ngày 5 - 6), Uỷ ban nhân dân xã T đã phát động cuộc thi “Sáng kiến tiết kiệm tài nguyên thiên nhiên". Mỗi xóm sẽ chọn một sáng kiến xuất sắc để tham gia dự thi.</a:t>
            </a:r>
          </a:p>
          <a:p>
            <a:pPr algn="just"/>
            <a:r>
              <a:rPr lang="vi-VN" sz="2400" b="0" dirty="0">
                <a:solidFill>
                  <a:srgbClr val="3333CC"/>
                </a:solidFill>
                <a:effectLst/>
                <a:latin typeface="#9Slide05 Brannboll Ny" panose="02000000000000000000" pitchFamily="2" charset="0"/>
              </a:rPr>
              <a:t>Nếu là người dân trong xã T, em và gia đình sẽ đề xuất sáng kiến tiết kiệm tài nguyên nào? Vì sao?</a:t>
            </a:r>
          </a:p>
          <a:p>
            <a:br>
              <a:rPr lang="vi-VN" dirty="0"/>
            </a:br>
            <a:endParaRPr lang="en-US" dirty="0"/>
          </a:p>
        </p:txBody>
      </p:sp>
    </p:spTree>
    <p:extLst>
      <p:ext uri="{BB962C8B-B14F-4D97-AF65-F5344CB8AC3E}">
        <p14:creationId xmlns:p14="http://schemas.microsoft.com/office/powerpoint/2010/main" val="29839802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1000"/>
                                        <p:tgtEl>
                                          <p:spTgt spid="106"/>
                                        </p:tgtEl>
                                      </p:cBhvr>
                                    </p:animEffect>
                                    <p:anim calcmode="lin" valueType="num">
                                      <p:cBhvr>
                                        <p:cTn id="8" dur="1000" fill="hold"/>
                                        <p:tgtEl>
                                          <p:spTgt spid="106"/>
                                        </p:tgtEl>
                                        <p:attrNameLst>
                                          <p:attrName>ppt_x</p:attrName>
                                        </p:attrNameLst>
                                      </p:cBhvr>
                                      <p:tavLst>
                                        <p:tav tm="0">
                                          <p:val>
                                            <p:strVal val="#ppt_x"/>
                                          </p:val>
                                        </p:tav>
                                        <p:tav tm="100000">
                                          <p:val>
                                            <p:strVal val="#ppt_x"/>
                                          </p:val>
                                        </p:tav>
                                      </p:tavLst>
                                    </p:anim>
                                    <p:anim calcmode="lin" valueType="num">
                                      <p:cBhvr>
                                        <p:cTn id="9" dur="1000" fill="hold"/>
                                        <p:tgtEl>
                                          <p:spTgt spid="10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250" fill="hold"/>
                                        <p:tgtEl>
                                          <p:spTgt spid="3"/>
                                        </p:tgtEl>
                                        <p:attrNameLst>
                                          <p:attrName>ppt_x</p:attrName>
                                        </p:attrNameLst>
                                      </p:cBhvr>
                                      <p:tavLst>
                                        <p:tav tm="0">
                                          <p:val>
                                            <p:strVal val="1+#ppt_w/2"/>
                                          </p:val>
                                        </p:tav>
                                        <p:tav tm="100000">
                                          <p:val>
                                            <p:strVal val="#ppt_x"/>
                                          </p:val>
                                        </p:tav>
                                      </p:tavLst>
                                    </p:anim>
                                    <p:anim calcmode="lin" valueType="num">
                                      <p:cBhvr additive="base">
                                        <p:cTn id="14" dur="125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2250"/>
                            </p:stCondLst>
                            <p:childTnLst>
                              <p:par>
                                <p:cTn id="16" presetID="37"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900" decel="100000" fill="hold"/>
                                        <p:tgtEl>
                                          <p:spTgt spid="11"/>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22858PICdbgea5Gz679dY_PIC2018.png">
            <a:extLst>
              <a:ext uri="{FF2B5EF4-FFF2-40B4-BE49-F238E27FC236}">
                <a16:creationId xmlns:a16="http://schemas.microsoft.com/office/drawing/2014/main" id="{711C018D-157D-4FBA-AD5A-BAEF1790529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27431" y="2269440"/>
            <a:ext cx="2164572" cy="397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8" descr="6fc417983c9675ce1b60e983870aeb8a">
            <a:extLst>
              <a:ext uri="{FF2B5EF4-FFF2-40B4-BE49-F238E27FC236}">
                <a16:creationId xmlns:a16="http://schemas.microsoft.com/office/drawing/2014/main" id="{AC112249-1651-4AFF-A7AF-44D11541B4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75077" y="4981297"/>
            <a:ext cx="3010467" cy="209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
            <a:extLst>
              <a:ext uri="{FF2B5EF4-FFF2-40B4-BE49-F238E27FC236}">
                <a16:creationId xmlns:a16="http://schemas.microsoft.com/office/drawing/2014/main" id="{2176EC08-F0EF-41C2-9A1D-B35CE7A7DE3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2760" r="8347"/>
          <a:stretch>
            <a:fillRect/>
          </a:stretch>
        </p:blipFill>
        <p:spPr>
          <a:xfrm flipH="1">
            <a:off x="2648017" y="5393945"/>
            <a:ext cx="2687293" cy="1548203"/>
          </a:xfrm>
          <a:prstGeom prst="rect">
            <a:avLst/>
          </a:prstGeom>
        </p:spPr>
      </p:pic>
      <p:sp>
        <p:nvSpPr>
          <p:cNvPr id="5" name="TextBox 4">
            <a:extLst>
              <a:ext uri="{FF2B5EF4-FFF2-40B4-BE49-F238E27FC236}">
                <a16:creationId xmlns:a16="http://schemas.microsoft.com/office/drawing/2014/main" id="{18E68EE3-411F-1FD0-57EA-7E2071295380}"/>
              </a:ext>
            </a:extLst>
          </p:cNvPr>
          <p:cNvSpPr txBox="1"/>
          <p:nvPr/>
        </p:nvSpPr>
        <p:spPr>
          <a:xfrm>
            <a:off x="171468" y="0"/>
            <a:ext cx="11849064" cy="6740307"/>
          </a:xfrm>
          <a:prstGeom prst="rect">
            <a:avLst/>
          </a:prstGeom>
          <a:solidFill>
            <a:schemeClr val="accent2">
              <a:lumMod val="20000"/>
              <a:lumOff val="80000"/>
            </a:schemeClr>
          </a:solidFill>
        </p:spPr>
        <p:txBody>
          <a:bodyPr wrap="square">
            <a:spAutoFit/>
          </a:bodyPr>
          <a:lstStyle/>
          <a:p>
            <a:pPr algn="just"/>
            <a:r>
              <a:rPr lang="vi-VN" sz="2400" b="1" i="0" dirty="0">
                <a:solidFill>
                  <a:srgbClr val="000000"/>
                </a:solidFill>
                <a:effectLst/>
                <a:latin typeface="Times New Roman" panose="02020603050405020304" pitchFamily="18" charset="0"/>
                <a:cs typeface="Times New Roman" panose="02020603050405020304" pitchFamily="18" charset="0"/>
              </a:rPr>
              <a:t>* Trả lời câu hỏi tình huống a)</a:t>
            </a:r>
            <a:endParaRPr lang="vi-VN" sz="2400" b="0" i="0" dirty="0">
              <a:solidFill>
                <a:srgbClr val="000000"/>
              </a:solidFill>
              <a:effectLst/>
              <a:latin typeface="Times New Roman" panose="02020603050405020304" pitchFamily="18" charset="0"/>
              <a:cs typeface="Times New Roman" panose="02020603050405020304" pitchFamily="18" charset="0"/>
            </a:endParaRPr>
          </a:p>
          <a:p>
            <a:pPr algn="just"/>
            <a:r>
              <a:rPr lang="vi-VN" sz="2400" b="0" i="0" dirty="0">
                <a:solidFill>
                  <a:srgbClr val="000000"/>
                </a:solidFill>
                <a:effectLst/>
                <a:latin typeface="Times New Roman" panose="02020603050405020304" pitchFamily="18" charset="0"/>
                <a:cs typeface="Times New Roman" panose="02020603050405020304" pitchFamily="18" charset="0"/>
              </a:rPr>
              <a:t>- Nhận xét:</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Bạn H đã có ý thức bảo vệ môi trường (thể hiện qua hành vi: muốn trình báo công an để tố cáo hành vi sai phạm của chiếc ô tô)</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Bạn Đ chưa có ý thức bảo vệ môi trường (thể hiện qua hành vi: từ chối việc tố cáo hành vi sai phạm của chiếc ô tô)</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Nếu là H, em sẽ:</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Bí mật dùng điện thoại để chụp ảnh/ quay lại video về hành vi đổ phế thải xuống bờ mương thoát nước.</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Nhanh chóng đến gặp lực lượng công an xã để cung cấp bằng chứng, tố cáo hành vi sai phạm của chủ chiếc ô tô.</a:t>
            </a:r>
          </a:p>
          <a:p>
            <a:pPr algn="just"/>
            <a:r>
              <a:rPr lang="vi-VN" sz="2400" b="1" i="0" dirty="0">
                <a:solidFill>
                  <a:srgbClr val="000000"/>
                </a:solidFill>
                <a:effectLst/>
                <a:latin typeface="Times New Roman" panose="02020603050405020304" pitchFamily="18" charset="0"/>
                <a:cs typeface="Times New Roman" panose="02020603050405020304" pitchFamily="18" charset="0"/>
              </a:rPr>
              <a:t>* Trả lời câu hỏi tình huống b)</a:t>
            </a:r>
            <a:endParaRPr lang="vi-VN" sz="2400" b="0" i="0" dirty="0">
              <a:solidFill>
                <a:srgbClr val="000000"/>
              </a:solidFill>
              <a:effectLst/>
              <a:latin typeface="Times New Roman" panose="02020603050405020304" pitchFamily="18" charset="0"/>
              <a:cs typeface="Times New Roman" panose="02020603050405020304" pitchFamily="18" charset="0"/>
            </a:endParaRPr>
          </a:p>
          <a:p>
            <a:pPr algn="just"/>
            <a:r>
              <a:rPr lang="vi-VN" sz="2400" b="0" i="0" dirty="0">
                <a:solidFill>
                  <a:srgbClr val="000000"/>
                </a:solidFill>
                <a:effectLst/>
                <a:latin typeface="Times New Roman" panose="02020603050405020304" pitchFamily="18" charset="0"/>
                <a:cs typeface="Times New Roman" panose="02020603050405020304" pitchFamily="18" charset="0"/>
              </a:rPr>
              <a:t>- Nếu là người dân trong xã T, em sẽ đề xuất sáng kiến tiết kiệm tài nguyên nước. Vì:</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Nước là tài nguyên quý giá, rất cần thiết cho sự sống của con người và các loài sinh vật, nhưng nước không phải là vô tận.</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Việc tiết kiệm nước còn giúp ngăn ngừa cạn kiệt nguồn nước ngầm và góp phần bảo vệ môi trường.</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Hàng triệu người trên thế giới đang phải đối mặt với tình trạng thiếu nước sinh hoạt.</a:t>
            </a:r>
          </a:p>
        </p:txBody>
      </p:sp>
    </p:spTree>
    <p:extLst>
      <p:ext uri="{BB962C8B-B14F-4D97-AF65-F5344CB8AC3E}">
        <p14:creationId xmlns:p14="http://schemas.microsoft.com/office/powerpoint/2010/main" val="13022477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58AA5BA-1406-49A7-88B5-A37157C686B5}"/>
              </a:ext>
            </a:extLst>
          </p:cNvPr>
          <p:cNvPicPr>
            <a:picLocks noChangeAspect="1"/>
          </p:cNvPicPr>
          <p:nvPr/>
        </p:nvPicPr>
        <p:blipFill>
          <a:blip r:embed="rId2"/>
          <a:stretch>
            <a:fillRect/>
          </a:stretch>
        </p:blipFill>
        <p:spPr>
          <a:xfrm>
            <a:off x="0" y="0"/>
            <a:ext cx="12192000" cy="6857999"/>
          </a:xfrm>
          <a:prstGeom prst="rect">
            <a:avLst/>
          </a:prstGeom>
        </p:spPr>
      </p:pic>
      <p:grpSp>
        <p:nvGrpSpPr>
          <p:cNvPr id="5" name="Group 4"/>
          <p:cNvGrpSpPr/>
          <p:nvPr/>
        </p:nvGrpSpPr>
        <p:grpSpPr>
          <a:xfrm>
            <a:off x="-35734" y="509248"/>
            <a:ext cx="8182303" cy="5714857"/>
            <a:chOff x="114868" y="-346472"/>
            <a:chExt cx="7805125" cy="7426902"/>
          </a:xfrm>
        </p:grpSpPr>
        <p:pic>
          <p:nvPicPr>
            <p:cNvPr id="6" name="Google Shape;154;p8"/>
            <p:cNvPicPr preferRelativeResize="0"/>
            <p:nvPr/>
          </p:nvPicPr>
          <p:blipFill rotWithShape="1">
            <a:blip r:embed="rId3">
              <a:alphaModFix/>
            </a:blip>
            <a:srcRect l="16992" t="-937" r="50159" b="17086"/>
            <a:stretch/>
          </p:blipFill>
          <p:spPr>
            <a:xfrm>
              <a:off x="114868" y="-346472"/>
              <a:ext cx="7805125" cy="6999519"/>
            </a:xfrm>
            <a:prstGeom prst="rect">
              <a:avLst/>
            </a:prstGeom>
            <a:noFill/>
            <a:ln>
              <a:noFill/>
            </a:ln>
          </p:spPr>
        </p:pic>
        <p:pic>
          <p:nvPicPr>
            <p:cNvPr id="7" name="Google Shape;155;p8"/>
            <p:cNvPicPr preferRelativeResize="0"/>
            <p:nvPr/>
          </p:nvPicPr>
          <p:blipFill rotWithShape="1">
            <a:blip r:embed="rId4" cstate="print">
              <a:alphaModFix/>
            </a:blip>
            <a:srcRect/>
            <a:stretch/>
          </p:blipFill>
          <p:spPr>
            <a:xfrm>
              <a:off x="3068240" y="4750073"/>
              <a:ext cx="2072846" cy="2330357"/>
            </a:xfrm>
            <a:prstGeom prst="rect">
              <a:avLst/>
            </a:prstGeom>
            <a:noFill/>
            <a:ln>
              <a:noFill/>
            </a:ln>
          </p:spPr>
        </p:pic>
      </p:grpSp>
      <p:sp>
        <p:nvSpPr>
          <p:cNvPr id="8" name="Rectangle 7"/>
          <p:cNvSpPr/>
          <p:nvPr/>
        </p:nvSpPr>
        <p:spPr>
          <a:xfrm>
            <a:off x="444184" y="2009508"/>
            <a:ext cx="6838838" cy="2388346"/>
          </a:xfrm>
          <a:prstGeom prst="rect">
            <a:avLst/>
          </a:prstGeom>
        </p:spPr>
        <p:txBody>
          <a:bodyPr wrap="square">
            <a:spAutoFit/>
          </a:bodyPr>
          <a:lstStyle/>
          <a:p>
            <a:pPr marL="0" marR="0" lvl="0" indent="0" algn="l" defTabSz="914400" rtl="0" eaLnBrk="1" fontAlgn="auto" latinLnBrk="0" hangingPunct="1">
              <a:lnSpc>
                <a:spcPct val="127000"/>
              </a:lnSpc>
              <a:spcBef>
                <a:spcPts val="0"/>
              </a:spcBef>
              <a:spcAft>
                <a:spcPts val="0"/>
              </a:spcAft>
              <a:buClrTx/>
              <a:buSzTx/>
              <a:buFontTx/>
              <a:buNone/>
              <a:tabLst>
                <a:tab pos="241300" algn="l"/>
              </a:tabLst>
              <a:defRPr/>
            </a:pPr>
            <a:r>
              <a:rPr lang="vi-VN" sz="4000" b="0" i="0" dirty="0">
                <a:solidFill>
                  <a:srgbClr val="3333CC"/>
                </a:solidFill>
                <a:effectLst/>
                <a:latin typeface="#9Slide05 Brannboll Ny" panose="02000000000000000000" pitchFamily="2" charset="0"/>
              </a:rPr>
              <a:t>Hãy kể những việc em đã làm để góp phần bảo vệ môi trường và tài nguyên thiên nhiên.</a:t>
            </a:r>
            <a:endParaRPr kumimoji="0" lang="en-US" sz="4000" b="0" i="0" u="none" strike="noStrike" kern="1200" cap="none" spc="0" normalizeH="0" baseline="0" noProof="0" dirty="0">
              <a:ln>
                <a:noFill/>
              </a:ln>
              <a:solidFill>
                <a:srgbClr val="3333CC"/>
              </a:solidFill>
              <a:effectLst/>
              <a:uLnTx/>
              <a:uFillTx/>
              <a:latin typeface="#9Slide05 Brannboll Ny" panose="02000000000000000000" pitchFamily="2" charset="0"/>
              <a:ea typeface="Calibri" panose="020F0502020204030204" pitchFamily="34" charset="0"/>
              <a:cs typeface="Times New Roman" panose="02020603050405020304" pitchFamily="18" charset="0"/>
            </a:endParaRPr>
          </a:p>
        </p:txBody>
      </p:sp>
      <p:pic>
        <p:nvPicPr>
          <p:cNvPr id="9" name="Shape 95"/>
          <p:cNvPicPr/>
          <p:nvPr/>
        </p:nvPicPr>
        <p:blipFill>
          <a:blip r:embed="rId5"/>
          <a:stretch/>
        </p:blipFill>
        <p:spPr>
          <a:xfrm>
            <a:off x="7727206" y="1582104"/>
            <a:ext cx="4556234" cy="4766648"/>
          </a:xfrm>
          <a:prstGeom prst="rect">
            <a:avLst/>
          </a:prstGeom>
        </p:spPr>
      </p:pic>
      <p:sp>
        <p:nvSpPr>
          <p:cNvPr id="11" name="Rectangle: Rounded Corners 1">
            <a:extLst>
              <a:ext uri="{FF2B5EF4-FFF2-40B4-BE49-F238E27FC236}">
                <a16:creationId xmlns:a16="http://schemas.microsoft.com/office/drawing/2014/main" id="{49368C2B-08BB-4567-BA27-2402FAA3C31F}"/>
              </a:ext>
            </a:extLst>
          </p:cNvPr>
          <p:cNvSpPr/>
          <p:nvPr/>
        </p:nvSpPr>
        <p:spPr>
          <a:xfrm>
            <a:off x="1592825" y="145949"/>
            <a:ext cx="8303244" cy="726598"/>
          </a:xfrm>
          <a:prstGeom prst="roundRect">
            <a:avLst/>
          </a:prstGeom>
          <a:solidFill>
            <a:schemeClr val="accent2">
              <a:lumMod val="20000"/>
              <a:lumOff val="80000"/>
            </a:schemeClr>
          </a:solidFill>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165100" algn="just" defTabSz="914400" rtl="0" eaLnBrk="1" fontAlgn="auto" latinLnBrk="0" hangingPunct="1">
              <a:lnSpc>
                <a:spcPct val="130000"/>
              </a:lnSpc>
              <a:spcBef>
                <a:spcPts val="0"/>
              </a:spcBef>
              <a:spcAft>
                <a:spcPts val="200"/>
              </a:spcAft>
              <a:buClrTx/>
              <a:buSzTx/>
              <a:buFontTx/>
              <a:buNone/>
              <a:tabLst/>
              <a:defRPr/>
            </a:pPr>
            <a:endParaRPr kumimoji="0" lang="en-US" sz="3200" b="1" i="0" u="none" strike="noStrike" kern="120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mn-cs"/>
            </a:endParaRPr>
          </a:p>
          <a:p>
            <a:pPr marL="0" marR="0" lvl="0" indent="165100" algn="just" defTabSz="914400" rtl="0" eaLnBrk="1" fontAlgn="auto" latinLnBrk="0" hangingPunct="1">
              <a:lnSpc>
                <a:spcPct val="130000"/>
              </a:lnSpc>
              <a:spcBef>
                <a:spcPts val="0"/>
              </a:spcBef>
              <a:spcAft>
                <a:spcPts val="20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Hoạt</a:t>
            </a:r>
            <a:r>
              <a:rPr kumimoji="0" lang="en-US" sz="3200" b="1" i="0" u="none" strike="noStrike" kern="120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 </a:t>
            </a:r>
            <a:r>
              <a:rPr kumimoji="0" lang="en-US" sz="3200" b="1" i="0" u="none" strike="noStrike" kern="1200" cap="none" spc="0" normalizeH="0" baseline="0" noProof="0" dirty="0" err="1">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động</a:t>
            </a:r>
            <a:r>
              <a:rPr kumimoji="0" lang="en-US" sz="3200" b="1" i="0" u="none" strike="noStrike" kern="120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Times New Roman" pitchFamily="18" charset="0"/>
              </a:rPr>
              <a:t>: </a:t>
            </a:r>
            <a:r>
              <a:rPr kumimoji="0" lang="vi-VN" sz="3200" b="1" i="0" u="none" strike="noStrike" kern="1200" cap="none" spc="0" normalizeH="0" baseline="0" noProof="0" dirty="0">
                <a:ln>
                  <a:noFill/>
                </a:ln>
                <a:solidFill>
                  <a:srgbClr val="FF0000"/>
                </a:solidFill>
                <a:effectLst/>
                <a:uLnTx/>
                <a:uFillTx/>
                <a:latin typeface="#9Slide05 Brannboll Ny" panose="02000000000000000000" pitchFamily="2" charset="0"/>
                <a:ea typeface="Arial" panose="020B0604020202020204" pitchFamily="34" charset="0"/>
                <a:cs typeface="Times New Roman" pitchFamily="18" charset="0"/>
              </a:rPr>
              <a:t>Thực hiện hành động </a:t>
            </a:r>
            <a:r>
              <a:rPr kumimoji="0" lang="en-US" sz="3200" b="1" i="0" u="none" strike="noStrike" kern="1200" cap="none" spc="0" normalizeH="0" baseline="0" noProof="0" dirty="0" err="1">
                <a:ln>
                  <a:noFill/>
                </a:ln>
                <a:solidFill>
                  <a:srgbClr val="FF0000"/>
                </a:solidFill>
                <a:effectLst/>
                <a:uLnTx/>
                <a:uFillTx/>
                <a:latin typeface="#9Slide05 Brannboll Ny" panose="02000000000000000000" pitchFamily="2" charset="0"/>
                <a:ea typeface="Arial" panose="020B0604020202020204" pitchFamily="34" charset="0"/>
                <a:cs typeface="Times New Roman" pitchFamily="18" charset="0"/>
              </a:rPr>
              <a:t>bảo</a:t>
            </a:r>
            <a:r>
              <a:rPr kumimoji="0" lang="en-US" sz="3200" b="1" i="0" u="none" strike="noStrike" kern="1200" cap="none" spc="0" normalizeH="0" noProof="0" dirty="0">
                <a:ln>
                  <a:noFill/>
                </a:ln>
                <a:solidFill>
                  <a:srgbClr val="FF0000"/>
                </a:solidFill>
                <a:effectLst/>
                <a:uLnTx/>
                <a:uFillTx/>
                <a:latin typeface="#9Slide05 Brannboll Ny" panose="02000000000000000000" pitchFamily="2" charset="0"/>
                <a:ea typeface="Arial" panose="020B0604020202020204" pitchFamily="34" charset="0"/>
                <a:cs typeface="Times New Roman" pitchFamily="18" charset="0"/>
              </a:rPr>
              <a:t> </a:t>
            </a:r>
            <a:r>
              <a:rPr kumimoji="0" lang="en-US" sz="3200" b="1" i="0" u="none" strike="noStrike" kern="1200" cap="none" spc="0" normalizeH="0" noProof="0" dirty="0" err="1">
                <a:ln>
                  <a:noFill/>
                </a:ln>
                <a:solidFill>
                  <a:srgbClr val="FF0000"/>
                </a:solidFill>
                <a:effectLst/>
                <a:uLnTx/>
                <a:uFillTx/>
                <a:latin typeface="#9Slide05 Brannboll Ny" panose="02000000000000000000" pitchFamily="2" charset="0"/>
                <a:ea typeface="Arial" panose="020B0604020202020204" pitchFamily="34" charset="0"/>
                <a:cs typeface="Times New Roman" pitchFamily="18" charset="0"/>
              </a:rPr>
              <a:t>vệ</a:t>
            </a:r>
            <a:r>
              <a:rPr kumimoji="0" lang="en-US" sz="3200" b="1" i="0" u="none" strike="noStrike" kern="1200" cap="none" spc="0" normalizeH="0" noProof="0" dirty="0">
                <a:ln>
                  <a:noFill/>
                </a:ln>
                <a:solidFill>
                  <a:srgbClr val="FF0000"/>
                </a:solidFill>
                <a:effectLst/>
                <a:uLnTx/>
                <a:uFillTx/>
                <a:latin typeface="#9Slide05 Brannboll Ny" panose="02000000000000000000" pitchFamily="2" charset="0"/>
                <a:ea typeface="Arial" panose="020B0604020202020204" pitchFamily="34" charset="0"/>
                <a:cs typeface="Times New Roman" pitchFamily="18" charset="0"/>
              </a:rPr>
              <a:t> </a:t>
            </a:r>
            <a:r>
              <a:rPr kumimoji="0" lang="en-US" sz="3200" b="1" i="0" u="none" strike="noStrike" kern="1200" cap="none" spc="0" normalizeH="0" noProof="0" dirty="0" err="1">
                <a:ln>
                  <a:noFill/>
                </a:ln>
                <a:solidFill>
                  <a:srgbClr val="FF0000"/>
                </a:solidFill>
                <a:effectLst/>
                <a:uLnTx/>
                <a:uFillTx/>
                <a:latin typeface="#9Slide05 Brannboll Ny" panose="02000000000000000000" pitchFamily="2" charset="0"/>
                <a:ea typeface="Arial" panose="020B0604020202020204" pitchFamily="34" charset="0"/>
                <a:cs typeface="Times New Roman" pitchFamily="18" charset="0"/>
              </a:rPr>
              <a:t>môi</a:t>
            </a:r>
            <a:r>
              <a:rPr kumimoji="0" lang="en-US" sz="3200" b="1" i="0" u="none" strike="noStrike" kern="1200" cap="none" spc="0" normalizeH="0" noProof="0" dirty="0">
                <a:ln>
                  <a:noFill/>
                </a:ln>
                <a:solidFill>
                  <a:srgbClr val="FF0000"/>
                </a:solidFill>
                <a:effectLst/>
                <a:uLnTx/>
                <a:uFillTx/>
                <a:latin typeface="#9Slide05 Brannboll Ny" panose="02000000000000000000" pitchFamily="2" charset="0"/>
                <a:ea typeface="Arial" panose="020B0604020202020204" pitchFamily="34" charset="0"/>
                <a:cs typeface="Times New Roman" pitchFamily="18" charset="0"/>
              </a:rPr>
              <a:t> </a:t>
            </a:r>
            <a:r>
              <a:rPr kumimoji="0" lang="en-US" sz="3200" b="1" i="0" u="none" strike="noStrike" kern="1200" cap="none" spc="0" normalizeH="0" noProof="0" dirty="0" err="1">
                <a:ln>
                  <a:noFill/>
                </a:ln>
                <a:solidFill>
                  <a:srgbClr val="FF0000"/>
                </a:solidFill>
                <a:effectLst/>
                <a:uLnTx/>
                <a:uFillTx/>
                <a:latin typeface="#9Slide05 Brannboll Ny" panose="02000000000000000000" pitchFamily="2" charset="0"/>
                <a:ea typeface="Arial" panose="020B0604020202020204" pitchFamily="34" charset="0"/>
                <a:cs typeface="Times New Roman" pitchFamily="18" charset="0"/>
              </a:rPr>
              <a:t>trường</a:t>
            </a:r>
            <a:endParaRPr kumimoji="0" lang="en-US" sz="3200" b="1" i="0" u="none" strike="noStrike" kern="1200" cap="none" spc="0" normalizeH="0" baseline="0" noProof="0" dirty="0">
              <a:ln>
                <a:noFill/>
              </a:ln>
              <a:solidFill>
                <a:srgbClr val="FF0000"/>
              </a:solidFill>
              <a:effectLst/>
              <a:uLnTx/>
              <a:uFillTx/>
              <a:latin typeface="#9Slide05 Brannboll Ny" panose="02000000000000000000" pitchFamily="2" charset="0"/>
              <a:ea typeface="Times New Roman" panose="02020603050405020304" pitchFamily="18"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9Slide05 Brannboll Ny" panose="02000000000000000000" pitchFamily="2" charset="0"/>
                <a:ea typeface="Times New Roman" panose="02020603050405020304" pitchFamily="18" charset="0"/>
                <a:cs typeface="+mn-cs"/>
              </a:rPr>
              <a:t> </a:t>
            </a:r>
          </a:p>
        </p:txBody>
      </p:sp>
    </p:spTree>
    <p:extLst>
      <p:ext uri="{BB962C8B-B14F-4D97-AF65-F5344CB8AC3E}">
        <p14:creationId xmlns:p14="http://schemas.microsoft.com/office/powerpoint/2010/main" val="2521776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4253AB-DF5B-4EF0-ACAF-FA435AF2C772}"/>
              </a:ext>
            </a:extLst>
          </p:cNvPr>
          <p:cNvPicPr>
            <a:picLocks noChangeAspect="1"/>
          </p:cNvPicPr>
          <p:nvPr/>
        </p:nvPicPr>
        <p:blipFill>
          <a:blip r:embed="rId3"/>
          <a:stretch>
            <a:fillRect/>
          </a:stretch>
        </p:blipFill>
        <p:spPr>
          <a:xfrm>
            <a:off x="156580" y="0"/>
            <a:ext cx="12192000" cy="6793462"/>
          </a:xfrm>
          <a:prstGeom prst="rect">
            <a:avLst/>
          </a:prstGeom>
        </p:spPr>
      </p:pic>
      <p:pic>
        <p:nvPicPr>
          <p:cNvPr id="6" name="Picture 5"/>
          <p:cNvPicPr>
            <a:picLocks noChangeAspect="1"/>
          </p:cNvPicPr>
          <p:nvPr/>
        </p:nvPicPr>
        <p:blipFill>
          <a:blip r:embed="rId4"/>
          <a:stretch>
            <a:fillRect/>
          </a:stretch>
        </p:blipFill>
        <p:spPr>
          <a:xfrm>
            <a:off x="848853" y="625642"/>
            <a:ext cx="6148048" cy="5795647"/>
          </a:xfrm>
          <a:prstGeom prst="rect">
            <a:avLst/>
          </a:prstGeom>
        </p:spPr>
      </p:pic>
      <p:sp>
        <p:nvSpPr>
          <p:cNvPr id="7" name="Rectangle 6"/>
          <p:cNvSpPr>
            <a:spLocks noChangeArrowheads="1"/>
          </p:cNvSpPr>
          <p:nvPr/>
        </p:nvSpPr>
        <p:spPr bwMode="auto">
          <a:xfrm rot="21274563">
            <a:off x="1497584" y="1147227"/>
            <a:ext cx="544228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5400" b="1" i="0" u="none" strike="noStrike" kern="1200" cap="none" spc="0" normalizeH="0" baseline="0" noProof="0" dirty="0" err="1">
                <a:ln>
                  <a:noFill/>
                </a:ln>
                <a:solidFill>
                  <a:srgbClr val="0000FF"/>
                </a:solidFill>
                <a:effectLst/>
                <a:uLnTx/>
                <a:uFillTx/>
                <a:latin typeface="#9Slide05 Fourth" panose="00000500000000000000" pitchFamily="2" charset="0"/>
                <a:ea typeface="Helvetica Neue"/>
                <a:cs typeface="Helvetica Neue"/>
              </a:rPr>
              <a:t>Bài</a:t>
            </a:r>
            <a:r>
              <a:rPr kumimoji="0" lang="en-US" altLang="en-US" sz="5400" b="1" i="0" u="none" strike="noStrike" kern="1200" cap="none" spc="0" normalizeH="0" baseline="0" noProof="0" dirty="0">
                <a:ln>
                  <a:noFill/>
                </a:ln>
                <a:solidFill>
                  <a:srgbClr val="0000FF"/>
                </a:solidFill>
                <a:effectLst/>
                <a:uLnTx/>
                <a:uFillTx/>
                <a:latin typeface="#9Slide05 Fourth" panose="00000500000000000000" pitchFamily="2" charset="0"/>
                <a:ea typeface="Helvetica Neue"/>
                <a:cs typeface="Helvetica Neue"/>
              </a:rPr>
              <a:t> 5:</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Bảo</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vệ</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môi</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trường</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và</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tài</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nguyên</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thiên</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nhiên</a:t>
            </a:r>
            <a:endParaRPr kumimoji="0" lang="en-SG" altLang="en-US" sz="5400" b="1" i="0" u="none" strike="noStrike" kern="1200" cap="none" spc="0" normalizeH="0" baseline="0" noProof="0" dirty="0">
              <a:ln>
                <a:noFill/>
              </a:ln>
              <a:solidFill>
                <a:srgbClr val="0000FF"/>
              </a:solidFill>
              <a:effectLst/>
              <a:uLnTx/>
              <a:uFillTx/>
              <a:latin typeface="#9Slide05 Fourth" panose="00000500000000000000" pitchFamily="2" charset="0"/>
              <a:ea typeface="微软雅黑" panose="020B0503020204020204" pitchFamily="34" charset="-122"/>
              <a:cs typeface="+mn-cs"/>
            </a:endParaRPr>
          </a:p>
        </p:txBody>
      </p:sp>
      <p:pic>
        <p:nvPicPr>
          <p:cNvPr id="8" name="Picture 7"/>
          <p:cNvPicPr>
            <a:picLocks noChangeAspect="1"/>
          </p:cNvPicPr>
          <p:nvPr/>
        </p:nvPicPr>
        <p:blipFill>
          <a:blip r:embed="rId5"/>
          <a:stretch>
            <a:fillRect/>
          </a:stretch>
        </p:blipFill>
        <p:spPr>
          <a:xfrm>
            <a:off x="7031076" y="559076"/>
            <a:ext cx="5038519" cy="5182805"/>
          </a:xfrm>
          <a:prstGeom prst="rect">
            <a:avLst/>
          </a:prstGeom>
        </p:spPr>
      </p:pic>
      <p:sp>
        <p:nvSpPr>
          <p:cNvPr id="9" name="文本框 6"/>
          <p:cNvSpPr txBox="1"/>
          <p:nvPr/>
        </p:nvSpPr>
        <p:spPr>
          <a:xfrm>
            <a:off x="7349746" y="3150479"/>
            <a:ext cx="394866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black"/>
                </a:solidFill>
                <a:effectLst>
                  <a:glow rad="101600">
                    <a:srgbClr val="E6B91E">
                      <a:satMod val="175000"/>
                      <a:alpha val="40000"/>
                    </a:srgbClr>
                  </a:glow>
                </a:effectLst>
                <a:uLnTx/>
                <a:uFillTx/>
                <a:latin typeface="SVN-Vanilla Daisy Pro" panose="00000500000000000000" pitchFamily="2" charset="0"/>
                <a:ea typeface="微软雅黑" panose="020B0503020204020204" charset="-122"/>
                <a:cs typeface="Times New Roman" pitchFamily="18" charset="0"/>
              </a:rPr>
              <a:t>IV. VẬN DỤNG</a:t>
            </a:r>
            <a:endParaRPr kumimoji="0" lang="zh-CN" altLang="en-US" sz="3200" b="1" i="0" u="none" strike="noStrike" kern="1200" cap="none" spc="0" normalizeH="0" baseline="0" noProof="0" dirty="0">
              <a:ln>
                <a:noFill/>
              </a:ln>
              <a:solidFill>
                <a:prstClr val="black"/>
              </a:solidFill>
              <a:effectLst>
                <a:glow rad="101600">
                  <a:srgbClr val="E6B91E">
                    <a:satMod val="175000"/>
                    <a:alpha val="40000"/>
                  </a:srgbClr>
                </a:glow>
              </a:effectLst>
              <a:uLnTx/>
              <a:uFillTx/>
              <a:latin typeface="SVN-Vanilla Daisy Pro" panose="00000500000000000000" pitchFamily="2" charset="0"/>
              <a:ea typeface="微软雅黑" panose="020B0503020204020204" charset="-122"/>
              <a:cs typeface="Times New Roman" pitchFamily="18" charset="0"/>
            </a:endParaRPr>
          </a:p>
        </p:txBody>
      </p:sp>
      <p:grpSp>
        <p:nvGrpSpPr>
          <p:cNvPr id="12" name="Group 11"/>
          <p:cNvGrpSpPr/>
          <p:nvPr/>
        </p:nvGrpSpPr>
        <p:grpSpPr>
          <a:xfrm>
            <a:off x="6683741" y="199341"/>
            <a:ext cx="3099448" cy="1930623"/>
            <a:chOff x="4525460" y="4108799"/>
            <a:chExt cx="3364300" cy="2220276"/>
          </a:xfrm>
        </p:grpSpPr>
        <p:grpSp>
          <p:nvGrpSpPr>
            <p:cNvPr id="13" name="Group 12"/>
            <p:cNvGrpSpPr/>
            <p:nvPr/>
          </p:nvGrpSpPr>
          <p:grpSpPr>
            <a:xfrm>
              <a:off x="4525460" y="4108799"/>
              <a:ext cx="3364300" cy="2220276"/>
              <a:chOff x="4479297" y="4126245"/>
              <a:chExt cx="3364300" cy="2220276"/>
            </a:xfrm>
          </p:grpSpPr>
          <p:pic>
            <p:nvPicPr>
              <p:cNvPr id="15" name="PA_库_图片 27"/>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a:stretch>
                <a:fillRect/>
              </a:stretch>
            </p:blipFill>
            <p:spPr>
              <a:xfrm rot="5174318">
                <a:off x="5156669" y="3659594"/>
                <a:ext cx="2009555" cy="3364300"/>
              </a:xfrm>
              <a:prstGeom prst="rect">
                <a:avLst/>
              </a:prstGeom>
            </p:spPr>
          </p:pic>
          <p:sp>
            <p:nvSpPr>
              <p:cNvPr id="16" name="Rectangle 15"/>
              <p:cNvSpPr/>
              <p:nvPr/>
            </p:nvSpPr>
            <p:spPr>
              <a:xfrm>
                <a:off x="5551490" y="4126245"/>
                <a:ext cx="151035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 </a:t>
                </a:r>
                <a:r>
                  <a:rPr kumimoji="0" lang="en-US" altLang="en-US" sz="1600" b="1" i="0" u="none" strike="noStrike" kern="1200" cap="none" spc="0" normalizeH="0" baseline="0" noProof="0" dirty="0">
                    <a:ln>
                      <a:noFill/>
                    </a:ln>
                    <a:solidFill>
                      <a:srgbClr val="FF0000"/>
                    </a:solidFill>
                    <a:effectLst/>
                    <a:uLnTx/>
                    <a:uFillTx/>
                    <a:latin typeface="SVN-Vanilla Daisy Pro" panose="00000500000000000000" pitchFamily="2" charset="0"/>
                    <a:ea typeface="+mn-ea"/>
                    <a:cs typeface="Times New Roman" pitchFamily="18" charset="0"/>
                  </a:rPr>
                  <a:t>CÔ TUYẾT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0000"/>
                    </a:solidFill>
                    <a:effectLst/>
                    <a:uLnTx/>
                    <a:uFillTx/>
                    <a:latin typeface="SVN-Vanilla Daisy Pro" panose="00000500000000000000" pitchFamily="2" charset="0"/>
                    <a:ea typeface="+mn-ea"/>
                    <a:cs typeface="Times New Roman" pitchFamily="18" charset="0"/>
                  </a:rPr>
                  <a:t>THCS TÔ HIỆU</a:t>
                </a:r>
                <a:endParaRPr kumimoji="0" lang="en-US" sz="1600" b="0" i="0" u="none" strike="noStrike" kern="1200" cap="none" spc="0" normalizeH="0" baseline="0" noProof="0" dirty="0">
                  <a:ln>
                    <a:noFill/>
                  </a:ln>
                  <a:solidFill>
                    <a:srgbClr val="5F5F5F"/>
                  </a:solidFill>
                  <a:effectLst/>
                  <a:uLnTx/>
                  <a:uFillTx/>
                  <a:latin typeface="SVN-Vanilla Daisy Pro" panose="00000500000000000000" pitchFamily="2" charset="0"/>
                  <a:ea typeface="+mn-ea"/>
                  <a:cs typeface="+mn-cs"/>
                </a:endParaRPr>
              </a:p>
            </p:txBody>
          </p:sp>
        </p:grpSp>
        <p:pic>
          <p:nvPicPr>
            <p:cNvPr id="14" name="Picture 13"/>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backgroundMark x1="16719" y1="37632" x2="8906" y2="51583"/>
                          <a14:backgroundMark x1="17578" y1="36577" x2="26563" y2="27784"/>
                          <a14:backgroundMark x1="27969" y1="29426" x2="39141" y2="35756"/>
                          <a14:backgroundMark x1="76797" y1="12661" x2="75938" y2="80539"/>
                        </a14:backgroundRemoval>
                      </a14:imgEffect>
                    </a14:imgLayer>
                  </a14:imgProps>
                </a:ext>
              </a:extLst>
            </a:blip>
            <a:stretch>
              <a:fillRect/>
            </a:stretch>
          </p:blipFill>
          <p:spPr>
            <a:xfrm>
              <a:off x="4755644" y="4705586"/>
              <a:ext cx="2420357" cy="1599842"/>
            </a:xfrm>
            <a:prstGeom prst="rect">
              <a:avLst/>
            </a:prstGeom>
          </p:spPr>
        </p:pic>
      </p:grpSp>
      <p:pic>
        <p:nvPicPr>
          <p:cNvPr id="4" name="Picture 3">
            <a:extLst>
              <a:ext uri="{FF2B5EF4-FFF2-40B4-BE49-F238E27FC236}">
                <a16:creationId xmlns:a16="http://schemas.microsoft.com/office/drawing/2014/main" id="{30E273F5-C2CC-C54B-3CB0-CB987332059F}"/>
              </a:ext>
            </a:extLst>
          </p:cNvPr>
          <p:cNvPicPr>
            <a:picLocks noChangeAspect="1"/>
          </p:cNvPicPr>
          <p:nvPr/>
        </p:nvPicPr>
        <p:blipFill>
          <a:blip r:embed="rId9"/>
          <a:stretch>
            <a:fillRect/>
          </a:stretch>
        </p:blipFill>
        <p:spPr>
          <a:xfrm>
            <a:off x="0" y="0"/>
            <a:ext cx="1082264" cy="1164653"/>
          </a:xfrm>
          <a:prstGeom prst="rect">
            <a:avLst/>
          </a:prstGeom>
        </p:spPr>
      </p:pic>
      <p:pic>
        <p:nvPicPr>
          <p:cNvPr id="5" name="Picture 4">
            <a:extLst>
              <a:ext uri="{FF2B5EF4-FFF2-40B4-BE49-F238E27FC236}">
                <a16:creationId xmlns:a16="http://schemas.microsoft.com/office/drawing/2014/main" id="{EAC85DDA-3E9E-A32D-80F5-4617C6EBAAC3}"/>
              </a:ext>
            </a:extLst>
          </p:cNvPr>
          <p:cNvPicPr>
            <a:picLocks noChangeAspect="1"/>
          </p:cNvPicPr>
          <p:nvPr/>
        </p:nvPicPr>
        <p:blipFill>
          <a:blip r:embed="rId10"/>
          <a:stretch>
            <a:fillRect/>
          </a:stretch>
        </p:blipFill>
        <p:spPr>
          <a:xfrm>
            <a:off x="7358817" y="3735254"/>
            <a:ext cx="4676603" cy="2790502"/>
          </a:xfrm>
          <a:prstGeom prst="rect">
            <a:avLst/>
          </a:prstGeom>
        </p:spPr>
      </p:pic>
    </p:spTree>
    <p:extLst>
      <p:ext uri="{BB962C8B-B14F-4D97-AF65-F5344CB8AC3E}">
        <p14:creationId xmlns:p14="http://schemas.microsoft.com/office/powerpoint/2010/main" val="38604101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586105" y="6092571"/>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2060"/>
                </a:solidFill>
                <a:effectLst/>
                <a:uLnTx/>
                <a:uFillTx/>
                <a:latin typeface="#9Slide05 Brannboll Ny" panose="02000000000000000000" pitchFamily="2" charset="0"/>
                <a:ea typeface="+mn-ea"/>
                <a:cs typeface="+mn-cs"/>
              </a:rPr>
              <a:t>Vũ Thị Ánh Tuyết-THCS </a:t>
            </a:r>
            <a:r>
              <a:rPr kumimoji="0" lang="en-US" sz="1800" b="0" i="0" u="none" strike="noStrike" kern="1200" cap="none" spc="0" normalizeH="0" baseline="0" noProof="0" dirty="0" err="1">
                <a:ln>
                  <a:noFill/>
                </a:ln>
                <a:solidFill>
                  <a:srgbClr val="002060"/>
                </a:solidFill>
                <a:effectLst/>
                <a:uLnTx/>
                <a:uFillTx/>
                <a:latin typeface="#9Slide05 Brannboll Ny" panose="02000000000000000000" pitchFamily="2" charset="0"/>
                <a:ea typeface="+mn-ea"/>
                <a:cs typeface="+mn-cs"/>
              </a:rPr>
              <a:t>Tô</a:t>
            </a:r>
            <a:r>
              <a:rPr kumimoji="0" lang="en-US" sz="1800" b="0" i="0" u="none" strike="noStrike" kern="1200" cap="none" spc="0" normalizeH="0" baseline="0" noProof="0" dirty="0">
                <a:ln>
                  <a:noFill/>
                </a:ln>
                <a:solidFill>
                  <a:srgbClr val="002060"/>
                </a:solidFill>
                <a:effectLst/>
                <a:uLnTx/>
                <a:uFillTx/>
                <a:latin typeface="#9Slide05 Brannboll Ny" panose="02000000000000000000" pitchFamily="2" charset="0"/>
                <a:ea typeface="+mn-ea"/>
                <a:cs typeface="+mn-cs"/>
              </a:rPr>
              <a:t> </a:t>
            </a:r>
            <a:r>
              <a:rPr kumimoji="0" lang="en-US" sz="1800" b="0" i="0" u="none" strike="noStrike" kern="1200" cap="none" spc="0" normalizeH="0" baseline="0" noProof="0" dirty="0" err="1">
                <a:ln>
                  <a:noFill/>
                </a:ln>
                <a:solidFill>
                  <a:srgbClr val="002060"/>
                </a:solidFill>
                <a:effectLst/>
                <a:uLnTx/>
                <a:uFillTx/>
                <a:latin typeface="#9Slide05 Brannboll Ny" panose="02000000000000000000" pitchFamily="2" charset="0"/>
                <a:ea typeface="+mn-ea"/>
                <a:cs typeface="+mn-cs"/>
              </a:rPr>
              <a:t>Hiêu</a:t>
            </a:r>
            <a:r>
              <a:rPr kumimoji="0" lang="en-US" sz="1800" b="0" i="0" u="none" strike="noStrike" kern="1200" cap="none" spc="0" normalizeH="0" baseline="0" noProof="0" dirty="0">
                <a:ln>
                  <a:noFill/>
                </a:ln>
                <a:solidFill>
                  <a:srgbClr val="002060"/>
                </a:solidFill>
                <a:effectLst/>
                <a:uLnTx/>
                <a:uFillTx/>
                <a:latin typeface="#9Slide05 Brannboll Ny" panose="02000000000000000000" pitchFamily="2" charset="0"/>
                <a:ea typeface="+mn-ea"/>
                <a:cs typeface="+mn-cs"/>
              </a:rPr>
              <a:t>-Lê </a:t>
            </a:r>
            <a:r>
              <a:rPr kumimoji="0" lang="en-US" sz="1800" b="0" i="0" u="none" strike="noStrike" kern="1200" cap="none" spc="0" normalizeH="0" baseline="0" noProof="0" dirty="0" err="1">
                <a:ln>
                  <a:noFill/>
                </a:ln>
                <a:solidFill>
                  <a:srgbClr val="002060"/>
                </a:solidFill>
                <a:effectLst/>
                <a:uLnTx/>
                <a:uFillTx/>
                <a:latin typeface="#9Slide05 Brannboll Ny" panose="02000000000000000000" pitchFamily="2" charset="0"/>
                <a:ea typeface="+mn-ea"/>
                <a:cs typeface="+mn-cs"/>
              </a:rPr>
              <a:t>Chân</a:t>
            </a:r>
            <a:endParaRPr kumimoji="0" lang="en-US" sz="1800" b="0" i="0" u="none" strike="noStrike" kern="1200" cap="none" spc="0" normalizeH="0" baseline="0" noProof="0" dirty="0">
              <a:ln>
                <a:noFill/>
              </a:ln>
              <a:solidFill>
                <a:srgbClr val="002060"/>
              </a:solidFill>
              <a:effectLst/>
              <a:uLnTx/>
              <a:uFillTx/>
              <a:latin typeface="#9Slide05 Brannboll Ny" panose="02000000000000000000" pitchFamily="2" charset="0"/>
              <a:ea typeface="+mn-ea"/>
              <a:cs typeface="+mn-cs"/>
            </a:endParaRPr>
          </a:p>
        </p:txBody>
      </p:sp>
      <p:pic>
        <p:nvPicPr>
          <p:cNvPr id="20" name="Picture 19">
            <a:extLst>
              <a:ext uri="{FF2B5EF4-FFF2-40B4-BE49-F238E27FC236}">
                <a16:creationId xmlns:a16="http://schemas.microsoft.com/office/drawing/2014/main" id="{941B64C2-8A0D-4D2C-8C25-06D05CADFE97}"/>
              </a:ext>
            </a:extLst>
          </p:cNvPr>
          <p:cNvPicPr>
            <a:picLocks noChangeAspect="1"/>
          </p:cNvPicPr>
          <p:nvPr/>
        </p:nvPicPr>
        <p:blipFill>
          <a:blip r:embed="rId3"/>
          <a:stretch>
            <a:fillRect/>
          </a:stretch>
        </p:blipFill>
        <p:spPr>
          <a:xfrm>
            <a:off x="0" y="0"/>
            <a:ext cx="1082264" cy="1164653"/>
          </a:xfrm>
          <a:prstGeom prst="rect">
            <a:avLst/>
          </a:prstGeom>
        </p:spPr>
      </p:pic>
      <p:grpSp>
        <p:nvGrpSpPr>
          <p:cNvPr id="21" name="Group 20">
            <a:extLst>
              <a:ext uri="{FF2B5EF4-FFF2-40B4-BE49-F238E27FC236}">
                <a16:creationId xmlns:a16="http://schemas.microsoft.com/office/drawing/2014/main" id="{74AFBB35-AF6B-44F3-B5FB-2CC1A709D02B}"/>
              </a:ext>
            </a:extLst>
          </p:cNvPr>
          <p:cNvGrpSpPr/>
          <p:nvPr/>
        </p:nvGrpSpPr>
        <p:grpSpPr>
          <a:xfrm>
            <a:off x="541132" y="3699239"/>
            <a:ext cx="3870602" cy="2107055"/>
            <a:chOff x="4525460" y="4108799"/>
            <a:chExt cx="3364300" cy="2220276"/>
          </a:xfrm>
        </p:grpSpPr>
        <p:grpSp>
          <p:nvGrpSpPr>
            <p:cNvPr id="22" name="Group 21">
              <a:extLst>
                <a:ext uri="{FF2B5EF4-FFF2-40B4-BE49-F238E27FC236}">
                  <a16:creationId xmlns:a16="http://schemas.microsoft.com/office/drawing/2014/main" id="{7AEAE371-3123-4484-A494-7CF6E5BE1BF7}"/>
                </a:ext>
              </a:extLst>
            </p:cNvPr>
            <p:cNvGrpSpPr/>
            <p:nvPr/>
          </p:nvGrpSpPr>
          <p:grpSpPr>
            <a:xfrm>
              <a:off x="4525460" y="4108799"/>
              <a:ext cx="3364300" cy="2220276"/>
              <a:chOff x="4479297" y="4126245"/>
              <a:chExt cx="3364300" cy="2220276"/>
            </a:xfrm>
          </p:grpSpPr>
          <p:pic>
            <p:nvPicPr>
              <p:cNvPr id="24" name="PA_库_图片 27">
                <a:extLst>
                  <a:ext uri="{FF2B5EF4-FFF2-40B4-BE49-F238E27FC236}">
                    <a16:creationId xmlns:a16="http://schemas.microsoft.com/office/drawing/2014/main" id="{888079E4-EDED-400F-9EBD-393A26CDB65A}"/>
                  </a:ext>
                </a:extLst>
              </p:cNvPr>
              <p:cNvPicPr>
                <a:picLocks noChangeAspect="1"/>
              </p:cNvPicPr>
              <p:nvPr>
                <p:custDataLst>
                  <p:tags r:id="rId1"/>
                </p:custDataLst>
              </p:nvPr>
            </p:nvPicPr>
            <p:blipFill rotWithShape="1">
              <a:blip r:embed="rId4" cstate="print">
                <a:extLst>
                  <a:ext uri="{28A0092B-C50C-407E-A947-70E740481C1C}">
                    <a14:useLocalDpi xmlns:a14="http://schemas.microsoft.com/office/drawing/2010/main" val="0"/>
                  </a:ext>
                </a:extLst>
              </a:blip>
              <a:srcRect/>
              <a:stretch>
                <a:fillRect/>
              </a:stretch>
            </p:blipFill>
            <p:spPr>
              <a:xfrm rot="5174318">
                <a:off x="5156669" y="3659594"/>
                <a:ext cx="2009555" cy="3364300"/>
              </a:xfrm>
              <a:prstGeom prst="rect">
                <a:avLst/>
              </a:prstGeom>
            </p:spPr>
          </p:pic>
          <p:sp>
            <p:nvSpPr>
              <p:cNvPr id="25" name="Rectangle 24">
                <a:extLst>
                  <a:ext uri="{FF2B5EF4-FFF2-40B4-BE49-F238E27FC236}">
                    <a16:creationId xmlns:a16="http://schemas.microsoft.com/office/drawing/2014/main" id="{815DB355-579C-4D04-BC2A-4804F77BFA17}"/>
                  </a:ext>
                </a:extLst>
              </p:cNvPr>
              <p:cNvSpPr/>
              <p:nvPr/>
            </p:nvSpPr>
            <p:spPr>
              <a:xfrm>
                <a:off x="5551490" y="4126245"/>
                <a:ext cx="151035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 </a:t>
                </a:r>
                <a:r>
                  <a:rPr kumimoji="0" lang="en-US" altLang="en-US" sz="1600" b="1" i="0" u="none" strike="noStrike" kern="1200" cap="none" spc="0" normalizeH="0" baseline="0" noProof="0" dirty="0">
                    <a:ln>
                      <a:noFill/>
                    </a:ln>
                    <a:solidFill>
                      <a:srgbClr val="FF0000"/>
                    </a:solidFill>
                    <a:effectLst/>
                    <a:uLnTx/>
                    <a:uFillTx/>
                    <a:latin typeface="SVN-Vanilla Daisy Pro" panose="00000500000000000000" pitchFamily="2" charset="0"/>
                    <a:ea typeface="+mn-ea"/>
                    <a:cs typeface="Times New Roman" pitchFamily="18" charset="0"/>
                  </a:rPr>
                  <a:t>CÔ TUYẾT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0000"/>
                    </a:solidFill>
                    <a:effectLst/>
                    <a:uLnTx/>
                    <a:uFillTx/>
                    <a:latin typeface="SVN-Vanilla Daisy Pro" panose="00000500000000000000" pitchFamily="2" charset="0"/>
                    <a:ea typeface="+mn-ea"/>
                    <a:cs typeface="Times New Roman" pitchFamily="18" charset="0"/>
                  </a:rPr>
                  <a:t>THCS TÔ HIỆU</a:t>
                </a:r>
                <a:endParaRPr kumimoji="0" lang="en-US" sz="1600" b="0" i="0" u="none" strike="noStrike" kern="1200" cap="none" spc="0" normalizeH="0" baseline="0" noProof="0" dirty="0">
                  <a:ln>
                    <a:noFill/>
                  </a:ln>
                  <a:solidFill>
                    <a:srgbClr val="5F5F5F"/>
                  </a:solidFill>
                  <a:effectLst/>
                  <a:uLnTx/>
                  <a:uFillTx/>
                  <a:latin typeface="SVN-Vanilla Daisy Pro" panose="00000500000000000000" pitchFamily="2" charset="0"/>
                  <a:ea typeface="+mn-ea"/>
                  <a:cs typeface="+mn-cs"/>
                </a:endParaRPr>
              </a:p>
            </p:txBody>
          </p:sp>
        </p:grpSp>
        <p:pic>
          <p:nvPicPr>
            <p:cNvPr id="23" name="Picture 22">
              <a:extLst>
                <a:ext uri="{FF2B5EF4-FFF2-40B4-BE49-F238E27FC236}">
                  <a16:creationId xmlns:a16="http://schemas.microsoft.com/office/drawing/2014/main" id="{FD78E1EF-AD26-4F22-8176-EEE7949FB5B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backgroundMark x1="16719" y1="37632" x2="8906" y2="51583"/>
                          <a14:backgroundMark x1="17578" y1="36577" x2="26563" y2="27784"/>
                          <a14:backgroundMark x1="27969" y1="29426" x2="39141" y2="35756"/>
                          <a14:backgroundMark x1="76797" y1="12661" x2="75938" y2="80539"/>
                        </a14:backgroundRemoval>
                      </a14:imgEffect>
                    </a14:imgLayer>
                  </a14:imgProps>
                </a:ext>
              </a:extLst>
            </a:blip>
            <a:stretch>
              <a:fillRect/>
            </a:stretch>
          </p:blipFill>
          <p:spPr>
            <a:xfrm>
              <a:off x="4755644" y="4705586"/>
              <a:ext cx="2420357" cy="1599842"/>
            </a:xfrm>
            <a:prstGeom prst="rect">
              <a:avLst/>
            </a:prstGeom>
          </p:spPr>
        </p:pic>
      </p:grpSp>
      <p:pic>
        <p:nvPicPr>
          <p:cNvPr id="3" name="Picture 2">
            <a:extLst>
              <a:ext uri="{FF2B5EF4-FFF2-40B4-BE49-F238E27FC236}">
                <a16:creationId xmlns:a16="http://schemas.microsoft.com/office/drawing/2014/main" id="{081B4510-49D8-AC7F-F123-FFD5CD2331AA}"/>
              </a:ext>
            </a:extLst>
          </p:cNvPr>
          <p:cNvPicPr>
            <a:picLocks noChangeAspect="1"/>
          </p:cNvPicPr>
          <p:nvPr/>
        </p:nvPicPr>
        <p:blipFill>
          <a:blip r:embed="rId7"/>
          <a:stretch>
            <a:fillRect/>
          </a:stretch>
        </p:blipFill>
        <p:spPr>
          <a:xfrm>
            <a:off x="-74983" y="98276"/>
            <a:ext cx="11997968" cy="2280102"/>
          </a:xfrm>
          <a:prstGeom prst="rect">
            <a:avLst/>
          </a:prstGeom>
        </p:spPr>
      </p:pic>
      <p:pic>
        <p:nvPicPr>
          <p:cNvPr id="9" name="Picture 8">
            <a:extLst>
              <a:ext uri="{FF2B5EF4-FFF2-40B4-BE49-F238E27FC236}">
                <a16:creationId xmlns:a16="http://schemas.microsoft.com/office/drawing/2014/main" id="{98B9F25E-BA35-D70E-217C-3E0252A35C54}"/>
              </a:ext>
            </a:extLst>
          </p:cNvPr>
          <p:cNvPicPr>
            <a:picLocks noChangeAspect="1"/>
          </p:cNvPicPr>
          <p:nvPr/>
        </p:nvPicPr>
        <p:blipFill>
          <a:blip r:embed="rId8"/>
          <a:stretch>
            <a:fillRect/>
          </a:stretch>
        </p:blipFill>
        <p:spPr>
          <a:xfrm>
            <a:off x="5024116" y="2187724"/>
            <a:ext cx="6898870" cy="4572000"/>
          </a:xfrm>
          <a:prstGeom prst="rect">
            <a:avLst/>
          </a:prstGeom>
        </p:spPr>
      </p:pic>
    </p:spTree>
    <p:extLst>
      <p:ext uri="{BB962C8B-B14F-4D97-AF65-F5344CB8AC3E}">
        <p14:creationId xmlns:p14="http://schemas.microsoft.com/office/powerpoint/2010/main" val="6246366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 name="Picture 232">
            <a:extLst>
              <a:ext uri="{FF2B5EF4-FFF2-40B4-BE49-F238E27FC236}">
                <a16:creationId xmlns:a16="http://schemas.microsoft.com/office/drawing/2014/main" id="{A3069461-560C-4783-87E4-ABE516ADE0FF}"/>
              </a:ext>
            </a:extLst>
          </p:cNvPr>
          <p:cNvPicPr>
            <a:picLocks noChangeAspect="1"/>
          </p:cNvPicPr>
          <p:nvPr/>
        </p:nvPicPr>
        <p:blipFill>
          <a:blip r:embed="rId2"/>
          <a:stretch>
            <a:fillRect/>
          </a:stretch>
        </p:blipFill>
        <p:spPr>
          <a:xfrm>
            <a:off x="108593" y="35248"/>
            <a:ext cx="12192000" cy="6857999"/>
          </a:xfrm>
          <a:prstGeom prst="rect">
            <a:avLst/>
          </a:prstGeom>
        </p:spPr>
      </p:pic>
      <p:pic>
        <p:nvPicPr>
          <p:cNvPr id="2" name="图片 6">
            <a:extLst>
              <a:ext uri="{FF2B5EF4-FFF2-40B4-BE49-F238E27FC236}">
                <a16:creationId xmlns:a16="http://schemas.microsoft.com/office/drawing/2014/main" id="{FB6E761C-C8D6-4D13-BAE7-1C1FF426AB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691" y="3544624"/>
            <a:ext cx="3188719" cy="3540319"/>
          </a:xfrm>
          <a:prstGeom prst="rect">
            <a:avLst/>
          </a:prstGeom>
        </p:spPr>
      </p:pic>
      <p:pic>
        <p:nvPicPr>
          <p:cNvPr id="3" name="图片 11">
            <a:extLst>
              <a:ext uri="{FF2B5EF4-FFF2-40B4-BE49-F238E27FC236}">
                <a16:creationId xmlns:a16="http://schemas.microsoft.com/office/drawing/2014/main" id="{FFE99B26-B51D-4F7B-8B21-28D0AC9C0B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44536" y="5359529"/>
            <a:ext cx="2869752" cy="1711901"/>
          </a:xfrm>
          <a:prstGeom prst="rect">
            <a:avLst/>
          </a:prstGeom>
        </p:spPr>
      </p:pic>
      <p:pic>
        <p:nvPicPr>
          <p:cNvPr id="4" name="Picture 2">
            <a:extLst>
              <a:ext uri="{FF2B5EF4-FFF2-40B4-BE49-F238E27FC236}">
                <a16:creationId xmlns:a16="http://schemas.microsoft.com/office/drawing/2014/main" id="{C57CB3B7-A31F-4C67-B588-B30ACA6FE68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494" y="213431"/>
            <a:ext cx="1695058" cy="2156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图片 2">
            <a:extLst>
              <a:ext uri="{FF2B5EF4-FFF2-40B4-BE49-F238E27FC236}">
                <a16:creationId xmlns:a16="http://schemas.microsoft.com/office/drawing/2014/main" id="{011E1504-3C29-4E22-BF62-C8AC9D85993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44590" y="264255"/>
            <a:ext cx="1694696" cy="2161906"/>
          </a:xfrm>
          <a:prstGeom prst="rect">
            <a:avLst/>
          </a:prstGeom>
        </p:spPr>
      </p:pic>
      <p:grpSp>
        <p:nvGrpSpPr>
          <p:cNvPr id="7" name="组合 135">
            <a:extLst>
              <a:ext uri="{FF2B5EF4-FFF2-40B4-BE49-F238E27FC236}">
                <a16:creationId xmlns:a16="http://schemas.microsoft.com/office/drawing/2014/main" id="{D58AED1F-ABF0-45D8-9A7E-839BE7D8990D}"/>
              </a:ext>
            </a:extLst>
          </p:cNvPr>
          <p:cNvGrpSpPr/>
          <p:nvPr/>
        </p:nvGrpSpPr>
        <p:grpSpPr>
          <a:xfrm>
            <a:off x="822377" y="1025437"/>
            <a:ext cx="5347597" cy="3844335"/>
            <a:chOff x="3246438" y="1068388"/>
            <a:chExt cx="5711825" cy="4678363"/>
          </a:xfrm>
          <a:solidFill>
            <a:schemeClr val="tx1"/>
          </a:solidFill>
        </p:grpSpPr>
        <p:sp>
          <p:nvSpPr>
            <p:cNvPr id="9" name="Freeform 5">
              <a:extLst>
                <a:ext uri="{FF2B5EF4-FFF2-40B4-BE49-F238E27FC236}">
                  <a16:creationId xmlns:a16="http://schemas.microsoft.com/office/drawing/2014/main" id="{2FBD4893-B88F-4FBC-BD03-0254E284235F}"/>
                </a:ext>
              </a:extLst>
            </p:cNvPr>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0" name="Freeform 6">
              <a:extLst>
                <a:ext uri="{FF2B5EF4-FFF2-40B4-BE49-F238E27FC236}">
                  <a16:creationId xmlns:a16="http://schemas.microsoft.com/office/drawing/2014/main" id="{D4EB34A4-A035-404A-B799-4CCDE9F07F69}"/>
                </a:ext>
              </a:extLst>
            </p:cNvPr>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1" name="Freeform 7">
              <a:extLst>
                <a:ext uri="{FF2B5EF4-FFF2-40B4-BE49-F238E27FC236}">
                  <a16:creationId xmlns:a16="http://schemas.microsoft.com/office/drawing/2014/main" id="{72C4CA55-130E-4123-8B78-6588168C47FC}"/>
                </a:ext>
              </a:extLst>
            </p:cNvPr>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2" name="Freeform 8">
              <a:extLst>
                <a:ext uri="{FF2B5EF4-FFF2-40B4-BE49-F238E27FC236}">
                  <a16:creationId xmlns:a16="http://schemas.microsoft.com/office/drawing/2014/main" id="{A28C9912-2B57-4F8E-899C-E4FD9C7BD1F5}"/>
                </a:ext>
              </a:extLst>
            </p:cNvPr>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3" name="Freeform 9">
              <a:extLst>
                <a:ext uri="{FF2B5EF4-FFF2-40B4-BE49-F238E27FC236}">
                  <a16:creationId xmlns:a16="http://schemas.microsoft.com/office/drawing/2014/main" id="{D1EF031C-073B-4CEF-A06F-2BFE289DC182}"/>
                </a:ext>
              </a:extLst>
            </p:cNvPr>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4" name="Freeform 10">
              <a:extLst>
                <a:ext uri="{FF2B5EF4-FFF2-40B4-BE49-F238E27FC236}">
                  <a16:creationId xmlns:a16="http://schemas.microsoft.com/office/drawing/2014/main" id="{EA57F0DF-82AF-42A0-8BF2-38A854DA78BF}"/>
                </a:ext>
              </a:extLst>
            </p:cNvPr>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5" name="Freeform 11">
              <a:extLst>
                <a:ext uri="{FF2B5EF4-FFF2-40B4-BE49-F238E27FC236}">
                  <a16:creationId xmlns:a16="http://schemas.microsoft.com/office/drawing/2014/main" id="{85528011-66C8-4818-905B-A5119A0B998B}"/>
                </a:ext>
              </a:extLst>
            </p:cNvPr>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grpSp>
          <p:nvGrpSpPr>
            <p:cNvPr id="16" name="组合 143">
              <a:extLst>
                <a:ext uri="{FF2B5EF4-FFF2-40B4-BE49-F238E27FC236}">
                  <a16:creationId xmlns:a16="http://schemas.microsoft.com/office/drawing/2014/main" id="{11BF4EF0-1B05-417E-9563-07561244CB09}"/>
                </a:ext>
              </a:extLst>
            </p:cNvPr>
            <p:cNvGrpSpPr/>
            <p:nvPr/>
          </p:nvGrpSpPr>
          <p:grpSpPr>
            <a:xfrm>
              <a:off x="3517901" y="1225551"/>
              <a:ext cx="5260975" cy="4090987"/>
              <a:chOff x="3517901" y="1225551"/>
              <a:chExt cx="5260975" cy="4090987"/>
            </a:xfrm>
            <a:grpFill/>
          </p:grpSpPr>
          <p:sp>
            <p:nvSpPr>
              <p:cNvPr id="17" name="Freeform 12">
                <a:extLst>
                  <a:ext uri="{FF2B5EF4-FFF2-40B4-BE49-F238E27FC236}">
                    <a16:creationId xmlns:a16="http://schemas.microsoft.com/office/drawing/2014/main" id="{078A2F5E-DDEF-4ED9-8CEE-E6D8A2EA2912}"/>
                  </a:ext>
                </a:extLst>
              </p:cNvPr>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8" name="Freeform 13">
                <a:extLst>
                  <a:ext uri="{FF2B5EF4-FFF2-40B4-BE49-F238E27FC236}">
                    <a16:creationId xmlns:a16="http://schemas.microsoft.com/office/drawing/2014/main" id="{2C153CBA-C459-4691-9A24-566F8B93692B}"/>
                  </a:ext>
                </a:extLst>
              </p:cNvPr>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9" name="Freeform 14">
                <a:extLst>
                  <a:ext uri="{FF2B5EF4-FFF2-40B4-BE49-F238E27FC236}">
                    <a16:creationId xmlns:a16="http://schemas.microsoft.com/office/drawing/2014/main" id="{DF8BD1EE-340A-48FA-8E6F-A96CC67B7DFA}"/>
                  </a:ext>
                </a:extLst>
              </p:cNvPr>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20" name="Freeform 15">
                <a:extLst>
                  <a:ext uri="{FF2B5EF4-FFF2-40B4-BE49-F238E27FC236}">
                    <a16:creationId xmlns:a16="http://schemas.microsoft.com/office/drawing/2014/main" id="{8507A91A-E4A8-4490-B57F-FA838B66CE63}"/>
                  </a:ext>
                </a:extLst>
              </p:cNvPr>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21" name="Freeform 16">
                <a:extLst>
                  <a:ext uri="{FF2B5EF4-FFF2-40B4-BE49-F238E27FC236}">
                    <a16:creationId xmlns:a16="http://schemas.microsoft.com/office/drawing/2014/main" id="{C70852DC-F006-4DC0-B237-6F210206F90F}"/>
                  </a:ext>
                </a:extLst>
              </p:cNvPr>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22" name="Freeform 17">
                <a:extLst>
                  <a:ext uri="{FF2B5EF4-FFF2-40B4-BE49-F238E27FC236}">
                    <a16:creationId xmlns:a16="http://schemas.microsoft.com/office/drawing/2014/main" id="{95FF7DF2-0A5B-49A4-A849-C73B5133BC57}"/>
                  </a:ext>
                </a:extLst>
              </p:cNvPr>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23" name="Freeform 18">
                <a:extLst>
                  <a:ext uri="{FF2B5EF4-FFF2-40B4-BE49-F238E27FC236}">
                    <a16:creationId xmlns:a16="http://schemas.microsoft.com/office/drawing/2014/main" id="{9B65670F-5131-4554-904D-000E1C3DDBA0}"/>
                  </a:ext>
                </a:extLst>
              </p:cNvPr>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24" name="Freeform 19">
                <a:extLst>
                  <a:ext uri="{FF2B5EF4-FFF2-40B4-BE49-F238E27FC236}">
                    <a16:creationId xmlns:a16="http://schemas.microsoft.com/office/drawing/2014/main" id="{08D22F81-B21D-4282-A456-82C4DF2A2414}"/>
                  </a:ext>
                </a:extLst>
              </p:cNvPr>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25" name="Freeform 20">
                <a:extLst>
                  <a:ext uri="{FF2B5EF4-FFF2-40B4-BE49-F238E27FC236}">
                    <a16:creationId xmlns:a16="http://schemas.microsoft.com/office/drawing/2014/main" id="{ECF0E66D-ACED-47C4-BFDA-CE90499A7C07}"/>
                  </a:ext>
                </a:extLst>
              </p:cNvPr>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26" name="Freeform 21">
                <a:extLst>
                  <a:ext uri="{FF2B5EF4-FFF2-40B4-BE49-F238E27FC236}">
                    <a16:creationId xmlns:a16="http://schemas.microsoft.com/office/drawing/2014/main" id="{102F4BF2-A344-400F-985E-84A23364F0BE}"/>
                  </a:ext>
                </a:extLst>
              </p:cNvPr>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27" name="Freeform 22">
                <a:extLst>
                  <a:ext uri="{FF2B5EF4-FFF2-40B4-BE49-F238E27FC236}">
                    <a16:creationId xmlns:a16="http://schemas.microsoft.com/office/drawing/2014/main" id="{9D460B84-51DF-4FD8-BB46-A781506F8DDA}"/>
                  </a:ext>
                </a:extLst>
              </p:cNvPr>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28" name="Freeform 23">
                <a:extLst>
                  <a:ext uri="{FF2B5EF4-FFF2-40B4-BE49-F238E27FC236}">
                    <a16:creationId xmlns:a16="http://schemas.microsoft.com/office/drawing/2014/main" id="{5C14206F-BDF1-45E4-BD48-FF34C9871B8E}"/>
                  </a:ext>
                </a:extLst>
              </p:cNvPr>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29" name="Freeform 24">
                <a:extLst>
                  <a:ext uri="{FF2B5EF4-FFF2-40B4-BE49-F238E27FC236}">
                    <a16:creationId xmlns:a16="http://schemas.microsoft.com/office/drawing/2014/main" id="{507B968D-20D0-4516-89A9-DC4415AE8B3F}"/>
                  </a:ext>
                </a:extLst>
              </p:cNvPr>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30" name="Freeform 25">
                <a:extLst>
                  <a:ext uri="{FF2B5EF4-FFF2-40B4-BE49-F238E27FC236}">
                    <a16:creationId xmlns:a16="http://schemas.microsoft.com/office/drawing/2014/main" id="{0D362F8F-453F-4FA2-ABC9-CCB92CFF9645}"/>
                  </a:ext>
                </a:extLst>
              </p:cNvPr>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31" name="Freeform 26">
                <a:extLst>
                  <a:ext uri="{FF2B5EF4-FFF2-40B4-BE49-F238E27FC236}">
                    <a16:creationId xmlns:a16="http://schemas.microsoft.com/office/drawing/2014/main" id="{7BF0C9C7-C262-4992-B6D3-9631F6081820}"/>
                  </a:ext>
                </a:extLst>
              </p:cNvPr>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32" name="Freeform 27">
                <a:extLst>
                  <a:ext uri="{FF2B5EF4-FFF2-40B4-BE49-F238E27FC236}">
                    <a16:creationId xmlns:a16="http://schemas.microsoft.com/office/drawing/2014/main" id="{8876E981-D179-44BA-B61D-36004548C27E}"/>
                  </a:ext>
                </a:extLst>
              </p:cNvPr>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33" name="Freeform 28">
                <a:extLst>
                  <a:ext uri="{FF2B5EF4-FFF2-40B4-BE49-F238E27FC236}">
                    <a16:creationId xmlns:a16="http://schemas.microsoft.com/office/drawing/2014/main" id="{77C5A5ED-995B-42F6-B616-4B53BCE2D2A2}"/>
                  </a:ext>
                </a:extLst>
              </p:cNvPr>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34" name="Freeform 29">
                <a:extLst>
                  <a:ext uri="{FF2B5EF4-FFF2-40B4-BE49-F238E27FC236}">
                    <a16:creationId xmlns:a16="http://schemas.microsoft.com/office/drawing/2014/main" id="{8730ABBD-359A-470F-A3F3-24B73819BA3B}"/>
                  </a:ext>
                </a:extLst>
              </p:cNvPr>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35" name="Freeform 30">
                <a:extLst>
                  <a:ext uri="{FF2B5EF4-FFF2-40B4-BE49-F238E27FC236}">
                    <a16:creationId xmlns:a16="http://schemas.microsoft.com/office/drawing/2014/main" id="{7748A976-902F-49DE-9572-926959E28644}"/>
                  </a:ext>
                </a:extLst>
              </p:cNvPr>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36" name="Freeform 31">
                <a:extLst>
                  <a:ext uri="{FF2B5EF4-FFF2-40B4-BE49-F238E27FC236}">
                    <a16:creationId xmlns:a16="http://schemas.microsoft.com/office/drawing/2014/main" id="{47827897-CAC0-4E5E-A3D8-2831F1F43CAF}"/>
                  </a:ext>
                </a:extLst>
              </p:cNvPr>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37" name="Freeform 32">
                <a:extLst>
                  <a:ext uri="{FF2B5EF4-FFF2-40B4-BE49-F238E27FC236}">
                    <a16:creationId xmlns:a16="http://schemas.microsoft.com/office/drawing/2014/main" id="{E773F939-CB07-4596-9FDD-B9238A8E055C}"/>
                  </a:ext>
                </a:extLst>
              </p:cNvPr>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38" name="Freeform 33">
                <a:extLst>
                  <a:ext uri="{FF2B5EF4-FFF2-40B4-BE49-F238E27FC236}">
                    <a16:creationId xmlns:a16="http://schemas.microsoft.com/office/drawing/2014/main" id="{D3FF9045-86AC-42C3-AC0C-808A19F00B9D}"/>
                  </a:ext>
                </a:extLst>
              </p:cNvPr>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39" name="Freeform 34">
                <a:extLst>
                  <a:ext uri="{FF2B5EF4-FFF2-40B4-BE49-F238E27FC236}">
                    <a16:creationId xmlns:a16="http://schemas.microsoft.com/office/drawing/2014/main" id="{4810AD40-77E8-4C96-955D-A8AC4897FEF8}"/>
                  </a:ext>
                </a:extLst>
              </p:cNvPr>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40" name="Freeform 35">
                <a:extLst>
                  <a:ext uri="{FF2B5EF4-FFF2-40B4-BE49-F238E27FC236}">
                    <a16:creationId xmlns:a16="http://schemas.microsoft.com/office/drawing/2014/main" id="{F62D7822-0794-42AB-BC1B-1B79FAA3D11D}"/>
                  </a:ext>
                </a:extLst>
              </p:cNvPr>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41" name="Freeform 36">
                <a:extLst>
                  <a:ext uri="{FF2B5EF4-FFF2-40B4-BE49-F238E27FC236}">
                    <a16:creationId xmlns:a16="http://schemas.microsoft.com/office/drawing/2014/main" id="{74C67D56-3290-4233-B7D4-80AB3549D85D}"/>
                  </a:ext>
                </a:extLst>
              </p:cNvPr>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42" name="Freeform 37">
                <a:extLst>
                  <a:ext uri="{FF2B5EF4-FFF2-40B4-BE49-F238E27FC236}">
                    <a16:creationId xmlns:a16="http://schemas.microsoft.com/office/drawing/2014/main" id="{B08A9991-16D5-4310-8175-32877E073FD3}"/>
                  </a:ext>
                </a:extLst>
              </p:cNvPr>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43" name="Freeform 38">
                <a:extLst>
                  <a:ext uri="{FF2B5EF4-FFF2-40B4-BE49-F238E27FC236}">
                    <a16:creationId xmlns:a16="http://schemas.microsoft.com/office/drawing/2014/main" id="{4AAA0EEE-06B0-4EAC-A16A-26D01F993B4D}"/>
                  </a:ext>
                </a:extLst>
              </p:cNvPr>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44" name="Freeform 39">
                <a:extLst>
                  <a:ext uri="{FF2B5EF4-FFF2-40B4-BE49-F238E27FC236}">
                    <a16:creationId xmlns:a16="http://schemas.microsoft.com/office/drawing/2014/main" id="{0E610C5D-2436-4FA4-B7E9-5374807435B6}"/>
                  </a:ext>
                </a:extLst>
              </p:cNvPr>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45" name="Freeform 40">
                <a:extLst>
                  <a:ext uri="{FF2B5EF4-FFF2-40B4-BE49-F238E27FC236}">
                    <a16:creationId xmlns:a16="http://schemas.microsoft.com/office/drawing/2014/main" id="{23A96C75-3B18-49D5-9ED8-3A423B50DC88}"/>
                  </a:ext>
                </a:extLst>
              </p:cNvPr>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46" name="Freeform 41">
                <a:extLst>
                  <a:ext uri="{FF2B5EF4-FFF2-40B4-BE49-F238E27FC236}">
                    <a16:creationId xmlns:a16="http://schemas.microsoft.com/office/drawing/2014/main" id="{740E3DD9-1D2C-45E7-8926-B69EBDD78E9F}"/>
                  </a:ext>
                </a:extLst>
              </p:cNvPr>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47" name="Freeform 42">
                <a:extLst>
                  <a:ext uri="{FF2B5EF4-FFF2-40B4-BE49-F238E27FC236}">
                    <a16:creationId xmlns:a16="http://schemas.microsoft.com/office/drawing/2014/main" id="{720AE166-A88B-42C0-B870-AC61CA4C00AE}"/>
                  </a:ext>
                </a:extLst>
              </p:cNvPr>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48" name="Freeform 43">
                <a:extLst>
                  <a:ext uri="{FF2B5EF4-FFF2-40B4-BE49-F238E27FC236}">
                    <a16:creationId xmlns:a16="http://schemas.microsoft.com/office/drawing/2014/main" id="{D239EE26-C665-4D57-B02D-D5F2D9A1BBA7}"/>
                  </a:ext>
                </a:extLst>
              </p:cNvPr>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49" name="Freeform 44">
                <a:extLst>
                  <a:ext uri="{FF2B5EF4-FFF2-40B4-BE49-F238E27FC236}">
                    <a16:creationId xmlns:a16="http://schemas.microsoft.com/office/drawing/2014/main" id="{5E431BA4-5FA5-42DD-877F-B8D56B2496CC}"/>
                  </a:ext>
                </a:extLst>
              </p:cNvPr>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50" name="Freeform 45">
                <a:extLst>
                  <a:ext uri="{FF2B5EF4-FFF2-40B4-BE49-F238E27FC236}">
                    <a16:creationId xmlns:a16="http://schemas.microsoft.com/office/drawing/2014/main" id="{E30B3B95-3C44-42DB-B2C1-7B09F705DBF7}"/>
                  </a:ext>
                </a:extLst>
              </p:cNvPr>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51" name="Freeform 46">
                <a:extLst>
                  <a:ext uri="{FF2B5EF4-FFF2-40B4-BE49-F238E27FC236}">
                    <a16:creationId xmlns:a16="http://schemas.microsoft.com/office/drawing/2014/main" id="{D367A7FF-8C78-4355-A197-4117A3B21E74}"/>
                  </a:ext>
                </a:extLst>
              </p:cNvPr>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52" name="Freeform 47">
                <a:extLst>
                  <a:ext uri="{FF2B5EF4-FFF2-40B4-BE49-F238E27FC236}">
                    <a16:creationId xmlns:a16="http://schemas.microsoft.com/office/drawing/2014/main" id="{C1BFD2A0-ECA2-4438-9162-3A6E2B9E91D0}"/>
                  </a:ext>
                </a:extLst>
              </p:cNvPr>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53" name="Freeform 48">
                <a:extLst>
                  <a:ext uri="{FF2B5EF4-FFF2-40B4-BE49-F238E27FC236}">
                    <a16:creationId xmlns:a16="http://schemas.microsoft.com/office/drawing/2014/main" id="{A613BF4C-321C-45DF-AD04-74ACAF334416}"/>
                  </a:ext>
                </a:extLst>
              </p:cNvPr>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54" name="Freeform 49">
                <a:extLst>
                  <a:ext uri="{FF2B5EF4-FFF2-40B4-BE49-F238E27FC236}">
                    <a16:creationId xmlns:a16="http://schemas.microsoft.com/office/drawing/2014/main" id="{371393D0-2847-4F8D-8B0F-A6CAFCD4001D}"/>
                  </a:ext>
                </a:extLst>
              </p:cNvPr>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55" name="Freeform 50">
                <a:extLst>
                  <a:ext uri="{FF2B5EF4-FFF2-40B4-BE49-F238E27FC236}">
                    <a16:creationId xmlns:a16="http://schemas.microsoft.com/office/drawing/2014/main" id="{13B9E13F-C245-43E2-BB6B-58D2AA62A314}"/>
                  </a:ext>
                </a:extLst>
              </p:cNvPr>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56" name="Freeform 51">
                <a:extLst>
                  <a:ext uri="{FF2B5EF4-FFF2-40B4-BE49-F238E27FC236}">
                    <a16:creationId xmlns:a16="http://schemas.microsoft.com/office/drawing/2014/main" id="{CD2E4A88-2213-4213-B091-0F9023152C4F}"/>
                  </a:ext>
                </a:extLst>
              </p:cNvPr>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57" name="Freeform 52">
                <a:extLst>
                  <a:ext uri="{FF2B5EF4-FFF2-40B4-BE49-F238E27FC236}">
                    <a16:creationId xmlns:a16="http://schemas.microsoft.com/office/drawing/2014/main" id="{37D4605B-835C-4A96-AC84-92734A6ACF1D}"/>
                  </a:ext>
                </a:extLst>
              </p:cNvPr>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58" name="Freeform 53">
                <a:extLst>
                  <a:ext uri="{FF2B5EF4-FFF2-40B4-BE49-F238E27FC236}">
                    <a16:creationId xmlns:a16="http://schemas.microsoft.com/office/drawing/2014/main" id="{2332D1D1-627B-4ABF-9A4D-D844C0AB1E9D}"/>
                  </a:ext>
                </a:extLst>
              </p:cNvPr>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59" name="Freeform 54">
                <a:extLst>
                  <a:ext uri="{FF2B5EF4-FFF2-40B4-BE49-F238E27FC236}">
                    <a16:creationId xmlns:a16="http://schemas.microsoft.com/office/drawing/2014/main" id="{DFC98597-F6F8-413B-873B-0582015BF1E6}"/>
                  </a:ext>
                </a:extLst>
              </p:cNvPr>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60" name="Freeform 55">
                <a:extLst>
                  <a:ext uri="{FF2B5EF4-FFF2-40B4-BE49-F238E27FC236}">
                    <a16:creationId xmlns:a16="http://schemas.microsoft.com/office/drawing/2014/main" id="{AEACEEE6-A713-4806-A186-C865F4748B18}"/>
                  </a:ext>
                </a:extLst>
              </p:cNvPr>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61" name="Freeform 56">
                <a:extLst>
                  <a:ext uri="{FF2B5EF4-FFF2-40B4-BE49-F238E27FC236}">
                    <a16:creationId xmlns:a16="http://schemas.microsoft.com/office/drawing/2014/main" id="{D0BE59FC-6B1D-499D-8CC1-8801320C0E4D}"/>
                  </a:ext>
                </a:extLst>
              </p:cNvPr>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62" name="Freeform 57">
                <a:extLst>
                  <a:ext uri="{FF2B5EF4-FFF2-40B4-BE49-F238E27FC236}">
                    <a16:creationId xmlns:a16="http://schemas.microsoft.com/office/drawing/2014/main" id="{3389736A-83C4-41B8-A3E5-8F3B8EC0E882}"/>
                  </a:ext>
                </a:extLst>
              </p:cNvPr>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63" name="Freeform 58">
                <a:extLst>
                  <a:ext uri="{FF2B5EF4-FFF2-40B4-BE49-F238E27FC236}">
                    <a16:creationId xmlns:a16="http://schemas.microsoft.com/office/drawing/2014/main" id="{10FFE8F2-0A7D-45BD-B850-EFF5D7314C91}"/>
                  </a:ext>
                </a:extLst>
              </p:cNvPr>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64" name="Freeform 59">
                <a:extLst>
                  <a:ext uri="{FF2B5EF4-FFF2-40B4-BE49-F238E27FC236}">
                    <a16:creationId xmlns:a16="http://schemas.microsoft.com/office/drawing/2014/main" id="{76F9DE01-0CB1-4233-ACF8-7C194D3373C5}"/>
                  </a:ext>
                </a:extLst>
              </p:cNvPr>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65" name="Freeform 60">
                <a:extLst>
                  <a:ext uri="{FF2B5EF4-FFF2-40B4-BE49-F238E27FC236}">
                    <a16:creationId xmlns:a16="http://schemas.microsoft.com/office/drawing/2014/main" id="{E1ADEA28-A5A3-46E4-B784-470F380C84A8}"/>
                  </a:ext>
                </a:extLst>
              </p:cNvPr>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66" name="Freeform 61">
                <a:extLst>
                  <a:ext uri="{FF2B5EF4-FFF2-40B4-BE49-F238E27FC236}">
                    <a16:creationId xmlns:a16="http://schemas.microsoft.com/office/drawing/2014/main" id="{883E643E-FA87-4897-AB60-68E6766E3327}"/>
                  </a:ext>
                </a:extLst>
              </p:cNvPr>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67" name="Freeform 62">
                <a:extLst>
                  <a:ext uri="{FF2B5EF4-FFF2-40B4-BE49-F238E27FC236}">
                    <a16:creationId xmlns:a16="http://schemas.microsoft.com/office/drawing/2014/main" id="{AF39DB9A-25BE-4B01-BC5A-978942C02467}"/>
                  </a:ext>
                </a:extLst>
              </p:cNvPr>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68" name="Freeform 63">
                <a:extLst>
                  <a:ext uri="{FF2B5EF4-FFF2-40B4-BE49-F238E27FC236}">
                    <a16:creationId xmlns:a16="http://schemas.microsoft.com/office/drawing/2014/main" id="{39975B54-5C53-4FD1-BBE1-2CFD328F20CE}"/>
                  </a:ext>
                </a:extLst>
              </p:cNvPr>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69" name="Freeform 64">
                <a:extLst>
                  <a:ext uri="{FF2B5EF4-FFF2-40B4-BE49-F238E27FC236}">
                    <a16:creationId xmlns:a16="http://schemas.microsoft.com/office/drawing/2014/main" id="{33C9685E-20BD-4783-9FAC-AA7483338A02}"/>
                  </a:ext>
                </a:extLst>
              </p:cNvPr>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70" name="Freeform 65">
                <a:extLst>
                  <a:ext uri="{FF2B5EF4-FFF2-40B4-BE49-F238E27FC236}">
                    <a16:creationId xmlns:a16="http://schemas.microsoft.com/office/drawing/2014/main" id="{3C5F0C41-B90A-4493-B0EA-D4E5022D4AB4}"/>
                  </a:ext>
                </a:extLst>
              </p:cNvPr>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71" name="Freeform 66">
                <a:extLst>
                  <a:ext uri="{FF2B5EF4-FFF2-40B4-BE49-F238E27FC236}">
                    <a16:creationId xmlns:a16="http://schemas.microsoft.com/office/drawing/2014/main" id="{1552B270-1C03-4BEB-B9D5-4A1898C22B42}"/>
                  </a:ext>
                </a:extLst>
              </p:cNvPr>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72" name="Freeform 67">
                <a:extLst>
                  <a:ext uri="{FF2B5EF4-FFF2-40B4-BE49-F238E27FC236}">
                    <a16:creationId xmlns:a16="http://schemas.microsoft.com/office/drawing/2014/main" id="{8CA014FC-367A-41CE-99A3-C948AF287337}"/>
                  </a:ext>
                </a:extLst>
              </p:cNvPr>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73" name="Freeform 68">
                <a:extLst>
                  <a:ext uri="{FF2B5EF4-FFF2-40B4-BE49-F238E27FC236}">
                    <a16:creationId xmlns:a16="http://schemas.microsoft.com/office/drawing/2014/main" id="{E41AF02E-241D-476E-87A2-574DB8B17A43}"/>
                  </a:ext>
                </a:extLst>
              </p:cNvPr>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74" name="Freeform 69">
                <a:extLst>
                  <a:ext uri="{FF2B5EF4-FFF2-40B4-BE49-F238E27FC236}">
                    <a16:creationId xmlns:a16="http://schemas.microsoft.com/office/drawing/2014/main" id="{00CFF0C6-B4D8-4D67-A702-2FC093082BBE}"/>
                  </a:ext>
                </a:extLst>
              </p:cNvPr>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75" name="Freeform 70">
                <a:extLst>
                  <a:ext uri="{FF2B5EF4-FFF2-40B4-BE49-F238E27FC236}">
                    <a16:creationId xmlns:a16="http://schemas.microsoft.com/office/drawing/2014/main" id="{48DD892B-09D6-4017-8069-CD99A934DFE4}"/>
                  </a:ext>
                </a:extLst>
              </p:cNvPr>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76" name="Freeform 71">
                <a:extLst>
                  <a:ext uri="{FF2B5EF4-FFF2-40B4-BE49-F238E27FC236}">
                    <a16:creationId xmlns:a16="http://schemas.microsoft.com/office/drawing/2014/main" id="{16278466-0AC4-417A-A95C-A55D1F24EECA}"/>
                  </a:ext>
                </a:extLst>
              </p:cNvPr>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77" name="Freeform 72">
                <a:extLst>
                  <a:ext uri="{FF2B5EF4-FFF2-40B4-BE49-F238E27FC236}">
                    <a16:creationId xmlns:a16="http://schemas.microsoft.com/office/drawing/2014/main" id="{45BCE868-6757-4A1C-B055-14BF7947CFE0}"/>
                  </a:ext>
                </a:extLst>
              </p:cNvPr>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78" name="Freeform 73">
                <a:extLst>
                  <a:ext uri="{FF2B5EF4-FFF2-40B4-BE49-F238E27FC236}">
                    <a16:creationId xmlns:a16="http://schemas.microsoft.com/office/drawing/2014/main" id="{4715512D-2B04-4CB6-9564-89504E4B3F6C}"/>
                  </a:ext>
                </a:extLst>
              </p:cNvPr>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79" name="Freeform 74">
                <a:extLst>
                  <a:ext uri="{FF2B5EF4-FFF2-40B4-BE49-F238E27FC236}">
                    <a16:creationId xmlns:a16="http://schemas.microsoft.com/office/drawing/2014/main" id="{711A7AB7-A430-4710-8295-B0D932A26A63}"/>
                  </a:ext>
                </a:extLst>
              </p:cNvPr>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80" name="Freeform 75">
                <a:extLst>
                  <a:ext uri="{FF2B5EF4-FFF2-40B4-BE49-F238E27FC236}">
                    <a16:creationId xmlns:a16="http://schemas.microsoft.com/office/drawing/2014/main" id="{6255BAE5-6F8E-46D8-BF2E-1C070916AD56}"/>
                  </a:ext>
                </a:extLst>
              </p:cNvPr>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81" name="Freeform 76">
                <a:extLst>
                  <a:ext uri="{FF2B5EF4-FFF2-40B4-BE49-F238E27FC236}">
                    <a16:creationId xmlns:a16="http://schemas.microsoft.com/office/drawing/2014/main" id="{A45FEC60-4FF0-46EB-8EAF-37C82117C964}"/>
                  </a:ext>
                </a:extLst>
              </p:cNvPr>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82" name="Freeform 77">
                <a:extLst>
                  <a:ext uri="{FF2B5EF4-FFF2-40B4-BE49-F238E27FC236}">
                    <a16:creationId xmlns:a16="http://schemas.microsoft.com/office/drawing/2014/main" id="{EC013A5A-1403-4A69-BCE8-27253D75ADD7}"/>
                  </a:ext>
                </a:extLst>
              </p:cNvPr>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83" name="Freeform 78">
                <a:extLst>
                  <a:ext uri="{FF2B5EF4-FFF2-40B4-BE49-F238E27FC236}">
                    <a16:creationId xmlns:a16="http://schemas.microsoft.com/office/drawing/2014/main" id="{DC5CC0DD-C766-4149-9FED-22A44D357C6D}"/>
                  </a:ext>
                </a:extLst>
              </p:cNvPr>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84" name="Freeform 79">
                <a:extLst>
                  <a:ext uri="{FF2B5EF4-FFF2-40B4-BE49-F238E27FC236}">
                    <a16:creationId xmlns:a16="http://schemas.microsoft.com/office/drawing/2014/main" id="{6B173FAD-BF75-4904-8C0E-1E7F2F2481EC}"/>
                  </a:ext>
                </a:extLst>
              </p:cNvPr>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85" name="Freeform 80">
                <a:extLst>
                  <a:ext uri="{FF2B5EF4-FFF2-40B4-BE49-F238E27FC236}">
                    <a16:creationId xmlns:a16="http://schemas.microsoft.com/office/drawing/2014/main" id="{6B395EA2-ACF3-4ACE-8584-07CDF8722EFE}"/>
                  </a:ext>
                </a:extLst>
              </p:cNvPr>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86" name="Freeform 81">
                <a:extLst>
                  <a:ext uri="{FF2B5EF4-FFF2-40B4-BE49-F238E27FC236}">
                    <a16:creationId xmlns:a16="http://schemas.microsoft.com/office/drawing/2014/main" id="{5CC9C077-0EA0-4772-923C-F378EB0BFADA}"/>
                  </a:ext>
                </a:extLst>
              </p:cNvPr>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87" name="Freeform 82">
                <a:extLst>
                  <a:ext uri="{FF2B5EF4-FFF2-40B4-BE49-F238E27FC236}">
                    <a16:creationId xmlns:a16="http://schemas.microsoft.com/office/drawing/2014/main" id="{9F596560-6226-422E-8C5A-6AF41D67F860}"/>
                  </a:ext>
                </a:extLst>
              </p:cNvPr>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88" name="Freeform 83">
                <a:extLst>
                  <a:ext uri="{FF2B5EF4-FFF2-40B4-BE49-F238E27FC236}">
                    <a16:creationId xmlns:a16="http://schemas.microsoft.com/office/drawing/2014/main" id="{F23CCCC9-D0D7-40AD-8900-A0020D00E818}"/>
                  </a:ext>
                </a:extLst>
              </p:cNvPr>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89" name="Freeform 84">
                <a:extLst>
                  <a:ext uri="{FF2B5EF4-FFF2-40B4-BE49-F238E27FC236}">
                    <a16:creationId xmlns:a16="http://schemas.microsoft.com/office/drawing/2014/main" id="{EC1840F2-B0DB-47CF-B055-EFF687350676}"/>
                  </a:ext>
                </a:extLst>
              </p:cNvPr>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90" name="Freeform 85">
                <a:extLst>
                  <a:ext uri="{FF2B5EF4-FFF2-40B4-BE49-F238E27FC236}">
                    <a16:creationId xmlns:a16="http://schemas.microsoft.com/office/drawing/2014/main" id="{7E0F32F5-849E-4778-B286-7341FFE836B1}"/>
                  </a:ext>
                </a:extLst>
              </p:cNvPr>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91" name="Freeform 86">
                <a:extLst>
                  <a:ext uri="{FF2B5EF4-FFF2-40B4-BE49-F238E27FC236}">
                    <a16:creationId xmlns:a16="http://schemas.microsoft.com/office/drawing/2014/main" id="{43892C67-FC08-4A95-95AE-F7E280CEBFD9}"/>
                  </a:ext>
                </a:extLst>
              </p:cNvPr>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92" name="Freeform 87">
                <a:extLst>
                  <a:ext uri="{FF2B5EF4-FFF2-40B4-BE49-F238E27FC236}">
                    <a16:creationId xmlns:a16="http://schemas.microsoft.com/office/drawing/2014/main" id="{BC773F19-5210-4400-9550-E31E6002F662}"/>
                  </a:ext>
                </a:extLst>
              </p:cNvPr>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93" name="Freeform 88">
                <a:extLst>
                  <a:ext uri="{FF2B5EF4-FFF2-40B4-BE49-F238E27FC236}">
                    <a16:creationId xmlns:a16="http://schemas.microsoft.com/office/drawing/2014/main" id="{AD136FB3-362D-4F4D-9E4C-FF9A0793C52E}"/>
                  </a:ext>
                </a:extLst>
              </p:cNvPr>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94" name="Freeform 89">
                <a:extLst>
                  <a:ext uri="{FF2B5EF4-FFF2-40B4-BE49-F238E27FC236}">
                    <a16:creationId xmlns:a16="http://schemas.microsoft.com/office/drawing/2014/main" id="{E996F4B1-C266-4C90-B6A3-FCD5B7490943}"/>
                  </a:ext>
                </a:extLst>
              </p:cNvPr>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95" name="Freeform 90">
                <a:extLst>
                  <a:ext uri="{FF2B5EF4-FFF2-40B4-BE49-F238E27FC236}">
                    <a16:creationId xmlns:a16="http://schemas.microsoft.com/office/drawing/2014/main" id="{EB8A27F0-3E0F-4690-9326-18E62A067130}"/>
                  </a:ext>
                </a:extLst>
              </p:cNvPr>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96" name="Freeform 91">
                <a:extLst>
                  <a:ext uri="{FF2B5EF4-FFF2-40B4-BE49-F238E27FC236}">
                    <a16:creationId xmlns:a16="http://schemas.microsoft.com/office/drawing/2014/main" id="{ACF132F0-BB5B-47D1-BF32-B3053BBB1FD2}"/>
                  </a:ext>
                </a:extLst>
              </p:cNvPr>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97" name="Freeform 92">
                <a:extLst>
                  <a:ext uri="{FF2B5EF4-FFF2-40B4-BE49-F238E27FC236}">
                    <a16:creationId xmlns:a16="http://schemas.microsoft.com/office/drawing/2014/main" id="{F5960859-D2F7-46DD-8A3F-1F0611859686}"/>
                  </a:ext>
                </a:extLst>
              </p:cNvPr>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grpSp>
      </p:grpSp>
      <p:grpSp>
        <p:nvGrpSpPr>
          <p:cNvPr id="99" name="组合 225">
            <a:extLst>
              <a:ext uri="{FF2B5EF4-FFF2-40B4-BE49-F238E27FC236}">
                <a16:creationId xmlns:a16="http://schemas.microsoft.com/office/drawing/2014/main" id="{3E1C6EDD-57C8-41B1-91C8-7F0CD50A933A}"/>
              </a:ext>
            </a:extLst>
          </p:cNvPr>
          <p:cNvGrpSpPr/>
          <p:nvPr/>
        </p:nvGrpSpPr>
        <p:grpSpPr>
          <a:xfrm flipH="1">
            <a:off x="5947635" y="1599997"/>
            <a:ext cx="6570616" cy="5415707"/>
            <a:chOff x="3246438" y="1068388"/>
            <a:chExt cx="5711825" cy="4678363"/>
          </a:xfrm>
          <a:solidFill>
            <a:schemeClr val="tx1"/>
          </a:solidFill>
        </p:grpSpPr>
        <p:sp>
          <p:nvSpPr>
            <p:cNvPr id="101" name="Freeform 5">
              <a:extLst>
                <a:ext uri="{FF2B5EF4-FFF2-40B4-BE49-F238E27FC236}">
                  <a16:creationId xmlns:a16="http://schemas.microsoft.com/office/drawing/2014/main" id="{138F6791-500E-4672-9473-80AC1694AB88}"/>
                </a:ext>
              </a:extLst>
            </p:cNvPr>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02" name="Freeform 6">
              <a:extLst>
                <a:ext uri="{FF2B5EF4-FFF2-40B4-BE49-F238E27FC236}">
                  <a16:creationId xmlns:a16="http://schemas.microsoft.com/office/drawing/2014/main" id="{C8EE571C-BE94-4368-98EF-27D423DF6DB3}"/>
                </a:ext>
              </a:extLst>
            </p:cNvPr>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03" name="Freeform 7">
              <a:extLst>
                <a:ext uri="{FF2B5EF4-FFF2-40B4-BE49-F238E27FC236}">
                  <a16:creationId xmlns:a16="http://schemas.microsoft.com/office/drawing/2014/main" id="{C1AD819C-F0EC-487E-AD04-E2C3F97676B9}"/>
                </a:ext>
              </a:extLst>
            </p:cNvPr>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04" name="Freeform 8">
              <a:extLst>
                <a:ext uri="{FF2B5EF4-FFF2-40B4-BE49-F238E27FC236}">
                  <a16:creationId xmlns:a16="http://schemas.microsoft.com/office/drawing/2014/main" id="{FAB47E01-9665-455C-9CA4-FB75E51DE670}"/>
                </a:ext>
              </a:extLst>
            </p:cNvPr>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05" name="Freeform 9">
              <a:extLst>
                <a:ext uri="{FF2B5EF4-FFF2-40B4-BE49-F238E27FC236}">
                  <a16:creationId xmlns:a16="http://schemas.microsoft.com/office/drawing/2014/main" id="{732BA37F-0C87-4610-9517-3706A35D938F}"/>
                </a:ext>
              </a:extLst>
            </p:cNvPr>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06" name="Freeform 10">
              <a:extLst>
                <a:ext uri="{FF2B5EF4-FFF2-40B4-BE49-F238E27FC236}">
                  <a16:creationId xmlns:a16="http://schemas.microsoft.com/office/drawing/2014/main" id="{F3C507FD-3D22-46F6-9BB4-A4643AED8E41}"/>
                </a:ext>
              </a:extLst>
            </p:cNvPr>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07" name="Freeform 11">
              <a:extLst>
                <a:ext uri="{FF2B5EF4-FFF2-40B4-BE49-F238E27FC236}">
                  <a16:creationId xmlns:a16="http://schemas.microsoft.com/office/drawing/2014/main" id="{E66FE954-408D-4E0D-A552-8AD26413F42F}"/>
                </a:ext>
              </a:extLst>
            </p:cNvPr>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grpSp>
          <p:nvGrpSpPr>
            <p:cNvPr id="108" name="组合 233">
              <a:extLst>
                <a:ext uri="{FF2B5EF4-FFF2-40B4-BE49-F238E27FC236}">
                  <a16:creationId xmlns:a16="http://schemas.microsoft.com/office/drawing/2014/main" id="{39B4C5E4-DC5F-44F5-B216-6241B87E7B64}"/>
                </a:ext>
              </a:extLst>
            </p:cNvPr>
            <p:cNvGrpSpPr/>
            <p:nvPr/>
          </p:nvGrpSpPr>
          <p:grpSpPr>
            <a:xfrm>
              <a:off x="3517901" y="1225551"/>
              <a:ext cx="5260975" cy="4090987"/>
              <a:chOff x="3517901" y="1225551"/>
              <a:chExt cx="5260975" cy="4090987"/>
            </a:xfrm>
            <a:grpFill/>
          </p:grpSpPr>
          <p:sp>
            <p:nvSpPr>
              <p:cNvPr id="109" name="Freeform 12">
                <a:extLst>
                  <a:ext uri="{FF2B5EF4-FFF2-40B4-BE49-F238E27FC236}">
                    <a16:creationId xmlns:a16="http://schemas.microsoft.com/office/drawing/2014/main" id="{1CC1FB4F-B2CF-47C3-9CCD-80CD8B4CD99B}"/>
                  </a:ext>
                </a:extLst>
              </p:cNvPr>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10" name="Freeform 13">
                <a:extLst>
                  <a:ext uri="{FF2B5EF4-FFF2-40B4-BE49-F238E27FC236}">
                    <a16:creationId xmlns:a16="http://schemas.microsoft.com/office/drawing/2014/main" id="{7C133459-1916-4948-BB53-75F3ED57D23B}"/>
                  </a:ext>
                </a:extLst>
              </p:cNvPr>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11" name="Freeform 14">
                <a:extLst>
                  <a:ext uri="{FF2B5EF4-FFF2-40B4-BE49-F238E27FC236}">
                    <a16:creationId xmlns:a16="http://schemas.microsoft.com/office/drawing/2014/main" id="{3AA93844-824F-45BB-A6B2-9D0AB648370F}"/>
                  </a:ext>
                </a:extLst>
              </p:cNvPr>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12" name="Freeform 15">
                <a:extLst>
                  <a:ext uri="{FF2B5EF4-FFF2-40B4-BE49-F238E27FC236}">
                    <a16:creationId xmlns:a16="http://schemas.microsoft.com/office/drawing/2014/main" id="{6EAB2814-52AC-40B4-A6B6-8B81CD2EB8CA}"/>
                  </a:ext>
                </a:extLst>
              </p:cNvPr>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13" name="Freeform 16">
                <a:extLst>
                  <a:ext uri="{FF2B5EF4-FFF2-40B4-BE49-F238E27FC236}">
                    <a16:creationId xmlns:a16="http://schemas.microsoft.com/office/drawing/2014/main" id="{F143E963-4EF0-4CA1-A15E-F39081093ED2}"/>
                  </a:ext>
                </a:extLst>
              </p:cNvPr>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14" name="Freeform 17">
                <a:extLst>
                  <a:ext uri="{FF2B5EF4-FFF2-40B4-BE49-F238E27FC236}">
                    <a16:creationId xmlns:a16="http://schemas.microsoft.com/office/drawing/2014/main" id="{C9DDCA32-C0E3-4D59-BEB4-40C9C09803B8}"/>
                  </a:ext>
                </a:extLst>
              </p:cNvPr>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15" name="Freeform 18">
                <a:extLst>
                  <a:ext uri="{FF2B5EF4-FFF2-40B4-BE49-F238E27FC236}">
                    <a16:creationId xmlns:a16="http://schemas.microsoft.com/office/drawing/2014/main" id="{5C4D6D36-804E-467D-9CD0-84A58C8A687E}"/>
                  </a:ext>
                </a:extLst>
              </p:cNvPr>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16" name="Freeform 19">
                <a:extLst>
                  <a:ext uri="{FF2B5EF4-FFF2-40B4-BE49-F238E27FC236}">
                    <a16:creationId xmlns:a16="http://schemas.microsoft.com/office/drawing/2014/main" id="{CDBE172D-007E-4CE4-B3B6-18DF211AE603}"/>
                  </a:ext>
                </a:extLst>
              </p:cNvPr>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17" name="Freeform 20">
                <a:extLst>
                  <a:ext uri="{FF2B5EF4-FFF2-40B4-BE49-F238E27FC236}">
                    <a16:creationId xmlns:a16="http://schemas.microsoft.com/office/drawing/2014/main" id="{65919255-C9E6-4279-BFA2-EACEAD6BB356}"/>
                  </a:ext>
                </a:extLst>
              </p:cNvPr>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18" name="Freeform 21">
                <a:extLst>
                  <a:ext uri="{FF2B5EF4-FFF2-40B4-BE49-F238E27FC236}">
                    <a16:creationId xmlns:a16="http://schemas.microsoft.com/office/drawing/2014/main" id="{8262A73B-76DF-46F6-A017-2DB28844E466}"/>
                  </a:ext>
                </a:extLst>
              </p:cNvPr>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19" name="Freeform 22">
                <a:extLst>
                  <a:ext uri="{FF2B5EF4-FFF2-40B4-BE49-F238E27FC236}">
                    <a16:creationId xmlns:a16="http://schemas.microsoft.com/office/drawing/2014/main" id="{2166994C-8017-472E-924E-AC6D0B12B2FB}"/>
                  </a:ext>
                </a:extLst>
              </p:cNvPr>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20" name="Freeform 23">
                <a:extLst>
                  <a:ext uri="{FF2B5EF4-FFF2-40B4-BE49-F238E27FC236}">
                    <a16:creationId xmlns:a16="http://schemas.microsoft.com/office/drawing/2014/main" id="{F045F14A-16A9-4917-975D-C2DFE2F31B1C}"/>
                  </a:ext>
                </a:extLst>
              </p:cNvPr>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21" name="Freeform 24">
                <a:extLst>
                  <a:ext uri="{FF2B5EF4-FFF2-40B4-BE49-F238E27FC236}">
                    <a16:creationId xmlns:a16="http://schemas.microsoft.com/office/drawing/2014/main" id="{EE62BF87-937C-49F2-8594-789C0228B247}"/>
                  </a:ext>
                </a:extLst>
              </p:cNvPr>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22" name="Freeform 25">
                <a:extLst>
                  <a:ext uri="{FF2B5EF4-FFF2-40B4-BE49-F238E27FC236}">
                    <a16:creationId xmlns:a16="http://schemas.microsoft.com/office/drawing/2014/main" id="{35100BBB-E0AC-43DC-9C0C-B49CC2F80E72}"/>
                  </a:ext>
                </a:extLst>
              </p:cNvPr>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23" name="Freeform 26">
                <a:extLst>
                  <a:ext uri="{FF2B5EF4-FFF2-40B4-BE49-F238E27FC236}">
                    <a16:creationId xmlns:a16="http://schemas.microsoft.com/office/drawing/2014/main" id="{A4250710-0030-41C4-A118-42702E39265E}"/>
                  </a:ext>
                </a:extLst>
              </p:cNvPr>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24" name="Freeform 27">
                <a:extLst>
                  <a:ext uri="{FF2B5EF4-FFF2-40B4-BE49-F238E27FC236}">
                    <a16:creationId xmlns:a16="http://schemas.microsoft.com/office/drawing/2014/main" id="{01237B13-6F7F-491D-9747-64988C355B2A}"/>
                  </a:ext>
                </a:extLst>
              </p:cNvPr>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25" name="Freeform 28">
                <a:extLst>
                  <a:ext uri="{FF2B5EF4-FFF2-40B4-BE49-F238E27FC236}">
                    <a16:creationId xmlns:a16="http://schemas.microsoft.com/office/drawing/2014/main" id="{48998569-D0E7-4FE7-AD34-C6804B15784F}"/>
                  </a:ext>
                </a:extLst>
              </p:cNvPr>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26" name="Freeform 29">
                <a:extLst>
                  <a:ext uri="{FF2B5EF4-FFF2-40B4-BE49-F238E27FC236}">
                    <a16:creationId xmlns:a16="http://schemas.microsoft.com/office/drawing/2014/main" id="{5911464F-C5E6-40F0-87AF-CC6DC3E2DA19}"/>
                  </a:ext>
                </a:extLst>
              </p:cNvPr>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27" name="Freeform 30">
                <a:extLst>
                  <a:ext uri="{FF2B5EF4-FFF2-40B4-BE49-F238E27FC236}">
                    <a16:creationId xmlns:a16="http://schemas.microsoft.com/office/drawing/2014/main" id="{2A901C36-7899-488A-8774-FC22B73A5E2C}"/>
                  </a:ext>
                </a:extLst>
              </p:cNvPr>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28" name="Freeform 31">
                <a:extLst>
                  <a:ext uri="{FF2B5EF4-FFF2-40B4-BE49-F238E27FC236}">
                    <a16:creationId xmlns:a16="http://schemas.microsoft.com/office/drawing/2014/main" id="{3BF0A5E6-C302-4853-9DC9-91DDD3D53BB2}"/>
                  </a:ext>
                </a:extLst>
              </p:cNvPr>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29" name="Freeform 32">
                <a:extLst>
                  <a:ext uri="{FF2B5EF4-FFF2-40B4-BE49-F238E27FC236}">
                    <a16:creationId xmlns:a16="http://schemas.microsoft.com/office/drawing/2014/main" id="{7862D852-3291-40B6-AAEC-8E02BF4424BA}"/>
                  </a:ext>
                </a:extLst>
              </p:cNvPr>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30" name="Freeform 33">
                <a:extLst>
                  <a:ext uri="{FF2B5EF4-FFF2-40B4-BE49-F238E27FC236}">
                    <a16:creationId xmlns:a16="http://schemas.microsoft.com/office/drawing/2014/main" id="{A9D89ED5-817A-46F9-98EE-2D5196B8E3DB}"/>
                  </a:ext>
                </a:extLst>
              </p:cNvPr>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31" name="Freeform 34">
                <a:extLst>
                  <a:ext uri="{FF2B5EF4-FFF2-40B4-BE49-F238E27FC236}">
                    <a16:creationId xmlns:a16="http://schemas.microsoft.com/office/drawing/2014/main" id="{997C34EF-41BB-4774-A449-9B320C7AAF71}"/>
                  </a:ext>
                </a:extLst>
              </p:cNvPr>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32" name="Freeform 35">
                <a:extLst>
                  <a:ext uri="{FF2B5EF4-FFF2-40B4-BE49-F238E27FC236}">
                    <a16:creationId xmlns:a16="http://schemas.microsoft.com/office/drawing/2014/main" id="{B46FB9B3-3F48-44ED-938B-34042FD21629}"/>
                  </a:ext>
                </a:extLst>
              </p:cNvPr>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33" name="Freeform 36">
                <a:extLst>
                  <a:ext uri="{FF2B5EF4-FFF2-40B4-BE49-F238E27FC236}">
                    <a16:creationId xmlns:a16="http://schemas.microsoft.com/office/drawing/2014/main" id="{1F008D06-40D3-4FF0-AF4E-760FC38E5297}"/>
                  </a:ext>
                </a:extLst>
              </p:cNvPr>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34" name="Freeform 37">
                <a:extLst>
                  <a:ext uri="{FF2B5EF4-FFF2-40B4-BE49-F238E27FC236}">
                    <a16:creationId xmlns:a16="http://schemas.microsoft.com/office/drawing/2014/main" id="{E89D109A-09FB-47BF-95C7-DEB7A295F555}"/>
                  </a:ext>
                </a:extLst>
              </p:cNvPr>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35" name="Freeform 38">
                <a:extLst>
                  <a:ext uri="{FF2B5EF4-FFF2-40B4-BE49-F238E27FC236}">
                    <a16:creationId xmlns:a16="http://schemas.microsoft.com/office/drawing/2014/main" id="{EE77FF00-5C58-44E9-BB0B-45BD2474FDC6}"/>
                  </a:ext>
                </a:extLst>
              </p:cNvPr>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36" name="Freeform 39">
                <a:extLst>
                  <a:ext uri="{FF2B5EF4-FFF2-40B4-BE49-F238E27FC236}">
                    <a16:creationId xmlns:a16="http://schemas.microsoft.com/office/drawing/2014/main" id="{0A70D915-7975-4B26-8215-ADC77D1C8C16}"/>
                  </a:ext>
                </a:extLst>
              </p:cNvPr>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37" name="Freeform 40">
                <a:extLst>
                  <a:ext uri="{FF2B5EF4-FFF2-40B4-BE49-F238E27FC236}">
                    <a16:creationId xmlns:a16="http://schemas.microsoft.com/office/drawing/2014/main" id="{3A10452F-9644-45D9-92BE-70CC51ABC589}"/>
                  </a:ext>
                </a:extLst>
              </p:cNvPr>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38" name="Freeform 41">
                <a:extLst>
                  <a:ext uri="{FF2B5EF4-FFF2-40B4-BE49-F238E27FC236}">
                    <a16:creationId xmlns:a16="http://schemas.microsoft.com/office/drawing/2014/main" id="{CE14F9EA-6686-4B47-B127-E1C0C764F9B0}"/>
                  </a:ext>
                </a:extLst>
              </p:cNvPr>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39" name="Freeform 42">
                <a:extLst>
                  <a:ext uri="{FF2B5EF4-FFF2-40B4-BE49-F238E27FC236}">
                    <a16:creationId xmlns:a16="http://schemas.microsoft.com/office/drawing/2014/main" id="{5BAA95B5-C22D-4B49-9C42-ADF80D3AFBBC}"/>
                  </a:ext>
                </a:extLst>
              </p:cNvPr>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40" name="Freeform 43">
                <a:extLst>
                  <a:ext uri="{FF2B5EF4-FFF2-40B4-BE49-F238E27FC236}">
                    <a16:creationId xmlns:a16="http://schemas.microsoft.com/office/drawing/2014/main" id="{1140603F-DDF7-4CC2-99B4-88685E6A63A7}"/>
                  </a:ext>
                </a:extLst>
              </p:cNvPr>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41" name="Freeform 44">
                <a:extLst>
                  <a:ext uri="{FF2B5EF4-FFF2-40B4-BE49-F238E27FC236}">
                    <a16:creationId xmlns:a16="http://schemas.microsoft.com/office/drawing/2014/main" id="{0AC024F1-DC05-49BA-9A81-05953DDF0082}"/>
                  </a:ext>
                </a:extLst>
              </p:cNvPr>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42" name="Freeform 45">
                <a:extLst>
                  <a:ext uri="{FF2B5EF4-FFF2-40B4-BE49-F238E27FC236}">
                    <a16:creationId xmlns:a16="http://schemas.microsoft.com/office/drawing/2014/main" id="{7B9E12D0-5B37-4E6D-A404-AB9D23C7B605}"/>
                  </a:ext>
                </a:extLst>
              </p:cNvPr>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43" name="Freeform 46">
                <a:extLst>
                  <a:ext uri="{FF2B5EF4-FFF2-40B4-BE49-F238E27FC236}">
                    <a16:creationId xmlns:a16="http://schemas.microsoft.com/office/drawing/2014/main" id="{07BFA8B6-CB7F-4A04-9867-07A652FE30EB}"/>
                  </a:ext>
                </a:extLst>
              </p:cNvPr>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44" name="Freeform 47">
                <a:extLst>
                  <a:ext uri="{FF2B5EF4-FFF2-40B4-BE49-F238E27FC236}">
                    <a16:creationId xmlns:a16="http://schemas.microsoft.com/office/drawing/2014/main" id="{C5629273-BD2C-4770-A38F-5B0D2FEA784B}"/>
                  </a:ext>
                </a:extLst>
              </p:cNvPr>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45" name="Freeform 48">
                <a:extLst>
                  <a:ext uri="{FF2B5EF4-FFF2-40B4-BE49-F238E27FC236}">
                    <a16:creationId xmlns:a16="http://schemas.microsoft.com/office/drawing/2014/main" id="{76586D56-42EF-40DE-940B-1B930962816F}"/>
                  </a:ext>
                </a:extLst>
              </p:cNvPr>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46" name="Freeform 49">
                <a:extLst>
                  <a:ext uri="{FF2B5EF4-FFF2-40B4-BE49-F238E27FC236}">
                    <a16:creationId xmlns:a16="http://schemas.microsoft.com/office/drawing/2014/main" id="{26B0524B-A76C-4DB4-88C2-16187AF308BF}"/>
                  </a:ext>
                </a:extLst>
              </p:cNvPr>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47" name="Freeform 50">
                <a:extLst>
                  <a:ext uri="{FF2B5EF4-FFF2-40B4-BE49-F238E27FC236}">
                    <a16:creationId xmlns:a16="http://schemas.microsoft.com/office/drawing/2014/main" id="{21B9EA90-4C1D-4167-9A44-F568EF4DD17C}"/>
                  </a:ext>
                </a:extLst>
              </p:cNvPr>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48" name="Freeform 51">
                <a:extLst>
                  <a:ext uri="{FF2B5EF4-FFF2-40B4-BE49-F238E27FC236}">
                    <a16:creationId xmlns:a16="http://schemas.microsoft.com/office/drawing/2014/main" id="{D66D5AB6-570D-4152-A01F-D16F0FC607A9}"/>
                  </a:ext>
                </a:extLst>
              </p:cNvPr>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49" name="Freeform 52">
                <a:extLst>
                  <a:ext uri="{FF2B5EF4-FFF2-40B4-BE49-F238E27FC236}">
                    <a16:creationId xmlns:a16="http://schemas.microsoft.com/office/drawing/2014/main" id="{2DAD9EA2-3613-4DDC-AD81-749D1D9BDA38}"/>
                  </a:ext>
                </a:extLst>
              </p:cNvPr>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50" name="Freeform 53">
                <a:extLst>
                  <a:ext uri="{FF2B5EF4-FFF2-40B4-BE49-F238E27FC236}">
                    <a16:creationId xmlns:a16="http://schemas.microsoft.com/office/drawing/2014/main" id="{43C07C96-020C-46C1-97FB-5B4F05F927F3}"/>
                  </a:ext>
                </a:extLst>
              </p:cNvPr>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51" name="Freeform 54">
                <a:extLst>
                  <a:ext uri="{FF2B5EF4-FFF2-40B4-BE49-F238E27FC236}">
                    <a16:creationId xmlns:a16="http://schemas.microsoft.com/office/drawing/2014/main" id="{41917549-21FE-4767-8652-C8252389BBF5}"/>
                  </a:ext>
                </a:extLst>
              </p:cNvPr>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52" name="Freeform 55">
                <a:extLst>
                  <a:ext uri="{FF2B5EF4-FFF2-40B4-BE49-F238E27FC236}">
                    <a16:creationId xmlns:a16="http://schemas.microsoft.com/office/drawing/2014/main" id="{BCB4FF85-8A04-4C3C-9123-8CA7AD2F9112}"/>
                  </a:ext>
                </a:extLst>
              </p:cNvPr>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53" name="Freeform 56">
                <a:extLst>
                  <a:ext uri="{FF2B5EF4-FFF2-40B4-BE49-F238E27FC236}">
                    <a16:creationId xmlns:a16="http://schemas.microsoft.com/office/drawing/2014/main" id="{792143BC-6F5B-4250-BFF4-C4162C94197E}"/>
                  </a:ext>
                </a:extLst>
              </p:cNvPr>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54" name="Freeform 57">
                <a:extLst>
                  <a:ext uri="{FF2B5EF4-FFF2-40B4-BE49-F238E27FC236}">
                    <a16:creationId xmlns:a16="http://schemas.microsoft.com/office/drawing/2014/main" id="{34DC1236-58D2-4DDF-8D7F-CAD94CE9488D}"/>
                  </a:ext>
                </a:extLst>
              </p:cNvPr>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55" name="Freeform 58">
                <a:extLst>
                  <a:ext uri="{FF2B5EF4-FFF2-40B4-BE49-F238E27FC236}">
                    <a16:creationId xmlns:a16="http://schemas.microsoft.com/office/drawing/2014/main" id="{2998E4D6-6BA5-4B9A-9D49-D3E4B78CA340}"/>
                  </a:ext>
                </a:extLst>
              </p:cNvPr>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56" name="Freeform 59">
                <a:extLst>
                  <a:ext uri="{FF2B5EF4-FFF2-40B4-BE49-F238E27FC236}">
                    <a16:creationId xmlns:a16="http://schemas.microsoft.com/office/drawing/2014/main" id="{6541D4D3-056B-4DFB-8B65-C197D5C456C0}"/>
                  </a:ext>
                </a:extLst>
              </p:cNvPr>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57" name="Freeform 60">
                <a:extLst>
                  <a:ext uri="{FF2B5EF4-FFF2-40B4-BE49-F238E27FC236}">
                    <a16:creationId xmlns:a16="http://schemas.microsoft.com/office/drawing/2014/main" id="{B7B4A084-78B5-41A0-9590-81AF51899647}"/>
                  </a:ext>
                </a:extLst>
              </p:cNvPr>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58" name="Freeform 61">
                <a:extLst>
                  <a:ext uri="{FF2B5EF4-FFF2-40B4-BE49-F238E27FC236}">
                    <a16:creationId xmlns:a16="http://schemas.microsoft.com/office/drawing/2014/main" id="{75839296-7F04-4D21-9076-5A169350312D}"/>
                  </a:ext>
                </a:extLst>
              </p:cNvPr>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59" name="Freeform 62">
                <a:extLst>
                  <a:ext uri="{FF2B5EF4-FFF2-40B4-BE49-F238E27FC236}">
                    <a16:creationId xmlns:a16="http://schemas.microsoft.com/office/drawing/2014/main" id="{6DBA870F-E396-4BA5-B855-405F188CAD03}"/>
                  </a:ext>
                </a:extLst>
              </p:cNvPr>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60" name="Freeform 63">
                <a:extLst>
                  <a:ext uri="{FF2B5EF4-FFF2-40B4-BE49-F238E27FC236}">
                    <a16:creationId xmlns:a16="http://schemas.microsoft.com/office/drawing/2014/main" id="{D0C7CA47-F7D8-4A40-995A-7F4585E95A27}"/>
                  </a:ext>
                </a:extLst>
              </p:cNvPr>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61" name="Freeform 64">
                <a:extLst>
                  <a:ext uri="{FF2B5EF4-FFF2-40B4-BE49-F238E27FC236}">
                    <a16:creationId xmlns:a16="http://schemas.microsoft.com/office/drawing/2014/main" id="{6D8A8B14-CCA5-4E70-A70F-405229297ACE}"/>
                  </a:ext>
                </a:extLst>
              </p:cNvPr>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62" name="Freeform 65">
                <a:extLst>
                  <a:ext uri="{FF2B5EF4-FFF2-40B4-BE49-F238E27FC236}">
                    <a16:creationId xmlns:a16="http://schemas.microsoft.com/office/drawing/2014/main" id="{2C46D352-AFF9-4E41-AD2D-02D8CEC39792}"/>
                  </a:ext>
                </a:extLst>
              </p:cNvPr>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63" name="Freeform 66">
                <a:extLst>
                  <a:ext uri="{FF2B5EF4-FFF2-40B4-BE49-F238E27FC236}">
                    <a16:creationId xmlns:a16="http://schemas.microsoft.com/office/drawing/2014/main" id="{D9E44860-9C2F-4A6B-AA1F-18EBF15D4AFB}"/>
                  </a:ext>
                </a:extLst>
              </p:cNvPr>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64" name="Freeform 67">
                <a:extLst>
                  <a:ext uri="{FF2B5EF4-FFF2-40B4-BE49-F238E27FC236}">
                    <a16:creationId xmlns:a16="http://schemas.microsoft.com/office/drawing/2014/main" id="{BA575C10-FB46-4807-88A2-82EC68CE5A3D}"/>
                  </a:ext>
                </a:extLst>
              </p:cNvPr>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65" name="Freeform 68">
                <a:extLst>
                  <a:ext uri="{FF2B5EF4-FFF2-40B4-BE49-F238E27FC236}">
                    <a16:creationId xmlns:a16="http://schemas.microsoft.com/office/drawing/2014/main" id="{B12F8FB1-ABC3-4B38-B0E7-25D186856CB0}"/>
                  </a:ext>
                </a:extLst>
              </p:cNvPr>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66" name="Freeform 69">
                <a:extLst>
                  <a:ext uri="{FF2B5EF4-FFF2-40B4-BE49-F238E27FC236}">
                    <a16:creationId xmlns:a16="http://schemas.microsoft.com/office/drawing/2014/main" id="{DA438AF0-6E56-423C-8BCD-DF1F1DB325A3}"/>
                  </a:ext>
                </a:extLst>
              </p:cNvPr>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67" name="Freeform 70">
                <a:extLst>
                  <a:ext uri="{FF2B5EF4-FFF2-40B4-BE49-F238E27FC236}">
                    <a16:creationId xmlns:a16="http://schemas.microsoft.com/office/drawing/2014/main" id="{D27E61F2-39A4-4AD1-B705-ED5E45888F91}"/>
                  </a:ext>
                </a:extLst>
              </p:cNvPr>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68" name="Freeform 71">
                <a:extLst>
                  <a:ext uri="{FF2B5EF4-FFF2-40B4-BE49-F238E27FC236}">
                    <a16:creationId xmlns:a16="http://schemas.microsoft.com/office/drawing/2014/main" id="{56AB6D5D-986C-4DC0-ACD3-4FB129E86281}"/>
                  </a:ext>
                </a:extLst>
              </p:cNvPr>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69" name="Freeform 72">
                <a:extLst>
                  <a:ext uri="{FF2B5EF4-FFF2-40B4-BE49-F238E27FC236}">
                    <a16:creationId xmlns:a16="http://schemas.microsoft.com/office/drawing/2014/main" id="{516DA4F5-8AAE-4161-8897-E02DE6B12766}"/>
                  </a:ext>
                </a:extLst>
              </p:cNvPr>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70" name="Freeform 73">
                <a:extLst>
                  <a:ext uri="{FF2B5EF4-FFF2-40B4-BE49-F238E27FC236}">
                    <a16:creationId xmlns:a16="http://schemas.microsoft.com/office/drawing/2014/main" id="{7C2D6C3D-DDC6-48C5-8CE6-800AC2AC74F7}"/>
                  </a:ext>
                </a:extLst>
              </p:cNvPr>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71" name="Freeform 74">
                <a:extLst>
                  <a:ext uri="{FF2B5EF4-FFF2-40B4-BE49-F238E27FC236}">
                    <a16:creationId xmlns:a16="http://schemas.microsoft.com/office/drawing/2014/main" id="{9BA404AD-1970-4144-82DB-712EE103E16C}"/>
                  </a:ext>
                </a:extLst>
              </p:cNvPr>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72" name="Freeform 75">
                <a:extLst>
                  <a:ext uri="{FF2B5EF4-FFF2-40B4-BE49-F238E27FC236}">
                    <a16:creationId xmlns:a16="http://schemas.microsoft.com/office/drawing/2014/main" id="{DC9A9698-B5F9-4011-87A6-FBB7FED0B563}"/>
                  </a:ext>
                </a:extLst>
              </p:cNvPr>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73" name="Freeform 76">
                <a:extLst>
                  <a:ext uri="{FF2B5EF4-FFF2-40B4-BE49-F238E27FC236}">
                    <a16:creationId xmlns:a16="http://schemas.microsoft.com/office/drawing/2014/main" id="{CAB6EEA6-3020-461A-8CEE-B6355A940D79}"/>
                  </a:ext>
                </a:extLst>
              </p:cNvPr>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74" name="Freeform 77">
                <a:extLst>
                  <a:ext uri="{FF2B5EF4-FFF2-40B4-BE49-F238E27FC236}">
                    <a16:creationId xmlns:a16="http://schemas.microsoft.com/office/drawing/2014/main" id="{4FAD6DFB-BED5-4431-A55F-8F051E1AEABA}"/>
                  </a:ext>
                </a:extLst>
              </p:cNvPr>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75" name="Freeform 78">
                <a:extLst>
                  <a:ext uri="{FF2B5EF4-FFF2-40B4-BE49-F238E27FC236}">
                    <a16:creationId xmlns:a16="http://schemas.microsoft.com/office/drawing/2014/main" id="{9D035AC7-BCDF-4A3B-BB01-666EF57EB15C}"/>
                  </a:ext>
                </a:extLst>
              </p:cNvPr>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76" name="Freeform 79">
                <a:extLst>
                  <a:ext uri="{FF2B5EF4-FFF2-40B4-BE49-F238E27FC236}">
                    <a16:creationId xmlns:a16="http://schemas.microsoft.com/office/drawing/2014/main" id="{901DAD0C-E4D9-4E7B-B8F3-8C43AAB535A0}"/>
                  </a:ext>
                </a:extLst>
              </p:cNvPr>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77" name="Freeform 80">
                <a:extLst>
                  <a:ext uri="{FF2B5EF4-FFF2-40B4-BE49-F238E27FC236}">
                    <a16:creationId xmlns:a16="http://schemas.microsoft.com/office/drawing/2014/main" id="{7030CB47-E5EA-429C-9095-F39D3122ECBF}"/>
                  </a:ext>
                </a:extLst>
              </p:cNvPr>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78" name="Freeform 81">
                <a:extLst>
                  <a:ext uri="{FF2B5EF4-FFF2-40B4-BE49-F238E27FC236}">
                    <a16:creationId xmlns:a16="http://schemas.microsoft.com/office/drawing/2014/main" id="{028E487A-102D-4D24-B41E-F41475259626}"/>
                  </a:ext>
                </a:extLst>
              </p:cNvPr>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79" name="Freeform 82">
                <a:extLst>
                  <a:ext uri="{FF2B5EF4-FFF2-40B4-BE49-F238E27FC236}">
                    <a16:creationId xmlns:a16="http://schemas.microsoft.com/office/drawing/2014/main" id="{B49748B3-2631-4DB2-BA2B-40929909C616}"/>
                  </a:ext>
                </a:extLst>
              </p:cNvPr>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80" name="Freeform 83">
                <a:extLst>
                  <a:ext uri="{FF2B5EF4-FFF2-40B4-BE49-F238E27FC236}">
                    <a16:creationId xmlns:a16="http://schemas.microsoft.com/office/drawing/2014/main" id="{F6C39CC8-9FD5-475B-BA1E-7B0528EFDFB5}"/>
                  </a:ext>
                </a:extLst>
              </p:cNvPr>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81" name="Freeform 84">
                <a:extLst>
                  <a:ext uri="{FF2B5EF4-FFF2-40B4-BE49-F238E27FC236}">
                    <a16:creationId xmlns:a16="http://schemas.microsoft.com/office/drawing/2014/main" id="{9DAB5AF1-26C9-4ACF-B89B-9D324A364918}"/>
                  </a:ext>
                </a:extLst>
              </p:cNvPr>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82" name="Freeform 85">
                <a:extLst>
                  <a:ext uri="{FF2B5EF4-FFF2-40B4-BE49-F238E27FC236}">
                    <a16:creationId xmlns:a16="http://schemas.microsoft.com/office/drawing/2014/main" id="{C85816B1-8B16-4672-8F69-EFB0BA5222F8}"/>
                  </a:ext>
                </a:extLst>
              </p:cNvPr>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83" name="Freeform 86">
                <a:extLst>
                  <a:ext uri="{FF2B5EF4-FFF2-40B4-BE49-F238E27FC236}">
                    <a16:creationId xmlns:a16="http://schemas.microsoft.com/office/drawing/2014/main" id="{FC25FD9C-AA2D-4033-A268-4EF58D72478B}"/>
                  </a:ext>
                </a:extLst>
              </p:cNvPr>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84" name="Freeform 87">
                <a:extLst>
                  <a:ext uri="{FF2B5EF4-FFF2-40B4-BE49-F238E27FC236}">
                    <a16:creationId xmlns:a16="http://schemas.microsoft.com/office/drawing/2014/main" id="{48F21E75-CC89-4294-B9C1-847843872788}"/>
                  </a:ext>
                </a:extLst>
              </p:cNvPr>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85" name="Freeform 88">
                <a:extLst>
                  <a:ext uri="{FF2B5EF4-FFF2-40B4-BE49-F238E27FC236}">
                    <a16:creationId xmlns:a16="http://schemas.microsoft.com/office/drawing/2014/main" id="{DFA1DA33-CFE9-4D8C-B439-EF4D83169FFF}"/>
                  </a:ext>
                </a:extLst>
              </p:cNvPr>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86" name="Freeform 89">
                <a:extLst>
                  <a:ext uri="{FF2B5EF4-FFF2-40B4-BE49-F238E27FC236}">
                    <a16:creationId xmlns:a16="http://schemas.microsoft.com/office/drawing/2014/main" id="{191681FE-B991-4A6D-8800-1D15F08B5645}"/>
                  </a:ext>
                </a:extLst>
              </p:cNvPr>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87" name="Freeform 90">
                <a:extLst>
                  <a:ext uri="{FF2B5EF4-FFF2-40B4-BE49-F238E27FC236}">
                    <a16:creationId xmlns:a16="http://schemas.microsoft.com/office/drawing/2014/main" id="{1B26377A-3621-4AD6-B49D-E61F17470EB8}"/>
                  </a:ext>
                </a:extLst>
              </p:cNvPr>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88" name="Freeform 91">
                <a:extLst>
                  <a:ext uri="{FF2B5EF4-FFF2-40B4-BE49-F238E27FC236}">
                    <a16:creationId xmlns:a16="http://schemas.microsoft.com/office/drawing/2014/main" id="{E73381C5-8925-48C5-AF8B-7EE058B8A337}"/>
                  </a:ext>
                </a:extLst>
              </p:cNvPr>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sp>
            <p:nvSpPr>
              <p:cNvPr id="189" name="Freeform 92">
                <a:extLst>
                  <a:ext uri="{FF2B5EF4-FFF2-40B4-BE49-F238E27FC236}">
                    <a16:creationId xmlns:a16="http://schemas.microsoft.com/office/drawing/2014/main" id="{8DEE9A68-A3F7-41AA-B7E6-777579998DA7}"/>
                  </a:ext>
                </a:extLst>
              </p:cNvPr>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u="none" strike="noStrike" kern="1200" cap="none" spc="0" normalizeH="0" baseline="0" noProof="0">
                  <a:ln>
                    <a:noFill/>
                  </a:ln>
                  <a:solidFill>
                    <a:prstClr val="black"/>
                  </a:solidFill>
                  <a:effectLst/>
                  <a:uLnTx/>
                  <a:uFillTx/>
                  <a:latin typeface="#9Slide05 Brannboll Ny" panose="02000000000000000000" pitchFamily="2" charset="0"/>
                  <a:ea typeface="方正静蕾简体" panose="02000000000000000000" pitchFamily="2" charset="-122"/>
                </a:endParaRPr>
              </a:p>
            </p:txBody>
          </p:sp>
        </p:grpSp>
      </p:grpSp>
      <p:grpSp>
        <p:nvGrpSpPr>
          <p:cNvPr id="190" name="组合 452">
            <a:extLst>
              <a:ext uri="{FF2B5EF4-FFF2-40B4-BE49-F238E27FC236}">
                <a16:creationId xmlns:a16="http://schemas.microsoft.com/office/drawing/2014/main" id="{AD5D3D59-1A45-4C00-8B3D-8EE88C7AE176}"/>
              </a:ext>
            </a:extLst>
          </p:cNvPr>
          <p:cNvGrpSpPr/>
          <p:nvPr/>
        </p:nvGrpSpPr>
        <p:grpSpPr>
          <a:xfrm>
            <a:off x="3949209" y="3678724"/>
            <a:ext cx="3005355" cy="3217518"/>
            <a:chOff x="4427538" y="954088"/>
            <a:chExt cx="3333750" cy="3729038"/>
          </a:xfrm>
        </p:grpSpPr>
        <p:sp>
          <p:nvSpPr>
            <p:cNvPr id="191" name="Freeform 5">
              <a:extLst>
                <a:ext uri="{FF2B5EF4-FFF2-40B4-BE49-F238E27FC236}">
                  <a16:creationId xmlns:a16="http://schemas.microsoft.com/office/drawing/2014/main" id="{9446E680-BC0B-4556-8792-07DC7A454D9F}"/>
                </a:ext>
              </a:extLst>
            </p:cNvPr>
            <p:cNvSpPr/>
            <p:nvPr/>
          </p:nvSpPr>
          <p:spPr bwMode="auto">
            <a:xfrm>
              <a:off x="5026026" y="1547813"/>
              <a:ext cx="2144713" cy="2363788"/>
            </a:xfrm>
            <a:custGeom>
              <a:avLst/>
              <a:gdLst>
                <a:gd name="T0" fmla="*/ 518 w 570"/>
                <a:gd name="T1" fmla="*/ 231 h 629"/>
                <a:gd name="T2" fmla="*/ 454 w 570"/>
                <a:gd name="T3" fmla="*/ 271 h 629"/>
                <a:gd name="T4" fmla="*/ 496 w 570"/>
                <a:gd name="T5" fmla="*/ 135 h 629"/>
                <a:gd name="T6" fmla="*/ 393 w 570"/>
                <a:gd name="T7" fmla="*/ 205 h 629"/>
                <a:gd name="T8" fmla="*/ 326 w 570"/>
                <a:gd name="T9" fmla="*/ 264 h 629"/>
                <a:gd name="T10" fmla="*/ 474 w 570"/>
                <a:gd name="T11" fmla="*/ 89 h 629"/>
                <a:gd name="T12" fmla="*/ 385 w 570"/>
                <a:gd name="T13" fmla="*/ 100 h 629"/>
                <a:gd name="T14" fmla="*/ 322 w 570"/>
                <a:gd name="T15" fmla="*/ 156 h 629"/>
                <a:gd name="T16" fmla="*/ 401 w 570"/>
                <a:gd name="T17" fmla="*/ 66 h 629"/>
                <a:gd name="T18" fmla="*/ 279 w 570"/>
                <a:gd name="T19" fmla="*/ 80 h 629"/>
                <a:gd name="T20" fmla="*/ 223 w 570"/>
                <a:gd name="T21" fmla="*/ 103 h 629"/>
                <a:gd name="T22" fmla="*/ 280 w 570"/>
                <a:gd name="T23" fmla="*/ 61 h 629"/>
                <a:gd name="T24" fmla="*/ 212 w 570"/>
                <a:gd name="T25" fmla="*/ 33 h 629"/>
                <a:gd name="T26" fmla="*/ 78 w 570"/>
                <a:gd name="T27" fmla="*/ 109 h 629"/>
                <a:gd name="T28" fmla="*/ 29 w 570"/>
                <a:gd name="T29" fmla="*/ 198 h 629"/>
                <a:gd name="T30" fmla="*/ 35 w 570"/>
                <a:gd name="T31" fmla="*/ 232 h 629"/>
                <a:gd name="T32" fmla="*/ 42 w 570"/>
                <a:gd name="T33" fmla="*/ 311 h 629"/>
                <a:gd name="T34" fmla="*/ 20 w 570"/>
                <a:gd name="T35" fmla="*/ 366 h 629"/>
                <a:gd name="T36" fmla="*/ 73 w 570"/>
                <a:gd name="T37" fmla="*/ 388 h 629"/>
                <a:gd name="T38" fmla="*/ 178 w 570"/>
                <a:gd name="T39" fmla="*/ 311 h 629"/>
                <a:gd name="T40" fmla="*/ 102 w 570"/>
                <a:gd name="T41" fmla="*/ 390 h 629"/>
                <a:gd name="T42" fmla="*/ 92 w 570"/>
                <a:gd name="T43" fmla="*/ 469 h 629"/>
                <a:gd name="T44" fmla="*/ 196 w 570"/>
                <a:gd name="T45" fmla="*/ 407 h 629"/>
                <a:gd name="T46" fmla="*/ 265 w 570"/>
                <a:gd name="T47" fmla="*/ 373 h 629"/>
                <a:gd name="T48" fmla="*/ 196 w 570"/>
                <a:gd name="T49" fmla="*/ 450 h 629"/>
                <a:gd name="T50" fmla="*/ 179 w 570"/>
                <a:gd name="T51" fmla="*/ 542 h 629"/>
                <a:gd name="T52" fmla="*/ 261 w 570"/>
                <a:gd name="T53" fmla="*/ 489 h 629"/>
                <a:gd name="T54" fmla="*/ 270 w 570"/>
                <a:gd name="T55" fmla="*/ 506 h 629"/>
                <a:gd name="T56" fmla="*/ 208 w 570"/>
                <a:gd name="T57" fmla="*/ 588 h 629"/>
                <a:gd name="T58" fmla="*/ 303 w 570"/>
                <a:gd name="T59" fmla="*/ 597 h 629"/>
                <a:gd name="T60" fmla="*/ 332 w 570"/>
                <a:gd name="T61" fmla="*/ 603 h 629"/>
                <a:gd name="T62" fmla="*/ 406 w 570"/>
                <a:gd name="T63" fmla="*/ 554 h 629"/>
                <a:gd name="T64" fmla="*/ 430 w 570"/>
                <a:gd name="T65" fmla="*/ 535 h 629"/>
                <a:gd name="T66" fmla="*/ 504 w 570"/>
                <a:gd name="T67" fmla="*/ 444 h 629"/>
                <a:gd name="T68" fmla="*/ 549 w 570"/>
                <a:gd name="T69" fmla="*/ 342 h 629"/>
                <a:gd name="T70" fmla="*/ 563 w 570"/>
                <a:gd name="T71" fmla="*/ 266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0" h="629">
                  <a:moveTo>
                    <a:pt x="558" y="231"/>
                  </a:moveTo>
                  <a:cubicBezTo>
                    <a:pt x="547" y="219"/>
                    <a:pt x="530" y="221"/>
                    <a:pt x="518" y="231"/>
                  </a:cubicBezTo>
                  <a:cubicBezTo>
                    <a:pt x="477" y="265"/>
                    <a:pt x="437" y="300"/>
                    <a:pt x="395" y="332"/>
                  </a:cubicBezTo>
                  <a:cubicBezTo>
                    <a:pt x="415" y="313"/>
                    <a:pt x="434" y="292"/>
                    <a:pt x="454" y="271"/>
                  </a:cubicBezTo>
                  <a:cubicBezTo>
                    <a:pt x="482" y="243"/>
                    <a:pt x="510" y="213"/>
                    <a:pt x="528" y="177"/>
                  </a:cubicBezTo>
                  <a:cubicBezTo>
                    <a:pt x="539" y="156"/>
                    <a:pt x="521" y="127"/>
                    <a:pt x="496" y="135"/>
                  </a:cubicBezTo>
                  <a:cubicBezTo>
                    <a:pt x="475" y="142"/>
                    <a:pt x="458" y="154"/>
                    <a:pt x="441" y="168"/>
                  </a:cubicBezTo>
                  <a:cubicBezTo>
                    <a:pt x="425" y="180"/>
                    <a:pt x="408" y="191"/>
                    <a:pt x="393" y="205"/>
                  </a:cubicBezTo>
                  <a:cubicBezTo>
                    <a:pt x="377" y="218"/>
                    <a:pt x="364" y="234"/>
                    <a:pt x="349" y="247"/>
                  </a:cubicBezTo>
                  <a:cubicBezTo>
                    <a:pt x="342" y="253"/>
                    <a:pt x="334" y="259"/>
                    <a:pt x="326" y="264"/>
                  </a:cubicBezTo>
                  <a:cubicBezTo>
                    <a:pt x="353" y="239"/>
                    <a:pt x="378" y="210"/>
                    <a:pt x="407" y="186"/>
                  </a:cubicBezTo>
                  <a:cubicBezTo>
                    <a:pt x="437" y="160"/>
                    <a:pt x="471" y="131"/>
                    <a:pt x="474" y="89"/>
                  </a:cubicBezTo>
                  <a:cubicBezTo>
                    <a:pt x="475" y="66"/>
                    <a:pt x="448" y="54"/>
                    <a:pt x="430" y="64"/>
                  </a:cubicBezTo>
                  <a:cubicBezTo>
                    <a:pt x="413" y="73"/>
                    <a:pt x="399" y="87"/>
                    <a:pt x="385" y="100"/>
                  </a:cubicBezTo>
                  <a:cubicBezTo>
                    <a:pt x="369" y="115"/>
                    <a:pt x="353" y="130"/>
                    <a:pt x="336" y="144"/>
                  </a:cubicBezTo>
                  <a:cubicBezTo>
                    <a:pt x="331" y="148"/>
                    <a:pt x="326" y="152"/>
                    <a:pt x="322" y="156"/>
                  </a:cubicBezTo>
                  <a:cubicBezTo>
                    <a:pt x="323" y="155"/>
                    <a:pt x="323" y="154"/>
                    <a:pt x="324" y="153"/>
                  </a:cubicBezTo>
                  <a:cubicBezTo>
                    <a:pt x="351" y="125"/>
                    <a:pt x="374" y="93"/>
                    <a:pt x="401" y="66"/>
                  </a:cubicBezTo>
                  <a:cubicBezTo>
                    <a:pt x="423" y="43"/>
                    <a:pt x="393" y="1"/>
                    <a:pt x="366" y="21"/>
                  </a:cubicBezTo>
                  <a:cubicBezTo>
                    <a:pt x="337" y="41"/>
                    <a:pt x="309" y="62"/>
                    <a:pt x="279" y="80"/>
                  </a:cubicBezTo>
                  <a:cubicBezTo>
                    <a:pt x="256" y="95"/>
                    <a:pt x="232" y="107"/>
                    <a:pt x="208" y="119"/>
                  </a:cubicBezTo>
                  <a:cubicBezTo>
                    <a:pt x="213" y="113"/>
                    <a:pt x="218" y="108"/>
                    <a:pt x="223" y="103"/>
                  </a:cubicBezTo>
                  <a:cubicBezTo>
                    <a:pt x="229" y="96"/>
                    <a:pt x="236" y="88"/>
                    <a:pt x="244" y="81"/>
                  </a:cubicBezTo>
                  <a:cubicBezTo>
                    <a:pt x="256" y="75"/>
                    <a:pt x="268" y="69"/>
                    <a:pt x="280" y="61"/>
                  </a:cubicBezTo>
                  <a:cubicBezTo>
                    <a:pt x="306" y="42"/>
                    <a:pt x="291" y="0"/>
                    <a:pt x="257" y="8"/>
                  </a:cubicBezTo>
                  <a:cubicBezTo>
                    <a:pt x="240" y="12"/>
                    <a:pt x="225" y="22"/>
                    <a:pt x="212" y="33"/>
                  </a:cubicBezTo>
                  <a:cubicBezTo>
                    <a:pt x="187" y="45"/>
                    <a:pt x="161" y="54"/>
                    <a:pt x="138" y="68"/>
                  </a:cubicBezTo>
                  <a:cubicBezTo>
                    <a:pt x="116" y="79"/>
                    <a:pt x="97" y="94"/>
                    <a:pt x="78" y="109"/>
                  </a:cubicBezTo>
                  <a:cubicBezTo>
                    <a:pt x="59" y="123"/>
                    <a:pt x="47" y="142"/>
                    <a:pt x="29" y="157"/>
                  </a:cubicBezTo>
                  <a:cubicBezTo>
                    <a:pt x="17" y="167"/>
                    <a:pt x="19" y="187"/>
                    <a:pt x="29" y="198"/>
                  </a:cubicBezTo>
                  <a:cubicBezTo>
                    <a:pt x="36" y="205"/>
                    <a:pt x="45" y="207"/>
                    <a:pt x="54" y="205"/>
                  </a:cubicBezTo>
                  <a:cubicBezTo>
                    <a:pt x="48" y="215"/>
                    <a:pt x="42" y="224"/>
                    <a:pt x="35" y="232"/>
                  </a:cubicBezTo>
                  <a:cubicBezTo>
                    <a:pt x="23" y="245"/>
                    <a:pt x="11" y="258"/>
                    <a:pt x="7" y="275"/>
                  </a:cubicBezTo>
                  <a:cubicBezTo>
                    <a:pt x="0" y="298"/>
                    <a:pt x="21" y="314"/>
                    <a:pt x="42" y="311"/>
                  </a:cubicBezTo>
                  <a:cubicBezTo>
                    <a:pt x="46" y="310"/>
                    <a:pt x="49" y="309"/>
                    <a:pt x="52" y="308"/>
                  </a:cubicBezTo>
                  <a:cubicBezTo>
                    <a:pt x="39" y="326"/>
                    <a:pt x="28" y="345"/>
                    <a:pt x="20" y="366"/>
                  </a:cubicBezTo>
                  <a:cubicBezTo>
                    <a:pt x="15" y="378"/>
                    <a:pt x="23" y="392"/>
                    <a:pt x="33" y="398"/>
                  </a:cubicBezTo>
                  <a:cubicBezTo>
                    <a:pt x="47" y="407"/>
                    <a:pt x="64" y="401"/>
                    <a:pt x="73" y="388"/>
                  </a:cubicBezTo>
                  <a:cubicBezTo>
                    <a:pt x="93" y="358"/>
                    <a:pt x="122" y="337"/>
                    <a:pt x="155" y="321"/>
                  </a:cubicBezTo>
                  <a:cubicBezTo>
                    <a:pt x="162" y="317"/>
                    <a:pt x="170" y="314"/>
                    <a:pt x="178" y="311"/>
                  </a:cubicBezTo>
                  <a:cubicBezTo>
                    <a:pt x="167" y="323"/>
                    <a:pt x="157" y="337"/>
                    <a:pt x="146" y="349"/>
                  </a:cubicBezTo>
                  <a:cubicBezTo>
                    <a:pt x="134" y="364"/>
                    <a:pt x="118" y="379"/>
                    <a:pt x="102" y="390"/>
                  </a:cubicBezTo>
                  <a:cubicBezTo>
                    <a:pt x="87" y="400"/>
                    <a:pt x="68" y="410"/>
                    <a:pt x="59" y="427"/>
                  </a:cubicBezTo>
                  <a:cubicBezTo>
                    <a:pt x="48" y="450"/>
                    <a:pt x="67" y="476"/>
                    <a:pt x="92" y="469"/>
                  </a:cubicBezTo>
                  <a:cubicBezTo>
                    <a:pt x="112" y="465"/>
                    <a:pt x="127" y="451"/>
                    <a:pt x="142" y="438"/>
                  </a:cubicBezTo>
                  <a:cubicBezTo>
                    <a:pt x="158" y="426"/>
                    <a:pt x="178" y="417"/>
                    <a:pt x="196" y="407"/>
                  </a:cubicBezTo>
                  <a:cubicBezTo>
                    <a:pt x="216" y="397"/>
                    <a:pt x="237" y="388"/>
                    <a:pt x="258" y="377"/>
                  </a:cubicBezTo>
                  <a:cubicBezTo>
                    <a:pt x="260" y="376"/>
                    <a:pt x="263" y="375"/>
                    <a:pt x="265" y="373"/>
                  </a:cubicBezTo>
                  <a:cubicBezTo>
                    <a:pt x="255" y="384"/>
                    <a:pt x="245" y="394"/>
                    <a:pt x="236" y="405"/>
                  </a:cubicBezTo>
                  <a:cubicBezTo>
                    <a:pt x="223" y="421"/>
                    <a:pt x="210" y="436"/>
                    <a:pt x="196" y="450"/>
                  </a:cubicBezTo>
                  <a:cubicBezTo>
                    <a:pt x="180" y="465"/>
                    <a:pt x="164" y="477"/>
                    <a:pt x="150" y="493"/>
                  </a:cubicBezTo>
                  <a:cubicBezTo>
                    <a:pt x="131" y="516"/>
                    <a:pt x="150" y="546"/>
                    <a:pt x="179" y="542"/>
                  </a:cubicBezTo>
                  <a:cubicBezTo>
                    <a:pt x="193" y="539"/>
                    <a:pt x="204" y="525"/>
                    <a:pt x="211" y="519"/>
                  </a:cubicBezTo>
                  <a:cubicBezTo>
                    <a:pt x="227" y="508"/>
                    <a:pt x="244" y="498"/>
                    <a:pt x="261" y="489"/>
                  </a:cubicBezTo>
                  <a:cubicBezTo>
                    <a:pt x="279" y="479"/>
                    <a:pt x="298" y="468"/>
                    <a:pt x="316" y="457"/>
                  </a:cubicBezTo>
                  <a:cubicBezTo>
                    <a:pt x="300" y="473"/>
                    <a:pt x="286" y="490"/>
                    <a:pt x="270" y="506"/>
                  </a:cubicBezTo>
                  <a:cubicBezTo>
                    <a:pt x="258" y="517"/>
                    <a:pt x="247" y="531"/>
                    <a:pt x="236" y="543"/>
                  </a:cubicBezTo>
                  <a:cubicBezTo>
                    <a:pt x="225" y="557"/>
                    <a:pt x="214" y="571"/>
                    <a:pt x="208" y="588"/>
                  </a:cubicBezTo>
                  <a:cubicBezTo>
                    <a:pt x="204" y="602"/>
                    <a:pt x="214" y="620"/>
                    <a:pt x="229" y="623"/>
                  </a:cubicBezTo>
                  <a:cubicBezTo>
                    <a:pt x="256" y="629"/>
                    <a:pt x="281" y="611"/>
                    <a:pt x="303" y="597"/>
                  </a:cubicBezTo>
                  <a:cubicBezTo>
                    <a:pt x="310" y="592"/>
                    <a:pt x="317" y="588"/>
                    <a:pt x="324" y="583"/>
                  </a:cubicBezTo>
                  <a:cubicBezTo>
                    <a:pt x="324" y="590"/>
                    <a:pt x="326" y="597"/>
                    <a:pt x="332" y="603"/>
                  </a:cubicBezTo>
                  <a:cubicBezTo>
                    <a:pt x="343" y="614"/>
                    <a:pt x="363" y="615"/>
                    <a:pt x="373" y="603"/>
                  </a:cubicBezTo>
                  <a:cubicBezTo>
                    <a:pt x="386" y="588"/>
                    <a:pt x="401" y="574"/>
                    <a:pt x="406" y="554"/>
                  </a:cubicBezTo>
                  <a:cubicBezTo>
                    <a:pt x="407" y="550"/>
                    <a:pt x="407" y="547"/>
                    <a:pt x="407" y="543"/>
                  </a:cubicBezTo>
                  <a:cubicBezTo>
                    <a:pt x="415" y="544"/>
                    <a:pt x="423" y="541"/>
                    <a:pt x="430" y="535"/>
                  </a:cubicBezTo>
                  <a:cubicBezTo>
                    <a:pt x="444" y="523"/>
                    <a:pt x="457" y="511"/>
                    <a:pt x="469" y="497"/>
                  </a:cubicBezTo>
                  <a:cubicBezTo>
                    <a:pt x="483" y="481"/>
                    <a:pt x="494" y="462"/>
                    <a:pt x="504" y="444"/>
                  </a:cubicBezTo>
                  <a:cubicBezTo>
                    <a:pt x="514" y="427"/>
                    <a:pt x="523" y="413"/>
                    <a:pt x="536" y="400"/>
                  </a:cubicBezTo>
                  <a:cubicBezTo>
                    <a:pt x="553" y="383"/>
                    <a:pt x="558" y="364"/>
                    <a:pt x="549" y="342"/>
                  </a:cubicBezTo>
                  <a:cubicBezTo>
                    <a:pt x="544" y="332"/>
                    <a:pt x="527" y="325"/>
                    <a:pt x="516" y="329"/>
                  </a:cubicBezTo>
                  <a:cubicBezTo>
                    <a:pt x="533" y="309"/>
                    <a:pt x="549" y="288"/>
                    <a:pt x="563" y="266"/>
                  </a:cubicBezTo>
                  <a:cubicBezTo>
                    <a:pt x="570" y="255"/>
                    <a:pt x="567" y="240"/>
                    <a:pt x="558" y="231"/>
                  </a:cubicBez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SimSun" panose="02010600030101010101" pitchFamily="2" charset="-122"/>
                <a:cs typeface="+mn-cs"/>
              </a:endParaRPr>
            </a:p>
          </p:txBody>
        </p:sp>
        <p:sp>
          <p:nvSpPr>
            <p:cNvPr id="192" name="Freeform 6">
              <a:extLst>
                <a:ext uri="{FF2B5EF4-FFF2-40B4-BE49-F238E27FC236}">
                  <a16:creationId xmlns:a16="http://schemas.microsoft.com/office/drawing/2014/main" id="{840FC7BC-10CE-4B94-BA03-A121A134D397}"/>
                </a:ext>
              </a:extLst>
            </p:cNvPr>
            <p:cNvSpPr>
              <a:spLocks noEditPoints="1"/>
            </p:cNvSpPr>
            <p:nvPr/>
          </p:nvSpPr>
          <p:spPr bwMode="auto">
            <a:xfrm>
              <a:off x="5462588" y="2581276"/>
              <a:ext cx="1274763" cy="1308100"/>
            </a:xfrm>
            <a:custGeom>
              <a:avLst/>
              <a:gdLst>
                <a:gd name="T0" fmla="*/ 275 w 339"/>
                <a:gd name="T1" fmla="*/ 103 h 348"/>
                <a:gd name="T2" fmla="*/ 261 w 339"/>
                <a:gd name="T3" fmla="*/ 119 h 348"/>
                <a:gd name="T4" fmla="*/ 256 w 339"/>
                <a:gd name="T5" fmla="*/ 55 h 348"/>
                <a:gd name="T6" fmla="*/ 214 w 339"/>
                <a:gd name="T7" fmla="*/ 32 h 348"/>
                <a:gd name="T8" fmla="*/ 151 w 339"/>
                <a:gd name="T9" fmla="*/ 73 h 348"/>
                <a:gd name="T10" fmla="*/ 161 w 339"/>
                <a:gd name="T11" fmla="*/ 56 h 348"/>
                <a:gd name="T12" fmla="*/ 111 w 339"/>
                <a:gd name="T13" fmla="*/ 46 h 348"/>
                <a:gd name="T14" fmla="*/ 86 w 339"/>
                <a:gd name="T15" fmla="*/ 100 h 348"/>
                <a:gd name="T16" fmla="*/ 74 w 339"/>
                <a:gd name="T17" fmla="*/ 103 h 348"/>
                <a:gd name="T18" fmla="*/ 49 w 339"/>
                <a:gd name="T19" fmla="*/ 132 h 348"/>
                <a:gd name="T20" fmla="*/ 67 w 339"/>
                <a:gd name="T21" fmla="*/ 154 h 348"/>
                <a:gd name="T22" fmla="*/ 102 w 339"/>
                <a:gd name="T23" fmla="*/ 239 h 348"/>
                <a:gd name="T24" fmla="*/ 131 w 339"/>
                <a:gd name="T25" fmla="*/ 333 h 348"/>
                <a:gd name="T26" fmla="*/ 117 w 339"/>
                <a:gd name="T27" fmla="*/ 205 h 348"/>
                <a:gd name="T28" fmla="*/ 83 w 339"/>
                <a:gd name="T29" fmla="*/ 129 h 348"/>
                <a:gd name="T30" fmla="*/ 132 w 339"/>
                <a:gd name="T31" fmla="*/ 89 h 348"/>
                <a:gd name="T32" fmla="*/ 217 w 339"/>
                <a:gd name="T33" fmla="*/ 87 h 348"/>
                <a:gd name="T34" fmla="*/ 257 w 339"/>
                <a:gd name="T35" fmla="*/ 143 h 348"/>
                <a:gd name="T36" fmla="*/ 208 w 339"/>
                <a:gd name="T37" fmla="*/ 272 h 348"/>
                <a:gd name="T38" fmla="*/ 186 w 339"/>
                <a:gd name="T39" fmla="*/ 333 h 348"/>
                <a:gd name="T40" fmla="*/ 228 w 339"/>
                <a:gd name="T41" fmla="*/ 283 h 348"/>
                <a:gd name="T42" fmla="*/ 280 w 339"/>
                <a:gd name="T43" fmla="*/ 147 h 348"/>
                <a:gd name="T44" fmla="*/ 323 w 339"/>
                <a:gd name="T45" fmla="*/ 92 h 348"/>
                <a:gd name="T46" fmla="*/ 40 w 339"/>
                <a:gd name="T47" fmla="*/ 99 h 348"/>
                <a:gd name="T48" fmla="*/ 43 w 339"/>
                <a:gd name="T49" fmla="*/ 103 h 348"/>
                <a:gd name="T50" fmla="*/ 142 w 339"/>
                <a:gd name="T51" fmla="*/ 37 h 348"/>
                <a:gd name="T52" fmla="*/ 141 w 339"/>
                <a:gd name="T53" fmla="*/ 44 h 348"/>
                <a:gd name="T54" fmla="*/ 142 w 339"/>
                <a:gd name="T55" fmla="*/ 37 h 348"/>
                <a:gd name="T56" fmla="*/ 235 w 339"/>
                <a:gd name="T57" fmla="*/ 43 h 348"/>
                <a:gd name="T58" fmla="*/ 234 w 339"/>
                <a:gd name="T59" fmla="*/ 46 h 348"/>
                <a:gd name="T60" fmla="*/ 300 w 339"/>
                <a:gd name="T61" fmla="*/ 115 h 348"/>
                <a:gd name="T62" fmla="*/ 296 w 339"/>
                <a:gd name="T63" fmla="*/ 112 h 348"/>
                <a:gd name="T64" fmla="*/ 304 w 339"/>
                <a:gd name="T65" fmla="*/ 10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9" h="348">
                  <a:moveTo>
                    <a:pt x="323" y="92"/>
                  </a:moveTo>
                  <a:cubicBezTo>
                    <a:pt x="308" y="65"/>
                    <a:pt x="286" y="83"/>
                    <a:pt x="275" y="103"/>
                  </a:cubicBezTo>
                  <a:cubicBezTo>
                    <a:pt x="272" y="109"/>
                    <a:pt x="269" y="115"/>
                    <a:pt x="266" y="121"/>
                  </a:cubicBezTo>
                  <a:cubicBezTo>
                    <a:pt x="264" y="121"/>
                    <a:pt x="263" y="120"/>
                    <a:pt x="261" y="119"/>
                  </a:cubicBezTo>
                  <a:cubicBezTo>
                    <a:pt x="249" y="111"/>
                    <a:pt x="242" y="94"/>
                    <a:pt x="238" y="76"/>
                  </a:cubicBezTo>
                  <a:cubicBezTo>
                    <a:pt x="246" y="71"/>
                    <a:pt x="253" y="65"/>
                    <a:pt x="256" y="55"/>
                  </a:cubicBezTo>
                  <a:cubicBezTo>
                    <a:pt x="259" y="45"/>
                    <a:pt x="260" y="25"/>
                    <a:pt x="248" y="20"/>
                  </a:cubicBezTo>
                  <a:cubicBezTo>
                    <a:pt x="236" y="15"/>
                    <a:pt x="220" y="19"/>
                    <a:pt x="214" y="32"/>
                  </a:cubicBezTo>
                  <a:cubicBezTo>
                    <a:pt x="210" y="41"/>
                    <a:pt x="210" y="52"/>
                    <a:pt x="211" y="64"/>
                  </a:cubicBezTo>
                  <a:cubicBezTo>
                    <a:pt x="193" y="73"/>
                    <a:pt x="171" y="78"/>
                    <a:pt x="151" y="73"/>
                  </a:cubicBezTo>
                  <a:cubicBezTo>
                    <a:pt x="151" y="73"/>
                    <a:pt x="150" y="73"/>
                    <a:pt x="149" y="72"/>
                  </a:cubicBezTo>
                  <a:cubicBezTo>
                    <a:pt x="154" y="67"/>
                    <a:pt x="158" y="62"/>
                    <a:pt x="161" y="56"/>
                  </a:cubicBezTo>
                  <a:cubicBezTo>
                    <a:pt x="167" y="46"/>
                    <a:pt x="169" y="27"/>
                    <a:pt x="160" y="18"/>
                  </a:cubicBezTo>
                  <a:cubicBezTo>
                    <a:pt x="141" y="0"/>
                    <a:pt x="114" y="25"/>
                    <a:pt x="111" y="46"/>
                  </a:cubicBezTo>
                  <a:cubicBezTo>
                    <a:pt x="110" y="55"/>
                    <a:pt x="113" y="64"/>
                    <a:pt x="117" y="72"/>
                  </a:cubicBezTo>
                  <a:cubicBezTo>
                    <a:pt x="107" y="82"/>
                    <a:pt x="97" y="92"/>
                    <a:pt x="86" y="100"/>
                  </a:cubicBezTo>
                  <a:cubicBezTo>
                    <a:pt x="82" y="103"/>
                    <a:pt x="79" y="105"/>
                    <a:pt x="75" y="106"/>
                  </a:cubicBezTo>
                  <a:cubicBezTo>
                    <a:pt x="75" y="105"/>
                    <a:pt x="75" y="104"/>
                    <a:pt x="74" y="103"/>
                  </a:cubicBezTo>
                  <a:cubicBezTo>
                    <a:pt x="64" y="84"/>
                    <a:pt x="32" y="62"/>
                    <a:pt x="14" y="86"/>
                  </a:cubicBezTo>
                  <a:cubicBezTo>
                    <a:pt x="0" y="105"/>
                    <a:pt x="36" y="127"/>
                    <a:pt x="49" y="132"/>
                  </a:cubicBezTo>
                  <a:cubicBezTo>
                    <a:pt x="53" y="133"/>
                    <a:pt x="57" y="134"/>
                    <a:pt x="61" y="134"/>
                  </a:cubicBezTo>
                  <a:cubicBezTo>
                    <a:pt x="63" y="141"/>
                    <a:pt x="65" y="148"/>
                    <a:pt x="67" y="154"/>
                  </a:cubicBezTo>
                  <a:cubicBezTo>
                    <a:pt x="71" y="168"/>
                    <a:pt x="79" y="180"/>
                    <a:pt x="86" y="193"/>
                  </a:cubicBezTo>
                  <a:cubicBezTo>
                    <a:pt x="94" y="207"/>
                    <a:pt x="98" y="223"/>
                    <a:pt x="102" y="239"/>
                  </a:cubicBezTo>
                  <a:cubicBezTo>
                    <a:pt x="106" y="253"/>
                    <a:pt x="112" y="267"/>
                    <a:pt x="117" y="281"/>
                  </a:cubicBezTo>
                  <a:cubicBezTo>
                    <a:pt x="123" y="298"/>
                    <a:pt x="126" y="316"/>
                    <a:pt x="131" y="333"/>
                  </a:cubicBezTo>
                  <a:cubicBezTo>
                    <a:pt x="135" y="347"/>
                    <a:pt x="157" y="341"/>
                    <a:pt x="153" y="326"/>
                  </a:cubicBezTo>
                  <a:cubicBezTo>
                    <a:pt x="141" y="286"/>
                    <a:pt x="129" y="246"/>
                    <a:pt x="117" y="205"/>
                  </a:cubicBezTo>
                  <a:cubicBezTo>
                    <a:pt x="110" y="186"/>
                    <a:pt x="98" y="171"/>
                    <a:pt x="91" y="153"/>
                  </a:cubicBezTo>
                  <a:cubicBezTo>
                    <a:pt x="88" y="145"/>
                    <a:pt x="86" y="137"/>
                    <a:pt x="83" y="129"/>
                  </a:cubicBezTo>
                  <a:cubicBezTo>
                    <a:pt x="101" y="120"/>
                    <a:pt x="118" y="103"/>
                    <a:pt x="130" y="91"/>
                  </a:cubicBezTo>
                  <a:cubicBezTo>
                    <a:pt x="131" y="90"/>
                    <a:pt x="132" y="90"/>
                    <a:pt x="132" y="89"/>
                  </a:cubicBezTo>
                  <a:cubicBezTo>
                    <a:pt x="145" y="97"/>
                    <a:pt x="160" y="98"/>
                    <a:pt x="175" y="97"/>
                  </a:cubicBezTo>
                  <a:cubicBezTo>
                    <a:pt x="190" y="97"/>
                    <a:pt x="204" y="92"/>
                    <a:pt x="217" y="87"/>
                  </a:cubicBezTo>
                  <a:cubicBezTo>
                    <a:pt x="220" y="95"/>
                    <a:pt x="223" y="102"/>
                    <a:pt x="225" y="108"/>
                  </a:cubicBezTo>
                  <a:cubicBezTo>
                    <a:pt x="232" y="123"/>
                    <a:pt x="243" y="136"/>
                    <a:pt x="257" y="143"/>
                  </a:cubicBezTo>
                  <a:cubicBezTo>
                    <a:pt x="248" y="165"/>
                    <a:pt x="241" y="187"/>
                    <a:pt x="232" y="209"/>
                  </a:cubicBezTo>
                  <a:cubicBezTo>
                    <a:pt x="225" y="230"/>
                    <a:pt x="216" y="251"/>
                    <a:pt x="208" y="272"/>
                  </a:cubicBezTo>
                  <a:cubicBezTo>
                    <a:pt x="200" y="289"/>
                    <a:pt x="191" y="305"/>
                    <a:pt x="187" y="323"/>
                  </a:cubicBezTo>
                  <a:cubicBezTo>
                    <a:pt x="186" y="326"/>
                    <a:pt x="186" y="330"/>
                    <a:pt x="186" y="333"/>
                  </a:cubicBezTo>
                  <a:cubicBezTo>
                    <a:pt x="185" y="348"/>
                    <a:pt x="208" y="348"/>
                    <a:pt x="209" y="333"/>
                  </a:cubicBezTo>
                  <a:cubicBezTo>
                    <a:pt x="210" y="316"/>
                    <a:pt x="220" y="299"/>
                    <a:pt x="228" y="283"/>
                  </a:cubicBezTo>
                  <a:cubicBezTo>
                    <a:pt x="237" y="263"/>
                    <a:pt x="245" y="242"/>
                    <a:pt x="253" y="221"/>
                  </a:cubicBezTo>
                  <a:cubicBezTo>
                    <a:pt x="262" y="196"/>
                    <a:pt x="270" y="171"/>
                    <a:pt x="280" y="147"/>
                  </a:cubicBezTo>
                  <a:cubicBezTo>
                    <a:pt x="282" y="147"/>
                    <a:pt x="283" y="146"/>
                    <a:pt x="285" y="146"/>
                  </a:cubicBezTo>
                  <a:cubicBezTo>
                    <a:pt x="309" y="141"/>
                    <a:pt x="339" y="120"/>
                    <a:pt x="323" y="92"/>
                  </a:cubicBezTo>
                  <a:close/>
                  <a:moveTo>
                    <a:pt x="39" y="99"/>
                  </a:moveTo>
                  <a:cubicBezTo>
                    <a:pt x="39" y="99"/>
                    <a:pt x="39" y="99"/>
                    <a:pt x="40" y="99"/>
                  </a:cubicBezTo>
                  <a:cubicBezTo>
                    <a:pt x="43" y="100"/>
                    <a:pt x="46" y="103"/>
                    <a:pt x="48" y="106"/>
                  </a:cubicBezTo>
                  <a:cubicBezTo>
                    <a:pt x="46" y="105"/>
                    <a:pt x="45" y="104"/>
                    <a:pt x="43" y="103"/>
                  </a:cubicBezTo>
                  <a:cubicBezTo>
                    <a:pt x="42" y="102"/>
                    <a:pt x="40" y="101"/>
                    <a:pt x="39" y="99"/>
                  </a:cubicBezTo>
                  <a:close/>
                  <a:moveTo>
                    <a:pt x="142" y="37"/>
                  </a:moveTo>
                  <a:cubicBezTo>
                    <a:pt x="142" y="36"/>
                    <a:pt x="143" y="36"/>
                    <a:pt x="143" y="36"/>
                  </a:cubicBezTo>
                  <a:cubicBezTo>
                    <a:pt x="143" y="39"/>
                    <a:pt x="142" y="42"/>
                    <a:pt x="141" y="44"/>
                  </a:cubicBezTo>
                  <a:cubicBezTo>
                    <a:pt x="139" y="48"/>
                    <a:pt x="137" y="51"/>
                    <a:pt x="135" y="54"/>
                  </a:cubicBezTo>
                  <a:cubicBezTo>
                    <a:pt x="134" y="48"/>
                    <a:pt x="136" y="41"/>
                    <a:pt x="142" y="37"/>
                  </a:cubicBezTo>
                  <a:close/>
                  <a:moveTo>
                    <a:pt x="234" y="43"/>
                  </a:moveTo>
                  <a:cubicBezTo>
                    <a:pt x="235" y="43"/>
                    <a:pt x="235" y="43"/>
                    <a:pt x="235" y="43"/>
                  </a:cubicBezTo>
                  <a:cubicBezTo>
                    <a:pt x="235" y="45"/>
                    <a:pt x="234" y="46"/>
                    <a:pt x="234" y="48"/>
                  </a:cubicBezTo>
                  <a:cubicBezTo>
                    <a:pt x="234" y="47"/>
                    <a:pt x="234" y="47"/>
                    <a:pt x="234" y="46"/>
                  </a:cubicBezTo>
                  <a:cubicBezTo>
                    <a:pt x="234" y="45"/>
                    <a:pt x="234" y="44"/>
                    <a:pt x="234" y="43"/>
                  </a:cubicBezTo>
                  <a:close/>
                  <a:moveTo>
                    <a:pt x="300" y="115"/>
                  </a:moveTo>
                  <a:cubicBezTo>
                    <a:pt x="298" y="117"/>
                    <a:pt x="295" y="119"/>
                    <a:pt x="292" y="120"/>
                  </a:cubicBezTo>
                  <a:cubicBezTo>
                    <a:pt x="294" y="118"/>
                    <a:pt x="295" y="115"/>
                    <a:pt x="296" y="112"/>
                  </a:cubicBezTo>
                  <a:cubicBezTo>
                    <a:pt x="298" y="109"/>
                    <a:pt x="300" y="105"/>
                    <a:pt x="303" y="103"/>
                  </a:cubicBezTo>
                  <a:cubicBezTo>
                    <a:pt x="304" y="104"/>
                    <a:pt x="304" y="106"/>
                    <a:pt x="304" y="108"/>
                  </a:cubicBezTo>
                  <a:cubicBezTo>
                    <a:pt x="305" y="111"/>
                    <a:pt x="302" y="114"/>
                    <a:pt x="300" y="1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193" name="Freeform 7">
              <a:extLst>
                <a:ext uri="{FF2B5EF4-FFF2-40B4-BE49-F238E27FC236}">
                  <a16:creationId xmlns:a16="http://schemas.microsoft.com/office/drawing/2014/main" id="{2CC8CC09-4674-4595-88FF-4FB2444422D9}"/>
                </a:ext>
              </a:extLst>
            </p:cNvPr>
            <p:cNvSpPr/>
            <p:nvPr/>
          </p:nvSpPr>
          <p:spPr bwMode="auto">
            <a:xfrm>
              <a:off x="4999038" y="1325563"/>
              <a:ext cx="285750" cy="315913"/>
            </a:xfrm>
            <a:custGeom>
              <a:avLst/>
              <a:gdLst>
                <a:gd name="T0" fmla="*/ 72 w 76"/>
                <a:gd name="T1" fmla="*/ 66 h 84"/>
                <a:gd name="T2" fmla="*/ 54 w 76"/>
                <a:gd name="T3" fmla="*/ 15 h 84"/>
                <a:gd name="T4" fmla="*/ 32 w 76"/>
                <a:gd name="T5" fmla="*/ 21 h 84"/>
                <a:gd name="T6" fmla="*/ 34 w 76"/>
                <a:gd name="T7" fmla="*/ 27 h 84"/>
                <a:gd name="T8" fmla="*/ 27 w 76"/>
                <a:gd name="T9" fmla="*/ 14 h 84"/>
                <a:gd name="T10" fmla="*/ 5 w 76"/>
                <a:gd name="T11" fmla="*/ 20 h 84"/>
                <a:gd name="T12" fmla="*/ 63 w 76"/>
                <a:gd name="T13" fmla="*/ 83 h 84"/>
                <a:gd name="T14" fmla="*/ 72 w 76"/>
                <a:gd name="T15" fmla="*/ 66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4">
                  <a:moveTo>
                    <a:pt x="72" y="66"/>
                  </a:moveTo>
                  <a:cubicBezTo>
                    <a:pt x="65" y="50"/>
                    <a:pt x="59" y="33"/>
                    <a:pt x="54" y="15"/>
                  </a:cubicBezTo>
                  <a:cubicBezTo>
                    <a:pt x="51" y="1"/>
                    <a:pt x="28" y="7"/>
                    <a:pt x="32" y="21"/>
                  </a:cubicBezTo>
                  <a:cubicBezTo>
                    <a:pt x="33" y="23"/>
                    <a:pt x="33" y="25"/>
                    <a:pt x="34" y="27"/>
                  </a:cubicBezTo>
                  <a:cubicBezTo>
                    <a:pt x="31" y="23"/>
                    <a:pt x="29" y="18"/>
                    <a:pt x="27" y="14"/>
                  </a:cubicBezTo>
                  <a:cubicBezTo>
                    <a:pt x="22" y="0"/>
                    <a:pt x="0" y="6"/>
                    <a:pt x="5" y="20"/>
                  </a:cubicBezTo>
                  <a:cubicBezTo>
                    <a:pt x="15" y="44"/>
                    <a:pt x="33" y="82"/>
                    <a:pt x="63" y="83"/>
                  </a:cubicBezTo>
                  <a:cubicBezTo>
                    <a:pt x="72" y="84"/>
                    <a:pt x="76" y="73"/>
                    <a:pt x="72" y="66"/>
                  </a:cubicBezTo>
                  <a:close/>
                </a:path>
              </a:pathLst>
            </a:custGeom>
            <a:solidFill>
              <a:srgbClr val="FFC000"/>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194" name="Freeform 8">
              <a:extLst>
                <a:ext uri="{FF2B5EF4-FFF2-40B4-BE49-F238E27FC236}">
                  <a16:creationId xmlns:a16="http://schemas.microsoft.com/office/drawing/2014/main" id="{2B67D272-3AE2-4A7A-8C5C-0A8611222ACE}"/>
                </a:ext>
              </a:extLst>
            </p:cNvPr>
            <p:cNvSpPr/>
            <p:nvPr/>
          </p:nvSpPr>
          <p:spPr bwMode="auto">
            <a:xfrm>
              <a:off x="5988051" y="987426"/>
              <a:ext cx="188913" cy="354013"/>
            </a:xfrm>
            <a:custGeom>
              <a:avLst/>
              <a:gdLst>
                <a:gd name="T0" fmla="*/ 49 w 50"/>
                <a:gd name="T1" fmla="*/ 26 h 94"/>
                <a:gd name="T2" fmla="*/ 47 w 50"/>
                <a:gd name="T3" fmla="*/ 19 h 94"/>
                <a:gd name="T4" fmla="*/ 46 w 50"/>
                <a:gd name="T5" fmla="*/ 10 h 94"/>
                <a:gd name="T6" fmla="*/ 32 w 50"/>
                <a:gd name="T7" fmla="*/ 2 h 94"/>
                <a:gd name="T8" fmla="*/ 15 w 50"/>
                <a:gd name="T9" fmla="*/ 5 h 94"/>
                <a:gd name="T10" fmla="*/ 15 w 50"/>
                <a:gd name="T11" fmla="*/ 28 h 94"/>
                <a:gd name="T12" fmla="*/ 22 w 50"/>
                <a:gd name="T13" fmla="*/ 28 h 94"/>
                <a:gd name="T14" fmla="*/ 15 w 50"/>
                <a:gd name="T15" fmla="*/ 46 h 94"/>
                <a:gd name="T16" fmla="*/ 13 w 50"/>
                <a:gd name="T17" fmla="*/ 82 h 94"/>
                <a:gd name="T18" fmla="*/ 33 w 50"/>
                <a:gd name="T19" fmla="*/ 87 h 94"/>
                <a:gd name="T20" fmla="*/ 49 w 50"/>
                <a:gd name="T21" fmla="*/ 2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94">
                  <a:moveTo>
                    <a:pt x="49" y="26"/>
                  </a:moveTo>
                  <a:cubicBezTo>
                    <a:pt x="49" y="23"/>
                    <a:pt x="48" y="21"/>
                    <a:pt x="47" y="19"/>
                  </a:cubicBezTo>
                  <a:cubicBezTo>
                    <a:pt x="47" y="16"/>
                    <a:pt x="47" y="13"/>
                    <a:pt x="46" y="10"/>
                  </a:cubicBezTo>
                  <a:cubicBezTo>
                    <a:pt x="45" y="4"/>
                    <a:pt x="38" y="0"/>
                    <a:pt x="32" y="2"/>
                  </a:cubicBezTo>
                  <a:cubicBezTo>
                    <a:pt x="26" y="3"/>
                    <a:pt x="21" y="5"/>
                    <a:pt x="15" y="5"/>
                  </a:cubicBezTo>
                  <a:cubicBezTo>
                    <a:pt x="0" y="6"/>
                    <a:pt x="0" y="29"/>
                    <a:pt x="15" y="28"/>
                  </a:cubicBezTo>
                  <a:cubicBezTo>
                    <a:pt x="17" y="28"/>
                    <a:pt x="20" y="28"/>
                    <a:pt x="22" y="28"/>
                  </a:cubicBezTo>
                  <a:cubicBezTo>
                    <a:pt x="19" y="34"/>
                    <a:pt x="16" y="41"/>
                    <a:pt x="15" y="46"/>
                  </a:cubicBezTo>
                  <a:cubicBezTo>
                    <a:pt x="12" y="58"/>
                    <a:pt x="10" y="70"/>
                    <a:pt x="13" y="82"/>
                  </a:cubicBezTo>
                  <a:cubicBezTo>
                    <a:pt x="15" y="90"/>
                    <a:pt x="27" y="94"/>
                    <a:pt x="33" y="87"/>
                  </a:cubicBezTo>
                  <a:cubicBezTo>
                    <a:pt x="45" y="71"/>
                    <a:pt x="50" y="46"/>
                    <a:pt x="49" y="26"/>
                  </a:cubicBezTo>
                  <a:close/>
                </a:path>
              </a:pathLst>
            </a:custGeom>
            <a:solidFill>
              <a:srgbClr val="FFC000"/>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195" name="Freeform 9">
              <a:extLst>
                <a:ext uri="{FF2B5EF4-FFF2-40B4-BE49-F238E27FC236}">
                  <a16:creationId xmlns:a16="http://schemas.microsoft.com/office/drawing/2014/main" id="{2FA5BB6E-341C-4A9E-B388-F337A1A4D6E3}"/>
                </a:ext>
              </a:extLst>
            </p:cNvPr>
            <p:cNvSpPr/>
            <p:nvPr/>
          </p:nvSpPr>
          <p:spPr bwMode="auto">
            <a:xfrm>
              <a:off x="6869113" y="1319213"/>
              <a:ext cx="320675" cy="352425"/>
            </a:xfrm>
            <a:custGeom>
              <a:avLst/>
              <a:gdLst>
                <a:gd name="T0" fmla="*/ 61 w 85"/>
                <a:gd name="T1" fmla="*/ 15 h 94"/>
                <a:gd name="T2" fmla="*/ 60 w 85"/>
                <a:gd name="T3" fmla="*/ 10 h 94"/>
                <a:gd name="T4" fmla="*/ 46 w 85"/>
                <a:gd name="T5" fmla="*/ 2 h 94"/>
                <a:gd name="T6" fmla="*/ 20 w 85"/>
                <a:gd name="T7" fmla="*/ 27 h 94"/>
                <a:gd name="T8" fmla="*/ 8 w 85"/>
                <a:gd name="T9" fmla="*/ 59 h 94"/>
                <a:gd name="T10" fmla="*/ 15 w 85"/>
                <a:gd name="T11" fmla="*/ 78 h 94"/>
                <a:gd name="T12" fmla="*/ 15 w 85"/>
                <a:gd name="T13" fmla="*/ 79 h 94"/>
                <a:gd name="T14" fmla="*/ 29 w 85"/>
                <a:gd name="T15" fmla="*/ 93 h 94"/>
                <a:gd name="T16" fmla="*/ 60 w 85"/>
                <a:gd name="T17" fmla="*/ 66 h 94"/>
                <a:gd name="T18" fmla="*/ 80 w 85"/>
                <a:gd name="T19" fmla="*/ 26 h 94"/>
                <a:gd name="T20" fmla="*/ 61 w 85"/>
                <a:gd name="T21" fmla="*/ 1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94">
                  <a:moveTo>
                    <a:pt x="61" y="15"/>
                  </a:moveTo>
                  <a:cubicBezTo>
                    <a:pt x="61" y="14"/>
                    <a:pt x="61" y="12"/>
                    <a:pt x="60" y="10"/>
                  </a:cubicBezTo>
                  <a:cubicBezTo>
                    <a:pt x="58" y="5"/>
                    <a:pt x="52" y="0"/>
                    <a:pt x="46" y="2"/>
                  </a:cubicBezTo>
                  <a:cubicBezTo>
                    <a:pt x="33" y="7"/>
                    <a:pt x="26" y="15"/>
                    <a:pt x="20" y="27"/>
                  </a:cubicBezTo>
                  <a:cubicBezTo>
                    <a:pt x="16" y="38"/>
                    <a:pt x="17" y="51"/>
                    <a:pt x="8" y="59"/>
                  </a:cubicBezTo>
                  <a:cubicBezTo>
                    <a:pt x="0" y="66"/>
                    <a:pt x="6" y="77"/>
                    <a:pt x="15" y="78"/>
                  </a:cubicBezTo>
                  <a:cubicBezTo>
                    <a:pt x="15" y="78"/>
                    <a:pt x="15" y="78"/>
                    <a:pt x="15" y="79"/>
                  </a:cubicBezTo>
                  <a:cubicBezTo>
                    <a:pt x="13" y="88"/>
                    <a:pt x="20" y="94"/>
                    <a:pt x="29" y="93"/>
                  </a:cubicBezTo>
                  <a:cubicBezTo>
                    <a:pt x="43" y="91"/>
                    <a:pt x="52" y="77"/>
                    <a:pt x="60" y="66"/>
                  </a:cubicBezTo>
                  <a:cubicBezTo>
                    <a:pt x="68" y="54"/>
                    <a:pt x="75" y="40"/>
                    <a:pt x="80" y="26"/>
                  </a:cubicBezTo>
                  <a:cubicBezTo>
                    <a:pt x="85" y="14"/>
                    <a:pt x="69" y="8"/>
                    <a:pt x="61" y="15"/>
                  </a:cubicBezTo>
                  <a:close/>
                </a:path>
              </a:pathLst>
            </a:custGeom>
            <a:solidFill>
              <a:srgbClr val="FFC000"/>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196" name="Freeform 10">
              <a:extLst>
                <a:ext uri="{FF2B5EF4-FFF2-40B4-BE49-F238E27FC236}">
                  <a16:creationId xmlns:a16="http://schemas.microsoft.com/office/drawing/2014/main" id="{B7332E7F-5A1D-4F56-9747-48030E95C1F3}"/>
                </a:ext>
              </a:extLst>
            </p:cNvPr>
            <p:cNvSpPr/>
            <p:nvPr/>
          </p:nvSpPr>
          <p:spPr bwMode="auto">
            <a:xfrm>
              <a:off x="7351713" y="2228851"/>
              <a:ext cx="349250" cy="179388"/>
            </a:xfrm>
            <a:custGeom>
              <a:avLst/>
              <a:gdLst>
                <a:gd name="T0" fmla="*/ 90 w 93"/>
                <a:gd name="T1" fmla="*/ 33 h 48"/>
                <a:gd name="T2" fmla="*/ 84 w 93"/>
                <a:gd name="T3" fmla="*/ 11 h 48"/>
                <a:gd name="T4" fmla="*/ 70 w 93"/>
                <a:gd name="T5" fmla="*/ 2 h 48"/>
                <a:gd name="T6" fmla="*/ 31 w 93"/>
                <a:gd name="T7" fmla="*/ 19 h 48"/>
                <a:gd name="T8" fmla="*/ 30 w 93"/>
                <a:gd name="T9" fmla="*/ 19 h 48"/>
                <a:gd name="T10" fmla="*/ 29 w 93"/>
                <a:gd name="T11" fmla="*/ 18 h 48"/>
                <a:gd name="T12" fmla="*/ 8 w 93"/>
                <a:gd name="T13" fmla="*/ 23 h 48"/>
                <a:gd name="T14" fmla="*/ 14 w 93"/>
                <a:gd name="T15" fmla="*/ 44 h 48"/>
                <a:gd name="T16" fmla="*/ 28 w 93"/>
                <a:gd name="T17" fmla="*/ 43 h 48"/>
                <a:gd name="T18" fmla="*/ 76 w 93"/>
                <a:gd name="T19" fmla="*/ 47 h 48"/>
                <a:gd name="T20" fmla="*/ 90 w 93"/>
                <a:gd name="T21" fmla="*/ 3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48">
                  <a:moveTo>
                    <a:pt x="90" y="33"/>
                  </a:moveTo>
                  <a:cubicBezTo>
                    <a:pt x="87" y="25"/>
                    <a:pt x="86" y="18"/>
                    <a:pt x="84" y="11"/>
                  </a:cubicBezTo>
                  <a:cubicBezTo>
                    <a:pt x="83" y="5"/>
                    <a:pt x="76" y="0"/>
                    <a:pt x="70" y="2"/>
                  </a:cubicBezTo>
                  <a:cubicBezTo>
                    <a:pt x="57" y="8"/>
                    <a:pt x="44" y="15"/>
                    <a:pt x="31" y="19"/>
                  </a:cubicBezTo>
                  <a:cubicBezTo>
                    <a:pt x="31" y="19"/>
                    <a:pt x="31" y="19"/>
                    <a:pt x="30" y="19"/>
                  </a:cubicBezTo>
                  <a:cubicBezTo>
                    <a:pt x="30" y="18"/>
                    <a:pt x="29" y="18"/>
                    <a:pt x="29" y="18"/>
                  </a:cubicBezTo>
                  <a:cubicBezTo>
                    <a:pt x="24" y="9"/>
                    <a:pt x="8" y="13"/>
                    <a:pt x="8" y="23"/>
                  </a:cubicBezTo>
                  <a:cubicBezTo>
                    <a:pt x="0" y="29"/>
                    <a:pt x="2" y="44"/>
                    <a:pt x="14" y="44"/>
                  </a:cubicBezTo>
                  <a:cubicBezTo>
                    <a:pt x="19" y="44"/>
                    <a:pt x="24" y="44"/>
                    <a:pt x="28" y="43"/>
                  </a:cubicBezTo>
                  <a:cubicBezTo>
                    <a:pt x="44" y="47"/>
                    <a:pt x="65" y="45"/>
                    <a:pt x="76" y="47"/>
                  </a:cubicBezTo>
                  <a:cubicBezTo>
                    <a:pt x="83" y="48"/>
                    <a:pt x="93" y="42"/>
                    <a:pt x="90" y="33"/>
                  </a:cubicBezTo>
                  <a:close/>
                </a:path>
              </a:pathLst>
            </a:custGeom>
            <a:solidFill>
              <a:srgbClr val="FFC000"/>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197" name="Freeform 11">
              <a:extLst>
                <a:ext uri="{FF2B5EF4-FFF2-40B4-BE49-F238E27FC236}">
                  <a16:creationId xmlns:a16="http://schemas.microsoft.com/office/drawing/2014/main" id="{2D35E0FB-E792-420E-A7DF-7493EADA6A63}"/>
                </a:ext>
              </a:extLst>
            </p:cNvPr>
            <p:cNvSpPr/>
            <p:nvPr/>
          </p:nvSpPr>
          <p:spPr bwMode="auto">
            <a:xfrm>
              <a:off x="7234238" y="3190876"/>
              <a:ext cx="368300" cy="247650"/>
            </a:xfrm>
            <a:custGeom>
              <a:avLst/>
              <a:gdLst>
                <a:gd name="T0" fmla="*/ 97 w 98"/>
                <a:gd name="T1" fmla="*/ 50 h 66"/>
                <a:gd name="T2" fmla="*/ 80 w 98"/>
                <a:gd name="T3" fmla="*/ 27 h 66"/>
                <a:gd name="T4" fmla="*/ 68 w 98"/>
                <a:gd name="T5" fmla="*/ 28 h 66"/>
                <a:gd name="T6" fmla="*/ 45 w 98"/>
                <a:gd name="T7" fmla="*/ 3 h 66"/>
                <a:gd name="T8" fmla="*/ 32 w 98"/>
                <a:gd name="T9" fmla="*/ 4 h 66"/>
                <a:gd name="T10" fmla="*/ 15 w 98"/>
                <a:gd name="T11" fmla="*/ 6 h 66"/>
                <a:gd name="T12" fmla="*/ 15 w 98"/>
                <a:gd name="T13" fmla="*/ 29 h 66"/>
                <a:gd name="T14" fmla="*/ 28 w 98"/>
                <a:gd name="T15" fmla="*/ 28 h 66"/>
                <a:gd name="T16" fmla="*/ 30 w 98"/>
                <a:gd name="T17" fmla="*/ 28 h 66"/>
                <a:gd name="T18" fmla="*/ 29 w 98"/>
                <a:gd name="T19" fmla="*/ 36 h 66"/>
                <a:gd name="T20" fmla="*/ 42 w 98"/>
                <a:gd name="T21" fmla="*/ 57 h 66"/>
                <a:gd name="T22" fmla="*/ 64 w 98"/>
                <a:gd name="T23" fmla="*/ 55 h 66"/>
                <a:gd name="T24" fmla="*/ 65 w 98"/>
                <a:gd name="T25" fmla="*/ 55 h 66"/>
                <a:gd name="T26" fmla="*/ 83 w 98"/>
                <a:gd name="T27" fmla="*/ 64 h 66"/>
                <a:gd name="T28" fmla="*/ 97 w 98"/>
                <a:gd name="T29" fmla="*/ 5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66">
                  <a:moveTo>
                    <a:pt x="97" y="50"/>
                  </a:moveTo>
                  <a:cubicBezTo>
                    <a:pt x="95" y="39"/>
                    <a:pt x="91" y="29"/>
                    <a:pt x="80" y="27"/>
                  </a:cubicBezTo>
                  <a:cubicBezTo>
                    <a:pt x="76" y="26"/>
                    <a:pt x="72" y="26"/>
                    <a:pt x="68" y="28"/>
                  </a:cubicBezTo>
                  <a:cubicBezTo>
                    <a:pt x="61" y="19"/>
                    <a:pt x="54" y="9"/>
                    <a:pt x="45" y="3"/>
                  </a:cubicBezTo>
                  <a:cubicBezTo>
                    <a:pt x="40" y="0"/>
                    <a:pt x="35" y="1"/>
                    <a:pt x="32" y="4"/>
                  </a:cubicBezTo>
                  <a:cubicBezTo>
                    <a:pt x="26" y="4"/>
                    <a:pt x="20" y="5"/>
                    <a:pt x="15" y="6"/>
                  </a:cubicBezTo>
                  <a:cubicBezTo>
                    <a:pt x="0" y="6"/>
                    <a:pt x="0" y="29"/>
                    <a:pt x="15" y="29"/>
                  </a:cubicBezTo>
                  <a:cubicBezTo>
                    <a:pt x="19" y="28"/>
                    <a:pt x="24" y="28"/>
                    <a:pt x="28" y="28"/>
                  </a:cubicBezTo>
                  <a:cubicBezTo>
                    <a:pt x="29" y="28"/>
                    <a:pt x="30" y="28"/>
                    <a:pt x="30" y="28"/>
                  </a:cubicBezTo>
                  <a:cubicBezTo>
                    <a:pt x="30" y="31"/>
                    <a:pt x="29" y="33"/>
                    <a:pt x="29" y="36"/>
                  </a:cubicBezTo>
                  <a:cubicBezTo>
                    <a:pt x="28" y="45"/>
                    <a:pt x="34" y="54"/>
                    <a:pt x="42" y="57"/>
                  </a:cubicBezTo>
                  <a:cubicBezTo>
                    <a:pt x="50" y="60"/>
                    <a:pt x="57" y="58"/>
                    <a:pt x="64" y="55"/>
                  </a:cubicBezTo>
                  <a:cubicBezTo>
                    <a:pt x="64" y="55"/>
                    <a:pt x="64" y="55"/>
                    <a:pt x="65" y="55"/>
                  </a:cubicBezTo>
                  <a:cubicBezTo>
                    <a:pt x="70" y="59"/>
                    <a:pt x="75" y="62"/>
                    <a:pt x="83" y="64"/>
                  </a:cubicBezTo>
                  <a:cubicBezTo>
                    <a:pt x="92" y="66"/>
                    <a:pt x="98" y="58"/>
                    <a:pt x="97" y="50"/>
                  </a:cubicBezTo>
                  <a:close/>
                </a:path>
              </a:pathLst>
            </a:custGeom>
            <a:solidFill>
              <a:srgbClr val="FFC000"/>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198" name="Freeform 12">
              <a:extLst>
                <a:ext uri="{FF2B5EF4-FFF2-40B4-BE49-F238E27FC236}">
                  <a16:creationId xmlns:a16="http://schemas.microsoft.com/office/drawing/2014/main" id="{E6693AD3-DA22-4F78-9E49-412F7D06DB96}"/>
                </a:ext>
              </a:extLst>
            </p:cNvPr>
            <p:cNvSpPr>
              <a:spLocks noEditPoints="1"/>
            </p:cNvSpPr>
            <p:nvPr/>
          </p:nvSpPr>
          <p:spPr bwMode="auto">
            <a:xfrm>
              <a:off x="4600576" y="3221038"/>
              <a:ext cx="349250" cy="209550"/>
            </a:xfrm>
            <a:custGeom>
              <a:avLst/>
              <a:gdLst>
                <a:gd name="T0" fmla="*/ 87 w 93"/>
                <a:gd name="T1" fmla="*/ 6 h 56"/>
                <a:gd name="T2" fmla="*/ 67 w 93"/>
                <a:gd name="T3" fmla="*/ 2 h 56"/>
                <a:gd name="T4" fmla="*/ 51 w 93"/>
                <a:gd name="T5" fmla="*/ 8 h 56"/>
                <a:gd name="T6" fmla="*/ 46 w 93"/>
                <a:gd name="T7" fmla="*/ 5 h 56"/>
                <a:gd name="T8" fmla="*/ 34 w 93"/>
                <a:gd name="T9" fmla="*/ 5 h 56"/>
                <a:gd name="T10" fmla="*/ 24 w 93"/>
                <a:gd name="T11" fmla="*/ 4 h 56"/>
                <a:gd name="T12" fmla="*/ 2 w 93"/>
                <a:gd name="T13" fmla="*/ 41 h 56"/>
                <a:gd name="T14" fmla="*/ 25 w 93"/>
                <a:gd name="T15" fmla="*/ 41 h 56"/>
                <a:gd name="T16" fmla="*/ 25 w 93"/>
                <a:gd name="T17" fmla="*/ 39 h 56"/>
                <a:gd name="T18" fmla="*/ 42 w 93"/>
                <a:gd name="T19" fmla="*/ 47 h 56"/>
                <a:gd name="T20" fmla="*/ 50 w 93"/>
                <a:gd name="T21" fmla="*/ 33 h 56"/>
                <a:gd name="T22" fmla="*/ 52 w 93"/>
                <a:gd name="T23" fmla="*/ 33 h 56"/>
                <a:gd name="T24" fmla="*/ 85 w 93"/>
                <a:gd name="T25" fmla="*/ 27 h 56"/>
                <a:gd name="T26" fmla="*/ 87 w 93"/>
                <a:gd name="T27" fmla="*/ 6 h 56"/>
                <a:gd name="T28" fmla="*/ 25 w 93"/>
                <a:gd name="T29" fmla="*/ 36 h 56"/>
                <a:gd name="T30" fmla="*/ 25 w 93"/>
                <a:gd name="T31" fmla="*/ 30 h 56"/>
                <a:gd name="T32" fmla="*/ 25 w 93"/>
                <a:gd name="T33" fmla="*/ 28 h 56"/>
                <a:gd name="T34" fmla="*/ 25 w 93"/>
                <a:gd name="T35" fmla="*/ 27 h 56"/>
                <a:gd name="T36" fmla="*/ 27 w 93"/>
                <a:gd name="T37" fmla="*/ 27 h 56"/>
                <a:gd name="T38" fmla="*/ 30 w 93"/>
                <a:gd name="T39" fmla="*/ 27 h 56"/>
                <a:gd name="T40" fmla="*/ 30 w 93"/>
                <a:gd name="T41" fmla="*/ 27 h 56"/>
                <a:gd name="T42" fmla="*/ 25 w 93"/>
                <a:gd name="T43" fmla="*/ 3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 h="56">
                  <a:moveTo>
                    <a:pt x="87" y="6"/>
                  </a:moveTo>
                  <a:cubicBezTo>
                    <a:pt x="81" y="0"/>
                    <a:pt x="74" y="1"/>
                    <a:pt x="67" y="2"/>
                  </a:cubicBezTo>
                  <a:cubicBezTo>
                    <a:pt x="62" y="3"/>
                    <a:pt x="56" y="5"/>
                    <a:pt x="51" y="8"/>
                  </a:cubicBezTo>
                  <a:cubicBezTo>
                    <a:pt x="49" y="7"/>
                    <a:pt x="47" y="6"/>
                    <a:pt x="46" y="5"/>
                  </a:cubicBezTo>
                  <a:cubicBezTo>
                    <a:pt x="41" y="2"/>
                    <a:pt x="37" y="3"/>
                    <a:pt x="34" y="5"/>
                  </a:cubicBezTo>
                  <a:cubicBezTo>
                    <a:pt x="31" y="4"/>
                    <a:pt x="28" y="4"/>
                    <a:pt x="24" y="4"/>
                  </a:cubicBezTo>
                  <a:cubicBezTo>
                    <a:pt x="4" y="6"/>
                    <a:pt x="0" y="24"/>
                    <a:pt x="2" y="41"/>
                  </a:cubicBezTo>
                  <a:cubicBezTo>
                    <a:pt x="4" y="55"/>
                    <a:pt x="27" y="56"/>
                    <a:pt x="25" y="41"/>
                  </a:cubicBezTo>
                  <a:cubicBezTo>
                    <a:pt x="25" y="40"/>
                    <a:pt x="25" y="40"/>
                    <a:pt x="25" y="39"/>
                  </a:cubicBezTo>
                  <a:cubicBezTo>
                    <a:pt x="27" y="47"/>
                    <a:pt x="34" y="52"/>
                    <a:pt x="42" y="47"/>
                  </a:cubicBezTo>
                  <a:cubicBezTo>
                    <a:pt x="47" y="43"/>
                    <a:pt x="49" y="39"/>
                    <a:pt x="50" y="33"/>
                  </a:cubicBezTo>
                  <a:cubicBezTo>
                    <a:pt x="50" y="33"/>
                    <a:pt x="51" y="33"/>
                    <a:pt x="52" y="33"/>
                  </a:cubicBezTo>
                  <a:cubicBezTo>
                    <a:pt x="63" y="36"/>
                    <a:pt x="76" y="36"/>
                    <a:pt x="85" y="27"/>
                  </a:cubicBezTo>
                  <a:cubicBezTo>
                    <a:pt x="90" y="21"/>
                    <a:pt x="93" y="12"/>
                    <a:pt x="87" y="6"/>
                  </a:cubicBezTo>
                  <a:close/>
                  <a:moveTo>
                    <a:pt x="25" y="36"/>
                  </a:moveTo>
                  <a:cubicBezTo>
                    <a:pt x="25" y="34"/>
                    <a:pt x="25" y="32"/>
                    <a:pt x="25" y="30"/>
                  </a:cubicBezTo>
                  <a:cubicBezTo>
                    <a:pt x="25" y="29"/>
                    <a:pt x="25" y="28"/>
                    <a:pt x="25" y="28"/>
                  </a:cubicBezTo>
                  <a:cubicBezTo>
                    <a:pt x="25" y="27"/>
                    <a:pt x="25" y="27"/>
                    <a:pt x="25" y="27"/>
                  </a:cubicBezTo>
                  <a:cubicBezTo>
                    <a:pt x="26" y="27"/>
                    <a:pt x="26" y="27"/>
                    <a:pt x="27" y="27"/>
                  </a:cubicBezTo>
                  <a:cubicBezTo>
                    <a:pt x="27" y="29"/>
                    <a:pt x="27" y="29"/>
                    <a:pt x="30" y="27"/>
                  </a:cubicBezTo>
                  <a:cubicBezTo>
                    <a:pt x="30" y="27"/>
                    <a:pt x="30" y="27"/>
                    <a:pt x="30" y="27"/>
                  </a:cubicBezTo>
                  <a:cubicBezTo>
                    <a:pt x="26" y="30"/>
                    <a:pt x="25" y="33"/>
                    <a:pt x="25" y="36"/>
                  </a:cubicBezTo>
                  <a:close/>
                </a:path>
              </a:pathLst>
            </a:custGeom>
            <a:solidFill>
              <a:srgbClr val="FFC000"/>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199" name="Freeform 13">
              <a:extLst>
                <a:ext uri="{FF2B5EF4-FFF2-40B4-BE49-F238E27FC236}">
                  <a16:creationId xmlns:a16="http://schemas.microsoft.com/office/drawing/2014/main" id="{9C1D9A8A-D0F0-4741-B575-827B44D980BD}"/>
                </a:ext>
              </a:extLst>
            </p:cNvPr>
            <p:cNvSpPr/>
            <p:nvPr/>
          </p:nvSpPr>
          <p:spPr bwMode="auto">
            <a:xfrm>
              <a:off x="4441826" y="2228851"/>
              <a:ext cx="381000" cy="195263"/>
            </a:xfrm>
            <a:custGeom>
              <a:avLst/>
              <a:gdLst>
                <a:gd name="T0" fmla="*/ 77 w 101"/>
                <a:gd name="T1" fmla="*/ 14 h 52"/>
                <a:gd name="T2" fmla="*/ 31 w 101"/>
                <a:gd name="T3" fmla="*/ 0 h 52"/>
                <a:gd name="T4" fmla="*/ 20 w 101"/>
                <a:gd name="T5" fmla="*/ 14 h 52"/>
                <a:gd name="T6" fmla="*/ 15 w 101"/>
                <a:gd name="T7" fmla="*/ 14 h 52"/>
                <a:gd name="T8" fmla="*/ 15 w 101"/>
                <a:gd name="T9" fmla="*/ 37 h 52"/>
                <a:gd name="T10" fmla="*/ 67 w 101"/>
                <a:gd name="T11" fmla="*/ 48 h 52"/>
                <a:gd name="T12" fmla="*/ 98 w 101"/>
                <a:gd name="T13" fmla="*/ 38 h 52"/>
                <a:gd name="T14" fmla="*/ 77 w 101"/>
                <a:gd name="T15" fmla="*/ 14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52">
                  <a:moveTo>
                    <a:pt x="77" y="14"/>
                  </a:moveTo>
                  <a:cubicBezTo>
                    <a:pt x="62" y="7"/>
                    <a:pt x="48" y="0"/>
                    <a:pt x="31" y="0"/>
                  </a:cubicBezTo>
                  <a:cubicBezTo>
                    <a:pt x="23" y="0"/>
                    <a:pt x="19" y="7"/>
                    <a:pt x="20" y="14"/>
                  </a:cubicBezTo>
                  <a:cubicBezTo>
                    <a:pt x="18" y="14"/>
                    <a:pt x="17" y="14"/>
                    <a:pt x="15" y="14"/>
                  </a:cubicBezTo>
                  <a:cubicBezTo>
                    <a:pt x="0" y="13"/>
                    <a:pt x="0" y="36"/>
                    <a:pt x="15" y="37"/>
                  </a:cubicBezTo>
                  <a:cubicBezTo>
                    <a:pt x="34" y="37"/>
                    <a:pt x="50" y="40"/>
                    <a:pt x="67" y="48"/>
                  </a:cubicBezTo>
                  <a:cubicBezTo>
                    <a:pt x="77" y="52"/>
                    <a:pt x="94" y="51"/>
                    <a:pt x="98" y="38"/>
                  </a:cubicBezTo>
                  <a:cubicBezTo>
                    <a:pt x="101" y="26"/>
                    <a:pt x="86" y="18"/>
                    <a:pt x="77" y="14"/>
                  </a:cubicBezTo>
                  <a:close/>
                </a:path>
              </a:pathLst>
            </a:custGeom>
            <a:solidFill>
              <a:srgbClr val="FFC000"/>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00" name="Freeform 14">
              <a:extLst>
                <a:ext uri="{FF2B5EF4-FFF2-40B4-BE49-F238E27FC236}">
                  <a16:creationId xmlns:a16="http://schemas.microsoft.com/office/drawing/2014/main" id="{7D96B65E-34CC-40B9-A20A-62689D3D452D}"/>
                </a:ext>
              </a:extLst>
            </p:cNvPr>
            <p:cNvSpPr/>
            <p:nvPr/>
          </p:nvSpPr>
          <p:spPr bwMode="auto">
            <a:xfrm>
              <a:off x="5619751" y="3903663"/>
              <a:ext cx="971550" cy="142875"/>
            </a:xfrm>
            <a:custGeom>
              <a:avLst/>
              <a:gdLst>
                <a:gd name="T0" fmla="*/ 243 w 258"/>
                <a:gd name="T1" fmla="*/ 1 h 38"/>
                <a:gd name="T2" fmla="*/ 129 w 258"/>
                <a:gd name="T3" fmla="*/ 1 h 38"/>
                <a:gd name="T4" fmla="*/ 15 w 258"/>
                <a:gd name="T5" fmla="*/ 9 h 38"/>
                <a:gd name="T6" fmla="*/ 15 w 258"/>
                <a:gd name="T7" fmla="*/ 32 h 38"/>
                <a:gd name="T8" fmla="*/ 93 w 258"/>
                <a:gd name="T9" fmla="*/ 26 h 38"/>
                <a:gd name="T10" fmla="*/ 107 w 258"/>
                <a:gd name="T11" fmla="*/ 35 h 38"/>
                <a:gd name="T12" fmla="*/ 169 w 258"/>
                <a:gd name="T13" fmla="*/ 32 h 38"/>
                <a:gd name="T14" fmla="*/ 204 w 258"/>
                <a:gd name="T15" fmla="*/ 32 h 38"/>
                <a:gd name="T16" fmla="*/ 243 w 258"/>
                <a:gd name="T17" fmla="*/ 24 h 38"/>
                <a:gd name="T18" fmla="*/ 243 w 258"/>
                <a:gd name="T1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38">
                  <a:moveTo>
                    <a:pt x="243" y="1"/>
                  </a:moveTo>
                  <a:cubicBezTo>
                    <a:pt x="205" y="1"/>
                    <a:pt x="167" y="0"/>
                    <a:pt x="129" y="1"/>
                  </a:cubicBezTo>
                  <a:cubicBezTo>
                    <a:pt x="90" y="2"/>
                    <a:pt x="53" y="6"/>
                    <a:pt x="15" y="9"/>
                  </a:cubicBezTo>
                  <a:cubicBezTo>
                    <a:pt x="0" y="10"/>
                    <a:pt x="0" y="34"/>
                    <a:pt x="15" y="32"/>
                  </a:cubicBezTo>
                  <a:cubicBezTo>
                    <a:pt x="41" y="30"/>
                    <a:pt x="67" y="28"/>
                    <a:pt x="93" y="26"/>
                  </a:cubicBezTo>
                  <a:cubicBezTo>
                    <a:pt x="94" y="32"/>
                    <a:pt x="99" y="38"/>
                    <a:pt x="107" y="35"/>
                  </a:cubicBezTo>
                  <a:cubicBezTo>
                    <a:pt x="126" y="27"/>
                    <a:pt x="149" y="32"/>
                    <a:pt x="169" y="32"/>
                  </a:cubicBezTo>
                  <a:cubicBezTo>
                    <a:pt x="181" y="32"/>
                    <a:pt x="192" y="33"/>
                    <a:pt x="204" y="32"/>
                  </a:cubicBezTo>
                  <a:cubicBezTo>
                    <a:pt x="217" y="30"/>
                    <a:pt x="230" y="25"/>
                    <a:pt x="243" y="24"/>
                  </a:cubicBezTo>
                  <a:cubicBezTo>
                    <a:pt x="258" y="22"/>
                    <a:pt x="258" y="1"/>
                    <a:pt x="243" y="1"/>
                  </a:cubicBezTo>
                  <a:close/>
                </a:path>
              </a:pathLst>
            </a:custGeom>
            <a:solidFill>
              <a:srgbClr val="3C342F"/>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01" name="Freeform 15">
              <a:extLst>
                <a:ext uri="{FF2B5EF4-FFF2-40B4-BE49-F238E27FC236}">
                  <a16:creationId xmlns:a16="http://schemas.microsoft.com/office/drawing/2014/main" id="{75405849-506A-4323-9D09-6DAC344E03F3}"/>
                </a:ext>
              </a:extLst>
            </p:cNvPr>
            <p:cNvSpPr/>
            <p:nvPr/>
          </p:nvSpPr>
          <p:spPr bwMode="auto">
            <a:xfrm>
              <a:off x="5605463" y="4081463"/>
              <a:ext cx="974725" cy="153988"/>
            </a:xfrm>
            <a:custGeom>
              <a:avLst/>
              <a:gdLst>
                <a:gd name="T0" fmla="*/ 248 w 259"/>
                <a:gd name="T1" fmla="*/ 5 h 41"/>
                <a:gd name="T2" fmla="*/ 186 w 259"/>
                <a:gd name="T3" fmla="*/ 2 h 41"/>
                <a:gd name="T4" fmla="*/ 117 w 259"/>
                <a:gd name="T5" fmla="*/ 3 h 41"/>
                <a:gd name="T6" fmla="*/ 60 w 259"/>
                <a:gd name="T7" fmla="*/ 1 h 41"/>
                <a:gd name="T8" fmla="*/ 12 w 259"/>
                <a:gd name="T9" fmla="*/ 11 h 41"/>
                <a:gd name="T10" fmla="*/ 24 w 259"/>
                <a:gd name="T11" fmla="*/ 31 h 41"/>
                <a:gd name="T12" fmla="*/ 64 w 259"/>
                <a:gd name="T13" fmla="*/ 25 h 41"/>
                <a:gd name="T14" fmla="*/ 100 w 259"/>
                <a:gd name="T15" fmla="*/ 26 h 41"/>
                <a:gd name="T16" fmla="*/ 110 w 259"/>
                <a:gd name="T17" fmla="*/ 40 h 41"/>
                <a:gd name="T18" fmla="*/ 191 w 259"/>
                <a:gd name="T19" fmla="*/ 40 h 41"/>
                <a:gd name="T20" fmla="*/ 250 w 259"/>
                <a:gd name="T21" fmla="*/ 26 h 41"/>
                <a:gd name="T22" fmla="*/ 248 w 259"/>
                <a:gd name="T23"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1">
                  <a:moveTo>
                    <a:pt x="248" y="5"/>
                  </a:moveTo>
                  <a:cubicBezTo>
                    <a:pt x="227" y="1"/>
                    <a:pt x="206" y="2"/>
                    <a:pt x="186" y="2"/>
                  </a:cubicBezTo>
                  <a:cubicBezTo>
                    <a:pt x="163" y="3"/>
                    <a:pt x="140" y="3"/>
                    <a:pt x="117" y="3"/>
                  </a:cubicBezTo>
                  <a:cubicBezTo>
                    <a:pt x="98" y="3"/>
                    <a:pt x="79" y="2"/>
                    <a:pt x="60" y="1"/>
                  </a:cubicBezTo>
                  <a:cubicBezTo>
                    <a:pt x="44" y="0"/>
                    <a:pt x="26" y="1"/>
                    <a:pt x="12" y="11"/>
                  </a:cubicBezTo>
                  <a:cubicBezTo>
                    <a:pt x="0" y="19"/>
                    <a:pt x="12" y="39"/>
                    <a:pt x="24" y="31"/>
                  </a:cubicBezTo>
                  <a:cubicBezTo>
                    <a:pt x="35" y="22"/>
                    <a:pt x="50" y="24"/>
                    <a:pt x="64" y="25"/>
                  </a:cubicBezTo>
                  <a:cubicBezTo>
                    <a:pt x="76" y="25"/>
                    <a:pt x="88" y="26"/>
                    <a:pt x="100" y="26"/>
                  </a:cubicBezTo>
                  <a:cubicBezTo>
                    <a:pt x="98" y="32"/>
                    <a:pt x="102" y="40"/>
                    <a:pt x="110" y="40"/>
                  </a:cubicBezTo>
                  <a:cubicBezTo>
                    <a:pt x="137" y="40"/>
                    <a:pt x="164" y="41"/>
                    <a:pt x="191" y="40"/>
                  </a:cubicBezTo>
                  <a:cubicBezTo>
                    <a:pt x="210" y="40"/>
                    <a:pt x="235" y="38"/>
                    <a:pt x="250" y="26"/>
                  </a:cubicBezTo>
                  <a:cubicBezTo>
                    <a:pt x="257" y="21"/>
                    <a:pt x="259" y="7"/>
                    <a:pt x="248" y="5"/>
                  </a:cubicBezTo>
                  <a:close/>
                </a:path>
              </a:pathLst>
            </a:custGeom>
            <a:solidFill>
              <a:srgbClr val="3C342F"/>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02" name="Freeform 16">
              <a:extLst>
                <a:ext uri="{FF2B5EF4-FFF2-40B4-BE49-F238E27FC236}">
                  <a16:creationId xmlns:a16="http://schemas.microsoft.com/office/drawing/2014/main" id="{A88AFB78-5F92-4404-9195-9A4CEA050623}"/>
                </a:ext>
              </a:extLst>
            </p:cNvPr>
            <p:cNvSpPr>
              <a:spLocks noEditPoints="1"/>
            </p:cNvSpPr>
            <p:nvPr/>
          </p:nvSpPr>
          <p:spPr bwMode="auto">
            <a:xfrm>
              <a:off x="5619751" y="4230688"/>
              <a:ext cx="925513" cy="403225"/>
            </a:xfrm>
            <a:custGeom>
              <a:avLst/>
              <a:gdLst>
                <a:gd name="T0" fmla="*/ 239 w 246"/>
                <a:gd name="T1" fmla="*/ 18 h 107"/>
                <a:gd name="T2" fmla="*/ 159 w 246"/>
                <a:gd name="T3" fmla="*/ 9 h 107"/>
                <a:gd name="T4" fmla="*/ 15 w 246"/>
                <a:gd name="T5" fmla="*/ 23 h 107"/>
                <a:gd name="T6" fmla="*/ 21 w 246"/>
                <a:gd name="T7" fmla="*/ 45 h 107"/>
                <a:gd name="T8" fmla="*/ 45 w 246"/>
                <a:gd name="T9" fmla="*/ 40 h 107"/>
                <a:gd name="T10" fmla="*/ 46 w 246"/>
                <a:gd name="T11" fmla="*/ 54 h 107"/>
                <a:gd name="T12" fmla="*/ 64 w 246"/>
                <a:gd name="T13" fmla="*/ 63 h 107"/>
                <a:gd name="T14" fmla="*/ 61 w 246"/>
                <a:gd name="T15" fmla="*/ 73 h 107"/>
                <a:gd name="T16" fmla="*/ 63 w 246"/>
                <a:gd name="T17" fmla="*/ 78 h 107"/>
                <a:gd name="T18" fmla="*/ 63 w 246"/>
                <a:gd name="T19" fmla="*/ 95 h 107"/>
                <a:gd name="T20" fmla="*/ 80 w 246"/>
                <a:gd name="T21" fmla="*/ 102 h 107"/>
                <a:gd name="T22" fmla="*/ 84 w 246"/>
                <a:gd name="T23" fmla="*/ 100 h 107"/>
                <a:gd name="T24" fmla="*/ 112 w 246"/>
                <a:gd name="T25" fmla="*/ 106 h 107"/>
                <a:gd name="T26" fmla="*/ 150 w 246"/>
                <a:gd name="T27" fmla="*/ 106 h 107"/>
                <a:gd name="T28" fmla="*/ 189 w 246"/>
                <a:gd name="T29" fmla="*/ 78 h 107"/>
                <a:gd name="T30" fmla="*/ 193 w 246"/>
                <a:gd name="T31" fmla="*/ 70 h 107"/>
                <a:gd name="T32" fmla="*/ 200 w 246"/>
                <a:gd name="T33" fmla="*/ 56 h 107"/>
                <a:gd name="T34" fmla="*/ 197 w 246"/>
                <a:gd name="T35" fmla="*/ 45 h 107"/>
                <a:gd name="T36" fmla="*/ 234 w 246"/>
                <a:gd name="T37" fmla="*/ 37 h 107"/>
                <a:gd name="T38" fmla="*/ 239 w 246"/>
                <a:gd name="T39" fmla="*/ 18 h 107"/>
                <a:gd name="T40" fmla="*/ 97 w 246"/>
                <a:gd name="T41" fmla="*/ 62 h 107"/>
                <a:gd name="T42" fmla="*/ 104 w 246"/>
                <a:gd name="T43" fmla="*/ 62 h 107"/>
                <a:gd name="T44" fmla="*/ 166 w 246"/>
                <a:gd name="T45" fmla="*/ 62 h 107"/>
                <a:gd name="T46" fmla="*/ 97 w 246"/>
                <a:gd name="T4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6" h="107">
                  <a:moveTo>
                    <a:pt x="239" y="18"/>
                  </a:moveTo>
                  <a:cubicBezTo>
                    <a:pt x="221" y="0"/>
                    <a:pt x="182" y="9"/>
                    <a:pt x="159" y="9"/>
                  </a:cubicBezTo>
                  <a:cubicBezTo>
                    <a:pt x="110" y="9"/>
                    <a:pt x="62" y="10"/>
                    <a:pt x="15" y="23"/>
                  </a:cubicBezTo>
                  <a:cubicBezTo>
                    <a:pt x="0" y="27"/>
                    <a:pt x="6" y="49"/>
                    <a:pt x="21" y="45"/>
                  </a:cubicBezTo>
                  <a:cubicBezTo>
                    <a:pt x="29" y="43"/>
                    <a:pt x="37" y="41"/>
                    <a:pt x="45" y="40"/>
                  </a:cubicBezTo>
                  <a:cubicBezTo>
                    <a:pt x="42" y="44"/>
                    <a:pt x="43" y="51"/>
                    <a:pt x="46" y="54"/>
                  </a:cubicBezTo>
                  <a:cubicBezTo>
                    <a:pt x="51" y="59"/>
                    <a:pt x="57" y="62"/>
                    <a:pt x="64" y="63"/>
                  </a:cubicBezTo>
                  <a:cubicBezTo>
                    <a:pt x="62" y="65"/>
                    <a:pt x="60" y="69"/>
                    <a:pt x="61" y="73"/>
                  </a:cubicBezTo>
                  <a:cubicBezTo>
                    <a:pt x="62" y="75"/>
                    <a:pt x="62" y="76"/>
                    <a:pt x="63" y="78"/>
                  </a:cubicBezTo>
                  <a:cubicBezTo>
                    <a:pt x="61" y="83"/>
                    <a:pt x="61" y="88"/>
                    <a:pt x="63" y="95"/>
                  </a:cubicBezTo>
                  <a:cubicBezTo>
                    <a:pt x="66" y="102"/>
                    <a:pt x="73" y="105"/>
                    <a:pt x="80" y="102"/>
                  </a:cubicBezTo>
                  <a:cubicBezTo>
                    <a:pt x="82" y="101"/>
                    <a:pt x="83" y="101"/>
                    <a:pt x="84" y="100"/>
                  </a:cubicBezTo>
                  <a:cubicBezTo>
                    <a:pt x="92" y="104"/>
                    <a:pt x="102" y="105"/>
                    <a:pt x="112" y="106"/>
                  </a:cubicBezTo>
                  <a:cubicBezTo>
                    <a:pt x="124" y="107"/>
                    <a:pt x="138" y="107"/>
                    <a:pt x="150" y="106"/>
                  </a:cubicBezTo>
                  <a:cubicBezTo>
                    <a:pt x="169" y="104"/>
                    <a:pt x="178" y="91"/>
                    <a:pt x="189" y="78"/>
                  </a:cubicBezTo>
                  <a:cubicBezTo>
                    <a:pt x="192" y="76"/>
                    <a:pt x="193" y="73"/>
                    <a:pt x="193" y="70"/>
                  </a:cubicBezTo>
                  <a:cubicBezTo>
                    <a:pt x="196" y="66"/>
                    <a:pt x="199" y="62"/>
                    <a:pt x="200" y="56"/>
                  </a:cubicBezTo>
                  <a:cubicBezTo>
                    <a:pt x="201" y="52"/>
                    <a:pt x="200" y="47"/>
                    <a:pt x="197" y="45"/>
                  </a:cubicBezTo>
                  <a:cubicBezTo>
                    <a:pt x="210" y="43"/>
                    <a:pt x="223" y="41"/>
                    <a:pt x="234" y="37"/>
                  </a:cubicBezTo>
                  <a:cubicBezTo>
                    <a:pt x="242" y="34"/>
                    <a:pt x="246" y="24"/>
                    <a:pt x="239" y="18"/>
                  </a:cubicBezTo>
                  <a:close/>
                  <a:moveTo>
                    <a:pt x="97" y="62"/>
                  </a:moveTo>
                  <a:cubicBezTo>
                    <a:pt x="100" y="62"/>
                    <a:pt x="102" y="62"/>
                    <a:pt x="104" y="62"/>
                  </a:cubicBezTo>
                  <a:cubicBezTo>
                    <a:pt x="124" y="62"/>
                    <a:pt x="145" y="60"/>
                    <a:pt x="166" y="62"/>
                  </a:cubicBezTo>
                  <a:cubicBezTo>
                    <a:pt x="143" y="65"/>
                    <a:pt x="120" y="63"/>
                    <a:pt x="97" y="62"/>
                  </a:cubicBezTo>
                  <a:close/>
                </a:path>
              </a:pathLst>
            </a:custGeom>
            <a:solidFill>
              <a:srgbClr val="3C342F"/>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03" name="Freeform 17">
              <a:extLst>
                <a:ext uri="{FF2B5EF4-FFF2-40B4-BE49-F238E27FC236}">
                  <a16:creationId xmlns:a16="http://schemas.microsoft.com/office/drawing/2014/main" id="{25EFAC86-43FE-4D65-B71E-85F3D108400A}"/>
                </a:ext>
              </a:extLst>
            </p:cNvPr>
            <p:cNvSpPr/>
            <p:nvPr/>
          </p:nvSpPr>
          <p:spPr bwMode="auto">
            <a:xfrm>
              <a:off x="7475538" y="3452813"/>
              <a:ext cx="11113" cy="7938"/>
            </a:xfrm>
            <a:custGeom>
              <a:avLst/>
              <a:gdLst>
                <a:gd name="T0" fmla="*/ 3 w 3"/>
                <a:gd name="T1" fmla="*/ 2 h 2"/>
                <a:gd name="T2" fmla="*/ 0 w 3"/>
                <a:gd name="T3" fmla="*/ 0 h 2"/>
                <a:gd name="T4" fmla="*/ 1 w 3"/>
                <a:gd name="T5" fmla="*/ 1 h 2"/>
                <a:gd name="T6" fmla="*/ 3 w 3"/>
                <a:gd name="T7" fmla="*/ 2 h 2"/>
              </a:gdLst>
              <a:ahLst/>
              <a:cxnLst>
                <a:cxn ang="0">
                  <a:pos x="T0" y="T1"/>
                </a:cxn>
                <a:cxn ang="0">
                  <a:pos x="T2" y="T3"/>
                </a:cxn>
                <a:cxn ang="0">
                  <a:pos x="T4" y="T5"/>
                </a:cxn>
                <a:cxn ang="0">
                  <a:pos x="T6" y="T7"/>
                </a:cxn>
              </a:cxnLst>
              <a:rect l="0" t="0" r="r" b="b"/>
              <a:pathLst>
                <a:path w="3" h="2">
                  <a:moveTo>
                    <a:pt x="3" y="2"/>
                  </a:moveTo>
                  <a:cubicBezTo>
                    <a:pt x="2" y="1"/>
                    <a:pt x="1" y="1"/>
                    <a:pt x="0" y="0"/>
                  </a:cubicBezTo>
                  <a:cubicBezTo>
                    <a:pt x="0" y="0"/>
                    <a:pt x="1" y="1"/>
                    <a:pt x="1" y="1"/>
                  </a:cubicBezTo>
                  <a:cubicBezTo>
                    <a:pt x="2" y="1"/>
                    <a:pt x="3" y="1"/>
                    <a:pt x="3" y="2"/>
                  </a:cubicBezTo>
                  <a:close/>
                </a:path>
              </a:pathLst>
            </a:custGeom>
            <a:solidFill>
              <a:schemeClr val="accent1">
                <a:lumMod val="60000"/>
                <a:lumOff val="40000"/>
              </a:schemeClr>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04" name="Freeform 18">
              <a:extLst>
                <a:ext uri="{FF2B5EF4-FFF2-40B4-BE49-F238E27FC236}">
                  <a16:creationId xmlns:a16="http://schemas.microsoft.com/office/drawing/2014/main" id="{57FFB614-BE49-4E3D-8294-E4D10021FB57}"/>
                </a:ext>
              </a:extLst>
            </p:cNvPr>
            <p:cNvSpPr/>
            <p:nvPr/>
          </p:nvSpPr>
          <p:spPr bwMode="auto">
            <a:xfrm>
              <a:off x="7489826" y="3460751"/>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0"/>
                    <a:pt x="2" y="0"/>
                    <a:pt x="3" y="1"/>
                  </a:cubicBezTo>
                  <a:cubicBezTo>
                    <a:pt x="2" y="0"/>
                    <a:pt x="1" y="0"/>
                    <a:pt x="0" y="0"/>
                  </a:cubicBezTo>
                  <a:close/>
                </a:path>
              </a:pathLst>
            </a:custGeom>
            <a:solidFill>
              <a:schemeClr val="accent1">
                <a:lumMod val="60000"/>
                <a:lumOff val="40000"/>
              </a:schemeClr>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05" name="Freeform 19">
              <a:extLst>
                <a:ext uri="{FF2B5EF4-FFF2-40B4-BE49-F238E27FC236}">
                  <a16:creationId xmlns:a16="http://schemas.microsoft.com/office/drawing/2014/main" id="{ABF0E5DC-C457-47CC-896A-54A38F9E1AC8}"/>
                </a:ext>
              </a:extLst>
            </p:cNvPr>
            <p:cNvSpPr/>
            <p:nvPr/>
          </p:nvSpPr>
          <p:spPr bwMode="auto">
            <a:xfrm>
              <a:off x="7486651" y="3460751"/>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1">
                <a:lumMod val="60000"/>
                <a:lumOff val="40000"/>
              </a:schemeClr>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06" name="Freeform 20">
              <a:extLst>
                <a:ext uri="{FF2B5EF4-FFF2-40B4-BE49-F238E27FC236}">
                  <a16:creationId xmlns:a16="http://schemas.microsoft.com/office/drawing/2014/main" id="{913B9500-1FF6-4E1B-9391-1FABBB14C0F9}"/>
                </a:ext>
              </a:extLst>
            </p:cNvPr>
            <p:cNvSpPr/>
            <p:nvPr/>
          </p:nvSpPr>
          <p:spPr bwMode="auto">
            <a:xfrm>
              <a:off x="7475538" y="34528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accent1">
                <a:lumMod val="60000"/>
                <a:lumOff val="40000"/>
              </a:schemeClr>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07" name="Freeform 21">
              <a:extLst>
                <a:ext uri="{FF2B5EF4-FFF2-40B4-BE49-F238E27FC236}">
                  <a16:creationId xmlns:a16="http://schemas.microsoft.com/office/drawing/2014/main" id="{DF792151-DC84-4C4D-86C9-01E33CC202E5}"/>
                </a:ext>
              </a:extLst>
            </p:cNvPr>
            <p:cNvSpPr/>
            <p:nvPr/>
          </p:nvSpPr>
          <p:spPr bwMode="auto">
            <a:xfrm>
              <a:off x="7212013" y="3141663"/>
              <a:ext cx="420688" cy="322263"/>
            </a:xfrm>
            <a:custGeom>
              <a:avLst/>
              <a:gdLst>
                <a:gd name="T0" fmla="*/ 107 w 112"/>
                <a:gd name="T1" fmla="*/ 42 h 86"/>
                <a:gd name="T2" fmla="*/ 110 w 112"/>
                <a:gd name="T3" fmla="*/ 58 h 86"/>
                <a:gd name="T4" fmla="*/ 106 w 112"/>
                <a:gd name="T5" fmla="*/ 70 h 86"/>
                <a:gd name="T6" fmla="*/ 105 w 112"/>
                <a:gd name="T7" fmla="*/ 72 h 86"/>
                <a:gd name="T8" fmla="*/ 72 w 112"/>
                <a:gd name="T9" fmla="*/ 81 h 86"/>
                <a:gd name="T10" fmla="*/ 65 w 112"/>
                <a:gd name="T11" fmla="*/ 78 h 86"/>
                <a:gd name="T12" fmla="*/ 73 w 112"/>
                <a:gd name="T13" fmla="*/ 82 h 86"/>
                <a:gd name="T14" fmla="*/ 103 w 112"/>
                <a:gd name="T15" fmla="*/ 73 h 86"/>
                <a:gd name="T16" fmla="*/ 109 w 112"/>
                <a:gd name="T17" fmla="*/ 60 h 86"/>
                <a:gd name="T18" fmla="*/ 106 w 112"/>
                <a:gd name="T19" fmla="*/ 42 h 86"/>
                <a:gd name="T20" fmla="*/ 94 w 112"/>
                <a:gd name="T21" fmla="*/ 35 h 86"/>
                <a:gd name="T22" fmla="*/ 100 w 112"/>
                <a:gd name="T23" fmla="*/ 44 h 86"/>
                <a:gd name="T24" fmla="*/ 101 w 112"/>
                <a:gd name="T25" fmla="*/ 52 h 86"/>
                <a:gd name="T26" fmla="*/ 99 w 112"/>
                <a:gd name="T27" fmla="*/ 66 h 86"/>
                <a:gd name="T28" fmla="*/ 92 w 112"/>
                <a:gd name="T29" fmla="*/ 73 h 86"/>
                <a:gd name="T30" fmla="*/ 75 w 112"/>
                <a:gd name="T31" fmla="*/ 74 h 86"/>
                <a:gd name="T32" fmla="*/ 60 w 112"/>
                <a:gd name="T33" fmla="*/ 66 h 86"/>
                <a:gd name="T34" fmla="*/ 72 w 112"/>
                <a:gd name="T35" fmla="*/ 73 h 86"/>
                <a:gd name="T36" fmla="*/ 75 w 112"/>
                <a:gd name="T37" fmla="*/ 74 h 86"/>
                <a:gd name="T38" fmla="*/ 92 w 112"/>
                <a:gd name="T39" fmla="*/ 73 h 86"/>
                <a:gd name="T40" fmla="*/ 98 w 112"/>
                <a:gd name="T41" fmla="*/ 67 h 86"/>
                <a:gd name="T42" fmla="*/ 101 w 112"/>
                <a:gd name="T43" fmla="*/ 54 h 86"/>
                <a:gd name="T44" fmla="*/ 98 w 112"/>
                <a:gd name="T45" fmla="*/ 50 h 86"/>
                <a:gd name="T46" fmla="*/ 97 w 112"/>
                <a:gd name="T47" fmla="*/ 63 h 86"/>
                <a:gd name="T48" fmla="*/ 96 w 112"/>
                <a:gd name="T49" fmla="*/ 66 h 86"/>
                <a:gd name="T50" fmla="*/ 78 w 112"/>
                <a:gd name="T51" fmla="*/ 72 h 86"/>
                <a:gd name="T52" fmla="*/ 73 w 112"/>
                <a:gd name="T53" fmla="*/ 70 h 86"/>
                <a:gd name="T54" fmla="*/ 28 w 112"/>
                <a:gd name="T55" fmla="*/ 46 h 86"/>
                <a:gd name="T56" fmla="*/ 20 w 112"/>
                <a:gd name="T57" fmla="*/ 42 h 86"/>
                <a:gd name="T58" fmla="*/ 14 w 112"/>
                <a:gd name="T59" fmla="*/ 33 h 86"/>
                <a:gd name="T60" fmla="*/ 21 w 112"/>
                <a:gd name="T61" fmla="*/ 17 h 86"/>
                <a:gd name="T62" fmla="*/ 36 w 112"/>
                <a:gd name="T63" fmla="*/ 17 h 86"/>
                <a:gd name="T64" fmla="*/ 50 w 112"/>
                <a:gd name="T65" fmla="*/ 23 h 86"/>
                <a:gd name="T66" fmla="*/ 79 w 112"/>
                <a:gd name="T67" fmla="*/ 28 h 86"/>
                <a:gd name="T68" fmla="*/ 59 w 112"/>
                <a:gd name="T69" fmla="*/ 12 h 86"/>
                <a:gd name="T70" fmla="*/ 43 w 112"/>
                <a:gd name="T71" fmla="*/ 4 h 86"/>
                <a:gd name="T72" fmla="*/ 6 w 112"/>
                <a:gd name="T73" fmla="*/ 12 h 86"/>
                <a:gd name="T74" fmla="*/ 5 w 112"/>
                <a:gd name="T75" fmla="*/ 47 h 86"/>
                <a:gd name="T76" fmla="*/ 23 w 112"/>
                <a:gd name="T77" fmla="*/ 60 h 86"/>
                <a:gd name="T78" fmla="*/ 66 w 112"/>
                <a:gd name="T79" fmla="*/ 81 h 86"/>
                <a:gd name="T80" fmla="*/ 70 w 112"/>
                <a:gd name="T81" fmla="*/ 83 h 86"/>
                <a:gd name="T82" fmla="*/ 31 w 112"/>
                <a:gd name="T83" fmla="*/ 63 h 86"/>
                <a:gd name="T84" fmla="*/ 14 w 112"/>
                <a:gd name="T85" fmla="*/ 55 h 86"/>
                <a:gd name="T86" fmla="*/ 8 w 112"/>
                <a:gd name="T87" fmla="*/ 50 h 86"/>
                <a:gd name="T88" fmla="*/ 2 w 112"/>
                <a:gd name="T89" fmla="*/ 21 h 86"/>
                <a:gd name="T90" fmla="*/ 12 w 112"/>
                <a:gd name="T91" fmla="*/ 52 h 86"/>
                <a:gd name="T92" fmla="*/ 21 w 112"/>
                <a:gd name="T93" fmla="*/ 57 h 86"/>
                <a:gd name="T94" fmla="*/ 65 w 112"/>
                <a:gd name="T95" fmla="*/ 80 h 86"/>
                <a:gd name="T96" fmla="*/ 72 w 112"/>
                <a:gd name="T97" fmla="*/ 83 h 86"/>
                <a:gd name="T98" fmla="*/ 91 w 112"/>
                <a:gd name="T99" fmla="*/ 85 h 86"/>
                <a:gd name="T100" fmla="*/ 107 w 112"/>
                <a:gd name="T101" fmla="*/ 72 h 86"/>
                <a:gd name="T102" fmla="*/ 112 w 112"/>
                <a:gd name="T103" fmla="*/ 5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 h="86">
                  <a:moveTo>
                    <a:pt x="111" y="53"/>
                  </a:moveTo>
                  <a:cubicBezTo>
                    <a:pt x="111" y="51"/>
                    <a:pt x="111" y="50"/>
                    <a:pt x="110" y="49"/>
                  </a:cubicBezTo>
                  <a:cubicBezTo>
                    <a:pt x="110" y="46"/>
                    <a:pt x="108" y="44"/>
                    <a:pt x="107" y="42"/>
                  </a:cubicBezTo>
                  <a:cubicBezTo>
                    <a:pt x="108" y="44"/>
                    <a:pt x="109" y="47"/>
                    <a:pt x="109" y="50"/>
                  </a:cubicBezTo>
                  <a:cubicBezTo>
                    <a:pt x="110" y="51"/>
                    <a:pt x="110" y="53"/>
                    <a:pt x="110" y="54"/>
                  </a:cubicBezTo>
                  <a:cubicBezTo>
                    <a:pt x="110" y="55"/>
                    <a:pt x="110" y="57"/>
                    <a:pt x="110" y="58"/>
                  </a:cubicBezTo>
                  <a:cubicBezTo>
                    <a:pt x="109" y="61"/>
                    <a:pt x="109" y="64"/>
                    <a:pt x="108" y="67"/>
                  </a:cubicBezTo>
                  <a:cubicBezTo>
                    <a:pt x="107" y="67"/>
                    <a:pt x="107" y="68"/>
                    <a:pt x="107" y="69"/>
                  </a:cubicBezTo>
                  <a:cubicBezTo>
                    <a:pt x="106" y="70"/>
                    <a:pt x="106" y="70"/>
                    <a:pt x="106" y="70"/>
                  </a:cubicBezTo>
                  <a:cubicBezTo>
                    <a:pt x="106" y="70"/>
                    <a:pt x="106" y="70"/>
                    <a:pt x="106" y="70"/>
                  </a:cubicBezTo>
                  <a:cubicBezTo>
                    <a:pt x="105" y="71"/>
                    <a:pt x="105" y="71"/>
                    <a:pt x="105" y="71"/>
                  </a:cubicBezTo>
                  <a:cubicBezTo>
                    <a:pt x="105" y="72"/>
                    <a:pt x="105" y="72"/>
                    <a:pt x="105" y="72"/>
                  </a:cubicBezTo>
                  <a:cubicBezTo>
                    <a:pt x="104" y="73"/>
                    <a:pt x="104" y="73"/>
                    <a:pt x="103" y="74"/>
                  </a:cubicBezTo>
                  <a:cubicBezTo>
                    <a:pt x="99" y="79"/>
                    <a:pt x="94" y="82"/>
                    <a:pt x="88" y="83"/>
                  </a:cubicBezTo>
                  <a:cubicBezTo>
                    <a:pt x="83" y="84"/>
                    <a:pt x="77" y="84"/>
                    <a:pt x="72" y="81"/>
                  </a:cubicBezTo>
                  <a:cubicBezTo>
                    <a:pt x="20" y="55"/>
                    <a:pt x="20" y="55"/>
                    <a:pt x="20" y="55"/>
                  </a:cubicBezTo>
                  <a:cubicBezTo>
                    <a:pt x="43" y="66"/>
                    <a:pt x="43" y="66"/>
                    <a:pt x="43" y="66"/>
                  </a:cubicBezTo>
                  <a:cubicBezTo>
                    <a:pt x="50" y="70"/>
                    <a:pt x="58" y="74"/>
                    <a:pt x="65" y="78"/>
                  </a:cubicBezTo>
                  <a:cubicBezTo>
                    <a:pt x="68" y="80"/>
                    <a:pt x="68" y="80"/>
                    <a:pt x="68" y="80"/>
                  </a:cubicBezTo>
                  <a:cubicBezTo>
                    <a:pt x="69" y="80"/>
                    <a:pt x="70" y="80"/>
                    <a:pt x="71" y="81"/>
                  </a:cubicBezTo>
                  <a:cubicBezTo>
                    <a:pt x="71" y="81"/>
                    <a:pt x="72" y="81"/>
                    <a:pt x="73" y="82"/>
                  </a:cubicBezTo>
                  <a:cubicBezTo>
                    <a:pt x="76" y="83"/>
                    <a:pt x="79" y="83"/>
                    <a:pt x="82" y="83"/>
                  </a:cubicBezTo>
                  <a:cubicBezTo>
                    <a:pt x="89" y="83"/>
                    <a:pt x="95" y="81"/>
                    <a:pt x="100" y="77"/>
                  </a:cubicBezTo>
                  <a:cubicBezTo>
                    <a:pt x="101" y="76"/>
                    <a:pt x="102" y="74"/>
                    <a:pt x="103" y="73"/>
                  </a:cubicBezTo>
                  <a:cubicBezTo>
                    <a:pt x="104" y="72"/>
                    <a:pt x="104" y="72"/>
                    <a:pt x="105" y="71"/>
                  </a:cubicBezTo>
                  <a:cubicBezTo>
                    <a:pt x="106" y="69"/>
                    <a:pt x="106" y="69"/>
                    <a:pt x="106" y="69"/>
                  </a:cubicBezTo>
                  <a:cubicBezTo>
                    <a:pt x="107" y="66"/>
                    <a:pt x="108" y="63"/>
                    <a:pt x="109" y="60"/>
                  </a:cubicBezTo>
                  <a:cubicBezTo>
                    <a:pt x="109" y="59"/>
                    <a:pt x="109" y="57"/>
                    <a:pt x="109" y="55"/>
                  </a:cubicBezTo>
                  <a:cubicBezTo>
                    <a:pt x="109" y="54"/>
                    <a:pt x="109" y="53"/>
                    <a:pt x="109" y="51"/>
                  </a:cubicBezTo>
                  <a:cubicBezTo>
                    <a:pt x="108" y="48"/>
                    <a:pt x="107" y="45"/>
                    <a:pt x="106" y="42"/>
                  </a:cubicBezTo>
                  <a:cubicBezTo>
                    <a:pt x="105" y="41"/>
                    <a:pt x="104" y="40"/>
                    <a:pt x="104" y="38"/>
                  </a:cubicBezTo>
                  <a:cubicBezTo>
                    <a:pt x="102" y="37"/>
                    <a:pt x="101" y="36"/>
                    <a:pt x="99" y="36"/>
                  </a:cubicBezTo>
                  <a:cubicBezTo>
                    <a:pt x="97" y="34"/>
                    <a:pt x="94" y="35"/>
                    <a:pt x="94" y="35"/>
                  </a:cubicBezTo>
                  <a:cubicBezTo>
                    <a:pt x="94" y="36"/>
                    <a:pt x="94" y="36"/>
                    <a:pt x="95" y="37"/>
                  </a:cubicBezTo>
                  <a:cubicBezTo>
                    <a:pt x="95" y="38"/>
                    <a:pt x="96" y="39"/>
                    <a:pt x="98" y="41"/>
                  </a:cubicBezTo>
                  <a:cubicBezTo>
                    <a:pt x="98" y="42"/>
                    <a:pt x="99" y="43"/>
                    <a:pt x="100" y="44"/>
                  </a:cubicBezTo>
                  <a:cubicBezTo>
                    <a:pt x="101" y="46"/>
                    <a:pt x="101" y="47"/>
                    <a:pt x="101" y="47"/>
                  </a:cubicBezTo>
                  <a:cubicBezTo>
                    <a:pt x="101" y="48"/>
                    <a:pt x="100" y="47"/>
                    <a:pt x="99" y="47"/>
                  </a:cubicBezTo>
                  <a:cubicBezTo>
                    <a:pt x="100" y="49"/>
                    <a:pt x="101" y="50"/>
                    <a:pt x="101" y="52"/>
                  </a:cubicBezTo>
                  <a:cubicBezTo>
                    <a:pt x="101" y="53"/>
                    <a:pt x="101" y="54"/>
                    <a:pt x="101" y="54"/>
                  </a:cubicBezTo>
                  <a:cubicBezTo>
                    <a:pt x="101" y="55"/>
                    <a:pt x="101" y="56"/>
                    <a:pt x="101" y="57"/>
                  </a:cubicBezTo>
                  <a:cubicBezTo>
                    <a:pt x="101" y="60"/>
                    <a:pt x="100" y="63"/>
                    <a:pt x="99" y="66"/>
                  </a:cubicBezTo>
                  <a:cubicBezTo>
                    <a:pt x="98" y="67"/>
                    <a:pt x="98" y="67"/>
                    <a:pt x="97" y="68"/>
                  </a:cubicBezTo>
                  <a:cubicBezTo>
                    <a:pt x="97" y="69"/>
                    <a:pt x="96" y="69"/>
                    <a:pt x="96" y="70"/>
                  </a:cubicBezTo>
                  <a:cubicBezTo>
                    <a:pt x="95" y="71"/>
                    <a:pt x="94" y="72"/>
                    <a:pt x="92" y="73"/>
                  </a:cubicBezTo>
                  <a:cubicBezTo>
                    <a:pt x="90" y="74"/>
                    <a:pt x="86" y="75"/>
                    <a:pt x="83" y="75"/>
                  </a:cubicBezTo>
                  <a:cubicBezTo>
                    <a:pt x="81" y="75"/>
                    <a:pt x="79" y="75"/>
                    <a:pt x="78" y="75"/>
                  </a:cubicBezTo>
                  <a:cubicBezTo>
                    <a:pt x="77" y="75"/>
                    <a:pt x="76" y="74"/>
                    <a:pt x="75" y="74"/>
                  </a:cubicBezTo>
                  <a:cubicBezTo>
                    <a:pt x="74" y="74"/>
                    <a:pt x="74" y="73"/>
                    <a:pt x="74" y="73"/>
                  </a:cubicBezTo>
                  <a:cubicBezTo>
                    <a:pt x="72" y="73"/>
                    <a:pt x="72" y="73"/>
                    <a:pt x="72" y="73"/>
                  </a:cubicBezTo>
                  <a:cubicBezTo>
                    <a:pt x="60" y="66"/>
                    <a:pt x="60" y="66"/>
                    <a:pt x="60" y="66"/>
                  </a:cubicBezTo>
                  <a:cubicBezTo>
                    <a:pt x="52" y="62"/>
                    <a:pt x="44" y="58"/>
                    <a:pt x="36" y="53"/>
                  </a:cubicBezTo>
                  <a:cubicBezTo>
                    <a:pt x="44" y="58"/>
                    <a:pt x="52" y="62"/>
                    <a:pt x="60" y="66"/>
                  </a:cubicBezTo>
                  <a:cubicBezTo>
                    <a:pt x="72" y="73"/>
                    <a:pt x="72" y="73"/>
                    <a:pt x="72" y="73"/>
                  </a:cubicBezTo>
                  <a:cubicBezTo>
                    <a:pt x="73" y="73"/>
                    <a:pt x="73" y="73"/>
                    <a:pt x="73" y="73"/>
                  </a:cubicBezTo>
                  <a:cubicBezTo>
                    <a:pt x="74" y="73"/>
                    <a:pt x="74" y="73"/>
                    <a:pt x="74" y="73"/>
                  </a:cubicBezTo>
                  <a:cubicBezTo>
                    <a:pt x="74" y="73"/>
                    <a:pt x="75" y="74"/>
                    <a:pt x="75" y="74"/>
                  </a:cubicBezTo>
                  <a:cubicBezTo>
                    <a:pt x="76" y="74"/>
                    <a:pt x="77" y="74"/>
                    <a:pt x="78" y="75"/>
                  </a:cubicBezTo>
                  <a:cubicBezTo>
                    <a:pt x="79" y="75"/>
                    <a:pt x="81" y="75"/>
                    <a:pt x="83" y="75"/>
                  </a:cubicBezTo>
                  <a:cubicBezTo>
                    <a:pt x="86" y="75"/>
                    <a:pt x="90" y="74"/>
                    <a:pt x="92" y="73"/>
                  </a:cubicBezTo>
                  <a:cubicBezTo>
                    <a:pt x="94" y="72"/>
                    <a:pt x="95" y="71"/>
                    <a:pt x="96" y="70"/>
                  </a:cubicBezTo>
                  <a:cubicBezTo>
                    <a:pt x="96" y="69"/>
                    <a:pt x="97" y="68"/>
                    <a:pt x="97" y="68"/>
                  </a:cubicBezTo>
                  <a:cubicBezTo>
                    <a:pt x="97" y="68"/>
                    <a:pt x="98" y="67"/>
                    <a:pt x="98" y="67"/>
                  </a:cubicBezTo>
                  <a:cubicBezTo>
                    <a:pt x="98" y="66"/>
                    <a:pt x="98" y="66"/>
                    <a:pt x="98" y="66"/>
                  </a:cubicBezTo>
                  <a:cubicBezTo>
                    <a:pt x="100" y="63"/>
                    <a:pt x="101" y="60"/>
                    <a:pt x="101" y="57"/>
                  </a:cubicBezTo>
                  <a:cubicBezTo>
                    <a:pt x="101" y="56"/>
                    <a:pt x="101" y="55"/>
                    <a:pt x="101" y="54"/>
                  </a:cubicBezTo>
                  <a:cubicBezTo>
                    <a:pt x="101" y="53"/>
                    <a:pt x="100" y="52"/>
                    <a:pt x="100" y="52"/>
                  </a:cubicBezTo>
                  <a:cubicBezTo>
                    <a:pt x="100" y="50"/>
                    <a:pt x="99" y="49"/>
                    <a:pt x="99" y="47"/>
                  </a:cubicBezTo>
                  <a:cubicBezTo>
                    <a:pt x="98" y="47"/>
                    <a:pt x="98" y="48"/>
                    <a:pt x="98" y="50"/>
                  </a:cubicBezTo>
                  <a:cubicBezTo>
                    <a:pt x="98" y="51"/>
                    <a:pt x="98" y="52"/>
                    <a:pt x="98" y="54"/>
                  </a:cubicBezTo>
                  <a:cubicBezTo>
                    <a:pt x="98" y="56"/>
                    <a:pt x="99" y="58"/>
                    <a:pt x="98" y="60"/>
                  </a:cubicBezTo>
                  <a:cubicBezTo>
                    <a:pt x="98" y="61"/>
                    <a:pt x="98" y="62"/>
                    <a:pt x="97" y="63"/>
                  </a:cubicBezTo>
                  <a:cubicBezTo>
                    <a:pt x="97" y="64"/>
                    <a:pt x="97" y="64"/>
                    <a:pt x="97" y="64"/>
                  </a:cubicBezTo>
                  <a:cubicBezTo>
                    <a:pt x="97" y="64"/>
                    <a:pt x="97" y="65"/>
                    <a:pt x="97" y="65"/>
                  </a:cubicBezTo>
                  <a:cubicBezTo>
                    <a:pt x="96" y="66"/>
                    <a:pt x="96" y="66"/>
                    <a:pt x="96" y="66"/>
                  </a:cubicBezTo>
                  <a:cubicBezTo>
                    <a:pt x="96" y="66"/>
                    <a:pt x="96" y="66"/>
                    <a:pt x="96" y="66"/>
                  </a:cubicBezTo>
                  <a:cubicBezTo>
                    <a:pt x="95" y="68"/>
                    <a:pt x="93" y="70"/>
                    <a:pt x="92" y="70"/>
                  </a:cubicBezTo>
                  <a:cubicBezTo>
                    <a:pt x="88" y="73"/>
                    <a:pt x="83" y="74"/>
                    <a:pt x="78" y="72"/>
                  </a:cubicBezTo>
                  <a:cubicBezTo>
                    <a:pt x="77" y="72"/>
                    <a:pt x="76" y="72"/>
                    <a:pt x="75" y="71"/>
                  </a:cubicBezTo>
                  <a:cubicBezTo>
                    <a:pt x="74" y="71"/>
                    <a:pt x="74" y="71"/>
                    <a:pt x="74" y="71"/>
                  </a:cubicBezTo>
                  <a:cubicBezTo>
                    <a:pt x="74" y="70"/>
                    <a:pt x="73" y="70"/>
                    <a:pt x="73" y="70"/>
                  </a:cubicBezTo>
                  <a:cubicBezTo>
                    <a:pt x="71" y="69"/>
                    <a:pt x="71" y="69"/>
                    <a:pt x="71" y="69"/>
                  </a:cubicBezTo>
                  <a:cubicBezTo>
                    <a:pt x="62" y="64"/>
                    <a:pt x="62" y="64"/>
                    <a:pt x="62" y="64"/>
                  </a:cubicBezTo>
                  <a:cubicBezTo>
                    <a:pt x="50" y="58"/>
                    <a:pt x="39" y="52"/>
                    <a:pt x="28" y="46"/>
                  </a:cubicBezTo>
                  <a:cubicBezTo>
                    <a:pt x="22" y="43"/>
                    <a:pt x="22" y="43"/>
                    <a:pt x="22" y="43"/>
                  </a:cubicBezTo>
                  <a:cubicBezTo>
                    <a:pt x="21" y="43"/>
                    <a:pt x="21" y="43"/>
                    <a:pt x="21" y="43"/>
                  </a:cubicBezTo>
                  <a:cubicBezTo>
                    <a:pt x="20" y="42"/>
                    <a:pt x="20" y="42"/>
                    <a:pt x="20" y="42"/>
                  </a:cubicBezTo>
                  <a:cubicBezTo>
                    <a:pt x="20" y="42"/>
                    <a:pt x="20" y="42"/>
                    <a:pt x="20" y="42"/>
                  </a:cubicBezTo>
                  <a:cubicBezTo>
                    <a:pt x="19" y="41"/>
                    <a:pt x="18" y="41"/>
                    <a:pt x="18" y="41"/>
                  </a:cubicBezTo>
                  <a:cubicBezTo>
                    <a:pt x="16" y="39"/>
                    <a:pt x="15" y="36"/>
                    <a:pt x="14" y="33"/>
                  </a:cubicBezTo>
                  <a:cubicBezTo>
                    <a:pt x="14" y="30"/>
                    <a:pt x="14" y="26"/>
                    <a:pt x="15" y="23"/>
                  </a:cubicBezTo>
                  <a:cubicBezTo>
                    <a:pt x="16" y="22"/>
                    <a:pt x="17" y="21"/>
                    <a:pt x="18" y="20"/>
                  </a:cubicBezTo>
                  <a:cubicBezTo>
                    <a:pt x="18" y="18"/>
                    <a:pt x="20" y="18"/>
                    <a:pt x="21" y="17"/>
                  </a:cubicBezTo>
                  <a:cubicBezTo>
                    <a:pt x="24" y="15"/>
                    <a:pt x="29" y="14"/>
                    <a:pt x="34" y="16"/>
                  </a:cubicBezTo>
                  <a:cubicBezTo>
                    <a:pt x="34" y="16"/>
                    <a:pt x="35" y="16"/>
                    <a:pt x="35" y="16"/>
                  </a:cubicBezTo>
                  <a:cubicBezTo>
                    <a:pt x="36" y="16"/>
                    <a:pt x="36" y="16"/>
                    <a:pt x="36" y="17"/>
                  </a:cubicBezTo>
                  <a:cubicBezTo>
                    <a:pt x="37" y="17"/>
                    <a:pt x="37" y="17"/>
                    <a:pt x="37" y="17"/>
                  </a:cubicBezTo>
                  <a:cubicBezTo>
                    <a:pt x="41" y="19"/>
                    <a:pt x="41" y="19"/>
                    <a:pt x="41" y="19"/>
                  </a:cubicBezTo>
                  <a:cubicBezTo>
                    <a:pt x="50" y="23"/>
                    <a:pt x="50" y="23"/>
                    <a:pt x="50" y="23"/>
                  </a:cubicBezTo>
                  <a:cubicBezTo>
                    <a:pt x="61" y="29"/>
                    <a:pt x="72" y="34"/>
                    <a:pt x="81" y="38"/>
                  </a:cubicBezTo>
                  <a:cubicBezTo>
                    <a:pt x="98" y="45"/>
                    <a:pt x="94" y="38"/>
                    <a:pt x="78" y="29"/>
                  </a:cubicBezTo>
                  <a:cubicBezTo>
                    <a:pt x="79" y="28"/>
                    <a:pt x="79" y="28"/>
                    <a:pt x="79" y="28"/>
                  </a:cubicBezTo>
                  <a:cubicBezTo>
                    <a:pt x="95" y="37"/>
                    <a:pt x="88" y="30"/>
                    <a:pt x="91" y="29"/>
                  </a:cubicBezTo>
                  <a:cubicBezTo>
                    <a:pt x="82" y="25"/>
                    <a:pt x="75" y="21"/>
                    <a:pt x="67" y="16"/>
                  </a:cubicBezTo>
                  <a:cubicBezTo>
                    <a:pt x="59" y="12"/>
                    <a:pt x="59" y="12"/>
                    <a:pt x="59" y="12"/>
                  </a:cubicBezTo>
                  <a:cubicBezTo>
                    <a:pt x="50" y="7"/>
                    <a:pt x="50" y="7"/>
                    <a:pt x="50" y="7"/>
                  </a:cubicBezTo>
                  <a:cubicBezTo>
                    <a:pt x="45" y="5"/>
                    <a:pt x="45" y="5"/>
                    <a:pt x="45" y="5"/>
                  </a:cubicBezTo>
                  <a:cubicBezTo>
                    <a:pt x="43" y="4"/>
                    <a:pt x="43" y="4"/>
                    <a:pt x="43" y="4"/>
                  </a:cubicBezTo>
                  <a:cubicBezTo>
                    <a:pt x="42" y="4"/>
                    <a:pt x="41" y="3"/>
                    <a:pt x="40" y="3"/>
                  </a:cubicBezTo>
                  <a:cubicBezTo>
                    <a:pt x="32" y="0"/>
                    <a:pt x="24" y="0"/>
                    <a:pt x="16" y="3"/>
                  </a:cubicBezTo>
                  <a:cubicBezTo>
                    <a:pt x="12" y="5"/>
                    <a:pt x="8" y="8"/>
                    <a:pt x="6" y="12"/>
                  </a:cubicBezTo>
                  <a:cubicBezTo>
                    <a:pt x="3" y="15"/>
                    <a:pt x="1" y="19"/>
                    <a:pt x="1" y="23"/>
                  </a:cubicBezTo>
                  <a:cubicBezTo>
                    <a:pt x="0" y="27"/>
                    <a:pt x="0" y="31"/>
                    <a:pt x="0" y="35"/>
                  </a:cubicBezTo>
                  <a:cubicBezTo>
                    <a:pt x="1" y="39"/>
                    <a:pt x="2" y="43"/>
                    <a:pt x="5" y="47"/>
                  </a:cubicBezTo>
                  <a:cubicBezTo>
                    <a:pt x="6" y="49"/>
                    <a:pt x="7" y="50"/>
                    <a:pt x="9" y="52"/>
                  </a:cubicBezTo>
                  <a:cubicBezTo>
                    <a:pt x="11" y="53"/>
                    <a:pt x="13" y="55"/>
                    <a:pt x="15" y="55"/>
                  </a:cubicBezTo>
                  <a:cubicBezTo>
                    <a:pt x="23" y="60"/>
                    <a:pt x="23" y="60"/>
                    <a:pt x="23" y="60"/>
                  </a:cubicBezTo>
                  <a:cubicBezTo>
                    <a:pt x="40" y="68"/>
                    <a:pt x="40" y="68"/>
                    <a:pt x="40" y="68"/>
                  </a:cubicBezTo>
                  <a:cubicBezTo>
                    <a:pt x="58" y="77"/>
                    <a:pt x="58" y="77"/>
                    <a:pt x="58" y="77"/>
                  </a:cubicBezTo>
                  <a:cubicBezTo>
                    <a:pt x="66" y="81"/>
                    <a:pt x="66" y="81"/>
                    <a:pt x="66" y="81"/>
                  </a:cubicBezTo>
                  <a:cubicBezTo>
                    <a:pt x="67" y="82"/>
                    <a:pt x="67" y="82"/>
                    <a:pt x="67" y="82"/>
                  </a:cubicBezTo>
                  <a:cubicBezTo>
                    <a:pt x="68" y="82"/>
                    <a:pt x="68" y="82"/>
                    <a:pt x="68" y="83"/>
                  </a:cubicBezTo>
                  <a:cubicBezTo>
                    <a:pt x="69" y="83"/>
                    <a:pt x="69" y="83"/>
                    <a:pt x="70" y="83"/>
                  </a:cubicBezTo>
                  <a:cubicBezTo>
                    <a:pt x="64" y="80"/>
                    <a:pt x="64" y="80"/>
                    <a:pt x="64" y="80"/>
                  </a:cubicBezTo>
                  <a:cubicBezTo>
                    <a:pt x="53" y="74"/>
                    <a:pt x="53" y="74"/>
                    <a:pt x="53" y="74"/>
                  </a:cubicBezTo>
                  <a:cubicBezTo>
                    <a:pt x="31" y="63"/>
                    <a:pt x="31" y="63"/>
                    <a:pt x="31" y="63"/>
                  </a:cubicBezTo>
                  <a:cubicBezTo>
                    <a:pt x="20" y="58"/>
                    <a:pt x="20" y="58"/>
                    <a:pt x="20" y="58"/>
                  </a:cubicBezTo>
                  <a:cubicBezTo>
                    <a:pt x="15" y="55"/>
                    <a:pt x="15" y="55"/>
                    <a:pt x="15" y="55"/>
                  </a:cubicBezTo>
                  <a:cubicBezTo>
                    <a:pt x="14" y="55"/>
                    <a:pt x="14" y="55"/>
                    <a:pt x="14" y="55"/>
                  </a:cubicBezTo>
                  <a:cubicBezTo>
                    <a:pt x="13" y="54"/>
                    <a:pt x="13" y="54"/>
                    <a:pt x="13" y="54"/>
                  </a:cubicBezTo>
                  <a:cubicBezTo>
                    <a:pt x="13" y="54"/>
                    <a:pt x="12" y="53"/>
                    <a:pt x="12" y="53"/>
                  </a:cubicBezTo>
                  <a:cubicBezTo>
                    <a:pt x="10" y="52"/>
                    <a:pt x="9" y="51"/>
                    <a:pt x="8" y="50"/>
                  </a:cubicBezTo>
                  <a:cubicBezTo>
                    <a:pt x="4" y="47"/>
                    <a:pt x="2" y="42"/>
                    <a:pt x="1" y="36"/>
                  </a:cubicBezTo>
                  <a:cubicBezTo>
                    <a:pt x="0" y="31"/>
                    <a:pt x="0" y="26"/>
                    <a:pt x="2" y="21"/>
                  </a:cubicBezTo>
                  <a:cubicBezTo>
                    <a:pt x="2" y="21"/>
                    <a:pt x="2" y="22"/>
                    <a:pt x="2" y="21"/>
                  </a:cubicBezTo>
                  <a:cubicBezTo>
                    <a:pt x="1" y="26"/>
                    <a:pt x="1" y="31"/>
                    <a:pt x="2" y="36"/>
                  </a:cubicBezTo>
                  <a:cubicBezTo>
                    <a:pt x="3" y="41"/>
                    <a:pt x="5" y="46"/>
                    <a:pt x="9" y="50"/>
                  </a:cubicBezTo>
                  <a:cubicBezTo>
                    <a:pt x="10" y="51"/>
                    <a:pt x="11" y="52"/>
                    <a:pt x="12" y="52"/>
                  </a:cubicBezTo>
                  <a:cubicBezTo>
                    <a:pt x="13" y="53"/>
                    <a:pt x="13" y="53"/>
                    <a:pt x="14" y="53"/>
                  </a:cubicBezTo>
                  <a:cubicBezTo>
                    <a:pt x="15" y="54"/>
                    <a:pt x="15" y="54"/>
                    <a:pt x="16" y="54"/>
                  </a:cubicBezTo>
                  <a:cubicBezTo>
                    <a:pt x="21" y="57"/>
                    <a:pt x="21" y="57"/>
                    <a:pt x="21" y="57"/>
                  </a:cubicBezTo>
                  <a:cubicBezTo>
                    <a:pt x="32" y="63"/>
                    <a:pt x="32" y="63"/>
                    <a:pt x="32" y="63"/>
                  </a:cubicBezTo>
                  <a:cubicBezTo>
                    <a:pt x="39" y="67"/>
                    <a:pt x="47" y="71"/>
                    <a:pt x="54" y="74"/>
                  </a:cubicBezTo>
                  <a:cubicBezTo>
                    <a:pt x="58" y="76"/>
                    <a:pt x="61" y="78"/>
                    <a:pt x="65" y="80"/>
                  </a:cubicBezTo>
                  <a:cubicBezTo>
                    <a:pt x="68" y="81"/>
                    <a:pt x="68" y="81"/>
                    <a:pt x="68" y="81"/>
                  </a:cubicBezTo>
                  <a:cubicBezTo>
                    <a:pt x="68" y="81"/>
                    <a:pt x="69" y="82"/>
                    <a:pt x="70" y="82"/>
                  </a:cubicBezTo>
                  <a:cubicBezTo>
                    <a:pt x="70" y="82"/>
                    <a:pt x="71" y="83"/>
                    <a:pt x="72" y="83"/>
                  </a:cubicBezTo>
                  <a:cubicBezTo>
                    <a:pt x="74" y="84"/>
                    <a:pt x="77" y="84"/>
                    <a:pt x="79" y="84"/>
                  </a:cubicBezTo>
                  <a:cubicBezTo>
                    <a:pt x="79" y="86"/>
                    <a:pt x="79" y="86"/>
                    <a:pt x="79" y="86"/>
                  </a:cubicBezTo>
                  <a:cubicBezTo>
                    <a:pt x="83" y="86"/>
                    <a:pt x="87" y="86"/>
                    <a:pt x="91" y="85"/>
                  </a:cubicBezTo>
                  <a:cubicBezTo>
                    <a:pt x="95" y="84"/>
                    <a:pt x="98" y="82"/>
                    <a:pt x="101" y="79"/>
                  </a:cubicBezTo>
                  <a:cubicBezTo>
                    <a:pt x="103" y="78"/>
                    <a:pt x="104" y="76"/>
                    <a:pt x="106" y="74"/>
                  </a:cubicBezTo>
                  <a:cubicBezTo>
                    <a:pt x="106" y="74"/>
                    <a:pt x="107" y="73"/>
                    <a:pt x="107" y="72"/>
                  </a:cubicBezTo>
                  <a:cubicBezTo>
                    <a:pt x="108" y="71"/>
                    <a:pt x="108" y="71"/>
                    <a:pt x="108" y="71"/>
                  </a:cubicBezTo>
                  <a:cubicBezTo>
                    <a:pt x="108" y="70"/>
                    <a:pt x="108" y="70"/>
                    <a:pt x="109" y="69"/>
                  </a:cubicBezTo>
                  <a:cubicBezTo>
                    <a:pt x="111" y="66"/>
                    <a:pt x="111" y="62"/>
                    <a:pt x="112" y="58"/>
                  </a:cubicBezTo>
                  <a:cubicBezTo>
                    <a:pt x="112" y="57"/>
                    <a:pt x="112" y="56"/>
                    <a:pt x="112" y="55"/>
                  </a:cubicBezTo>
                  <a:cubicBezTo>
                    <a:pt x="112" y="54"/>
                    <a:pt x="111" y="54"/>
                    <a:pt x="111" y="5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08" name="Freeform 22">
              <a:extLst>
                <a:ext uri="{FF2B5EF4-FFF2-40B4-BE49-F238E27FC236}">
                  <a16:creationId xmlns:a16="http://schemas.microsoft.com/office/drawing/2014/main" id="{FE54D274-3827-4919-B84A-E861F4F6EFC3}"/>
                </a:ext>
              </a:extLst>
            </p:cNvPr>
            <p:cNvSpPr/>
            <p:nvPr/>
          </p:nvSpPr>
          <p:spPr bwMode="auto">
            <a:xfrm>
              <a:off x="4559301" y="3144838"/>
              <a:ext cx="417513" cy="315913"/>
            </a:xfrm>
            <a:custGeom>
              <a:avLst/>
              <a:gdLst>
                <a:gd name="T0" fmla="*/ 97 w 111"/>
                <a:gd name="T1" fmla="*/ 52 h 84"/>
                <a:gd name="T2" fmla="*/ 92 w 111"/>
                <a:gd name="T3" fmla="*/ 54 h 84"/>
                <a:gd name="T4" fmla="*/ 47 w 111"/>
                <a:gd name="T5" fmla="*/ 76 h 84"/>
                <a:gd name="T6" fmla="*/ 40 w 111"/>
                <a:gd name="T7" fmla="*/ 79 h 84"/>
                <a:gd name="T8" fmla="*/ 22 w 111"/>
                <a:gd name="T9" fmla="*/ 80 h 84"/>
                <a:gd name="T10" fmla="*/ 41 w 111"/>
                <a:gd name="T11" fmla="*/ 78 h 84"/>
                <a:gd name="T12" fmla="*/ 59 w 111"/>
                <a:gd name="T13" fmla="*/ 69 h 84"/>
                <a:gd name="T14" fmla="*/ 103 w 111"/>
                <a:gd name="T15" fmla="*/ 45 h 84"/>
                <a:gd name="T16" fmla="*/ 107 w 111"/>
                <a:gd name="T17" fmla="*/ 19 h 84"/>
                <a:gd name="T18" fmla="*/ 102 w 111"/>
                <a:gd name="T19" fmla="*/ 23 h 84"/>
                <a:gd name="T20" fmla="*/ 101 w 111"/>
                <a:gd name="T21" fmla="*/ 30 h 84"/>
                <a:gd name="T22" fmla="*/ 72 w 111"/>
                <a:gd name="T23" fmla="*/ 54 h 84"/>
                <a:gd name="T24" fmla="*/ 38 w 111"/>
                <a:gd name="T25" fmla="*/ 71 h 84"/>
                <a:gd name="T26" fmla="*/ 25 w 111"/>
                <a:gd name="T27" fmla="*/ 72 h 84"/>
                <a:gd name="T28" fmla="*/ 37 w 111"/>
                <a:gd name="T29" fmla="*/ 71 h 84"/>
                <a:gd name="T30" fmla="*/ 47 w 111"/>
                <a:gd name="T31" fmla="*/ 66 h 84"/>
                <a:gd name="T32" fmla="*/ 98 w 111"/>
                <a:gd name="T33" fmla="*/ 38 h 84"/>
                <a:gd name="T34" fmla="*/ 94 w 111"/>
                <a:gd name="T35" fmla="*/ 40 h 84"/>
                <a:gd name="T36" fmla="*/ 89 w 111"/>
                <a:gd name="T37" fmla="*/ 44 h 84"/>
                <a:gd name="T38" fmla="*/ 47 w 111"/>
                <a:gd name="T39" fmla="*/ 64 h 84"/>
                <a:gd name="T40" fmla="*/ 36 w 111"/>
                <a:gd name="T41" fmla="*/ 69 h 84"/>
                <a:gd name="T42" fmla="*/ 31 w 111"/>
                <a:gd name="T43" fmla="*/ 70 h 84"/>
                <a:gd name="T44" fmla="*/ 16 w 111"/>
                <a:gd name="T45" fmla="*/ 63 h 84"/>
                <a:gd name="T46" fmla="*/ 15 w 111"/>
                <a:gd name="T47" fmla="*/ 62 h 84"/>
                <a:gd name="T48" fmla="*/ 14 w 111"/>
                <a:gd name="T49" fmla="*/ 54 h 84"/>
                <a:gd name="T50" fmla="*/ 19 w 111"/>
                <a:gd name="T51" fmla="*/ 43 h 84"/>
                <a:gd name="T52" fmla="*/ 25 w 111"/>
                <a:gd name="T53" fmla="*/ 40 h 84"/>
                <a:gd name="T54" fmla="*/ 73 w 111"/>
                <a:gd name="T55" fmla="*/ 16 h 84"/>
                <a:gd name="T56" fmla="*/ 76 w 111"/>
                <a:gd name="T57" fmla="*/ 14 h 84"/>
                <a:gd name="T58" fmla="*/ 96 w 111"/>
                <a:gd name="T59" fmla="*/ 19 h 84"/>
                <a:gd name="T60" fmla="*/ 98 w 111"/>
                <a:gd name="T61" fmla="*/ 19 h 84"/>
                <a:gd name="T62" fmla="*/ 88 w 111"/>
                <a:gd name="T63" fmla="*/ 5 h 84"/>
                <a:gd name="T64" fmla="*/ 102 w 111"/>
                <a:gd name="T65" fmla="*/ 8 h 84"/>
                <a:gd name="T66" fmla="*/ 67 w 111"/>
                <a:gd name="T67" fmla="*/ 3 h 84"/>
                <a:gd name="T68" fmla="*/ 26 w 111"/>
                <a:gd name="T69" fmla="*/ 24 h 84"/>
                <a:gd name="T70" fmla="*/ 14 w 111"/>
                <a:gd name="T71" fmla="*/ 30 h 84"/>
                <a:gd name="T72" fmla="*/ 1 w 111"/>
                <a:gd name="T73" fmla="*/ 46 h 84"/>
                <a:gd name="T74" fmla="*/ 0 w 111"/>
                <a:gd name="T75" fmla="*/ 58 h 84"/>
                <a:gd name="T76" fmla="*/ 3 w 111"/>
                <a:gd name="T77" fmla="*/ 68 h 84"/>
                <a:gd name="T78" fmla="*/ 3 w 111"/>
                <a:gd name="T79" fmla="*/ 70 h 84"/>
                <a:gd name="T80" fmla="*/ 4 w 111"/>
                <a:gd name="T81" fmla="*/ 71 h 84"/>
                <a:gd name="T82" fmla="*/ 12 w 111"/>
                <a:gd name="T83" fmla="*/ 79 h 84"/>
                <a:gd name="T84" fmla="*/ 42 w 111"/>
                <a:gd name="T85" fmla="*/ 81 h 84"/>
                <a:gd name="T86" fmla="*/ 44 w 111"/>
                <a:gd name="T87" fmla="*/ 80 h 84"/>
                <a:gd name="T88" fmla="*/ 72 w 111"/>
                <a:gd name="T89" fmla="*/ 66 h 84"/>
                <a:gd name="T90" fmla="*/ 43 w 111"/>
                <a:gd name="T91" fmla="*/ 80 h 84"/>
                <a:gd name="T92" fmla="*/ 38 w 111"/>
                <a:gd name="T93" fmla="*/ 82 h 84"/>
                <a:gd name="T94" fmla="*/ 4 w 111"/>
                <a:gd name="T95" fmla="*/ 69 h 84"/>
                <a:gd name="T96" fmla="*/ 3 w 111"/>
                <a:gd name="T97" fmla="*/ 69 h 84"/>
                <a:gd name="T98" fmla="*/ 1 w 111"/>
                <a:gd name="T99" fmla="*/ 62 h 84"/>
                <a:gd name="T100" fmla="*/ 9 w 111"/>
                <a:gd name="T101" fmla="*/ 33 h 84"/>
                <a:gd name="T102" fmla="*/ 1 w 111"/>
                <a:gd name="T103" fmla="*/ 55 h 84"/>
                <a:gd name="T104" fmla="*/ 4 w 111"/>
                <a:gd name="T105" fmla="*/ 68 h 84"/>
                <a:gd name="T106" fmla="*/ 5 w 111"/>
                <a:gd name="T107" fmla="*/ 69 h 84"/>
                <a:gd name="T108" fmla="*/ 10 w 111"/>
                <a:gd name="T109" fmla="*/ 76 h 84"/>
                <a:gd name="T110" fmla="*/ 42 w 111"/>
                <a:gd name="T111" fmla="*/ 80 h 84"/>
                <a:gd name="T112" fmla="*/ 73 w 111"/>
                <a:gd name="T113" fmla="*/ 64 h 84"/>
                <a:gd name="T114" fmla="*/ 94 w 111"/>
                <a:gd name="T115" fmla="*/ 56 h 84"/>
                <a:gd name="T116" fmla="*/ 110 w 111"/>
                <a:gd name="T117" fmla="*/ 3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 h="84">
                  <a:moveTo>
                    <a:pt x="105" y="44"/>
                  </a:moveTo>
                  <a:cubicBezTo>
                    <a:pt x="104" y="47"/>
                    <a:pt x="101" y="49"/>
                    <a:pt x="99" y="50"/>
                  </a:cubicBezTo>
                  <a:cubicBezTo>
                    <a:pt x="98" y="51"/>
                    <a:pt x="98" y="51"/>
                    <a:pt x="97" y="52"/>
                  </a:cubicBezTo>
                  <a:cubicBezTo>
                    <a:pt x="97" y="52"/>
                    <a:pt x="96" y="52"/>
                    <a:pt x="96" y="52"/>
                  </a:cubicBezTo>
                  <a:cubicBezTo>
                    <a:pt x="95" y="53"/>
                    <a:pt x="95" y="53"/>
                    <a:pt x="95" y="53"/>
                  </a:cubicBezTo>
                  <a:cubicBezTo>
                    <a:pt x="92" y="54"/>
                    <a:pt x="92" y="54"/>
                    <a:pt x="92" y="54"/>
                  </a:cubicBezTo>
                  <a:cubicBezTo>
                    <a:pt x="83" y="58"/>
                    <a:pt x="75" y="62"/>
                    <a:pt x="66" y="66"/>
                  </a:cubicBezTo>
                  <a:cubicBezTo>
                    <a:pt x="53" y="73"/>
                    <a:pt x="53" y="73"/>
                    <a:pt x="53" y="73"/>
                  </a:cubicBezTo>
                  <a:cubicBezTo>
                    <a:pt x="47" y="76"/>
                    <a:pt x="47" y="76"/>
                    <a:pt x="47" y="76"/>
                  </a:cubicBezTo>
                  <a:cubicBezTo>
                    <a:pt x="44" y="77"/>
                    <a:pt x="44" y="77"/>
                    <a:pt x="44" y="77"/>
                  </a:cubicBezTo>
                  <a:cubicBezTo>
                    <a:pt x="42" y="78"/>
                    <a:pt x="42" y="78"/>
                    <a:pt x="42" y="78"/>
                  </a:cubicBezTo>
                  <a:cubicBezTo>
                    <a:pt x="41" y="78"/>
                    <a:pt x="41" y="79"/>
                    <a:pt x="40" y="79"/>
                  </a:cubicBezTo>
                  <a:cubicBezTo>
                    <a:pt x="35" y="81"/>
                    <a:pt x="29" y="82"/>
                    <a:pt x="24" y="81"/>
                  </a:cubicBezTo>
                  <a:cubicBezTo>
                    <a:pt x="19" y="80"/>
                    <a:pt x="15" y="78"/>
                    <a:pt x="12" y="76"/>
                  </a:cubicBezTo>
                  <a:cubicBezTo>
                    <a:pt x="15" y="78"/>
                    <a:pt x="18" y="79"/>
                    <a:pt x="22" y="80"/>
                  </a:cubicBezTo>
                  <a:cubicBezTo>
                    <a:pt x="26" y="81"/>
                    <a:pt x="31" y="81"/>
                    <a:pt x="36" y="80"/>
                  </a:cubicBezTo>
                  <a:cubicBezTo>
                    <a:pt x="37" y="80"/>
                    <a:pt x="38" y="79"/>
                    <a:pt x="40" y="79"/>
                  </a:cubicBezTo>
                  <a:cubicBezTo>
                    <a:pt x="40" y="79"/>
                    <a:pt x="41" y="78"/>
                    <a:pt x="41" y="78"/>
                  </a:cubicBezTo>
                  <a:cubicBezTo>
                    <a:pt x="42" y="78"/>
                    <a:pt x="42" y="77"/>
                    <a:pt x="43" y="77"/>
                  </a:cubicBezTo>
                  <a:cubicBezTo>
                    <a:pt x="48" y="74"/>
                    <a:pt x="48" y="74"/>
                    <a:pt x="48" y="74"/>
                  </a:cubicBezTo>
                  <a:cubicBezTo>
                    <a:pt x="52" y="73"/>
                    <a:pt x="56" y="71"/>
                    <a:pt x="59" y="69"/>
                  </a:cubicBezTo>
                  <a:cubicBezTo>
                    <a:pt x="70" y="64"/>
                    <a:pt x="79" y="60"/>
                    <a:pt x="89" y="55"/>
                  </a:cubicBezTo>
                  <a:cubicBezTo>
                    <a:pt x="96" y="52"/>
                    <a:pt x="96" y="52"/>
                    <a:pt x="96" y="52"/>
                  </a:cubicBezTo>
                  <a:cubicBezTo>
                    <a:pt x="99" y="50"/>
                    <a:pt x="101" y="48"/>
                    <a:pt x="103" y="45"/>
                  </a:cubicBezTo>
                  <a:cubicBezTo>
                    <a:pt x="107" y="40"/>
                    <a:pt x="109" y="34"/>
                    <a:pt x="109" y="28"/>
                  </a:cubicBezTo>
                  <a:cubicBezTo>
                    <a:pt x="109" y="26"/>
                    <a:pt x="109" y="25"/>
                    <a:pt x="109" y="24"/>
                  </a:cubicBezTo>
                  <a:cubicBezTo>
                    <a:pt x="108" y="22"/>
                    <a:pt x="107" y="21"/>
                    <a:pt x="107" y="19"/>
                  </a:cubicBezTo>
                  <a:cubicBezTo>
                    <a:pt x="105" y="17"/>
                    <a:pt x="103" y="16"/>
                    <a:pt x="103" y="16"/>
                  </a:cubicBezTo>
                  <a:cubicBezTo>
                    <a:pt x="102" y="16"/>
                    <a:pt x="102" y="17"/>
                    <a:pt x="102" y="18"/>
                  </a:cubicBezTo>
                  <a:cubicBezTo>
                    <a:pt x="102" y="19"/>
                    <a:pt x="102" y="21"/>
                    <a:pt x="102" y="23"/>
                  </a:cubicBezTo>
                  <a:cubicBezTo>
                    <a:pt x="103" y="24"/>
                    <a:pt x="103" y="26"/>
                    <a:pt x="103" y="27"/>
                  </a:cubicBezTo>
                  <a:cubicBezTo>
                    <a:pt x="103" y="29"/>
                    <a:pt x="103" y="30"/>
                    <a:pt x="103" y="30"/>
                  </a:cubicBezTo>
                  <a:cubicBezTo>
                    <a:pt x="102" y="31"/>
                    <a:pt x="102" y="30"/>
                    <a:pt x="101" y="30"/>
                  </a:cubicBezTo>
                  <a:cubicBezTo>
                    <a:pt x="101" y="33"/>
                    <a:pt x="100" y="36"/>
                    <a:pt x="98" y="39"/>
                  </a:cubicBezTo>
                  <a:cubicBezTo>
                    <a:pt x="97" y="41"/>
                    <a:pt x="95" y="44"/>
                    <a:pt x="92" y="45"/>
                  </a:cubicBezTo>
                  <a:cubicBezTo>
                    <a:pt x="72" y="54"/>
                    <a:pt x="72" y="54"/>
                    <a:pt x="72" y="54"/>
                  </a:cubicBezTo>
                  <a:cubicBezTo>
                    <a:pt x="64" y="58"/>
                    <a:pt x="55" y="62"/>
                    <a:pt x="47" y="66"/>
                  </a:cubicBezTo>
                  <a:cubicBezTo>
                    <a:pt x="41" y="69"/>
                    <a:pt x="41" y="69"/>
                    <a:pt x="41" y="69"/>
                  </a:cubicBezTo>
                  <a:cubicBezTo>
                    <a:pt x="38" y="71"/>
                    <a:pt x="38" y="71"/>
                    <a:pt x="38" y="71"/>
                  </a:cubicBezTo>
                  <a:cubicBezTo>
                    <a:pt x="37" y="71"/>
                    <a:pt x="37" y="71"/>
                    <a:pt x="37" y="71"/>
                  </a:cubicBezTo>
                  <a:cubicBezTo>
                    <a:pt x="36" y="71"/>
                    <a:pt x="36" y="72"/>
                    <a:pt x="35" y="72"/>
                  </a:cubicBezTo>
                  <a:cubicBezTo>
                    <a:pt x="32" y="73"/>
                    <a:pt x="28" y="73"/>
                    <a:pt x="25" y="72"/>
                  </a:cubicBezTo>
                  <a:cubicBezTo>
                    <a:pt x="28" y="73"/>
                    <a:pt x="32" y="73"/>
                    <a:pt x="35" y="72"/>
                  </a:cubicBezTo>
                  <a:cubicBezTo>
                    <a:pt x="36" y="71"/>
                    <a:pt x="36" y="71"/>
                    <a:pt x="37" y="71"/>
                  </a:cubicBezTo>
                  <a:cubicBezTo>
                    <a:pt x="37" y="71"/>
                    <a:pt x="37" y="71"/>
                    <a:pt x="37" y="71"/>
                  </a:cubicBezTo>
                  <a:cubicBezTo>
                    <a:pt x="38" y="71"/>
                    <a:pt x="38" y="71"/>
                    <a:pt x="38" y="70"/>
                  </a:cubicBezTo>
                  <a:cubicBezTo>
                    <a:pt x="41" y="69"/>
                    <a:pt x="41" y="69"/>
                    <a:pt x="41" y="69"/>
                  </a:cubicBezTo>
                  <a:cubicBezTo>
                    <a:pt x="47" y="66"/>
                    <a:pt x="47" y="66"/>
                    <a:pt x="47" y="66"/>
                  </a:cubicBezTo>
                  <a:cubicBezTo>
                    <a:pt x="72" y="54"/>
                    <a:pt x="72" y="54"/>
                    <a:pt x="72" y="54"/>
                  </a:cubicBezTo>
                  <a:cubicBezTo>
                    <a:pt x="92" y="45"/>
                    <a:pt x="92" y="45"/>
                    <a:pt x="92" y="45"/>
                  </a:cubicBezTo>
                  <a:cubicBezTo>
                    <a:pt x="95" y="43"/>
                    <a:pt x="97" y="41"/>
                    <a:pt x="98" y="38"/>
                  </a:cubicBezTo>
                  <a:cubicBezTo>
                    <a:pt x="100" y="36"/>
                    <a:pt x="100" y="32"/>
                    <a:pt x="100" y="29"/>
                  </a:cubicBezTo>
                  <a:cubicBezTo>
                    <a:pt x="100" y="29"/>
                    <a:pt x="99" y="29"/>
                    <a:pt x="98" y="31"/>
                  </a:cubicBezTo>
                  <a:cubicBezTo>
                    <a:pt x="98" y="33"/>
                    <a:pt x="97" y="37"/>
                    <a:pt x="94" y="40"/>
                  </a:cubicBezTo>
                  <a:cubicBezTo>
                    <a:pt x="94" y="41"/>
                    <a:pt x="93" y="41"/>
                    <a:pt x="92" y="42"/>
                  </a:cubicBezTo>
                  <a:cubicBezTo>
                    <a:pt x="92" y="42"/>
                    <a:pt x="91" y="43"/>
                    <a:pt x="91" y="43"/>
                  </a:cubicBezTo>
                  <a:cubicBezTo>
                    <a:pt x="89" y="44"/>
                    <a:pt x="89" y="44"/>
                    <a:pt x="89" y="44"/>
                  </a:cubicBezTo>
                  <a:cubicBezTo>
                    <a:pt x="86" y="45"/>
                    <a:pt x="84" y="46"/>
                    <a:pt x="82" y="47"/>
                  </a:cubicBezTo>
                  <a:cubicBezTo>
                    <a:pt x="76" y="50"/>
                    <a:pt x="70" y="52"/>
                    <a:pt x="64" y="55"/>
                  </a:cubicBezTo>
                  <a:cubicBezTo>
                    <a:pt x="47" y="64"/>
                    <a:pt x="47" y="64"/>
                    <a:pt x="47" y="64"/>
                  </a:cubicBezTo>
                  <a:cubicBezTo>
                    <a:pt x="38" y="68"/>
                    <a:pt x="38" y="68"/>
                    <a:pt x="38" y="68"/>
                  </a:cubicBezTo>
                  <a:cubicBezTo>
                    <a:pt x="37" y="69"/>
                    <a:pt x="37" y="69"/>
                    <a:pt x="37" y="69"/>
                  </a:cubicBezTo>
                  <a:cubicBezTo>
                    <a:pt x="36" y="69"/>
                    <a:pt x="36" y="69"/>
                    <a:pt x="36" y="69"/>
                  </a:cubicBezTo>
                  <a:cubicBezTo>
                    <a:pt x="36" y="69"/>
                    <a:pt x="36" y="69"/>
                    <a:pt x="36" y="69"/>
                  </a:cubicBezTo>
                  <a:cubicBezTo>
                    <a:pt x="35" y="69"/>
                    <a:pt x="35" y="69"/>
                    <a:pt x="34" y="70"/>
                  </a:cubicBezTo>
                  <a:cubicBezTo>
                    <a:pt x="33" y="70"/>
                    <a:pt x="32" y="70"/>
                    <a:pt x="31" y="70"/>
                  </a:cubicBezTo>
                  <a:cubicBezTo>
                    <a:pt x="26" y="71"/>
                    <a:pt x="21" y="69"/>
                    <a:pt x="19" y="67"/>
                  </a:cubicBezTo>
                  <a:cubicBezTo>
                    <a:pt x="18" y="66"/>
                    <a:pt x="17" y="65"/>
                    <a:pt x="16" y="64"/>
                  </a:cubicBezTo>
                  <a:cubicBezTo>
                    <a:pt x="16" y="63"/>
                    <a:pt x="16" y="63"/>
                    <a:pt x="16" y="63"/>
                  </a:cubicBezTo>
                  <a:cubicBezTo>
                    <a:pt x="16" y="63"/>
                    <a:pt x="16" y="63"/>
                    <a:pt x="16" y="63"/>
                  </a:cubicBezTo>
                  <a:cubicBezTo>
                    <a:pt x="16" y="63"/>
                    <a:pt x="16" y="63"/>
                    <a:pt x="16" y="63"/>
                  </a:cubicBezTo>
                  <a:cubicBezTo>
                    <a:pt x="16" y="62"/>
                    <a:pt x="16" y="62"/>
                    <a:pt x="15" y="62"/>
                  </a:cubicBezTo>
                  <a:cubicBezTo>
                    <a:pt x="15" y="62"/>
                    <a:pt x="15" y="61"/>
                    <a:pt x="15" y="61"/>
                  </a:cubicBezTo>
                  <a:cubicBezTo>
                    <a:pt x="15" y="60"/>
                    <a:pt x="15" y="60"/>
                    <a:pt x="14" y="59"/>
                  </a:cubicBezTo>
                  <a:cubicBezTo>
                    <a:pt x="14" y="58"/>
                    <a:pt x="14" y="56"/>
                    <a:pt x="14" y="54"/>
                  </a:cubicBezTo>
                  <a:cubicBezTo>
                    <a:pt x="14" y="53"/>
                    <a:pt x="14" y="53"/>
                    <a:pt x="14" y="52"/>
                  </a:cubicBezTo>
                  <a:cubicBezTo>
                    <a:pt x="14" y="51"/>
                    <a:pt x="14" y="50"/>
                    <a:pt x="15" y="50"/>
                  </a:cubicBezTo>
                  <a:cubicBezTo>
                    <a:pt x="16" y="47"/>
                    <a:pt x="17" y="44"/>
                    <a:pt x="19" y="43"/>
                  </a:cubicBezTo>
                  <a:cubicBezTo>
                    <a:pt x="20" y="43"/>
                    <a:pt x="20" y="43"/>
                    <a:pt x="20" y="42"/>
                  </a:cubicBezTo>
                  <a:cubicBezTo>
                    <a:pt x="22" y="42"/>
                    <a:pt x="22" y="42"/>
                    <a:pt x="22" y="42"/>
                  </a:cubicBezTo>
                  <a:cubicBezTo>
                    <a:pt x="25" y="40"/>
                    <a:pt x="25" y="40"/>
                    <a:pt x="25" y="40"/>
                  </a:cubicBezTo>
                  <a:cubicBezTo>
                    <a:pt x="31" y="37"/>
                    <a:pt x="31" y="37"/>
                    <a:pt x="31" y="37"/>
                  </a:cubicBezTo>
                  <a:cubicBezTo>
                    <a:pt x="42" y="31"/>
                    <a:pt x="54" y="25"/>
                    <a:pt x="65" y="20"/>
                  </a:cubicBezTo>
                  <a:cubicBezTo>
                    <a:pt x="73" y="16"/>
                    <a:pt x="73" y="16"/>
                    <a:pt x="73" y="16"/>
                  </a:cubicBezTo>
                  <a:cubicBezTo>
                    <a:pt x="74" y="15"/>
                    <a:pt x="74" y="15"/>
                    <a:pt x="74" y="15"/>
                  </a:cubicBezTo>
                  <a:cubicBezTo>
                    <a:pt x="75" y="15"/>
                    <a:pt x="75" y="15"/>
                    <a:pt x="75" y="15"/>
                  </a:cubicBezTo>
                  <a:cubicBezTo>
                    <a:pt x="75" y="15"/>
                    <a:pt x="76" y="15"/>
                    <a:pt x="76" y="14"/>
                  </a:cubicBezTo>
                  <a:cubicBezTo>
                    <a:pt x="77" y="14"/>
                    <a:pt x="78" y="14"/>
                    <a:pt x="79" y="14"/>
                  </a:cubicBezTo>
                  <a:cubicBezTo>
                    <a:pt x="84" y="13"/>
                    <a:pt x="88" y="14"/>
                    <a:pt x="91" y="15"/>
                  </a:cubicBezTo>
                  <a:cubicBezTo>
                    <a:pt x="93" y="17"/>
                    <a:pt x="95" y="18"/>
                    <a:pt x="96" y="19"/>
                  </a:cubicBezTo>
                  <a:cubicBezTo>
                    <a:pt x="96" y="19"/>
                    <a:pt x="96" y="19"/>
                    <a:pt x="97" y="19"/>
                  </a:cubicBezTo>
                  <a:cubicBezTo>
                    <a:pt x="97" y="19"/>
                    <a:pt x="97" y="19"/>
                    <a:pt x="97" y="19"/>
                  </a:cubicBezTo>
                  <a:cubicBezTo>
                    <a:pt x="98" y="19"/>
                    <a:pt x="98" y="19"/>
                    <a:pt x="98" y="19"/>
                  </a:cubicBezTo>
                  <a:cubicBezTo>
                    <a:pt x="98" y="18"/>
                    <a:pt x="98" y="16"/>
                    <a:pt x="97" y="13"/>
                  </a:cubicBezTo>
                  <a:cubicBezTo>
                    <a:pt x="95" y="11"/>
                    <a:pt x="92" y="8"/>
                    <a:pt x="88" y="7"/>
                  </a:cubicBezTo>
                  <a:cubicBezTo>
                    <a:pt x="88" y="5"/>
                    <a:pt x="88" y="5"/>
                    <a:pt x="88" y="5"/>
                  </a:cubicBezTo>
                  <a:cubicBezTo>
                    <a:pt x="93" y="7"/>
                    <a:pt x="96" y="9"/>
                    <a:pt x="97" y="10"/>
                  </a:cubicBezTo>
                  <a:cubicBezTo>
                    <a:pt x="99" y="11"/>
                    <a:pt x="100" y="11"/>
                    <a:pt x="100" y="11"/>
                  </a:cubicBezTo>
                  <a:cubicBezTo>
                    <a:pt x="101" y="10"/>
                    <a:pt x="100" y="8"/>
                    <a:pt x="102" y="8"/>
                  </a:cubicBezTo>
                  <a:cubicBezTo>
                    <a:pt x="98" y="4"/>
                    <a:pt x="92" y="2"/>
                    <a:pt x="87" y="1"/>
                  </a:cubicBezTo>
                  <a:cubicBezTo>
                    <a:pt x="81" y="0"/>
                    <a:pt x="75" y="0"/>
                    <a:pt x="70" y="2"/>
                  </a:cubicBezTo>
                  <a:cubicBezTo>
                    <a:pt x="69" y="2"/>
                    <a:pt x="68" y="2"/>
                    <a:pt x="67" y="3"/>
                  </a:cubicBezTo>
                  <a:cubicBezTo>
                    <a:pt x="65" y="4"/>
                    <a:pt x="65" y="4"/>
                    <a:pt x="65" y="4"/>
                  </a:cubicBezTo>
                  <a:cubicBezTo>
                    <a:pt x="61" y="6"/>
                    <a:pt x="61" y="6"/>
                    <a:pt x="61" y="6"/>
                  </a:cubicBezTo>
                  <a:cubicBezTo>
                    <a:pt x="26" y="24"/>
                    <a:pt x="26" y="24"/>
                    <a:pt x="26" y="24"/>
                  </a:cubicBezTo>
                  <a:cubicBezTo>
                    <a:pt x="17" y="28"/>
                    <a:pt x="17" y="28"/>
                    <a:pt x="17" y="28"/>
                  </a:cubicBezTo>
                  <a:cubicBezTo>
                    <a:pt x="15" y="29"/>
                    <a:pt x="15" y="29"/>
                    <a:pt x="15" y="29"/>
                  </a:cubicBezTo>
                  <a:cubicBezTo>
                    <a:pt x="14" y="30"/>
                    <a:pt x="14" y="30"/>
                    <a:pt x="14" y="30"/>
                  </a:cubicBezTo>
                  <a:cubicBezTo>
                    <a:pt x="13" y="30"/>
                    <a:pt x="13" y="30"/>
                    <a:pt x="12" y="30"/>
                  </a:cubicBezTo>
                  <a:cubicBezTo>
                    <a:pt x="10" y="32"/>
                    <a:pt x="9" y="33"/>
                    <a:pt x="7" y="35"/>
                  </a:cubicBezTo>
                  <a:cubicBezTo>
                    <a:pt x="4" y="38"/>
                    <a:pt x="2" y="42"/>
                    <a:pt x="1" y="46"/>
                  </a:cubicBezTo>
                  <a:cubicBezTo>
                    <a:pt x="0" y="48"/>
                    <a:pt x="0" y="50"/>
                    <a:pt x="0" y="52"/>
                  </a:cubicBezTo>
                  <a:cubicBezTo>
                    <a:pt x="0" y="53"/>
                    <a:pt x="0" y="54"/>
                    <a:pt x="0" y="55"/>
                  </a:cubicBezTo>
                  <a:cubicBezTo>
                    <a:pt x="0" y="56"/>
                    <a:pt x="0" y="57"/>
                    <a:pt x="0" y="58"/>
                  </a:cubicBezTo>
                  <a:cubicBezTo>
                    <a:pt x="0" y="60"/>
                    <a:pt x="0" y="62"/>
                    <a:pt x="1" y="64"/>
                  </a:cubicBezTo>
                  <a:cubicBezTo>
                    <a:pt x="1" y="65"/>
                    <a:pt x="2" y="66"/>
                    <a:pt x="2" y="67"/>
                  </a:cubicBezTo>
                  <a:cubicBezTo>
                    <a:pt x="2" y="67"/>
                    <a:pt x="2" y="68"/>
                    <a:pt x="3" y="68"/>
                  </a:cubicBezTo>
                  <a:cubicBezTo>
                    <a:pt x="3" y="69"/>
                    <a:pt x="3" y="69"/>
                    <a:pt x="3" y="69"/>
                  </a:cubicBezTo>
                  <a:cubicBezTo>
                    <a:pt x="3" y="70"/>
                    <a:pt x="3" y="70"/>
                    <a:pt x="3" y="70"/>
                  </a:cubicBezTo>
                  <a:cubicBezTo>
                    <a:pt x="3" y="70"/>
                    <a:pt x="3" y="70"/>
                    <a:pt x="3" y="70"/>
                  </a:cubicBezTo>
                  <a:cubicBezTo>
                    <a:pt x="3" y="70"/>
                    <a:pt x="3" y="70"/>
                    <a:pt x="3" y="70"/>
                  </a:cubicBezTo>
                  <a:cubicBezTo>
                    <a:pt x="4" y="70"/>
                    <a:pt x="4" y="70"/>
                    <a:pt x="4" y="70"/>
                  </a:cubicBezTo>
                  <a:cubicBezTo>
                    <a:pt x="4" y="71"/>
                    <a:pt x="4" y="71"/>
                    <a:pt x="4" y="71"/>
                  </a:cubicBezTo>
                  <a:cubicBezTo>
                    <a:pt x="4" y="71"/>
                    <a:pt x="5" y="72"/>
                    <a:pt x="5" y="72"/>
                  </a:cubicBezTo>
                  <a:cubicBezTo>
                    <a:pt x="5" y="73"/>
                    <a:pt x="6" y="74"/>
                    <a:pt x="7" y="75"/>
                  </a:cubicBezTo>
                  <a:cubicBezTo>
                    <a:pt x="8" y="77"/>
                    <a:pt x="10" y="78"/>
                    <a:pt x="12" y="79"/>
                  </a:cubicBezTo>
                  <a:cubicBezTo>
                    <a:pt x="15" y="82"/>
                    <a:pt x="19" y="83"/>
                    <a:pt x="23" y="84"/>
                  </a:cubicBezTo>
                  <a:cubicBezTo>
                    <a:pt x="27" y="84"/>
                    <a:pt x="32" y="84"/>
                    <a:pt x="36" y="83"/>
                  </a:cubicBezTo>
                  <a:cubicBezTo>
                    <a:pt x="38" y="83"/>
                    <a:pt x="40" y="82"/>
                    <a:pt x="42" y="81"/>
                  </a:cubicBezTo>
                  <a:cubicBezTo>
                    <a:pt x="42" y="81"/>
                    <a:pt x="42" y="81"/>
                    <a:pt x="42" y="81"/>
                  </a:cubicBezTo>
                  <a:cubicBezTo>
                    <a:pt x="43" y="80"/>
                    <a:pt x="43" y="80"/>
                    <a:pt x="43" y="80"/>
                  </a:cubicBezTo>
                  <a:cubicBezTo>
                    <a:pt x="43" y="80"/>
                    <a:pt x="44" y="80"/>
                    <a:pt x="44" y="80"/>
                  </a:cubicBezTo>
                  <a:cubicBezTo>
                    <a:pt x="46" y="79"/>
                    <a:pt x="46" y="79"/>
                    <a:pt x="46" y="79"/>
                  </a:cubicBezTo>
                  <a:cubicBezTo>
                    <a:pt x="55" y="75"/>
                    <a:pt x="55" y="75"/>
                    <a:pt x="55" y="75"/>
                  </a:cubicBezTo>
                  <a:cubicBezTo>
                    <a:pt x="72" y="66"/>
                    <a:pt x="72" y="66"/>
                    <a:pt x="72" y="66"/>
                  </a:cubicBezTo>
                  <a:cubicBezTo>
                    <a:pt x="50" y="77"/>
                    <a:pt x="50" y="77"/>
                    <a:pt x="50" y="77"/>
                  </a:cubicBezTo>
                  <a:cubicBezTo>
                    <a:pt x="44" y="79"/>
                    <a:pt x="44" y="79"/>
                    <a:pt x="44" y="79"/>
                  </a:cubicBezTo>
                  <a:cubicBezTo>
                    <a:pt x="43" y="80"/>
                    <a:pt x="43" y="80"/>
                    <a:pt x="43" y="80"/>
                  </a:cubicBezTo>
                  <a:cubicBezTo>
                    <a:pt x="42" y="81"/>
                    <a:pt x="42" y="81"/>
                    <a:pt x="42" y="81"/>
                  </a:cubicBezTo>
                  <a:cubicBezTo>
                    <a:pt x="41" y="81"/>
                    <a:pt x="41" y="81"/>
                    <a:pt x="41" y="81"/>
                  </a:cubicBezTo>
                  <a:cubicBezTo>
                    <a:pt x="40" y="82"/>
                    <a:pt x="39" y="82"/>
                    <a:pt x="38" y="82"/>
                  </a:cubicBezTo>
                  <a:cubicBezTo>
                    <a:pt x="33" y="84"/>
                    <a:pt x="27" y="84"/>
                    <a:pt x="22" y="83"/>
                  </a:cubicBezTo>
                  <a:cubicBezTo>
                    <a:pt x="17" y="82"/>
                    <a:pt x="12" y="80"/>
                    <a:pt x="9" y="76"/>
                  </a:cubicBezTo>
                  <a:cubicBezTo>
                    <a:pt x="7" y="74"/>
                    <a:pt x="5" y="72"/>
                    <a:pt x="4" y="69"/>
                  </a:cubicBezTo>
                  <a:cubicBezTo>
                    <a:pt x="4" y="69"/>
                    <a:pt x="4" y="69"/>
                    <a:pt x="4" y="69"/>
                  </a:cubicBezTo>
                  <a:cubicBezTo>
                    <a:pt x="4" y="70"/>
                    <a:pt x="4" y="69"/>
                    <a:pt x="4" y="69"/>
                  </a:cubicBezTo>
                  <a:cubicBezTo>
                    <a:pt x="3" y="69"/>
                    <a:pt x="3" y="69"/>
                    <a:pt x="3" y="69"/>
                  </a:cubicBezTo>
                  <a:cubicBezTo>
                    <a:pt x="3" y="69"/>
                    <a:pt x="3" y="68"/>
                    <a:pt x="3" y="68"/>
                  </a:cubicBezTo>
                  <a:cubicBezTo>
                    <a:pt x="3" y="67"/>
                    <a:pt x="2" y="67"/>
                    <a:pt x="2" y="66"/>
                  </a:cubicBezTo>
                  <a:cubicBezTo>
                    <a:pt x="2" y="65"/>
                    <a:pt x="1" y="64"/>
                    <a:pt x="1" y="62"/>
                  </a:cubicBezTo>
                  <a:cubicBezTo>
                    <a:pt x="0" y="60"/>
                    <a:pt x="0" y="57"/>
                    <a:pt x="0" y="55"/>
                  </a:cubicBezTo>
                  <a:cubicBezTo>
                    <a:pt x="0" y="52"/>
                    <a:pt x="0" y="50"/>
                    <a:pt x="1" y="47"/>
                  </a:cubicBezTo>
                  <a:cubicBezTo>
                    <a:pt x="2" y="42"/>
                    <a:pt x="5" y="37"/>
                    <a:pt x="9" y="33"/>
                  </a:cubicBezTo>
                  <a:cubicBezTo>
                    <a:pt x="9" y="34"/>
                    <a:pt x="9" y="34"/>
                    <a:pt x="10" y="34"/>
                  </a:cubicBezTo>
                  <a:cubicBezTo>
                    <a:pt x="6" y="37"/>
                    <a:pt x="3" y="42"/>
                    <a:pt x="2" y="47"/>
                  </a:cubicBezTo>
                  <a:cubicBezTo>
                    <a:pt x="1" y="50"/>
                    <a:pt x="1" y="52"/>
                    <a:pt x="1" y="55"/>
                  </a:cubicBezTo>
                  <a:cubicBezTo>
                    <a:pt x="1" y="57"/>
                    <a:pt x="1" y="60"/>
                    <a:pt x="2" y="62"/>
                  </a:cubicBezTo>
                  <a:cubicBezTo>
                    <a:pt x="2" y="64"/>
                    <a:pt x="3" y="65"/>
                    <a:pt x="3" y="66"/>
                  </a:cubicBezTo>
                  <a:cubicBezTo>
                    <a:pt x="3" y="67"/>
                    <a:pt x="4" y="67"/>
                    <a:pt x="4" y="68"/>
                  </a:cubicBezTo>
                  <a:cubicBezTo>
                    <a:pt x="4" y="68"/>
                    <a:pt x="4" y="68"/>
                    <a:pt x="4" y="69"/>
                  </a:cubicBezTo>
                  <a:cubicBezTo>
                    <a:pt x="5" y="69"/>
                    <a:pt x="5" y="69"/>
                    <a:pt x="5" y="69"/>
                  </a:cubicBezTo>
                  <a:cubicBezTo>
                    <a:pt x="5" y="69"/>
                    <a:pt x="5" y="69"/>
                    <a:pt x="5" y="69"/>
                  </a:cubicBezTo>
                  <a:cubicBezTo>
                    <a:pt x="5" y="69"/>
                    <a:pt x="5" y="69"/>
                    <a:pt x="5" y="69"/>
                  </a:cubicBezTo>
                  <a:cubicBezTo>
                    <a:pt x="5" y="69"/>
                    <a:pt x="5" y="69"/>
                    <a:pt x="5" y="69"/>
                  </a:cubicBezTo>
                  <a:cubicBezTo>
                    <a:pt x="6" y="72"/>
                    <a:pt x="8" y="74"/>
                    <a:pt x="10" y="76"/>
                  </a:cubicBezTo>
                  <a:cubicBezTo>
                    <a:pt x="13" y="79"/>
                    <a:pt x="18" y="81"/>
                    <a:pt x="23" y="82"/>
                  </a:cubicBezTo>
                  <a:cubicBezTo>
                    <a:pt x="28" y="83"/>
                    <a:pt x="33" y="83"/>
                    <a:pt x="38" y="81"/>
                  </a:cubicBezTo>
                  <a:cubicBezTo>
                    <a:pt x="40" y="81"/>
                    <a:pt x="41" y="81"/>
                    <a:pt x="42" y="80"/>
                  </a:cubicBezTo>
                  <a:cubicBezTo>
                    <a:pt x="43" y="79"/>
                    <a:pt x="44" y="79"/>
                    <a:pt x="45" y="79"/>
                  </a:cubicBezTo>
                  <a:cubicBezTo>
                    <a:pt x="50" y="76"/>
                    <a:pt x="50" y="76"/>
                    <a:pt x="50" y="76"/>
                  </a:cubicBezTo>
                  <a:cubicBezTo>
                    <a:pt x="58" y="72"/>
                    <a:pt x="65" y="68"/>
                    <a:pt x="73" y="64"/>
                  </a:cubicBezTo>
                  <a:cubicBezTo>
                    <a:pt x="73" y="66"/>
                    <a:pt x="73" y="66"/>
                    <a:pt x="73" y="66"/>
                  </a:cubicBezTo>
                  <a:cubicBezTo>
                    <a:pt x="90" y="58"/>
                    <a:pt x="90" y="58"/>
                    <a:pt x="90" y="58"/>
                  </a:cubicBezTo>
                  <a:cubicBezTo>
                    <a:pt x="94" y="56"/>
                    <a:pt x="94" y="56"/>
                    <a:pt x="94" y="56"/>
                  </a:cubicBezTo>
                  <a:cubicBezTo>
                    <a:pt x="95" y="55"/>
                    <a:pt x="96" y="55"/>
                    <a:pt x="98" y="53"/>
                  </a:cubicBezTo>
                  <a:cubicBezTo>
                    <a:pt x="102" y="51"/>
                    <a:pt x="105" y="48"/>
                    <a:pt x="107" y="44"/>
                  </a:cubicBezTo>
                  <a:cubicBezTo>
                    <a:pt x="109" y="41"/>
                    <a:pt x="110" y="38"/>
                    <a:pt x="110" y="35"/>
                  </a:cubicBezTo>
                  <a:cubicBezTo>
                    <a:pt x="111" y="33"/>
                    <a:pt x="110" y="30"/>
                    <a:pt x="110" y="28"/>
                  </a:cubicBezTo>
                  <a:cubicBezTo>
                    <a:pt x="110" y="33"/>
                    <a:pt x="109" y="39"/>
                    <a:pt x="105" y="4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09" name="Freeform 23">
              <a:extLst>
                <a:ext uri="{FF2B5EF4-FFF2-40B4-BE49-F238E27FC236}">
                  <a16:creationId xmlns:a16="http://schemas.microsoft.com/office/drawing/2014/main" id="{3ABBF213-D649-4E74-9D68-475B30E3DC0B}"/>
                </a:ext>
              </a:extLst>
            </p:cNvPr>
            <p:cNvSpPr/>
            <p:nvPr/>
          </p:nvSpPr>
          <p:spPr bwMode="auto">
            <a:xfrm>
              <a:off x="7693026" y="2405063"/>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chemeClr val="accent1">
                <a:lumMod val="60000"/>
                <a:lumOff val="40000"/>
              </a:schemeClr>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10" name="Freeform 24">
              <a:extLst>
                <a:ext uri="{FF2B5EF4-FFF2-40B4-BE49-F238E27FC236}">
                  <a16:creationId xmlns:a16="http://schemas.microsoft.com/office/drawing/2014/main" id="{C08041DC-746D-4314-B414-802C04104D82}"/>
                </a:ext>
              </a:extLst>
            </p:cNvPr>
            <p:cNvSpPr/>
            <p:nvPr/>
          </p:nvSpPr>
          <p:spPr bwMode="auto">
            <a:xfrm>
              <a:off x="7697788" y="2397126"/>
              <a:ext cx="11113" cy="7938"/>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2"/>
                    <a:pt x="2" y="1"/>
                    <a:pt x="3" y="0"/>
                  </a:cubicBezTo>
                  <a:cubicBezTo>
                    <a:pt x="2" y="1"/>
                    <a:pt x="1" y="2"/>
                    <a:pt x="0" y="2"/>
                  </a:cubicBezTo>
                  <a:close/>
                </a:path>
              </a:pathLst>
            </a:custGeom>
            <a:solidFill>
              <a:schemeClr val="accent1">
                <a:lumMod val="60000"/>
                <a:lumOff val="40000"/>
              </a:schemeClr>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11" name="Freeform 25">
              <a:extLst>
                <a:ext uri="{FF2B5EF4-FFF2-40B4-BE49-F238E27FC236}">
                  <a16:creationId xmlns:a16="http://schemas.microsoft.com/office/drawing/2014/main" id="{D03A3930-283D-4288-9BA2-3268CBE0FA8A}"/>
                </a:ext>
              </a:extLst>
            </p:cNvPr>
            <p:cNvSpPr/>
            <p:nvPr/>
          </p:nvSpPr>
          <p:spPr bwMode="auto">
            <a:xfrm>
              <a:off x="7316788" y="2201863"/>
              <a:ext cx="444500" cy="258763"/>
            </a:xfrm>
            <a:custGeom>
              <a:avLst/>
              <a:gdLst>
                <a:gd name="T0" fmla="*/ 95 w 118"/>
                <a:gd name="T1" fmla="*/ 0 h 69"/>
                <a:gd name="T2" fmla="*/ 111 w 118"/>
                <a:gd name="T3" fmla="*/ 43 h 69"/>
                <a:gd name="T4" fmla="*/ 95 w 118"/>
                <a:gd name="T5" fmla="*/ 53 h 69"/>
                <a:gd name="T6" fmla="*/ 83 w 118"/>
                <a:gd name="T7" fmla="*/ 56 h 69"/>
                <a:gd name="T8" fmla="*/ 90 w 118"/>
                <a:gd name="T9" fmla="*/ 54 h 69"/>
                <a:gd name="T10" fmla="*/ 96 w 118"/>
                <a:gd name="T11" fmla="*/ 53 h 69"/>
                <a:gd name="T12" fmla="*/ 113 w 118"/>
                <a:gd name="T13" fmla="*/ 39 h 69"/>
                <a:gd name="T14" fmla="*/ 95 w 118"/>
                <a:gd name="T15" fmla="*/ 1 h 69"/>
                <a:gd name="T16" fmla="*/ 82 w 118"/>
                <a:gd name="T17" fmla="*/ 4 h 69"/>
                <a:gd name="T18" fmla="*/ 93 w 118"/>
                <a:gd name="T19" fmla="*/ 7 h 69"/>
                <a:gd name="T20" fmla="*/ 106 w 118"/>
                <a:gd name="T21" fmla="*/ 23 h 69"/>
                <a:gd name="T22" fmla="*/ 98 w 118"/>
                <a:gd name="T23" fmla="*/ 44 h 69"/>
                <a:gd name="T24" fmla="*/ 79 w 118"/>
                <a:gd name="T25" fmla="*/ 48 h 69"/>
                <a:gd name="T26" fmla="*/ 92 w 118"/>
                <a:gd name="T27" fmla="*/ 45 h 69"/>
                <a:gd name="T28" fmla="*/ 102 w 118"/>
                <a:gd name="T29" fmla="*/ 41 h 69"/>
                <a:gd name="T30" fmla="*/ 94 w 118"/>
                <a:gd name="T31" fmla="*/ 10 h 69"/>
                <a:gd name="T32" fmla="*/ 102 w 118"/>
                <a:gd name="T33" fmla="*/ 19 h 69"/>
                <a:gd name="T34" fmla="*/ 97 w 118"/>
                <a:gd name="T35" fmla="*/ 42 h 69"/>
                <a:gd name="T36" fmla="*/ 79 w 118"/>
                <a:gd name="T37" fmla="*/ 46 h 69"/>
                <a:gd name="T38" fmla="*/ 30 w 118"/>
                <a:gd name="T39" fmla="*/ 55 h 69"/>
                <a:gd name="T40" fmla="*/ 28 w 118"/>
                <a:gd name="T41" fmla="*/ 55 h 69"/>
                <a:gd name="T42" fmla="*/ 25 w 118"/>
                <a:gd name="T43" fmla="*/ 54 h 69"/>
                <a:gd name="T44" fmla="*/ 16 w 118"/>
                <a:gd name="T45" fmla="*/ 36 h 69"/>
                <a:gd name="T46" fmla="*/ 25 w 118"/>
                <a:gd name="T47" fmla="*/ 25 h 69"/>
                <a:gd name="T48" fmla="*/ 31 w 118"/>
                <a:gd name="T49" fmla="*/ 24 h 69"/>
                <a:gd name="T50" fmla="*/ 66 w 118"/>
                <a:gd name="T51" fmla="*/ 9 h 69"/>
                <a:gd name="T52" fmla="*/ 49 w 118"/>
                <a:gd name="T53" fmla="*/ 6 h 69"/>
                <a:gd name="T54" fmla="*/ 25 w 118"/>
                <a:gd name="T55" fmla="*/ 11 h 69"/>
                <a:gd name="T56" fmla="*/ 9 w 118"/>
                <a:gd name="T57" fmla="*/ 19 h 69"/>
                <a:gd name="T58" fmla="*/ 2 w 118"/>
                <a:gd name="T59" fmla="*/ 31 h 69"/>
                <a:gd name="T60" fmla="*/ 25 w 118"/>
                <a:gd name="T61" fmla="*/ 69 h 69"/>
                <a:gd name="T62" fmla="*/ 27 w 118"/>
                <a:gd name="T63" fmla="*/ 69 h 69"/>
                <a:gd name="T64" fmla="*/ 37 w 118"/>
                <a:gd name="T65" fmla="*/ 69 h 69"/>
                <a:gd name="T66" fmla="*/ 84 w 118"/>
                <a:gd name="T67" fmla="*/ 58 h 69"/>
                <a:gd name="T68" fmla="*/ 99 w 118"/>
                <a:gd name="T69" fmla="*/ 55 h 69"/>
                <a:gd name="T70" fmla="*/ 94 w 118"/>
                <a:gd name="T71" fmla="*/ 56 h 69"/>
                <a:gd name="T72" fmla="*/ 55 w 118"/>
                <a:gd name="T73" fmla="*/ 64 h 69"/>
                <a:gd name="T74" fmla="*/ 29 w 118"/>
                <a:gd name="T75" fmla="*/ 69 h 69"/>
                <a:gd name="T76" fmla="*/ 27 w 118"/>
                <a:gd name="T77" fmla="*/ 69 h 69"/>
                <a:gd name="T78" fmla="*/ 14 w 118"/>
                <a:gd name="T79" fmla="*/ 65 h 69"/>
                <a:gd name="T80" fmla="*/ 15 w 118"/>
                <a:gd name="T81" fmla="*/ 64 h 69"/>
                <a:gd name="T82" fmla="*/ 27 w 118"/>
                <a:gd name="T83" fmla="*/ 67 h 69"/>
                <a:gd name="T84" fmla="*/ 29 w 118"/>
                <a:gd name="T85" fmla="*/ 68 h 69"/>
                <a:gd name="T86" fmla="*/ 55 w 118"/>
                <a:gd name="T87" fmla="*/ 63 h 69"/>
                <a:gd name="T88" fmla="*/ 95 w 118"/>
                <a:gd name="T89" fmla="*/ 55 h 69"/>
                <a:gd name="T90" fmla="*/ 105 w 118"/>
                <a:gd name="T91" fmla="*/ 50 h 69"/>
                <a:gd name="T92" fmla="*/ 118 w 118"/>
                <a:gd name="T93" fmla="*/ 3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 h="69">
                  <a:moveTo>
                    <a:pt x="110" y="9"/>
                  </a:moveTo>
                  <a:cubicBezTo>
                    <a:pt x="108" y="6"/>
                    <a:pt x="106" y="4"/>
                    <a:pt x="103" y="3"/>
                  </a:cubicBezTo>
                  <a:cubicBezTo>
                    <a:pt x="101" y="1"/>
                    <a:pt x="98" y="0"/>
                    <a:pt x="95" y="0"/>
                  </a:cubicBezTo>
                  <a:cubicBezTo>
                    <a:pt x="101" y="2"/>
                    <a:pt x="106" y="6"/>
                    <a:pt x="109" y="10"/>
                  </a:cubicBezTo>
                  <a:cubicBezTo>
                    <a:pt x="113" y="15"/>
                    <a:pt x="115" y="20"/>
                    <a:pt x="115" y="26"/>
                  </a:cubicBezTo>
                  <a:cubicBezTo>
                    <a:pt x="116" y="32"/>
                    <a:pt x="115" y="38"/>
                    <a:pt x="111" y="43"/>
                  </a:cubicBezTo>
                  <a:cubicBezTo>
                    <a:pt x="110" y="45"/>
                    <a:pt x="108" y="47"/>
                    <a:pt x="105" y="49"/>
                  </a:cubicBezTo>
                  <a:cubicBezTo>
                    <a:pt x="103" y="51"/>
                    <a:pt x="100" y="52"/>
                    <a:pt x="97" y="53"/>
                  </a:cubicBezTo>
                  <a:cubicBezTo>
                    <a:pt x="97" y="53"/>
                    <a:pt x="96" y="53"/>
                    <a:pt x="95" y="53"/>
                  </a:cubicBezTo>
                  <a:cubicBezTo>
                    <a:pt x="93" y="54"/>
                    <a:pt x="93" y="54"/>
                    <a:pt x="93" y="54"/>
                  </a:cubicBezTo>
                  <a:cubicBezTo>
                    <a:pt x="90" y="54"/>
                    <a:pt x="90" y="54"/>
                    <a:pt x="90" y="54"/>
                  </a:cubicBezTo>
                  <a:cubicBezTo>
                    <a:pt x="83" y="56"/>
                    <a:pt x="83" y="56"/>
                    <a:pt x="83" y="56"/>
                  </a:cubicBezTo>
                  <a:cubicBezTo>
                    <a:pt x="69" y="59"/>
                    <a:pt x="69" y="59"/>
                    <a:pt x="69" y="59"/>
                  </a:cubicBezTo>
                  <a:cubicBezTo>
                    <a:pt x="41" y="65"/>
                    <a:pt x="41" y="65"/>
                    <a:pt x="41" y="65"/>
                  </a:cubicBezTo>
                  <a:cubicBezTo>
                    <a:pt x="56" y="61"/>
                    <a:pt x="74" y="57"/>
                    <a:pt x="90" y="54"/>
                  </a:cubicBezTo>
                  <a:cubicBezTo>
                    <a:pt x="94" y="53"/>
                    <a:pt x="94" y="53"/>
                    <a:pt x="94" y="53"/>
                  </a:cubicBezTo>
                  <a:cubicBezTo>
                    <a:pt x="95" y="53"/>
                    <a:pt x="95" y="53"/>
                    <a:pt x="95" y="53"/>
                  </a:cubicBezTo>
                  <a:cubicBezTo>
                    <a:pt x="95" y="53"/>
                    <a:pt x="96" y="53"/>
                    <a:pt x="96" y="53"/>
                  </a:cubicBezTo>
                  <a:cubicBezTo>
                    <a:pt x="97" y="53"/>
                    <a:pt x="98" y="52"/>
                    <a:pt x="98" y="52"/>
                  </a:cubicBezTo>
                  <a:cubicBezTo>
                    <a:pt x="102" y="51"/>
                    <a:pt x="105" y="50"/>
                    <a:pt x="107" y="47"/>
                  </a:cubicBezTo>
                  <a:cubicBezTo>
                    <a:pt x="110" y="45"/>
                    <a:pt x="112" y="42"/>
                    <a:pt x="113" y="39"/>
                  </a:cubicBezTo>
                  <a:cubicBezTo>
                    <a:pt x="114" y="36"/>
                    <a:pt x="115" y="33"/>
                    <a:pt x="115" y="30"/>
                  </a:cubicBezTo>
                  <a:cubicBezTo>
                    <a:pt x="115" y="24"/>
                    <a:pt x="113" y="17"/>
                    <a:pt x="110" y="12"/>
                  </a:cubicBezTo>
                  <a:cubicBezTo>
                    <a:pt x="106" y="7"/>
                    <a:pt x="101" y="3"/>
                    <a:pt x="95" y="1"/>
                  </a:cubicBezTo>
                  <a:cubicBezTo>
                    <a:pt x="94" y="1"/>
                    <a:pt x="92" y="0"/>
                    <a:pt x="91" y="0"/>
                  </a:cubicBezTo>
                  <a:cubicBezTo>
                    <a:pt x="89" y="0"/>
                    <a:pt x="88" y="0"/>
                    <a:pt x="86" y="1"/>
                  </a:cubicBezTo>
                  <a:cubicBezTo>
                    <a:pt x="84" y="2"/>
                    <a:pt x="82" y="3"/>
                    <a:pt x="82" y="4"/>
                  </a:cubicBezTo>
                  <a:cubicBezTo>
                    <a:pt x="82" y="5"/>
                    <a:pt x="83" y="5"/>
                    <a:pt x="84" y="5"/>
                  </a:cubicBezTo>
                  <a:cubicBezTo>
                    <a:pt x="85" y="5"/>
                    <a:pt x="87" y="6"/>
                    <a:pt x="89" y="6"/>
                  </a:cubicBezTo>
                  <a:cubicBezTo>
                    <a:pt x="90" y="6"/>
                    <a:pt x="91" y="6"/>
                    <a:pt x="93" y="7"/>
                  </a:cubicBezTo>
                  <a:cubicBezTo>
                    <a:pt x="94" y="7"/>
                    <a:pt x="95" y="7"/>
                    <a:pt x="95" y="7"/>
                  </a:cubicBezTo>
                  <a:cubicBezTo>
                    <a:pt x="96" y="8"/>
                    <a:pt x="95" y="9"/>
                    <a:pt x="94" y="9"/>
                  </a:cubicBezTo>
                  <a:cubicBezTo>
                    <a:pt x="100" y="12"/>
                    <a:pt x="105" y="17"/>
                    <a:pt x="106" y="23"/>
                  </a:cubicBezTo>
                  <a:cubicBezTo>
                    <a:pt x="107" y="27"/>
                    <a:pt x="107" y="30"/>
                    <a:pt x="107" y="33"/>
                  </a:cubicBezTo>
                  <a:cubicBezTo>
                    <a:pt x="106" y="36"/>
                    <a:pt x="105" y="39"/>
                    <a:pt x="102" y="41"/>
                  </a:cubicBezTo>
                  <a:cubicBezTo>
                    <a:pt x="101" y="42"/>
                    <a:pt x="100" y="43"/>
                    <a:pt x="98" y="44"/>
                  </a:cubicBezTo>
                  <a:cubicBezTo>
                    <a:pt x="97" y="44"/>
                    <a:pt x="96" y="45"/>
                    <a:pt x="95" y="45"/>
                  </a:cubicBezTo>
                  <a:cubicBezTo>
                    <a:pt x="94" y="45"/>
                    <a:pt x="93" y="45"/>
                    <a:pt x="92" y="46"/>
                  </a:cubicBezTo>
                  <a:cubicBezTo>
                    <a:pt x="79" y="48"/>
                    <a:pt x="79" y="48"/>
                    <a:pt x="79" y="48"/>
                  </a:cubicBezTo>
                  <a:cubicBezTo>
                    <a:pt x="70" y="50"/>
                    <a:pt x="61" y="52"/>
                    <a:pt x="52" y="53"/>
                  </a:cubicBezTo>
                  <a:cubicBezTo>
                    <a:pt x="61" y="52"/>
                    <a:pt x="70" y="50"/>
                    <a:pt x="79" y="48"/>
                  </a:cubicBezTo>
                  <a:cubicBezTo>
                    <a:pt x="92" y="45"/>
                    <a:pt x="92" y="45"/>
                    <a:pt x="92" y="45"/>
                  </a:cubicBezTo>
                  <a:cubicBezTo>
                    <a:pt x="93" y="45"/>
                    <a:pt x="94" y="45"/>
                    <a:pt x="95" y="45"/>
                  </a:cubicBezTo>
                  <a:cubicBezTo>
                    <a:pt x="96" y="45"/>
                    <a:pt x="97" y="44"/>
                    <a:pt x="98" y="44"/>
                  </a:cubicBezTo>
                  <a:cubicBezTo>
                    <a:pt x="100" y="43"/>
                    <a:pt x="101" y="42"/>
                    <a:pt x="102" y="41"/>
                  </a:cubicBezTo>
                  <a:cubicBezTo>
                    <a:pt x="105" y="39"/>
                    <a:pt x="106" y="36"/>
                    <a:pt x="106" y="33"/>
                  </a:cubicBezTo>
                  <a:cubicBezTo>
                    <a:pt x="107" y="30"/>
                    <a:pt x="107" y="27"/>
                    <a:pt x="106" y="23"/>
                  </a:cubicBezTo>
                  <a:cubicBezTo>
                    <a:pt x="104" y="17"/>
                    <a:pt x="100" y="12"/>
                    <a:pt x="94" y="10"/>
                  </a:cubicBezTo>
                  <a:cubicBezTo>
                    <a:pt x="93" y="10"/>
                    <a:pt x="93" y="11"/>
                    <a:pt x="95" y="12"/>
                  </a:cubicBezTo>
                  <a:cubicBezTo>
                    <a:pt x="96" y="13"/>
                    <a:pt x="97" y="14"/>
                    <a:pt x="98" y="15"/>
                  </a:cubicBezTo>
                  <a:cubicBezTo>
                    <a:pt x="99" y="16"/>
                    <a:pt x="101" y="17"/>
                    <a:pt x="102" y="19"/>
                  </a:cubicBezTo>
                  <a:cubicBezTo>
                    <a:pt x="103" y="21"/>
                    <a:pt x="104" y="24"/>
                    <a:pt x="105" y="26"/>
                  </a:cubicBezTo>
                  <a:cubicBezTo>
                    <a:pt x="105" y="28"/>
                    <a:pt x="105" y="30"/>
                    <a:pt x="105" y="32"/>
                  </a:cubicBezTo>
                  <a:cubicBezTo>
                    <a:pt x="104" y="36"/>
                    <a:pt x="101" y="40"/>
                    <a:pt x="97" y="42"/>
                  </a:cubicBezTo>
                  <a:cubicBezTo>
                    <a:pt x="96" y="42"/>
                    <a:pt x="94" y="43"/>
                    <a:pt x="93" y="43"/>
                  </a:cubicBezTo>
                  <a:cubicBezTo>
                    <a:pt x="89" y="44"/>
                    <a:pt x="89" y="44"/>
                    <a:pt x="89" y="44"/>
                  </a:cubicBezTo>
                  <a:cubicBezTo>
                    <a:pt x="79" y="46"/>
                    <a:pt x="79" y="46"/>
                    <a:pt x="79" y="46"/>
                  </a:cubicBezTo>
                  <a:cubicBezTo>
                    <a:pt x="66" y="48"/>
                    <a:pt x="53" y="51"/>
                    <a:pt x="41" y="53"/>
                  </a:cubicBezTo>
                  <a:cubicBezTo>
                    <a:pt x="34" y="55"/>
                    <a:pt x="34" y="55"/>
                    <a:pt x="34" y="55"/>
                  </a:cubicBezTo>
                  <a:cubicBezTo>
                    <a:pt x="33" y="55"/>
                    <a:pt x="31" y="55"/>
                    <a:pt x="30" y="55"/>
                  </a:cubicBezTo>
                  <a:cubicBezTo>
                    <a:pt x="29" y="55"/>
                    <a:pt x="29" y="55"/>
                    <a:pt x="29" y="55"/>
                  </a:cubicBezTo>
                  <a:cubicBezTo>
                    <a:pt x="28" y="55"/>
                    <a:pt x="28" y="55"/>
                    <a:pt x="28" y="55"/>
                  </a:cubicBezTo>
                  <a:cubicBezTo>
                    <a:pt x="28" y="55"/>
                    <a:pt x="28" y="55"/>
                    <a:pt x="28" y="55"/>
                  </a:cubicBezTo>
                  <a:cubicBezTo>
                    <a:pt x="27" y="55"/>
                    <a:pt x="27" y="55"/>
                    <a:pt x="27" y="55"/>
                  </a:cubicBezTo>
                  <a:cubicBezTo>
                    <a:pt x="27" y="55"/>
                    <a:pt x="27" y="55"/>
                    <a:pt x="27" y="55"/>
                  </a:cubicBezTo>
                  <a:cubicBezTo>
                    <a:pt x="26" y="54"/>
                    <a:pt x="25" y="54"/>
                    <a:pt x="25" y="54"/>
                  </a:cubicBezTo>
                  <a:cubicBezTo>
                    <a:pt x="23" y="54"/>
                    <a:pt x="22" y="53"/>
                    <a:pt x="21" y="52"/>
                  </a:cubicBezTo>
                  <a:cubicBezTo>
                    <a:pt x="19" y="51"/>
                    <a:pt x="17" y="48"/>
                    <a:pt x="16" y="45"/>
                  </a:cubicBezTo>
                  <a:cubicBezTo>
                    <a:pt x="15" y="42"/>
                    <a:pt x="15" y="39"/>
                    <a:pt x="16" y="36"/>
                  </a:cubicBezTo>
                  <a:cubicBezTo>
                    <a:pt x="16" y="33"/>
                    <a:pt x="17" y="32"/>
                    <a:pt x="18" y="30"/>
                  </a:cubicBezTo>
                  <a:cubicBezTo>
                    <a:pt x="20" y="28"/>
                    <a:pt x="21" y="27"/>
                    <a:pt x="23" y="26"/>
                  </a:cubicBezTo>
                  <a:cubicBezTo>
                    <a:pt x="24" y="26"/>
                    <a:pt x="24" y="26"/>
                    <a:pt x="25" y="25"/>
                  </a:cubicBezTo>
                  <a:cubicBezTo>
                    <a:pt x="25" y="25"/>
                    <a:pt x="25" y="25"/>
                    <a:pt x="25" y="25"/>
                  </a:cubicBezTo>
                  <a:cubicBezTo>
                    <a:pt x="26" y="25"/>
                    <a:pt x="26" y="25"/>
                    <a:pt x="26" y="25"/>
                  </a:cubicBezTo>
                  <a:cubicBezTo>
                    <a:pt x="31" y="24"/>
                    <a:pt x="31" y="24"/>
                    <a:pt x="31" y="24"/>
                  </a:cubicBezTo>
                  <a:cubicBezTo>
                    <a:pt x="40" y="22"/>
                    <a:pt x="40" y="22"/>
                    <a:pt x="40" y="22"/>
                  </a:cubicBezTo>
                  <a:cubicBezTo>
                    <a:pt x="52" y="20"/>
                    <a:pt x="64" y="17"/>
                    <a:pt x="74" y="15"/>
                  </a:cubicBezTo>
                  <a:cubicBezTo>
                    <a:pt x="91" y="10"/>
                    <a:pt x="84" y="7"/>
                    <a:pt x="66" y="9"/>
                  </a:cubicBezTo>
                  <a:cubicBezTo>
                    <a:pt x="66" y="8"/>
                    <a:pt x="66" y="8"/>
                    <a:pt x="66" y="8"/>
                  </a:cubicBezTo>
                  <a:cubicBezTo>
                    <a:pt x="83" y="5"/>
                    <a:pt x="74" y="3"/>
                    <a:pt x="76" y="1"/>
                  </a:cubicBezTo>
                  <a:cubicBezTo>
                    <a:pt x="67" y="3"/>
                    <a:pt x="58" y="5"/>
                    <a:pt x="49" y="6"/>
                  </a:cubicBezTo>
                  <a:cubicBezTo>
                    <a:pt x="40" y="8"/>
                    <a:pt x="40" y="8"/>
                    <a:pt x="40" y="8"/>
                  </a:cubicBezTo>
                  <a:cubicBezTo>
                    <a:pt x="30" y="10"/>
                    <a:pt x="30" y="10"/>
                    <a:pt x="30" y="10"/>
                  </a:cubicBezTo>
                  <a:cubicBezTo>
                    <a:pt x="25" y="11"/>
                    <a:pt x="25" y="11"/>
                    <a:pt x="25" y="11"/>
                  </a:cubicBezTo>
                  <a:cubicBezTo>
                    <a:pt x="23" y="11"/>
                    <a:pt x="23" y="11"/>
                    <a:pt x="23" y="11"/>
                  </a:cubicBezTo>
                  <a:cubicBezTo>
                    <a:pt x="22" y="11"/>
                    <a:pt x="21" y="12"/>
                    <a:pt x="20" y="12"/>
                  </a:cubicBezTo>
                  <a:cubicBezTo>
                    <a:pt x="16" y="14"/>
                    <a:pt x="12" y="16"/>
                    <a:pt x="9" y="19"/>
                  </a:cubicBezTo>
                  <a:cubicBezTo>
                    <a:pt x="8" y="20"/>
                    <a:pt x="7" y="21"/>
                    <a:pt x="7" y="22"/>
                  </a:cubicBezTo>
                  <a:cubicBezTo>
                    <a:pt x="6" y="23"/>
                    <a:pt x="6" y="23"/>
                    <a:pt x="5" y="25"/>
                  </a:cubicBezTo>
                  <a:cubicBezTo>
                    <a:pt x="4" y="26"/>
                    <a:pt x="3" y="29"/>
                    <a:pt x="2" y="31"/>
                  </a:cubicBezTo>
                  <a:cubicBezTo>
                    <a:pt x="0" y="38"/>
                    <a:pt x="1" y="47"/>
                    <a:pt x="4" y="54"/>
                  </a:cubicBezTo>
                  <a:cubicBezTo>
                    <a:pt x="6" y="58"/>
                    <a:pt x="9" y="62"/>
                    <a:pt x="13" y="64"/>
                  </a:cubicBezTo>
                  <a:cubicBezTo>
                    <a:pt x="16" y="67"/>
                    <a:pt x="21" y="68"/>
                    <a:pt x="25" y="69"/>
                  </a:cubicBezTo>
                  <a:cubicBezTo>
                    <a:pt x="25" y="69"/>
                    <a:pt x="26" y="69"/>
                    <a:pt x="26" y="69"/>
                  </a:cubicBezTo>
                  <a:cubicBezTo>
                    <a:pt x="27" y="69"/>
                    <a:pt x="27" y="69"/>
                    <a:pt x="27" y="69"/>
                  </a:cubicBezTo>
                  <a:cubicBezTo>
                    <a:pt x="27" y="69"/>
                    <a:pt x="27" y="69"/>
                    <a:pt x="27" y="69"/>
                  </a:cubicBezTo>
                  <a:cubicBezTo>
                    <a:pt x="27" y="69"/>
                    <a:pt x="27" y="69"/>
                    <a:pt x="27" y="69"/>
                  </a:cubicBezTo>
                  <a:cubicBezTo>
                    <a:pt x="28" y="69"/>
                    <a:pt x="29" y="69"/>
                    <a:pt x="30" y="69"/>
                  </a:cubicBezTo>
                  <a:cubicBezTo>
                    <a:pt x="32" y="69"/>
                    <a:pt x="35" y="69"/>
                    <a:pt x="37" y="69"/>
                  </a:cubicBezTo>
                  <a:cubicBezTo>
                    <a:pt x="46" y="67"/>
                    <a:pt x="46" y="67"/>
                    <a:pt x="46" y="67"/>
                  </a:cubicBezTo>
                  <a:cubicBezTo>
                    <a:pt x="65" y="62"/>
                    <a:pt x="65" y="62"/>
                    <a:pt x="65" y="62"/>
                  </a:cubicBezTo>
                  <a:cubicBezTo>
                    <a:pt x="84" y="58"/>
                    <a:pt x="84" y="58"/>
                    <a:pt x="84" y="58"/>
                  </a:cubicBezTo>
                  <a:cubicBezTo>
                    <a:pt x="93" y="56"/>
                    <a:pt x="93" y="56"/>
                    <a:pt x="93" y="56"/>
                  </a:cubicBezTo>
                  <a:cubicBezTo>
                    <a:pt x="96" y="56"/>
                    <a:pt x="96" y="56"/>
                    <a:pt x="96" y="56"/>
                  </a:cubicBezTo>
                  <a:cubicBezTo>
                    <a:pt x="97" y="56"/>
                    <a:pt x="98" y="55"/>
                    <a:pt x="99" y="55"/>
                  </a:cubicBezTo>
                  <a:cubicBezTo>
                    <a:pt x="99" y="55"/>
                    <a:pt x="100" y="55"/>
                    <a:pt x="100" y="54"/>
                  </a:cubicBezTo>
                  <a:cubicBezTo>
                    <a:pt x="99" y="55"/>
                    <a:pt x="98" y="55"/>
                    <a:pt x="97" y="55"/>
                  </a:cubicBezTo>
                  <a:cubicBezTo>
                    <a:pt x="95" y="56"/>
                    <a:pt x="95" y="56"/>
                    <a:pt x="94" y="56"/>
                  </a:cubicBezTo>
                  <a:cubicBezTo>
                    <a:pt x="91" y="57"/>
                    <a:pt x="91" y="57"/>
                    <a:pt x="91" y="57"/>
                  </a:cubicBezTo>
                  <a:cubicBezTo>
                    <a:pt x="78" y="59"/>
                    <a:pt x="78" y="59"/>
                    <a:pt x="78" y="59"/>
                  </a:cubicBezTo>
                  <a:cubicBezTo>
                    <a:pt x="55" y="64"/>
                    <a:pt x="55" y="64"/>
                    <a:pt x="55" y="64"/>
                  </a:cubicBezTo>
                  <a:cubicBezTo>
                    <a:pt x="43" y="67"/>
                    <a:pt x="43" y="67"/>
                    <a:pt x="43" y="67"/>
                  </a:cubicBezTo>
                  <a:cubicBezTo>
                    <a:pt x="37" y="68"/>
                    <a:pt x="37" y="68"/>
                    <a:pt x="37" y="68"/>
                  </a:cubicBezTo>
                  <a:cubicBezTo>
                    <a:pt x="34" y="69"/>
                    <a:pt x="32" y="69"/>
                    <a:pt x="29" y="69"/>
                  </a:cubicBezTo>
                  <a:cubicBezTo>
                    <a:pt x="28" y="69"/>
                    <a:pt x="28" y="69"/>
                    <a:pt x="27" y="69"/>
                  </a:cubicBezTo>
                  <a:cubicBezTo>
                    <a:pt x="27" y="69"/>
                    <a:pt x="27" y="69"/>
                    <a:pt x="27" y="69"/>
                  </a:cubicBezTo>
                  <a:cubicBezTo>
                    <a:pt x="27" y="69"/>
                    <a:pt x="27" y="69"/>
                    <a:pt x="27" y="69"/>
                  </a:cubicBezTo>
                  <a:cubicBezTo>
                    <a:pt x="26" y="69"/>
                    <a:pt x="26" y="68"/>
                    <a:pt x="26" y="68"/>
                  </a:cubicBezTo>
                  <a:cubicBezTo>
                    <a:pt x="24" y="68"/>
                    <a:pt x="23" y="68"/>
                    <a:pt x="22" y="68"/>
                  </a:cubicBezTo>
                  <a:cubicBezTo>
                    <a:pt x="19" y="67"/>
                    <a:pt x="17" y="66"/>
                    <a:pt x="14" y="65"/>
                  </a:cubicBezTo>
                  <a:cubicBezTo>
                    <a:pt x="9" y="62"/>
                    <a:pt x="6" y="57"/>
                    <a:pt x="4" y="52"/>
                  </a:cubicBezTo>
                  <a:cubicBezTo>
                    <a:pt x="4" y="52"/>
                    <a:pt x="5" y="53"/>
                    <a:pt x="4" y="52"/>
                  </a:cubicBezTo>
                  <a:cubicBezTo>
                    <a:pt x="6" y="57"/>
                    <a:pt x="10" y="61"/>
                    <a:pt x="15" y="64"/>
                  </a:cubicBezTo>
                  <a:cubicBezTo>
                    <a:pt x="17" y="65"/>
                    <a:pt x="19" y="66"/>
                    <a:pt x="22" y="67"/>
                  </a:cubicBezTo>
                  <a:cubicBezTo>
                    <a:pt x="23" y="67"/>
                    <a:pt x="25" y="67"/>
                    <a:pt x="26" y="67"/>
                  </a:cubicBezTo>
                  <a:cubicBezTo>
                    <a:pt x="26" y="67"/>
                    <a:pt x="27" y="67"/>
                    <a:pt x="27" y="67"/>
                  </a:cubicBezTo>
                  <a:cubicBezTo>
                    <a:pt x="27" y="68"/>
                    <a:pt x="27" y="67"/>
                    <a:pt x="27" y="68"/>
                  </a:cubicBezTo>
                  <a:cubicBezTo>
                    <a:pt x="27" y="68"/>
                    <a:pt x="27" y="68"/>
                    <a:pt x="27" y="68"/>
                  </a:cubicBezTo>
                  <a:cubicBezTo>
                    <a:pt x="28" y="68"/>
                    <a:pt x="29" y="68"/>
                    <a:pt x="29" y="68"/>
                  </a:cubicBezTo>
                  <a:cubicBezTo>
                    <a:pt x="32" y="68"/>
                    <a:pt x="34" y="68"/>
                    <a:pt x="37" y="67"/>
                  </a:cubicBezTo>
                  <a:cubicBezTo>
                    <a:pt x="43" y="66"/>
                    <a:pt x="43" y="66"/>
                    <a:pt x="43" y="66"/>
                  </a:cubicBezTo>
                  <a:cubicBezTo>
                    <a:pt x="55" y="63"/>
                    <a:pt x="55" y="63"/>
                    <a:pt x="55" y="63"/>
                  </a:cubicBezTo>
                  <a:cubicBezTo>
                    <a:pt x="63" y="62"/>
                    <a:pt x="71" y="60"/>
                    <a:pt x="79" y="58"/>
                  </a:cubicBezTo>
                  <a:cubicBezTo>
                    <a:pt x="83" y="58"/>
                    <a:pt x="87" y="57"/>
                    <a:pt x="91" y="56"/>
                  </a:cubicBezTo>
                  <a:cubicBezTo>
                    <a:pt x="95" y="55"/>
                    <a:pt x="95" y="55"/>
                    <a:pt x="95" y="55"/>
                  </a:cubicBezTo>
                  <a:cubicBezTo>
                    <a:pt x="96" y="55"/>
                    <a:pt x="96" y="55"/>
                    <a:pt x="96" y="55"/>
                  </a:cubicBezTo>
                  <a:cubicBezTo>
                    <a:pt x="97" y="54"/>
                    <a:pt x="97" y="54"/>
                    <a:pt x="98" y="54"/>
                  </a:cubicBezTo>
                  <a:cubicBezTo>
                    <a:pt x="101" y="53"/>
                    <a:pt x="103" y="52"/>
                    <a:pt x="105" y="50"/>
                  </a:cubicBezTo>
                  <a:cubicBezTo>
                    <a:pt x="106" y="51"/>
                    <a:pt x="106" y="51"/>
                    <a:pt x="106" y="51"/>
                  </a:cubicBezTo>
                  <a:cubicBezTo>
                    <a:pt x="109" y="49"/>
                    <a:pt x="112" y="46"/>
                    <a:pt x="114" y="42"/>
                  </a:cubicBezTo>
                  <a:cubicBezTo>
                    <a:pt x="116" y="39"/>
                    <a:pt x="117" y="35"/>
                    <a:pt x="118" y="31"/>
                  </a:cubicBezTo>
                  <a:cubicBezTo>
                    <a:pt x="118" y="23"/>
                    <a:pt x="115" y="15"/>
                    <a:pt x="110" y="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12" name="Freeform 26">
              <a:extLst>
                <a:ext uri="{FF2B5EF4-FFF2-40B4-BE49-F238E27FC236}">
                  <a16:creationId xmlns:a16="http://schemas.microsoft.com/office/drawing/2014/main" id="{D2D261B2-7007-4E02-947C-1995102C3994}"/>
                </a:ext>
              </a:extLst>
            </p:cNvPr>
            <p:cNvSpPr/>
            <p:nvPr/>
          </p:nvSpPr>
          <p:spPr bwMode="auto">
            <a:xfrm>
              <a:off x="4427538" y="2193926"/>
              <a:ext cx="431800" cy="266700"/>
            </a:xfrm>
            <a:custGeom>
              <a:avLst/>
              <a:gdLst>
                <a:gd name="T0" fmla="*/ 26 w 115"/>
                <a:gd name="T1" fmla="*/ 58 h 71"/>
                <a:gd name="T2" fmla="*/ 20 w 115"/>
                <a:gd name="T3" fmla="*/ 56 h 71"/>
                <a:gd name="T4" fmla="*/ 1 w 115"/>
                <a:gd name="T5" fmla="*/ 25 h 71"/>
                <a:gd name="T6" fmla="*/ 13 w 115"/>
                <a:gd name="T7" fmla="*/ 5 h 71"/>
                <a:gd name="T8" fmla="*/ 13 w 115"/>
                <a:gd name="T9" fmla="*/ 6 h 71"/>
                <a:gd name="T10" fmla="*/ 2 w 115"/>
                <a:gd name="T11" fmla="*/ 26 h 71"/>
                <a:gd name="T12" fmla="*/ 21 w 115"/>
                <a:gd name="T13" fmla="*/ 56 h 71"/>
                <a:gd name="T14" fmla="*/ 24 w 115"/>
                <a:gd name="T15" fmla="*/ 57 h 71"/>
                <a:gd name="T16" fmla="*/ 58 w 115"/>
                <a:gd name="T17" fmla="*/ 64 h 71"/>
                <a:gd name="T18" fmla="*/ 80 w 115"/>
                <a:gd name="T19" fmla="*/ 70 h 71"/>
                <a:gd name="T20" fmla="*/ 97 w 115"/>
                <a:gd name="T21" fmla="*/ 70 h 71"/>
                <a:gd name="T22" fmla="*/ 96 w 115"/>
                <a:gd name="T23" fmla="*/ 68 h 71"/>
                <a:gd name="T24" fmla="*/ 81 w 115"/>
                <a:gd name="T25" fmla="*/ 68 h 71"/>
                <a:gd name="T26" fmla="*/ 23 w 115"/>
                <a:gd name="T27" fmla="*/ 55 h 71"/>
                <a:gd name="T28" fmla="*/ 19 w 115"/>
                <a:gd name="T29" fmla="*/ 54 h 71"/>
                <a:gd name="T30" fmla="*/ 4 w 115"/>
                <a:gd name="T31" fmla="*/ 31 h 71"/>
                <a:gd name="T32" fmla="*/ 21 w 115"/>
                <a:gd name="T33" fmla="*/ 54 h 71"/>
                <a:gd name="T34" fmla="*/ 32 w 115"/>
                <a:gd name="T35" fmla="*/ 57 h 71"/>
                <a:gd name="T36" fmla="*/ 80 w 115"/>
                <a:gd name="T37" fmla="*/ 68 h 71"/>
                <a:gd name="T38" fmla="*/ 109 w 115"/>
                <a:gd name="T39" fmla="*/ 57 h 71"/>
                <a:gd name="T40" fmla="*/ 111 w 115"/>
                <a:gd name="T41" fmla="*/ 44 h 71"/>
                <a:gd name="T42" fmla="*/ 105 w 115"/>
                <a:gd name="T43" fmla="*/ 53 h 71"/>
                <a:gd name="T44" fmla="*/ 94 w 115"/>
                <a:gd name="T45" fmla="*/ 60 h 71"/>
                <a:gd name="T46" fmla="*/ 80 w 115"/>
                <a:gd name="T47" fmla="*/ 59 h 71"/>
                <a:gd name="T48" fmla="*/ 37 w 115"/>
                <a:gd name="T49" fmla="*/ 50 h 71"/>
                <a:gd name="T50" fmla="*/ 25 w 115"/>
                <a:gd name="T51" fmla="*/ 47 h 71"/>
                <a:gd name="T52" fmla="*/ 24 w 115"/>
                <a:gd name="T53" fmla="*/ 46 h 71"/>
                <a:gd name="T54" fmla="*/ 74 w 115"/>
                <a:gd name="T55" fmla="*/ 58 h 71"/>
                <a:gd name="T56" fmla="*/ 85 w 115"/>
                <a:gd name="T57" fmla="*/ 60 h 71"/>
                <a:gd name="T58" fmla="*/ 99 w 115"/>
                <a:gd name="T59" fmla="*/ 54 h 71"/>
                <a:gd name="T60" fmla="*/ 76 w 115"/>
                <a:gd name="T61" fmla="*/ 56 h 71"/>
                <a:gd name="T62" fmla="*/ 26 w 115"/>
                <a:gd name="T63" fmla="*/ 45 h 71"/>
                <a:gd name="T64" fmla="*/ 24 w 115"/>
                <a:gd name="T65" fmla="*/ 44 h 71"/>
                <a:gd name="T66" fmla="*/ 15 w 115"/>
                <a:gd name="T67" fmla="*/ 27 h 71"/>
                <a:gd name="T68" fmla="*/ 21 w 115"/>
                <a:gd name="T69" fmla="*/ 16 h 71"/>
                <a:gd name="T70" fmla="*/ 33 w 115"/>
                <a:gd name="T71" fmla="*/ 14 h 71"/>
                <a:gd name="T72" fmla="*/ 42 w 115"/>
                <a:gd name="T73" fmla="*/ 16 h 71"/>
                <a:gd name="T74" fmla="*/ 93 w 115"/>
                <a:gd name="T75" fmla="*/ 27 h 71"/>
                <a:gd name="T76" fmla="*/ 104 w 115"/>
                <a:gd name="T77" fmla="*/ 42 h 71"/>
                <a:gd name="T78" fmla="*/ 106 w 115"/>
                <a:gd name="T79" fmla="*/ 44 h 71"/>
                <a:gd name="T80" fmla="*/ 107 w 115"/>
                <a:gd name="T81" fmla="*/ 27 h 71"/>
                <a:gd name="T82" fmla="*/ 112 w 115"/>
                <a:gd name="T83" fmla="*/ 39 h 71"/>
                <a:gd name="T84" fmla="*/ 109 w 115"/>
                <a:gd name="T85" fmla="*/ 22 h 71"/>
                <a:gd name="T86" fmla="*/ 96 w 115"/>
                <a:gd name="T87" fmla="*/ 14 h 71"/>
                <a:gd name="T88" fmla="*/ 47 w 115"/>
                <a:gd name="T89" fmla="*/ 3 h 71"/>
                <a:gd name="T90" fmla="*/ 34 w 115"/>
                <a:gd name="T91" fmla="*/ 0 h 71"/>
                <a:gd name="T92" fmla="*/ 14 w 115"/>
                <a:gd name="T93" fmla="*/ 4 h 71"/>
                <a:gd name="T94" fmla="*/ 1 w 115"/>
                <a:gd name="T95" fmla="*/ 25 h 71"/>
                <a:gd name="T96" fmla="*/ 17 w 115"/>
                <a:gd name="T97" fmla="*/ 56 h 71"/>
                <a:gd name="T98" fmla="*/ 23 w 115"/>
                <a:gd name="T99" fmla="*/ 58 h 71"/>
                <a:gd name="T100" fmla="*/ 56 w 115"/>
                <a:gd name="T101"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 h="71">
                  <a:moveTo>
                    <a:pt x="56" y="65"/>
                  </a:moveTo>
                  <a:cubicBezTo>
                    <a:pt x="32" y="59"/>
                    <a:pt x="32" y="59"/>
                    <a:pt x="32" y="59"/>
                  </a:cubicBezTo>
                  <a:cubicBezTo>
                    <a:pt x="26" y="58"/>
                    <a:pt x="26" y="58"/>
                    <a:pt x="26" y="58"/>
                  </a:cubicBezTo>
                  <a:cubicBezTo>
                    <a:pt x="23" y="57"/>
                    <a:pt x="23" y="57"/>
                    <a:pt x="23" y="57"/>
                  </a:cubicBezTo>
                  <a:cubicBezTo>
                    <a:pt x="22" y="57"/>
                    <a:pt x="22" y="57"/>
                    <a:pt x="22" y="57"/>
                  </a:cubicBezTo>
                  <a:cubicBezTo>
                    <a:pt x="21" y="57"/>
                    <a:pt x="20" y="57"/>
                    <a:pt x="20" y="56"/>
                  </a:cubicBezTo>
                  <a:cubicBezTo>
                    <a:pt x="14" y="55"/>
                    <a:pt x="10" y="51"/>
                    <a:pt x="7" y="47"/>
                  </a:cubicBezTo>
                  <a:cubicBezTo>
                    <a:pt x="4" y="43"/>
                    <a:pt x="2" y="38"/>
                    <a:pt x="1" y="33"/>
                  </a:cubicBezTo>
                  <a:cubicBezTo>
                    <a:pt x="1" y="30"/>
                    <a:pt x="1" y="28"/>
                    <a:pt x="1" y="25"/>
                  </a:cubicBezTo>
                  <a:cubicBezTo>
                    <a:pt x="1" y="24"/>
                    <a:pt x="1" y="23"/>
                    <a:pt x="2" y="22"/>
                  </a:cubicBezTo>
                  <a:cubicBezTo>
                    <a:pt x="2" y="20"/>
                    <a:pt x="2" y="19"/>
                    <a:pt x="3" y="18"/>
                  </a:cubicBezTo>
                  <a:cubicBezTo>
                    <a:pt x="5" y="13"/>
                    <a:pt x="9" y="8"/>
                    <a:pt x="13" y="5"/>
                  </a:cubicBezTo>
                  <a:cubicBezTo>
                    <a:pt x="17" y="2"/>
                    <a:pt x="22" y="1"/>
                    <a:pt x="28" y="0"/>
                  </a:cubicBezTo>
                  <a:cubicBezTo>
                    <a:pt x="27" y="0"/>
                    <a:pt x="26" y="1"/>
                    <a:pt x="28" y="1"/>
                  </a:cubicBezTo>
                  <a:cubicBezTo>
                    <a:pt x="23" y="1"/>
                    <a:pt x="18" y="3"/>
                    <a:pt x="13" y="6"/>
                  </a:cubicBezTo>
                  <a:cubicBezTo>
                    <a:pt x="9" y="9"/>
                    <a:pt x="6" y="13"/>
                    <a:pt x="4" y="18"/>
                  </a:cubicBezTo>
                  <a:cubicBezTo>
                    <a:pt x="3" y="19"/>
                    <a:pt x="3" y="21"/>
                    <a:pt x="3" y="22"/>
                  </a:cubicBezTo>
                  <a:cubicBezTo>
                    <a:pt x="2" y="23"/>
                    <a:pt x="2" y="24"/>
                    <a:pt x="2" y="26"/>
                  </a:cubicBezTo>
                  <a:cubicBezTo>
                    <a:pt x="2" y="28"/>
                    <a:pt x="2" y="31"/>
                    <a:pt x="2" y="33"/>
                  </a:cubicBezTo>
                  <a:cubicBezTo>
                    <a:pt x="3" y="38"/>
                    <a:pt x="5" y="43"/>
                    <a:pt x="8" y="47"/>
                  </a:cubicBezTo>
                  <a:cubicBezTo>
                    <a:pt x="11" y="51"/>
                    <a:pt x="15" y="55"/>
                    <a:pt x="21" y="56"/>
                  </a:cubicBezTo>
                  <a:cubicBezTo>
                    <a:pt x="22" y="56"/>
                    <a:pt x="22" y="56"/>
                    <a:pt x="22" y="56"/>
                  </a:cubicBezTo>
                  <a:cubicBezTo>
                    <a:pt x="23" y="57"/>
                    <a:pt x="23" y="57"/>
                    <a:pt x="23" y="57"/>
                  </a:cubicBezTo>
                  <a:cubicBezTo>
                    <a:pt x="24" y="57"/>
                    <a:pt x="24" y="57"/>
                    <a:pt x="24" y="57"/>
                  </a:cubicBezTo>
                  <a:cubicBezTo>
                    <a:pt x="27" y="58"/>
                    <a:pt x="27" y="58"/>
                    <a:pt x="27" y="58"/>
                  </a:cubicBezTo>
                  <a:cubicBezTo>
                    <a:pt x="33" y="59"/>
                    <a:pt x="33" y="59"/>
                    <a:pt x="33" y="59"/>
                  </a:cubicBezTo>
                  <a:cubicBezTo>
                    <a:pt x="41" y="61"/>
                    <a:pt x="49" y="62"/>
                    <a:pt x="58" y="64"/>
                  </a:cubicBezTo>
                  <a:cubicBezTo>
                    <a:pt x="58" y="65"/>
                    <a:pt x="58" y="65"/>
                    <a:pt x="58" y="65"/>
                  </a:cubicBezTo>
                  <a:cubicBezTo>
                    <a:pt x="75" y="69"/>
                    <a:pt x="75" y="69"/>
                    <a:pt x="75" y="69"/>
                  </a:cubicBezTo>
                  <a:cubicBezTo>
                    <a:pt x="80" y="70"/>
                    <a:pt x="80" y="70"/>
                    <a:pt x="80" y="70"/>
                  </a:cubicBezTo>
                  <a:cubicBezTo>
                    <a:pt x="80" y="70"/>
                    <a:pt x="81" y="71"/>
                    <a:pt x="82" y="71"/>
                  </a:cubicBezTo>
                  <a:cubicBezTo>
                    <a:pt x="83" y="71"/>
                    <a:pt x="84" y="71"/>
                    <a:pt x="85" y="71"/>
                  </a:cubicBezTo>
                  <a:cubicBezTo>
                    <a:pt x="89" y="71"/>
                    <a:pt x="93" y="71"/>
                    <a:pt x="97" y="70"/>
                  </a:cubicBezTo>
                  <a:cubicBezTo>
                    <a:pt x="101" y="68"/>
                    <a:pt x="103" y="66"/>
                    <a:pt x="105" y="64"/>
                  </a:cubicBezTo>
                  <a:cubicBezTo>
                    <a:pt x="107" y="62"/>
                    <a:pt x="109" y="60"/>
                    <a:pt x="110" y="58"/>
                  </a:cubicBezTo>
                  <a:cubicBezTo>
                    <a:pt x="106" y="63"/>
                    <a:pt x="102" y="66"/>
                    <a:pt x="96" y="68"/>
                  </a:cubicBezTo>
                  <a:cubicBezTo>
                    <a:pt x="93" y="69"/>
                    <a:pt x="90" y="69"/>
                    <a:pt x="87" y="69"/>
                  </a:cubicBezTo>
                  <a:cubicBezTo>
                    <a:pt x="86" y="69"/>
                    <a:pt x="84" y="69"/>
                    <a:pt x="83" y="69"/>
                  </a:cubicBezTo>
                  <a:cubicBezTo>
                    <a:pt x="82" y="69"/>
                    <a:pt x="82" y="68"/>
                    <a:pt x="81" y="68"/>
                  </a:cubicBezTo>
                  <a:cubicBezTo>
                    <a:pt x="79" y="68"/>
                    <a:pt x="79" y="68"/>
                    <a:pt x="79" y="68"/>
                  </a:cubicBezTo>
                  <a:cubicBezTo>
                    <a:pt x="70" y="66"/>
                    <a:pt x="61" y="63"/>
                    <a:pt x="51" y="61"/>
                  </a:cubicBezTo>
                  <a:cubicBezTo>
                    <a:pt x="23" y="55"/>
                    <a:pt x="23" y="55"/>
                    <a:pt x="23" y="55"/>
                  </a:cubicBezTo>
                  <a:cubicBezTo>
                    <a:pt x="23" y="55"/>
                    <a:pt x="23" y="55"/>
                    <a:pt x="23" y="55"/>
                  </a:cubicBezTo>
                  <a:cubicBezTo>
                    <a:pt x="22" y="55"/>
                    <a:pt x="22" y="55"/>
                    <a:pt x="22" y="55"/>
                  </a:cubicBezTo>
                  <a:cubicBezTo>
                    <a:pt x="21" y="54"/>
                    <a:pt x="20" y="54"/>
                    <a:pt x="19" y="54"/>
                  </a:cubicBezTo>
                  <a:cubicBezTo>
                    <a:pt x="18" y="53"/>
                    <a:pt x="17" y="53"/>
                    <a:pt x="16" y="52"/>
                  </a:cubicBezTo>
                  <a:cubicBezTo>
                    <a:pt x="13" y="50"/>
                    <a:pt x="11" y="48"/>
                    <a:pt x="9" y="46"/>
                  </a:cubicBezTo>
                  <a:cubicBezTo>
                    <a:pt x="6" y="42"/>
                    <a:pt x="4" y="36"/>
                    <a:pt x="4" y="31"/>
                  </a:cubicBezTo>
                  <a:cubicBezTo>
                    <a:pt x="4" y="35"/>
                    <a:pt x="5" y="40"/>
                    <a:pt x="8" y="44"/>
                  </a:cubicBezTo>
                  <a:cubicBezTo>
                    <a:pt x="11" y="48"/>
                    <a:pt x="15" y="52"/>
                    <a:pt x="20" y="54"/>
                  </a:cubicBezTo>
                  <a:cubicBezTo>
                    <a:pt x="20" y="54"/>
                    <a:pt x="21" y="54"/>
                    <a:pt x="21" y="54"/>
                  </a:cubicBezTo>
                  <a:cubicBezTo>
                    <a:pt x="22" y="54"/>
                    <a:pt x="23" y="54"/>
                    <a:pt x="23" y="55"/>
                  </a:cubicBezTo>
                  <a:cubicBezTo>
                    <a:pt x="26" y="55"/>
                    <a:pt x="26" y="55"/>
                    <a:pt x="26" y="55"/>
                  </a:cubicBezTo>
                  <a:cubicBezTo>
                    <a:pt x="32" y="57"/>
                    <a:pt x="32" y="57"/>
                    <a:pt x="32" y="57"/>
                  </a:cubicBezTo>
                  <a:cubicBezTo>
                    <a:pt x="37" y="58"/>
                    <a:pt x="41" y="58"/>
                    <a:pt x="44" y="59"/>
                  </a:cubicBezTo>
                  <a:cubicBezTo>
                    <a:pt x="55" y="62"/>
                    <a:pt x="66" y="64"/>
                    <a:pt x="76" y="67"/>
                  </a:cubicBezTo>
                  <a:cubicBezTo>
                    <a:pt x="80" y="68"/>
                    <a:pt x="80" y="68"/>
                    <a:pt x="80" y="68"/>
                  </a:cubicBezTo>
                  <a:cubicBezTo>
                    <a:pt x="81" y="68"/>
                    <a:pt x="83" y="68"/>
                    <a:pt x="84" y="68"/>
                  </a:cubicBezTo>
                  <a:cubicBezTo>
                    <a:pt x="87" y="69"/>
                    <a:pt x="91" y="69"/>
                    <a:pt x="94" y="68"/>
                  </a:cubicBezTo>
                  <a:cubicBezTo>
                    <a:pt x="100" y="66"/>
                    <a:pt x="105" y="62"/>
                    <a:pt x="109" y="57"/>
                  </a:cubicBezTo>
                  <a:cubicBezTo>
                    <a:pt x="110" y="56"/>
                    <a:pt x="111" y="55"/>
                    <a:pt x="111" y="54"/>
                  </a:cubicBezTo>
                  <a:cubicBezTo>
                    <a:pt x="112" y="52"/>
                    <a:pt x="112" y="51"/>
                    <a:pt x="112" y="49"/>
                  </a:cubicBezTo>
                  <a:cubicBezTo>
                    <a:pt x="112" y="47"/>
                    <a:pt x="112" y="45"/>
                    <a:pt x="111" y="44"/>
                  </a:cubicBezTo>
                  <a:cubicBezTo>
                    <a:pt x="110" y="44"/>
                    <a:pt x="110" y="45"/>
                    <a:pt x="109" y="46"/>
                  </a:cubicBezTo>
                  <a:cubicBezTo>
                    <a:pt x="109" y="46"/>
                    <a:pt x="108" y="48"/>
                    <a:pt x="107" y="50"/>
                  </a:cubicBezTo>
                  <a:cubicBezTo>
                    <a:pt x="106" y="51"/>
                    <a:pt x="105" y="52"/>
                    <a:pt x="105" y="53"/>
                  </a:cubicBezTo>
                  <a:cubicBezTo>
                    <a:pt x="104" y="55"/>
                    <a:pt x="103" y="55"/>
                    <a:pt x="103" y="55"/>
                  </a:cubicBezTo>
                  <a:cubicBezTo>
                    <a:pt x="102" y="56"/>
                    <a:pt x="102" y="55"/>
                    <a:pt x="102" y="54"/>
                  </a:cubicBezTo>
                  <a:cubicBezTo>
                    <a:pt x="100" y="57"/>
                    <a:pt x="97" y="58"/>
                    <a:pt x="94" y="60"/>
                  </a:cubicBezTo>
                  <a:cubicBezTo>
                    <a:pt x="91" y="61"/>
                    <a:pt x="88" y="61"/>
                    <a:pt x="85" y="60"/>
                  </a:cubicBezTo>
                  <a:cubicBezTo>
                    <a:pt x="84" y="60"/>
                    <a:pt x="83" y="60"/>
                    <a:pt x="82" y="60"/>
                  </a:cubicBezTo>
                  <a:cubicBezTo>
                    <a:pt x="80" y="59"/>
                    <a:pt x="80" y="59"/>
                    <a:pt x="80" y="59"/>
                  </a:cubicBezTo>
                  <a:cubicBezTo>
                    <a:pt x="74" y="58"/>
                    <a:pt x="74" y="58"/>
                    <a:pt x="74" y="58"/>
                  </a:cubicBezTo>
                  <a:cubicBezTo>
                    <a:pt x="63" y="56"/>
                    <a:pt x="63" y="56"/>
                    <a:pt x="63" y="56"/>
                  </a:cubicBezTo>
                  <a:cubicBezTo>
                    <a:pt x="54" y="54"/>
                    <a:pt x="46" y="52"/>
                    <a:pt x="37" y="50"/>
                  </a:cubicBezTo>
                  <a:cubicBezTo>
                    <a:pt x="30" y="48"/>
                    <a:pt x="30" y="48"/>
                    <a:pt x="30" y="48"/>
                  </a:cubicBezTo>
                  <a:cubicBezTo>
                    <a:pt x="27" y="47"/>
                    <a:pt x="27" y="47"/>
                    <a:pt x="27" y="47"/>
                  </a:cubicBezTo>
                  <a:cubicBezTo>
                    <a:pt x="25" y="47"/>
                    <a:pt x="25" y="47"/>
                    <a:pt x="25" y="47"/>
                  </a:cubicBezTo>
                  <a:cubicBezTo>
                    <a:pt x="25" y="47"/>
                    <a:pt x="24" y="47"/>
                    <a:pt x="24" y="46"/>
                  </a:cubicBezTo>
                  <a:cubicBezTo>
                    <a:pt x="20" y="45"/>
                    <a:pt x="18" y="43"/>
                    <a:pt x="16" y="40"/>
                  </a:cubicBezTo>
                  <a:cubicBezTo>
                    <a:pt x="18" y="43"/>
                    <a:pt x="21" y="45"/>
                    <a:pt x="24" y="46"/>
                  </a:cubicBezTo>
                  <a:cubicBezTo>
                    <a:pt x="37" y="49"/>
                    <a:pt x="37" y="49"/>
                    <a:pt x="37" y="49"/>
                  </a:cubicBezTo>
                  <a:cubicBezTo>
                    <a:pt x="63" y="56"/>
                    <a:pt x="63" y="56"/>
                    <a:pt x="63" y="56"/>
                  </a:cubicBezTo>
                  <a:cubicBezTo>
                    <a:pt x="74" y="58"/>
                    <a:pt x="74" y="58"/>
                    <a:pt x="74" y="58"/>
                  </a:cubicBezTo>
                  <a:cubicBezTo>
                    <a:pt x="80" y="59"/>
                    <a:pt x="80" y="59"/>
                    <a:pt x="80" y="59"/>
                  </a:cubicBezTo>
                  <a:cubicBezTo>
                    <a:pt x="82" y="60"/>
                    <a:pt x="82" y="60"/>
                    <a:pt x="82" y="60"/>
                  </a:cubicBezTo>
                  <a:cubicBezTo>
                    <a:pt x="83" y="60"/>
                    <a:pt x="84" y="60"/>
                    <a:pt x="85" y="60"/>
                  </a:cubicBezTo>
                  <a:cubicBezTo>
                    <a:pt x="88" y="61"/>
                    <a:pt x="91" y="60"/>
                    <a:pt x="94" y="59"/>
                  </a:cubicBezTo>
                  <a:cubicBezTo>
                    <a:pt x="97" y="58"/>
                    <a:pt x="99" y="56"/>
                    <a:pt x="101" y="53"/>
                  </a:cubicBezTo>
                  <a:cubicBezTo>
                    <a:pt x="101" y="53"/>
                    <a:pt x="101" y="52"/>
                    <a:pt x="99" y="54"/>
                  </a:cubicBezTo>
                  <a:cubicBezTo>
                    <a:pt x="97" y="55"/>
                    <a:pt x="94" y="57"/>
                    <a:pt x="90" y="58"/>
                  </a:cubicBezTo>
                  <a:cubicBezTo>
                    <a:pt x="88" y="58"/>
                    <a:pt x="85" y="58"/>
                    <a:pt x="83" y="58"/>
                  </a:cubicBezTo>
                  <a:cubicBezTo>
                    <a:pt x="81" y="57"/>
                    <a:pt x="78" y="57"/>
                    <a:pt x="76" y="56"/>
                  </a:cubicBezTo>
                  <a:cubicBezTo>
                    <a:pt x="64" y="53"/>
                    <a:pt x="51" y="50"/>
                    <a:pt x="38" y="47"/>
                  </a:cubicBezTo>
                  <a:cubicBezTo>
                    <a:pt x="29" y="45"/>
                    <a:pt x="29" y="45"/>
                    <a:pt x="29" y="45"/>
                  </a:cubicBezTo>
                  <a:cubicBezTo>
                    <a:pt x="26" y="45"/>
                    <a:pt x="26" y="45"/>
                    <a:pt x="26" y="45"/>
                  </a:cubicBezTo>
                  <a:cubicBezTo>
                    <a:pt x="25" y="44"/>
                    <a:pt x="25" y="44"/>
                    <a:pt x="25" y="44"/>
                  </a:cubicBezTo>
                  <a:cubicBezTo>
                    <a:pt x="25" y="44"/>
                    <a:pt x="25" y="44"/>
                    <a:pt x="25" y="44"/>
                  </a:cubicBezTo>
                  <a:cubicBezTo>
                    <a:pt x="24" y="44"/>
                    <a:pt x="24" y="44"/>
                    <a:pt x="24" y="44"/>
                  </a:cubicBezTo>
                  <a:cubicBezTo>
                    <a:pt x="23" y="44"/>
                    <a:pt x="22" y="43"/>
                    <a:pt x="21" y="43"/>
                  </a:cubicBezTo>
                  <a:cubicBezTo>
                    <a:pt x="18" y="41"/>
                    <a:pt x="16" y="37"/>
                    <a:pt x="15" y="32"/>
                  </a:cubicBezTo>
                  <a:cubicBezTo>
                    <a:pt x="15" y="30"/>
                    <a:pt x="15" y="29"/>
                    <a:pt x="15" y="27"/>
                  </a:cubicBezTo>
                  <a:cubicBezTo>
                    <a:pt x="15" y="26"/>
                    <a:pt x="15" y="25"/>
                    <a:pt x="15" y="25"/>
                  </a:cubicBezTo>
                  <a:cubicBezTo>
                    <a:pt x="15" y="24"/>
                    <a:pt x="16" y="23"/>
                    <a:pt x="16" y="23"/>
                  </a:cubicBezTo>
                  <a:cubicBezTo>
                    <a:pt x="17" y="20"/>
                    <a:pt x="19" y="18"/>
                    <a:pt x="21" y="16"/>
                  </a:cubicBezTo>
                  <a:cubicBezTo>
                    <a:pt x="24" y="15"/>
                    <a:pt x="27" y="14"/>
                    <a:pt x="30" y="14"/>
                  </a:cubicBezTo>
                  <a:cubicBezTo>
                    <a:pt x="31" y="14"/>
                    <a:pt x="32" y="14"/>
                    <a:pt x="33" y="14"/>
                  </a:cubicBezTo>
                  <a:cubicBezTo>
                    <a:pt x="33" y="14"/>
                    <a:pt x="33" y="14"/>
                    <a:pt x="33" y="14"/>
                  </a:cubicBezTo>
                  <a:cubicBezTo>
                    <a:pt x="34" y="14"/>
                    <a:pt x="34" y="14"/>
                    <a:pt x="34" y="14"/>
                  </a:cubicBezTo>
                  <a:cubicBezTo>
                    <a:pt x="36" y="15"/>
                    <a:pt x="36" y="15"/>
                    <a:pt x="36" y="15"/>
                  </a:cubicBezTo>
                  <a:cubicBezTo>
                    <a:pt x="42" y="16"/>
                    <a:pt x="42" y="16"/>
                    <a:pt x="42" y="16"/>
                  </a:cubicBezTo>
                  <a:cubicBezTo>
                    <a:pt x="55" y="19"/>
                    <a:pt x="67" y="22"/>
                    <a:pt x="79" y="24"/>
                  </a:cubicBezTo>
                  <a:cubicBezTo>
                    <a:pt x="89" y="26"/>
                    <a:pt x="89" y="26"/>
                    <a:pt x="89" y="26"/>
                  </a:cubicBezTo>
                  <a:cubicBezTo>
                    <a:pt x="93" y="27"/>
                    <a:pt x="93" y="27"/>
                    <a:pt x="93" y="27"/>
                  </a:cubicBezTo>
                  <a:cubicBezTo>
                    <a:pt x="94" y="28"/>
                    <a:pt x="95" y="28"/>
                    <a:pt x="96" y="28"/>
                  </a:cubicBezTo>
                  <a:cubicBezTo>
                    <a:pt x="99" y="30"/>
                    <a:pt x="101" y="32"/>
                    <a:pt x="102" y="36"/>
                  </a:cubicBezTo>
                  <a:cubicBezTo>
                    <a:pt x="103" y="39"/>
                    <a:pt x="104" y="41"/>
                    <a:pt x="104" y="42"/>
                  </a:cubicBezTo>
                  <a:cubicBezTo>
                    <a:pt x="104" y="43"/>
                    <a:pt x="104" y="43"/>
                    <a:pt x="104" y="43"/>
                  </a:cubicBezTo>
                  <a:cubicBezTo>
                    <a:pt x="105" y="43"/>
                    <a:pt x="105" y="44"/>
                    <a:pt x="105" y="44"/>
                  </a:cubicBezTo>
                  <a:cubicBezTo>
                    <a:pt x="105" y="44"/>
                    <a:pt x="105" y="44"/>
                    <a:pt x="106" y="44"/>
                  </a:cubicBezTo>
                  <a:cubicBezTo>
                    <a:pt x="107" y="43"/>
                    <a:pt x="108" y="41"/>
                    <a:pt x="108" y="38"/>
                  </a:cubicBezTo>
                  <a:cubicBezTo>
                    <a:pt x="109" y="36"/>
                    <a:pt x="109" y="32"/>
                    <a:pt x="106" y="28"/>
                  </a:cubicBezTo>
                  <a:cubicBezTo>
                    <a:pt x="107" y="27"/>
                    <a:pt x="107" y="27"/>
                    <a:pt x="107" y="27"/>
                  </a:cubicBezTo>
                  <a:cubicBezTo>
                    <a:pt x="109" y="29"/>
                    <a:pt x="110" y="31"/>
                    <a:pt x="110" y="32"/>
                  </a:cubicBezTo>
                  <a:cubicBezTo>
                    <a:pt x="111" y="34"/>
                    <a:pt x="111" y="35"/>
                    <a:pt x="111" y="36"/>
                  </a:cubicBezTo>
                  <a:cubicBezTo>
                    <a:pt x="112" y="38"/>
                    <a:pt x="112" y="39"/>
                    <a:pt x="112" y="39"/>
                  </a:cubicBezTo>
                  <a:cubicBezTo>
                    <a:pt x="113" y="39"/>
                    <a:pt x="114" y="37"/>
                    <a:pt x="115" y="38"/>
                  </a:cubicBezTo>
                  <a:cubicBezTo>
                    <a:pt x="115" y="35"/>
                    <a:pt x="115" y="33"/>
                    <a:pt x="114" y="30"/>
                  </a:cubicBezTo>
                  <a:cubicBezTo>
                    <a:pt x="113" y="27"/>
                    <a:pt x="111" y="24"/>
                    <a:pt x="109" y="22"/>
                  </a:cubicBezTo>
                  <a:cubicBezTo>
                    <a:pt x="107" y="20"/>
                    <a:pt x="105" y="18"/>
                    <a:pt x="102" y="16"/>
                  </a:cubicBezTo>
                  <a:cubicBezTo>
                    <a:pt x="101" y="16"/>
                    <a:pt x="99" y="15"/>
                    <a:pt x="98" y="14"/>
                  </a:cubicBezTo>
                  <a:cubicBezTo>
                    <a:pt x="97" y="14"/>
                    <a:pt x="97" y="14"/>
                    <a:pt x="96" y="14"/>
                  </a:cubicBezTo>
                  <a:cubicBezTo>
                    <a:pt x="94" y="13"/>
                    <a:pt x="94" y="13"/>
                    <a:pt x="94" y="13"/>
                  </a:cubicBezTo>
                  <a:cubicBezTo>
                    <a:pt x="85" y="11"/>
                    <a:pt x="85" y="11"/>
                    <a:pt x="85" y="11"/>
                  </a:cubicBezTo>
                  <a:cubicBezTo>
                    <a:pt x="47" y="3"/>
                    <a:pt x="47" y="3"/>
                    <a:pt x="47" y="3"/>
                  </a:cubicBezTo>
                  <a:cubicBezTo>
                    <a:pt x="37" y="0"/>
                    <a:pt x="37" y="0"/>
                    <a:pt x="37" y="0"/>
                  </a:cubicBezTo>
                  <a:cubicBezTo>
                    <a:pt x="36" y="0"/>
                    <a:pt x="36" y="0"/>
                    <a:pt x="36" y="0"/>
                  </a:cubicBezTo>
                  <a:cubicBezTo>
                    <a:pt x="36" y="0"/>
                    <a:pt x="35" y="0"/>
                    <a:pt x="34" y="0"/>
                  </a:cubicBezTo>
                  <a:cubicBezTo>
                    <a:pt x="33" y="0"/>
                    <a:pt x="32" y="0"/>
                    <a:pt x="31" y="0"/>
                  </a:cubicBezTo>
                  <a:cubicBezTo>
                    <a:pt x="29" y="0"/>
                    <a:pt x="27" y="0"/>
                    <a:pt x="25" y="0"/>
                  </a:cubicBezTo>
                  <a:cubicBezTo>
                    <a:pt x="21" y="1"/>
                    <a:pt x="17" y="2"/>
                    <a:pt x="14" y="4"/>
                  </a:cubicBezTo>
                  <a:cubicBezTo>
                    <a:pt x="10" y="6"/>
                    <a:pt x="7" y="9"/>
                    <a:pt x="5" y="13"/>
                  </a:cubicBezTo>
                  <a:cubicBezTo>
                    <a:pt x="4" y="15"/>
                    <a:pt x="3" y="17"/>
                    <a:pt x="2" y="19"/>
                  </a:cubicBezTo>
                  <a:cubicBezTo>
                    <a:pt x="1" y="21"/>
                    <a:pt x="1" y="23"/>
                    <a:pt x="1" y="25"/>
                  </a:cubicBezTo>
                  <a:cubicBezTo>
                    <a:pt x="0" y="29"/>
                    <a:pt x="1" y="33"/>
                    <a:pt x="2" y="37"/>
                  </a:cubicBezTo>
                  <a:cubicBezTo>
                    <a:pt x="3" y="41"/>
                    <a:pt x="4" y="45"/>
                    <a:pt x="7" y="48"/>
                  </a:cubicBezTo>
                  <a:cubicBezTo>
                    <a:pt x="10" y="51"/>
                    <a:pt x="13" y="54"/>
                    <a:pt x="17" y="56"/>
                  </a:cubicBezTo>
                  <a:cubicBezTo>
                    <a:pt x="18" y="56"/>
                    <a:pt x="19" y="57"/>
                    <a:pt x="20" y="57"/>
                  </a:cubicBezTo>
                  <a:cubicBezTo>
                    <a:pt x="21" y="57"/>
                    <a:pt x="21" y="57"/>
                    <a:pt x="22" y="57"/>
                  </a:cubicBezTo>
                  <a:cubicBezTo>
                    <a:pt x="23" y="58"/>
                    <a:pt x="23" y="58"/>
                    <a:pt x="23" y="58"/>
                  </a:cubicBezTo>
                  <a:cubicBezTo>
                    <a:pt x="28" y="59"/>
                    <a:pt x="28" y="59"/>
                    <a:pt x="28" y="59"/>
                  </a:cubicBezTo>
                  <a:cubicBezTo>
                    <a:pt x="37" y="61"/>
                    <a:pt x="37" y="61"/>
                    <a:pt x="37" y="61"/>
                  </a:cubicBezTo>
                  <a:lnTo>
                    <a:pt x="56" y="6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13" name="Freeform 27">
              <a:extLst>
                <a:ext uri="{FF2B5EF4-FFF2-40B4-BE49-F238E27FC236}">
                  <a16:creationId xmlns:a16="http://schemas.microsoft.com/office/drawing/2014/main" id="{1016EA68-A8B3-4243-85D6-8227A61E4032}"/>
                </a:ext>
              </a:extLst>
            </p:cNvPr>
            <p:cNvSpPr/>
            <p:nvPr/>
          </p:nvSpPr>
          <p:spPr bwMode="auto">
            <a:xfrm>
              <a:off x="6843713" y="1300163"/>
              <a:ext cx="363538" cy="390525"/>
            </a:xfrm>
            <a:custGeom>
              <a:avLst/>
              <a:gdLst>
                <a:gd name="T0" fmla="*/ 86 w 97"/>
                <a:gd name="T1" fmla="*/ 48 h 104"/>
                <a:gd name="T2" fmla="*/ 56 w 97"/>
                <a:gd name="T3" fmla="*/ 83 h 104"/>
                <a:gd name="T4" fmla="*/ 48 w 97"/>
                <a:gd name="T5" fmla="*/ 93 h 104"/>
                <a:gd name="T6" fmla="*/ 31 w 97"/>
                <a:gd name="T7" fmla="*/ 101 h 104"/>
                <a:gd name="T8" fmla="*/ 43 w 97"/>
                <a:gd name="T9" fmla="*/ 97 h 104"/>
                <a:gd name="T10" fmla="*/ 49 w 97"/>
                <a:gd name="T11" fmla="*/ 92 h 104"/>
                <a:gd name="T12" fmla="*/ 82 w 97"/>
                <a:gd name="T13" fmla="*/ 52 h 104"/>
                <a:gd name="T14" fmla="*/ 86 w 97"/>
                <a:gd name="T15" fmla="*/ 47 h 104"/>
                <a:gd name="T16" fmla="*/ 93 w 97"/>
                <a:gd name="T17" fmla="*/ 20 h 104"/>
                <a:gd name="T18" fmla="*/ 83 w 97"/>
                <a:gd name="T19" fmla="*/ 11 h 104"/>
                <a:gd name="T20" fmla="*/ 87 w 97"/>
                <a:gd name="T21" fmla="*/ 21 h 104"/>
                <a:gd name="T22" fmla="*/ 80 w 97"/>
                <a:gd name="T23" fmla="*/ 42 h 104"/>
                <a:gd name="T24" fmla="*/ 44 w 97"/>
                <a:gd name="T25" fmla="*/ 85 h 104"/>
                <a:gd name="T26" fmla="*/ 40 w 97"/>
                <a:gd name="T27" fmla="*/ 89 h 104"/>
                <a:gd name="T28" fmla="*/ 41 w 97"/>
                <a:gd name="T29" fmla="*/ 88 h 104"/>
                <a:gd name="T30" fmla="*/ 44 w 97"/>
                <a:gd name="T31" fmla="*/ 85 h 104"/>
                <a:gd name="T32" fmla="*/ 80 w 97"/>
                <a:gd name="T33" fmla="*/ 42 h 104"/>
                <a:gd name="T34" fmla="*/ 83 w 97"/>
                <a:gd name="T35" fmla="*/ 30 h 104"/>
                <a:gd name="T36" fmla="*/ 78 w 97"/>
                <a:gd name="T37" fmla="*/ 41 h 104"/>
                <a:gd name="T38" fmla="*/ 47 w 97"/>
                <a:gd name="T39" fmla="*/ 77 h 104"/>
                <a:gd name="T40" fmla="*/ 38 w 97"/>
                <a:gd name="T41" fmla="*/ 87 h 104"/>
                <a:gd name="T42" fmla="*/ 20 w 97"/>
                <a:gd name="T43" fmla="*/ 87 h 104"/>
                <a:gd name="T44" fmla="*/ 19 w 97"/>
                <a:gd name="T45" fmla="*/ 86 h 104"/>
                <a:gd name="T46" fmla="*/ 18 w 97"/>
                <a:gd name="T47" fmla="*/ 85 h 104"/>
                <a:gd name="T48" fmla="*/ 15 w 97"/>
                <a:gd name="T49" fmla="*/ 74 h 104"/>
                <a:gd name="T50" fmla="*/ 20 w 97"/>
                <a:gd name="T51" fmla="*/ 62 h 104"/>
                <a:gd name="T52" fmla="*/ 50 w 97"/>
                <a:gd name="T53" fmla="*/ 24 h 104"/>
                <a:gd name="T54" fmla="*/ 56 w 97"/>
                <a:gd name="T55" fmla="*/ 17 h 104"/>
                <a:gd name="T56" fmla="*/ 60 w 97"/>
                <a:gd name="T57" fmla="*/ 14 h 104"/>
                <a:gd name="T58" fmla="*/ 79 w 97"/>
                <a:gd name="T59" fmla="*/ 16 h 104"/>
                <a:gd name="T60" fmla="*/ 66 w 97"/>
                <a:gd name="T61" fmla="*/ 6 h 104"/>
                <a:gd name="T62" fmla="*/ 79 w 97"/>
                <a:gd name="T63" fmla="*/ 7 h 104"/>
                <a:gd name="T64" fmla="*/ 55 w 97"/>
                <a:gd name="T65" fmla="*/ 1 h 104"/>
                <a:gd name="T66" fmla="*/ 43 w 97"/>
                <a:gd name="T67" fmla="*/ 10 h 104"/>
                <a:gd name="T68" fmla="*/ 10 w 97"/>
                <a:gd name="T69" fmla="*/ 52 h 104"/>
                <a:gd name="T70" fmla="*/ 7 w 97"/>
                <a:gd name="T71" fmla="*/ 56 h 104"/>
                <a:gd name="T72" fmla="*/ 2 w 97"/>
                <a:gd name="T73" fmla="*/ 85 h 104"/>
                <a:gd name="T74" fmla="*/ 11 w 97"/>
                <a:gd name="T75" fmla="*/ 98 h 104"/>
                <a:gd name="T76" fmla="*/ 31 w 97"/>
                <a:gd name="T77" fmla="*/ 103 h 104"/>
                <a:gd name="T78" fmla="*/ 50 w 97"/>
                <a:gd name="T79" fmla="*/ 95 h 104"/>
                <a:gd name="T80" fmla="*/ 58 w 97"/>
                <a:gd name="T81" fmla="*/ 84 h 104"/>
                <a:gd name="T82" fmla="*/ 51 w 97"/>
                <a:gd name="T83" fmla="*/ 93 h 104"/>
                <a:gd name="T84" fmla="*/ 49 w 97"/>
                <a:gd name="T85" fmla="*/ 96 h 104"/>
                <a:gd name="T86" fmla="*/ 16 w 97"/>
                <a:gd name="T87" fmla="*/ 100 h 104"/>
                <a:gd name="T88" fmla="*/ 10 w 97"/>
                <a:gd name="T89" fmla="*/ 97 h 104"/>
                <a:gd name="T90" fmla="*/ 4 w 97"/>
                <a:gd name="T91" fmla="*/ 89 h 104"/>
                <a:gd name="T92" fmla="*/ 6 w 97"/>
                <a:gd name="T93" fmla="*/ 59 h 104"/>
                <a:gd name="T94" fmla="*/ 7 w 97"/>
                <a:gd name="T95" fmla="*/ 92 h 104"/>
                <a:gd name="T96" fmla="*/ 10 w 97"/>
                <a:gd name="T97" fmla="*/ 95 h 104"/>
                <a:gd name="T98" fmla="*/ 13 w 97"/>
                <a:gd name="T99" fmla="*/ 97 h 104"/>
                <a:gd name="T100" fmla="*/ 46 w 97"/>
                <a:gd name="T101" fmla="*/ 97 h 104"/>
                <a:gd name="T102" fmla="*/ 55 w 97"/>
                <a:gd name="T103" fmla="*/ 87 h 104"/>
                <a:gd name="T104" fmla="*/ 83 w 97"/>
                <a:gd name="T105" fmla="*/ 55 h 104"/>
                <a:gd name="T106" fmla="*/ 88 w 97"/>
                <a:gd name="T107" fmla="*/ 48 h 104"/>
                <a:gd name="T108" fmla="*/ 94 w 97"/>
                <a:gd name="T109" fmla="*/ 2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 h="104">
                  <a:moveTo>
                    <a:pt x="92" y="37"/>
                  </a:moveTo>
                  <a:cubicBezTo>
                    <a:pt x="91" y="40"/>
                    <a:pt x="90" y="42"/>
                    <a:pt x="89" y="44"/>
                  </a:cubicBezTo>
                  <a:cubicBezTo>
                    <a:pt x="88" y="45"/>
                    <a:pt x="87" y="47"/>
                    <a:pt x="86" y="48"/>
                  </a:cubicBezTo>
                  <a:cubicBezTo>
                    <a:pt x="84" y="50"/>
                    <a:pt x="84" y="50"/>
                    <a:pt x="84" y="50"/>
                  </a:cubicBezTo>
                  <a:cubicBezTo>
                    <a:pt x="78" y="57"/>
                    <a:pt x="72" y="65"/>
                    <a:pt x="65" y="72"/>
                  </a:cubicBezTo>
                  <a:cubicBezTo>
                    <a:pt x="56" y="83"/>
                    <a:pt x="56" y="83"/>
                    <a:pt x="56" y="83"/>
                  </a:cubicBezTo>
                  <a:cubicBezTo>
                    <a:pt x="52" y="89"/>
                    <a:pt x="52" y="89"/>
                    <a:pt x="52" y="89"/>
                  </a:cubicBezTo>
                  <a:cubicBezTo>
                    <a:pt x="49" y="91"/>
                    <a:pt x="49" y="91"/>
                    <a:pt x="49" y="91"/>
                  </a:cubicBezTo>
                  <a:cubicBezTo>
                    <a:pt x="48" y="93"/>
                    <a:pt x="48" y="93"/>
                    <a:pt x="48" y="93"/>
                  </a:cubicBezTo>
                  <a:cubicBezTo>
                    <a:pt x="48" y="93"/>
                    <a:pt x="47" y="94"/>
                    <a:pt x="47" y="94"/>
                  </a:cubicBezTo>
                  <a:cubicBezTo>
                    <a:pt x="45" y="96"/>
                    <a:pt x="42" y="98"/>
                    <a:pt x="39" y="99"/>
                  </a:cubicBezTo>
                  <a:cubicBezTo>
                    <a:pt x="37" y="100"/>
                    <a:pt x="34" y="101"/>
                    <a:pt x="31" y="101"/>
                  </a:cubicBezTo>
                  <a:cubicBezTo>
                    <a:pt x="26" y="101"/>
                    <a:pt x="20" y="99"/>
                    <a:pt x="16" y="97"/>
                  </a:cubicBezTo>
                  <a:cubicBezTo>
                    <a:pt x="20" y="99"/>
                    <a:pt x="24" y="100"/>
                    <a:pt x="29" y="100"/>
                  </a:cubicBezTo>
                  <a:cubicBezTo>
                    <a:pt x="34" y="101"/>
                    <a:pt x="39" y="100"/>
                    <a:pt x="43" y="97"/>
                  </a:cubicBezTo>
                  <a:cubicBezTo>
                    <a:pt x="44" y="96"/>
                    <a:pt x="45" y="95"/>
                    <a:pt x="46" y="94"/>
                  </a:cubicBezTo>
                  <a:cubicBezTo>
                    <a:pt x="47" y="94"/>
                    <a:pt x="47" y="93"/>
                    <a:pt x="48" y="93"/>
                  </a:cubicBezTo>
                  <a:cubicBezTo>
                    <a:pt x="49" y="92"/>
                    <a:pt x="49" y="92"/>
                    <a:pt x="49" y="92"/>
                  </a:cubicBezTo>
                  <a:cubicBezTo>
                    <a:pt x="53" y="87"/>
                    <a:pt x="53" y="87"/>
                    <a:pt x="53" y="87"/>
                  </a:cubicBezTo>
                  <a:cubicBezTo>
                    <a:pt x="55" y="84"/>
                    <a:pt x="58" y="80"/>
                    <a:pt x="61" y="77"/>
                  </a:cubicBezTo>
                  <a:cubicBezTo>
                    <a:pt x="68" y="69"/>
                    <a:pt x="75" y="61"/>
                    <a:pt x="82" y="52"/>
                  </a:cubicBezTo>
                  <a:cubicBezTo>
                    <a:pt x="84" y="49"/>
                    <a:pt x="84" y="49"/>
                    <a:pt x="84" y="49"/>
                  </a:cubicBezTo>
                  <a:cubicBezTo>
                    <a:pt x="85" y="48"/>
                    <a:pt x="85" y="48"/>
                    <a:pt x="85" y="48"/>
                  </a:cubicBezTo>
                  <a:cubicBezTo>
                    <a:pt x="86" y="47"/>
                    <a:pt x="86" y="47"/>
                    <a:pt x="86" y="47"/>
                  </a:cubicBezTo>
                  <a:cubicBezTo>
                    <a:pt x="87" y="46"/>
                    <a:pt x="87" y="46"/>
                    <a:pt x="87" y="46"/>
                  </a:cubicBezTo>
                  <a:cubicBezTo>
                    <a:pt x="88" y="44"/>
                    <a:pt x="90" y="41"/>
                    <a:pt x="91" y="38"/>
                  </a:cubicBezTo>
                  <a:cubicBezTo>
                    <a:pt x="93" y="33"/>
                    <a:pt x="94" y="27"/>
                    <a:pt x="93" y="20"/>
                  </a:cubicBezTo>
                  <a:cubicBezTo>
                    <a:pt x="93" y="19"/>
                    <a:pt x="92" y="18"/>
                    <a:pt x="92" y="16"/>
                  </a:cubicBezTo>
                  <a:cubicBezTo>
                    <a:pt x="91" y="15"/>
                    <a:pt x="89" y="13"/>
                    <a:pt x="88" y="12"/>
                  </a:cubicBezTo>
                  <a:cubicBezTo>
                    <a:pt x="86" y="11"/>
                    <a:pt x="84" y="10"/>
                    <a:pt x="83" y="11"/>
                  </a:cubicBezTo>
                  <a:cubicBezTo>
                    <a:pt x="83" y="11"/>
                    <a:pt x="83" y="12"/>
                    <a:pt x="83" y="13"/>
                  </a:cubicBezTo>
                  <a:cubicBezTo>
                    <a:pt x="84" y="14"/>
                    <a:pt x="84" y="15"/>
                    <a:pt x="85" y="18"/>
                  </a:cubicBezTo>
                  <a:cubicBezTo>
                    <a:pt x="86" y="18"/>
                    <a:pt x="87" y="20"/>
                    <a:pt x="87" y="21"/>
                  </a:cubicBezTo>
                  <a:cubicBezTo>
                    <a:pt x="87" y="23"/>
                    <a:pt x="87" y="24"/>
                    <a:pt x="87" y="24"/>
                  </a:cubicBezTo>
                  <a:cubicBezTo>
                    <a:pt x="87" y="25"/>
                    <a:pt x="86" y="24"/>
                    <a:pt x="86" y="24"/>
                  </a:cubicBezTo>
                  <a:cubicBezTo>
                    <a:pt x="86" y="30"/>
                    <a:pt x="84" y="37"/>
                    <a:pt x="80" y="42"/>
                  </a:cubicBezTo>
                  <a:cubicBezTo>
                    <a:pt x="66" y="59"/>
                    <a:pt x="66" y="59"/>
                    <a:pt x="66" y="59"/>
                  </a:cubicBezTo>
                  <a:cubicBezTo>
                    <a:pt x="60" y="66"/>
                    <a:pt x="54" y="73"/>
                    <a:pt x="48" y="80"/>
                  </a:cubicBezTo>
                  <a:cubicBezTo>
                    <a:pt x="44" y="85"/>
                    <a:pt x="44" y="85"/>
                    <a:pt x="44" y="85"/>
                  </a:cubicBezTo>
                  <a:cubicBezTo>
                    <a:pt x="42" y="87"/>
                    <a:pt x="42" y="87"/>
                    <a:pt x="42" y="87"/>
                  </a:cubicBezTo>
                  <a:cubicBezTo>
                    <a:pt x="41" y="88"/>
                    <a:pt x="41" y="88"/>
                    <a:pt x="41" y="88"/>
                  </a:cubicBezTo>
                  <a:cubicBezTo>
                    <a:pt x="41" y="89"/>
                    <a:pt x="40" y="89"/>
                    <a:pt x="40" y="89"/>
                  </a:cubicBezTo>
                  <a:cubicBezTo>
                    <a:pt x="37" y="91"/>
                    <a:pt x="34" y="92"/>
                    <a:pt x="30" y="92"/>
                  </a:cubicBezTo>
                  <a:cubicBezTo>
                    <a:pt x="34" y="92"/>
                    <a:pt x="37" y="91"/>
                    <a:pt x="40" y="89"/>
                  </a:cubicBezTo>
                  <a:cubicBezTo>
                    <a:pt x="40" y="89"/>
                    <a:pt x="41" y="88"/>
                    <a:pt x="41" y="88"/>
                  </a:cubicBezTo>
                  <a:cubicBezTo>
                    <a:pt x="41" y="88"/>
                    <a:pt x="41" y="88"/>
                    <a:pt x="41" y="88"/>
                  </a:cubicBezTo>
                  <a:cubicBezTo>
                    <a:pt x="42" y="87"/>
                    <a:pt x="42" y="87"/>
                    <a:pt x="42" y="87"/>
                  </a:cubicBezTo>
                  <a:cubicBezTo>
                    <a:pt x="44" y="85"/>
                    <a:pt x="44" y="85"/>
                    <a:pt x="44" y="85"/>
                  </a:cubicBezTo>
                  <a:cubicBezTo>
                    <a:pt x="48" y="79"/>
                    <a:pt x="48" y="79"/>
                    <a:pt x="48" y="79"/>
                  </a:cubicBezTo>
                  <a:cubicBezTo>
                    <a:pt x="66" y="59"/>
                    <a:pt x="66" y="59"/>
                    <a:pt x="66" y="59"/>
                  </a:cubicBezTo>
                  <a:cubicBezTo>
                    <a:pt x="80" y="42"/>
                    <a:pt x="80" y="42"/>
                    <a:pt x="80" y="42"/>
                  </a:cubicBezTo>
                  <a:cubicBezTo>
                    <a:pt x="84" y="37"/>
                    <a:pt x="86" y="30"/>
                    <a:pt x="85" y="23"/>
                  </a:cubicBezTo>
                  <a:cubicBezTo>
                    <a:pt x="84" y="23"/>
                    <a:pt x="84" y="24"/>
                    <a:pt x="83" y="26"/>
                  </a:cubicBezTo>
                  <a:cubicBezTo>
                    <a:pt x="83" y="27"/>
                    <a:pt x="83" y="28"/>
                    <a:pt x="83" y="30"/>
                  </a:cubicBezTo>
                  <a:cubicBezTo>
                    <a:pt x="82" y="32"/>
                    <a:pt x="82" y="34"/>
                    <a:pt x="81" y="36"/>
                  </a:cubicBezTo>
                  <a:cubicBezTo>
                    <a:pt x="80" y="37"/>
                    <a:pt x="80" y="38"/>
                    <a:pt x="79" y="39"/>
                  </a:cubicBezTo>
                  <a:cubicBezTo>
                    <a:pt x="79" y="40"/>
                    <a:pt x="79" y="40"/>
                    <a:pt x="78" y="41"/>
                  </a:cubicBezTo>
                  <a:cubicBezTo>
                    <a:pt x="77" y="42"/>
                    <a:pt x="77" y="42"/>
                    <a:pt x="77" y="42"/>
                  </a:cubicBezTo>
                  <a:cubicBezTo>
                    <a:pt x="75" y="44"/>
                    <a:pt x="73" y="46"/>
                    <a:pt x="72" y="48"/>
                  </a:cubicBezTo>
                  <a:cubicBezTo>
                    <a:pt x="64" y="57"/>
                    <a:pt x="55" y="67"/>
                    <a:pt x="47" y="77"/>
                  </a:cubicBezTo>
                  <a:cubicBezTo>
                    <a:pt x="41" y="85"/>
                    <a:pt x="41" y="85"/>
                    <a:pt x="41" y="85"/>
                  </a:cubicBezTo>
                  <a:cubicBezTo>
                    <a:pt x="40" y="86"/>
                    <a:pt x="40" y="86"/>
                    <a:pt x="39" y="87"/>
                  </a:cubicBezTo>
                  <a:cubicBezTo>
                    <a:pt x="39" y="87"/>
                    <a:pt x="39" y="87"/>
                    <a:pt x="38" y="87"/>
                  </a:cubicBezTo>
                  <a:cubicBezTo>
                    <a:pt x="38" y="88"/>
                    <a:pt x="37" y="88"/>
                    <a:pt x="36" y="89"/>
                  </a:cubicBezTo>
                  <a:cubicBezTo>
                    <a:pt x="32" y="90"/>
                    <a:pt x="27" y="90"/>
                    <a:pt x="22" y="88"/>
                  </a:cubicBezTo>
                  <a:cubicBezTo>
                    <a:pt x="22" y="88"/>
                    <a:pt x="21" y="87"/>
                    <a:pt x="20" y="87"/>
                  </a:cubicBezTo>
                  <a:cubicBezTo>
                    <a:pt x="20" y="87"/>
                    <a:pt x="20" y="86"/>
                    <a:pt x="19" y="86"/>
                  </a:cubicBezTo>
                  <a:cubicBezTo>
                    <a:pt x="19" y="86"/>
                    <a:pt x="19" y="86"/>
                    <a:pt x="19" y="86"/>
                  </a:cubicBezTo>
                  <a:cubicBezTo>
                    <a:pt x="19" y="86"/>
                    <a:pt x="19" y="86"/>
                    <a:pt x="19" y="86"/>
                  </a:cubicBezTo>
                  <a:cubicBezTo>
                    <a:pt x="19" y="86"/>
                    <a:pt x="19" y="86"/>
                    <a:pt x="19" y="86"/>
                  </a:cubicBezTo>
                  <a:cubicBezTo>
                    <a:pt x="19" y="85"/>
                    <a:pt x="19" y="85"/>
                    <a:pt x="19" y="85"/>
                  </a:cubicBezTo>
                  <a:cubicBezTo>
                    <a:pt x="18" y="85"/>
                    <a:pt x="18" y="85"/>
                    <a:pt x="18" y="85"/>
                  </a:cubicBezTo>
                  <a:cubicBezTo>
                    <a:pt x="18" y="85"/>
                    <a:pt x="18" y="84"/>
                    <a:pt x="18" y="84"/>
                  </a:cubicBezTo>
                  <a:cubicBezTo>
                    <a:pt x="17" y="84"/>
                    <a:pt x="17" y="83"/>
                    <a:pt x="16" y="82"/>
                  </a:cubicBezTo>
                  <a:cubicBezTo>
                    <a:pt x="15" y="80"/>
                    <a:pt x="14" y="77"/>
                    <a:pt x="15" y="74"/>
                  </a:cubicBezTo>
                  <a:cubicBezTo>
                    <a:pt x="15" y="70"/>
                    <a:pt x="16" y="67"/>
                    <a:pt x="18" y="65"/>
                  </a:cubicBezTo>
                  <a:cubicBezTo>
                    <a:pt x="18" y="64"/>
                    <a:pt x="19" y="64"/>
                    <a:pt x="19" y="64"/>
                  </a:cubicBezTo>
                  <a:cubicBezTo>
                    <a:pt x="20" y="62"/>
                    <a:pt x="20" y="62"/>
                    <a:pt x="20" y="62"/>
                  </a:cubicBezTo>
                  <a:cubicBezTo>
                    <a:pt x="22" y="59"/>
                    <a:pt x="22" y="59"/>
                    <a:pt x="22" y="59"/>
                  </a:cubicBezTo>
                  <a:cubicBezTo>
                    <a:pt x="26" y="54"/>
                    <a:pt x="26" y="54"/>
                    <a:pt x="26" y="54"/>
                  </a:cubicBezTo>
                  <a:cubicBezTo>
                    <a:pt x="34" y="44"/>
                    <a:pt x="42" y="34"/>
                    <a:pt x="50" y="24"/>
                  </a:cubicBezTo>
                  <a:cubicBezTo>
                    <a:pt x="56" y="17"/>
                    <a:pt x="56" y="17"/>
                    <a:pt x="56" y="17"/>
                  </a:cubicBezTo>
                  <a:cubicBezTo>
                    <a:pt x="56" y="17"/>
                    <a:pt x="56" y="17"/>
                    <a:pt x="56" y="17"/>
                  </a:cubicBezTo>
                  <a:cubicBezTo>
                    <a:pt x="56" y="17"/>
                    <a:pt x="56" y="17"/>
                    <a:pt x="56" y="17"/>
                  </a:cubicBezTo>
                  <a:cubicBezTo>
                    <a:pt x="56" y="16"/>
                    <a:pt x="56" y="16"/>
                    <a:pt x="57" y="16"/>
                  </a:cubicBezTo>
                  <a:cubicBezTo>
                    <a:pt x="57" y="16"/>
                    <a:pt x="57" y="15"/>
                    <a:pt x="57" y="15"/>
                  </a:cubicBezTo>
                  <a:cubicBezTo>
                    <a:pt x="58" y="15"/>
                    <a:pt x="59" y="14"/>
                    <a:pt x="60" y="14"/>
                  </a:cubicBezTo>
                  <a:cubicBezTo>
                    <a:pt x="63" y="13"/>
                    <a:pt x="67" y="13"/>
                    <a:pt x="71" y="14"/>
                  </a:cubicBezTo>
                  <a:cubicBezTo>
                    <a:pt x="74" y="15"/>
                    <a:pt x="76" y="16"/>
                    <a:pt x="78" y="16"/>
                  </a:cubicBezTo>
                  <a:cubicBezTo>
                    <a:pt x="79" y="16"/>
                    <a:pt x="79" y="16"/>
                    <a:pt x="79" y="16"/>
                  </a:cubicBezTo>
                  <a:cubicBezTo>
                    <a:pt x="80" y="16"/>
                    <a:pt x="80" y="16"/>
                    <a:pt x="80" y="15"/>
                  </a:cubicBezTo>
                  <a:cubicBezTo>
                    <a:pt x="80" y="14"/>
                    <a:pt x="79" y="12"/>
                    <a:pt x="77" y="10"/>
                  </a:cubicBezTo>
                  <a:cubicBezTo>
                    <a:pt x="74" y="8"/>
                    <a:pt x="71" y="6"/>
                    <a:pt x="66" y="6"/>
                  </a:cubicBezTo>
                  <a:cubicBezTo>
                    <a:pt x="67" y="4"/>
                    <a:pt x="67" y="4"/>
                    <a:pt x="67" y="4"/>
                  </a:cubicBezTo>
                  <a:cubicBezTo>
                    <a:pt x="71" y="5"/>
                    <a:pt x="74" y="6"/>
                    <a:pt x="76" y="7"/>
                  </a:cubicBezTo>
                  <a:cubicBezTo>
                    <a:pt x="78" y="7"/>
                    <a:pt x="78" y="7"/>
                    <a:pt x="79" y="7"/>
                  </a:cubicBezTo>
                  <a:cubicBezTo>
                    <a:pt x="79" y="6"/>
                    <a:pt x="78" y="4"/>
                    <a:pt x="80" y="4"/>
                  </a:cubicBezTo>
                  <a:cubicBezTo>
                    <a:pt x="75" y="2"/>
                    <a:pt x="70" y="0"/>
                    <a:pt x="64" y="0"/>
                  </a:cubicBezTo>
                  <a:cubicBezTo>
                    <a:pt x="61" y="0"/>
                    <a:pt x="58" y="0"/>
                    <a:pt x="55" y="1"/>
                  </a:cubicBezTo>
                  <a:cubicBezTo>
                    <a:pt x="52" y="2"/>
                    <a:pt x="49" y="4"/>
                    <a:pt x="47" y="6"/>
                  </a:cubicBezTo>
                  <a:cubicBezTo>
                    <a:pt x="46" y="6"/>
                    <a:pt x="46" y="7"/>
                    <a:pt x="45" y="8"/>
                  </a:cubicBezTo>
                  <a:cubicBezTo>
                    <a:pt x="43" y="10"/>
                    <a:pt x="43" y="10"/>
                    <a:pt x="43" y="10"/>
                  </a:cubicBezTo>
                  <a:cubicBezTo>
                    <a:pt x="40" y="13"/>
                    <a:pt x="40" y="13"/>
                    <a:pt x="40" y="13"/>
                  </a:cubicBezTo>
                  <a:cubicBezTo>
                    <a:pt x="16" y="44"/>
                    <a:pt x="16" y="44"/>
                    <a:pt x="16" y="44"/>
                  </a:cubicBezTo>
                  <a:cubicBezTo>
                    <a:pt x="10" y="52"/>
                    <a:pt x="10" y="52"/>
                    <a:pt x="10" y="52"/>
                  </a:cubicBezTo>
                  <a:cubicBezTo>
                    <a:pt x="8" y="54"/>
                    <a:pt x="8" y="54"/>
                    <a:pt x="8" y="54"/>
                  </a:cubicBezTo>
                  <a:cubicBezTo>
                    <a:pt x="8" y="55"/>
                    <a:pt x="8" y="55"/>
                    <a:pt x="8" y="55"/>
                  </a:cubicBezTo>
                  <a:cubicBezTo>
                    <a:pt x="7" y="56"/>
                    <a:pt x="7" y="56"/>
                    <a:pt x="7" y="56"/>
                  </a:cubicBezTo>
                  <a:cubicBezTo>
                    <a:pt x="6" y="57"/>
                    <a:pt x="5" y="59"/>
                    <a:pt x="4" y="61"/>
                  </a:cubicBezTo>
                  <a:cubicBezTo>
                    <a:pt x="2" y="64"/>
                    <a:pt x="1" y="68"/>
                    <a:pt x="0" y="73"/>
                  </a:cubicBezTo>
                  <a:cubicBezTo>
                    <a:pt x="0" y="77"/>
                    <a:pt x="0" y="81"/>
                    <a:pt x="2" y="85"/>
                  </a:cubicBezTo>
                  <a:cubicBezTo>
                    <a:pt x="3" y="89"/>
                    <a:pt x="6" y="92"/>
                    <a:pt x="8" y="95"/>
                  </a:cubicBezTo>
                  <a:cubicBezTo>
                    <a:pt x="9" y="96"/>
                    <a:pt x="9" y="96"/>
                    <a:pt x="10" y="97"/>
                  </a:cubicBezTo>
                  <a:cubicBezTo>
                    <a:pt x="11" y="97"/>
                    <a:pt x="11" y="98"/>
                    <a:pt x="11" y="98"/>
                  </a:cubicBezTo>
                  <a:cubicBezTo>
                    <a:pt x="12" y="98"/>
                    <a:pt x="13" y="99"/>
                    <a:pt x="14" y="99"/>
                  </a:cubicBezTo>
                  <a:cubicBezTo>
                    <a:pt x="16" y="100"/>
                    <a:pt x="18" y="101"/>
                    <a:pt x="20" y="102"/>
                  </a:cubicBezTo>
                  <a:cubicBezTo>
                    <a:pt x="23" y="103"/>
                    <a:pt x="27" y="104"/>
                    <a:pt x="31" y="103"/>
                  </a:cubicBezTo>
                  <a:cubicBezTo>
                    <a:pt x="35" y="103"/>
                    <a:pt x="40" y="102"/>
                    <a:pt x="44" y="100"/>
                  </a:cubicBezTo>
                  <a:cubicBezTo>
                    <a:pt x="46" y="99"/>
                    <a:pt x="47" y="98"/>
                    <a:pt x="49" y="96"/>
                  </a:cubicBezTo>
                  <a:cubicBezTo>
                    <a:pt x="49" y="95"/>
                    <a:pt x="50" y="95"/>
                    <a:pt x="50" y="95"/>
                  </a:cubicBezTo>
                  <a:cubicBezTo>
                    <a:pt x="51" y="94"/>
                    <a:pt x="51" y="94"/>
                    <a:pt x="51" y="94"/>
                  </a:cubicBezTo>
                  <a:cubicBezTo>
                    <a:pt x="52" y="92"/>
                    <a:pt x="52" y="92"/>
                    <a:pt x="52" y="92"/>
                  </a:cubicBezTo>
                  <a:cubicBezTo>
                    <a:pt x="58" y="84"/>
                    <a:pt x="58" y="84"/>
                    <a:pt x="58" y="84"/>
                  </a:cubicBezTo>
                  <a:cubicBezTo>
                    <a:pt x="71" y="69"/>
                    <a:pt x="71" y="69"/>
                    <a:pt x="71" y="69"/>
                  </a:cubicBezTo>
                  <a:cubicBezTo>
                    <a:pt x="55" y="88"/>
                    <a:pt x="55" y="88"/>
                    <a:pt x="55" y="88"/>
                  </a:cubicBezTo>
                  <a:cubicBezTo>
                    <a:pt x="51" y="93"/>
                    <a:pt x="51" y="93"/>
                    <a:pt x="51" y="93"/>
                  </a:cubicBezTo>
                  <a:cubicBezTo>
                    <a:pt x="50" y="94"/>
                    <a:pt x="50" y="94"/>
                    <a:pt x="50" y="94"/>
                  </a:cubicBezTo>
                  <a:cubicBezTo>
                    <a:pt x="49" y="95"/>
                    <a:pt x="49" y="95"/>
                    <a:pt x="49" y="95"/>
                  </a:cubicBezTo>
                  <a:cubicBezTo>
                    <a:pt x="49" y="95"/>
                    <a:pt x="49" y="95"/>
                    <a:pt x="49" y="96"/>
                  </a:cubicBezTo>
                  <a:cubicBezTo>
                    <a:pt x="48" y="97"/>
                    <a:pt x="47" y="98"/>
                    <a:pt x="45" y="99"/>
                  </a:cubicBezTo>
                  <a:cubicBezTo>
                    <a:pt x="41" y="102"/>
                    <a:pt x="35" y="103"/>
                    <a:pt x="30" y="103"/>
                  </a:cubicBezTo>
                  <a:cubicBezTo>
                    <a:pt x="25" y="103"/>
                    <a:pt x="20" y="102"/>
                    <a:pt x="16" y="100"/>
                  </a:cubicBezTo>
                  <a:cubicBezTo>
                    <a:pt x="15" y="99"/>
                    <a:pt x="14" y="99"/>
                    <a:pt x="12" y="98"/>
                  </a:cubicBezTo>
                  <a:cubicBezTo>
                    <a:pt x="12" y="98"/>
                    <a:pt x="11" y="97"/>
                    <a:pt x="11" y="97"/>
                  </a:cubicBezTo>
                  <a:cubicBezTo>
                    <a:pt x="10" y="97"/>
                    <a:pt x="10" y="97"/>
                    <a:pt x="10" y="97"/>
                  </a:cubicBezTo>
                  <a:cubicBezTo>
                    <a:pt x="10" y="96"/>
                    <a:pt x="10" y="96"/>
                    <a:pt x="10" y="96"/>
                  </a:cubicBezTo>
                  <a:cubicBezTo>
                    <a:pt x="10" y="96"/>
                    <a:pt x="9" y="96"/>
                    <a:pt x="9" y="95"/>
                  </a:cubicBezTo>
                  <a:cubicBezTo>
                    <a:pt x="7" y="93"/>
                    <a:pt x="6" y="91"/>
                    <a:pt x="4" y="89"/>
                  </a:cubicBezTo>
                  <a:cubicBezTo>
                    <a:pt x="2" y="84"/>
                    <a:pt x="1" y="79"/>
                    <a:pt x="1" y="74"/>
                  </a:cubicBezTo>
                  <a:cubicBezTo>
                    <a:pt x="1" y="69"/>
                    <a:pt x="3" y="64"/>
                    <a:pt x="5" y="59"/>
                  </a:cubicBezTo>
                  <a:cubicBezTo>
                    <a:pt x="5" y="59"/>
                    <a:pt x="5" y="60"/>
                    <a:pt x="6" y="59"/>
                  </a:cubicBezTo>
                  <a:cubicBezTo>
                    <a:pt x="3" y="64"/>
                    <a:pt x="2" y="69"/>
                    <a:pt x="2" y="74"/>
                  </a:cubicBezTo>
                  <a:cubicBezTo>
                    <a:pt x="2" y="79"/>
                    <a:pt x="3" y="84"/>
                    <a:pt x="5" y="89"/>
                  </a:cubicBezTo>
                  <a:cubicBezTo>
                    <a:pt x="6" y="90"/>
                    <a:pt x="7" y="91"/>
                    <a:pt x="7" y="92"/>
                  </a:cubicBezTo>
                  <a:cubicBezTo>
                    <a:pt x="8" y="92"/>
                    <a:pt x="8" y="93"/>
                    <a:pt x="9" y="93"/>
                  </a:cubicBezTo>
                  <a:cubicBezTo>
                    <a:pt x="9" y="94"/>
                    <a:pt x="9" y="94"/>
                    <a:pt x="9" y="94"/>
                  </a:cubicBezTo>
                  <a:cubicBezTo>
                    <a:pt x="9" y="94"/>
                    <a:pt x="10" y="94"/>
                    <a:pt x="10" y="95"/>
                  </a:cubicBezTo>
                  <a:cubicBezTo>
                    <a:pt x="10" y="95"/>
                    <a:pt x="11" y="95"/>
                    <a:pt x="11" y="96"/>
                  </a:cubicBezTo>
                  <a:cubicBezTo>
                    <a:pt x="12" y="96"/>
                    <a:pt x="12" y="96"/>
                    <a:pt x="12" y="96"/>
                  </a:cubicBezTo>
                  <a:cubicBezTo>
                    <a:pt x="12" y="97"/>
                    <a:pt x="13" y="97"/>
                    <a:pt x="13" y="97"/>
                  </a:cubicBezTo>
                  <a:cubicBezTo>
                    <a:pt x="14" y="98"/>
                    <a:pt x="16" y="99"/>
                    <a:pt x="17" y="99"/>
                  </a:cubicBezTo>
                  <a:cubicBezTo>
                    <a:pt x="21" y="101"/>
                    <a:pt x="26" y="102"/>
                    <a:pt x="31" y="102"/>
                  </a:cubicBezTo>
                  <a:cubicBezTo>
                    <a:pt x="36" y="102"/>
                    <a:pt x="41" y="101"/>
                    <a:pt x="46" y="97"/>
                  </a:cubicBezTo>
                  <a:cubicBezTo>
                    <a:pt x="47" y="96"/>
                    <a:pt x="48" y="96"/>
                    <a:pt x="49" y="94"/>
                  </a:cubicBezTo>
                  <a:cubicBezTo>
                    <a:pt x="51" y="92"/>
                    <a:pt x="51" y="92"/>
                    <a:pt x="51" y="92"/>
                  </a:cubicBezTo>
                  <a:cubicBezTo>
                    <a:pt x="55" y="87"/>
                    <a:pt x="55" y="87"/>
                    <a:pt x="55" y="87"/>
                  </a:cubicBezTo>
                  <a:cubicBezTo>
                    <a:pt x="60" y="81"/>
                    <a:pt x="66" y="74"/>
                    <a:pt x="71" y="68"/>
                  </a:cubicBezTo>
                  <a:cubicBezTo>
                    <a:pt x="72" y="68"/>
                    <a:pt x="72" y="68"/>
                    <a:pt x="72" y="68"/>
                  </a:cubicBezTo>
                  <a:cubicBezTo>
                    <a:pt x="83" y="55"/>
                    <a:pt x="83" y="55"/>
                    <a:pt x="83" y="55"/>
                  </a:cubicBezTo>
                  <a:cubicBezTo>
                    <a:pt x="86" y="51"/>
                    <a:pt x="86" y="51"/>
                    <a:pt x="86" y="51"/>
                  </a:cubicBezTo>
                  <a:cubicBezTo>
                    <a:pt x="88" y="49"/>
                    <a:pt x="88" y="49"/>
                    <a:pt x="88" y="49"/>
                  </a:cubicBezTo>
                  <a:cubicBezTo>
                    <a:pt x="88" y="48"/>
                    <a:pt x="88" y="48"/>
                    <a:pt x="88" y="48"/>
                  </a:cubicBezTo>
                  <a:cubicBezTo>
                    <a:pt x="89" y="48"/>
                    <a:pt x="89" y="48"/>
                    <a:pt x="89" y="47"/>
                  </a:cubicBezTo>
                  <a:cubicBezTo>
                    <a:pt x="92" y="44"/>
                    <a:pt x="93" y="41"/>
                    <a:pt x="95" y="37"/>
                  </a:cubicBezTo>
                  <a:cubicBezTo>
                    <a:pt x="97" y="31"/>
                    <a:pt x="96" y="25"/>
                    <a:pt x="94" y="20"/>
                  </a:cubicBezTo>
                  <a:cubicBezTo>
                    <a:pt x="95" y="26"/>
                    <a:pt x="94" y="32"/>
                    <a:pt x="92" y="3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14" name="Freeform 28">
              <a:extLst>
                <a:ext uri="{FF2B5EF4-FFF2-40B4-BE49-F238E27FC236}">
                  <a16:creationId xmlns:a16="http://schemas.microsoft.com/office/drawing/2014/main" id="{D003BC9D-463E-428A-902B-096F019876C3}"/>
                </a:ext>
              </a:extLst>
            </p:cNvPr>
            <p:cNvSpPr/>
            <p:nvPr/>
          </p:nvSpPr>
          <p:spPr bwMode="auto">
            <a:xfrm>
              <a:off x="5175251" y="1671638"/>
              <a:ext cx="4763"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0" y="1"/>
                    <a:pt x="0" y="0"/>
                  </a:cubicBezTo>
                  <a:close/>
                </a:path>
              </a:pathLst>
            </a:custGeom>
            <a:solidFill>
              <a:schemeClr val="accent1">
                <a:lumMod val="60000"/>
                <a:lumOff val="40000"/>
              </a:schemeClr>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15" name="Freeform 29">
              <a:extLst>
                <a:ext uri="{FF2B5EF4-FFF2-40B4-BE49-F238E27FC236}">
                  <a16:creationId xmlns:a16="http://schemas.microsoft.com/office/drawing/2014/main" id="{46F16BCA-C71B-4DF3-9451-439A40D6E169}"/>
                </a:ext>
              </a:extLst>
            </p:cNvPr>
            <p:cNvSpPr/>
            <p:nvPr/>
          </p:nvSpPr>
          <p:spPr bwMode="auto">
            <a:xfrm>
              <a:off x="5160963" y="1660526"/>
              <a:ext cx="3175" cy="3175"/>
            </a:xfrm>
            <a:custGeom>
              <a:avLst/>
              <a:gdLst>
                <a:gd name="T0" fmla="*/ 1 w 1"/>
                <a:gd name="T1" fmla="*/ 1 h 1"/>
                <a:gd name="T2" fmla="*/ 0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0"/>
                    <a:pt x="0" y="0"/>
                    <a:pt x="0" y="0"/>
                  </a:cubicBezTo>
                  <a:cubicBezTo>
                    <a:pt x="1" y="0"/>
                    <a:pt x="1" y="1"/>
                    <a:pt x="1" y="1"/>
                  </a:cubicBezTo>
                  <a:close/>
                </a:path>
              </a:pathLst>
            </a:custGeom>
            <a:solidFill>
              <a:schemeClr val="accent1">
                <a:lumMod val="60000"/>
                <a:lumOff val="40000"/>
              </a:schemeClr>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16" name="Freeform 30">
              <a:extLst>
                <a:ext uri="{FF2B5EF4-FFF2-40B4-BE49-F238E27FC236}">
                  <a16:creationId xmlns:a16="http://schemas.microsoft.com/office/drawing/2014/main" id="{5E840611-98FC-417B-82BD-C229777A544D}"/>
                </a:ext>
              </a:extLst>
            </p:cNvPr>
            <p:cNvSpPr/>
            <p:nvPr/>
          </p:nvSpPr>
          <p:spPr bwMode="auto">
            <a:xfrm>
              <a:off x="5180013" y="1674813"/>
              <a:ext cx="11113" cy="4763"/>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1"/>
                    <a:pt x="1" y="1"/>
                    <a:pt x="0" y="0"/>
                  </a:cubicBezTo>
                  <a:close/>
                </a:path>
              </a:pathLst>
            </a:custGeom>
            <a:solidFill>
              <a:schemeClr val="accent1">
                <a:lumMod val="60000"/>
                <a:lumOff val="40000"/>
              </a:schemeClr>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17" name="Freeform 31">
              <a:extLst>
                <a:ext uri="{FF2B5EF4-FFF2-40B4-BE49-F238E27FC236}">
                  <a16:creationId xmlns:a16="http://schemas.microsoft.com/office/drawing/2014/main" id="{87F33C78-78ED-4C89-B4F7-3AD608746AF3}"/>
                </a:ext>
              </a:extLst>
            </p:cNvPr>
            <p:cNvSpPr/>
            <p:nvPr/>
          </p:nvSpPr>
          <p:spPr bwMode="auto">
            <a:xfrm>
              <a:off x="5164138" y="1663701"/>
              <a:ext cx="7938" cy="4763"/>
            </a:xfrm>
            <a:custGeom>
              <a:avLst/>
              <a:gdLst>
                <a:gd name="T0" fmla="*/ 2 w 2"/>
                <a:gd name="T1" fmla="*/ 1 h 1"/>
                <a:gd name="T2" fmla="*/ 0 w 2"/>
                <a:gd name="T3" fmla="*/ 0 h 1"/>
                <a:gd name="T4" fmla="*/ 1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0" y="0"/>
                    <a:pt x="0" y="0"/>
                  </a:cubicBezTo>
                  <a:cubicBezTo>
                    <a:pt x="0" y="0"/>
                    <a:pt x="0" y="0"/>
                    <a:pt x="1" y="1"/>
                  </a:cubicBezTo>
                  <a:cubicBezTo>
                    <a:pt x="1" y="1"/>
                    <a:pt x="1" y="1"/>
                    <a:pt x="2" y="1"/>
                  </a:cubicBezTo>
                  <a:close/>
                </a:path>
              </a:pathLst>
            </a:custGeom>
            <a:solidFill>
              <a:schemeClr val="accent1">
                <a:lumMod val="60000"/>
                <a:lumOff val="40000"/>
              </a:schemeClr>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18" name="Freeform 32">
              <a:extLst>
                <a:ext uri="{FF2B5EF4-FFF2-40B4-BE49-F238E27FC236}">
                  <a16:creationId xmlns:a16="http://schemas.microsoft.com/office/drawing/2014/main" id="{F041DEEC-E47A-4453-8500-F21F3C7D0890}"/>
                </a:ext>
              </a:extLst>
            </p:cNvPr>
            <p:cNvSpPr/>
            <p:nvPr/>
          </p:nvSpPr>
          <p:spPr bwMode="auto">
            <a:xfrm>
              <a:off x="5172076" y="1668463"/>
              <a:ext cx="3175"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0" y="1"/>
                    <a:pt x="0" y="0"/>
                  </a:cubicBezTo>
                  <a:close/>
                </a:path>
              </a:pathLst>
            </a:custGeom>
            <a:solidFill>
              <a:schemeClr val="accent1">
                <a:lumMod val="60000"/>
                <a:lumOff val="40000"/>
              </a:schemeClr>
            </a:solidFill>
            <a:ln>
              <a:noFill/>
            </a:ln>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19" name="Freeform 33">
              <a:extLst>
                <a:ext uri="{FF2B5EF4-FFF2-40B4-BE49-F238E27FC236}">
                  <a16:creationId xmlns:a16="http://schemas.microsoft.com/office/drawing/2014/main" id="{A6063171-3842-45DD-9BEF-93080BE0A25C}"/>
                </a:ext>
              </a:extLst>
            </p:cNvPr>
            <p:cNvSpPr/>
            <p:nvPr/>
          </p:nvSpPr>
          <p:spPr bwMode="auto">
            <a:xfrm>
              <a:off x="4987926" y="1292226"/>
              <a:ext cx="360363" cy="398463"/>
            </a:xfrm>
            <a:custGeom>
              <a:avLst/>
              <a:gdLst>
                <a:gd name="T0" fmla="*/ 38 w 96"/>
                <a:gd name="T1" fmla="*/ 88 h 106"/>
                <a:gd name="T2" fmla="*/ 46 w 96"/>
                <a:gd name="T3" fmla="*/ 98 h 106"/>
                <a:gd name="T4" fmla="*/ 42 w 96"/>
                <a:gd name="T5" fmla="*/ 93 h 106"/>
                <a:gd name="T6" fmla="*/ 12 w 96"/>
                <a:gd name="T7" fmla="*/ 55 h 106"/>
                <a:gd name="T8" fmla="*/ 0 w 96"/>
                <a:gd name="T9" fmla="*/ 29 h 106"/>
                <a:gd name="T10" fmla="*/ 6 w 96"/>
                <a:gd name="T11" fmla="*/ 14 h 106"/>
                <a:gd name="T12" fmla="*/ 5 w 96"/>
                <a:gd name="T13" fmla="*/ 43 h 106"/>
                <a:gd name="T14" fmla="*/ 20 w 96"/>
                <a:gd name="T15" fmla="*/ 64 h 106"/>
                <a:gd name="T16" fmla="*/ 45 w 96"/>
                <a:gd name="T17" fmla="*/ 96 h 106"/>
                <a:gd name="T18" fmla="*/ 48 w 96"/>
                <a:gd name="T19" fmla="*/ 99 h 106"/>
                <a:gd name="T20" fmla="*/ 67 w 96"/>
                <a:gd name="T21" fmla="*/ 106 h 106"/>
                <a:gd name="T22" fmla="*/ 86 w 96"/>
                <a:gd name="T23" fmla="*/ 98 h 106"/>
                <a:gd name="T24" fmla="*/ 95 w 96"/>
                <a:gd name="T25" fmla="*/ 86 h 106"/>
                <a:gd name="T26" fmla="*/ 92 w 96"/>
                <a:gd name="T27" fmla="*/ 86 h 106"/>
                <a:gd name="T28" fmla="*/ 81 w 96"/>
                <a:gd name="T29" fmla="*/ 99 h 106"/>
                <a:gd name="T30" fmla="*/ 49 w 96"/>
                <a:gd name="T31" fmla="*/ 97 h 106"/>
                <a:gd name="T32" fmla="*/ 40 w 96"/>
                <a:gd name="T33" fmla="*/ 86 h 106"/>
                <a:gd name="T34" fmla="*/ 44 w 96"/>
                <a:gd name="T35" fmla="*/ 91 h 106"/>
                <a:gd name="T36" fmla="*/ 50 w 96"/>
                <a:gd name="T37" fmla="*/ 98 h 106"/>
                <a:gd name="T38" fmla="*/ 78 w 96"/>
                <a:gd name="T39" fmla="*/ 101 h 106"/>
                <a:gd name="T40" fmla="*/ 92 w 96"/>
                <a:gd name="T41" fmla="*/ 69 h 106"/>
                <a:gd name="T42" fmla="*/ 83 w 96"/>
                <a:gd name="T43" fmla="*/ 59 h 106"/>
                <a:gd name="T44" fmla="*/ 86 w 96"/>
                <a:gd name="T45" fmla="*/ 70 h 106"/>
                <a:gd name="T46" fmla="*/ 85 w 96"/>
                <a:gd name="T47" fmla="*/ 82 h 106"/>
                <a:gd name="T48" fmla="*/ 57 w 96"/>
                <a:gd name="T49" fmla="*/ 93 h 106"/>
                <a:gd name="T50" fmla="*/ 53 w 96"/>
                <a:gd name="T51" fmla="*/ 90 h 106"/>
                <a:gd name="T52" fmla="*/ 28 w 96"/>
                <a:gd name="T53" fmla="*/ 57 h 106"/>
                <a:gd name="T54" fmla="*/ 54 w 96"/>
                <a:gd name="T55" fmla="*/ 91 h 106"/>
                <a:gd name="T56" fmla="*/ 62 w 96"/>
                <a:gd name="T57" fmla="*/ 95 h 106"/>
                <a:gd name="T58" fmla="*/ 84 w 96"/>
                <a:gd name="T59" fmla="*/ 72 h 106"/>
                <a:gd name="T60" fmla="*/ 79 w 96"/>
                <a:gd name="T61" fmla="*/ 87 h 106"/>
                <a:gd name="T62" fmla="*/ 72 w 96"/>
                <a:gd name="T63" fmla="*/ 92 h 106"/>
                <a:gd name="T64" fmla="*/ 56 w 96"/>
                <a:gd name="T65" fmla="*/ 89 h 106"/>
                <a:gd name="T66" fmla="*/ 23 w 96"/>
                <a:gd name="T67" fmla="*/ 47 h 106"/>
                <a:gd name="T68" fmla="*/ 18 w 96"/>
                <a:gd name="T69" fmla="*/ 40 h 106"/>
                <a:gd name="T70" fmla="*/ 17 w 96"/>
                <a:gd name="T71" fmla="*/ 21 h 106"/>
                <a:gd name="T72" fmla="*/ 21 w 96"/>
                <a:gd name="T73" fmla="*/ 18 h 106"/>
                <a:gd name="T74" fmla="*/ 37 w 96"/>
                <a:gd name="T75" fmla="*/ 17 h 106"/>
                <a:gd name="T76" fmla="*/ 39 w 96"/>
                <a:gd name="T77" fmla="*/ 19 h 106"/>
                <a:gd name="T78" fmla="*/ 70 w 96"/>
                <a:gd name="T79" fmla="*/ 57 h 106"/>
                <a:gd name="T80" fmla="*/ 83 w 96"/>
                <a:gd name="T81" fmla="*/ 53 h 106"/>
                <a:gd name="T82" fmla="*/ 55 w 96"/>
                <a:gd name="T83" fmla="*/ 16 h 106"/>
                <a:gd name="T84" fmla="*/ 48 w 96"/>
                <a:gd name="T85" fmla="*/ 7 h 106"/>
                <a:gd name="T86" fmla="*/ 12 w 96"/>
                <a:gd name="T87" fmla="*/ 6 h 106"/>
                <a:gd name="T88" fmla="*/ 7 w 96"/>
                <a:gd name="T89" fmla="*/ 10 h 106"/>
                <a:gd name="T90" fmla="*/ 2 w 96"/>
                <a:gd name="T91"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106">
                  <a:moveTo>
                    <a:pt x="14" y="58"/>
                  </a:moveTo>
                  <a:cubicBezTo>
                    <a:pt x="26" y="73"/>
                    <a:pt x="26" y="73"/>
                    <a:pt x="26" y="73"/>
                  </a:cubicBezTo>
                  <a:cubicBezTo>
                    <a:pt x="38" y="88"/>
                    <a:pt x="38" y="88"/>
                    <a:pt x="38" y="88"/>
                  </a:cubicBezTo>
                  <a:cubicBezTo>
                    <a:pt x="44" y="95"/>
                    <a:pt x="44" y="95"/>
                    <a:pt x="44" y="95"/>
                  </a:cubicBezTo>
                  <a:cubicBezTo>
                    <a:pt x="45" y="97"/>
                    <a:pt x="45" y="97"/>
                    <a:pt x="45" y="97"/>
                  </a:cubicBezTo>
                  <a:cubicBezTo>
                    <a:pt x="46" y="97"/>
                    <a:pt x="46" y="98"/>
                    <a:pt x="46" y="98"/>
                  </a:cubicBezTo>
                  <a:cubicBezTo>
                    <a:pt x="46" y="98"/>
                    <a:pt x="45" y="97"/>
                    <a:pt x="45" y="97"/>
                  </a:cubicBezTo>
                  <a:cubicBezTo>
                    <a:pt x="44" y="95"/>
                    <a:pt x="44" y="95"/>
                    <a:pt x="44" y="95"/>
                  </a:cubicBezTo>
                  <a:cubicBezTo>
                    <a:pt x="42" y="93"/>
                    <a:pt x="42" y="93"/>
                    <a:pt x="42" y="93"/>
                  </a:cubicBezTo>
                  <a:cubicBezTo>
                    <a:pt x="35" y="83"/>
                    <a:pt x="35" y="83"/>
                    <a:pt x="35" y="83"/>
                  </a:cubicBezTo>
                  <a:cubicBezTo>
                    <a:pt x="19" y="64"/>
                    <a:pt x="19" y="64"/>
                    <a:pt x="19" y="64"/>
                  </a:cubicBezTo>
                  <a:cubicBezTo>
                    <a:pt x="12" y="55"/>
                    <a:pt x="12" y="55"/>
                    <a:pt x="12" y="55"/>
                  </a:cubicBezTo>
                  <a:cubicBezTo>
                    <a:pt x="8" y="50"/>
                    <a:pt x="8" y="50"/>
                    <a:pt x="8" y="50"/>
                  </a:cubicBezTo>
                  <a:cubicBezTo>
                    <a:pt x="6" y="48"/>
                    <a:pt x="5" y="46"/>
                    <a:pt x="4" y="44"/>
                  </a:cubicBezTo>
                  <a:cubicBezTo>
                    <a:pt x="2" y="39"/>
                    <a:pt x="0" y="34"/>
                    <a:pt x="0" y="29"/>
                  </a:cubicBezTo>
                  <a:cubicBezTo>
                    <a:pt x="0" y="27"/>
                    <a:pt x="0" y="24"/>
                    <a:pt x="1" y="21"/>
                  </a:cubicBezTo>
                  <a:cubicBezTo>
                    <a:pt x="2" y="18"/>
                    <a:pt x="3" y="16"/>
                    <a:pt x="5" y="13"/>
                  </a:cubicBezTo>
                  <a:cubicBezTo>
                    <a:pt x="5" y="14"/>
                    <a:pt x="4" y="15"/>
                    <a:pt x="6" y="14"/>
                  </a:cubicBezTo>
                  <a:cubicBezTo>
                    <a:pt x="4" y="16"/>
                    <a:pt x="3" y="18"/>
                    <a:pt x="2" y="21"/>
                  </a:cubicBezTo>
                  <a:cubicBezTo>
                    <a:pt x="1" y="24"/>
                    <a:pt x="1" y="27"/>
                    <a:pt x="1" y="29"/>
                  </a:cubicBezTo>
                  <a:cubicBezTo>
                    <a:pt x="1" y="34"/>
                    <a:pt x="3" y="39"/>
                    <a:pt x="5" y="43"/>
                  </a:cubicBezTo>
                  <a:cubicBezTo>
                    <a:pt x="6" y="46"/>
                    <a:pt x="7" y="48"/>
                    <a:pt x="9" y="50"/>
                  </a:cubicBezTo>
                  <a:cubicBezTo>
                    <a:pt x="13" y="54"/>
                    <a:pt x="13" y="54"/>
                    <a:pt x="13" y="54"/>
                  </a:cubicBezTo>
                  <a:cubicBezTo>
                    <a:pt x="20" y="64"/>
                    <a:pt x="20" y="64"/>
                    <a:pt x="20" y="64"/>
                  </a:cubicBezTo>
                  <a:cubicBezTo>
                    <a:pt x="25" y="71"/>
                    <a:pt x="30" y="77"/>
                    <a:pt x="36" y="84"/>
                  </a:cubicBezTo>
                  <a:cubicBezTo>
                    <a:pt x="38" y="87"/>
                    <a:pt x="41" y="90"/>
                    <a:pt x="43" y="93"/>
                  </a:cubicBezTo>
                  <a:cubicBezTo>
                    <a:pt x="45" y="96"/>
                    <a:pt x="45" y="96"/>
                    <a:pt x="45" y="96"/>
                  </a:cubicBezTo>
                  <a:cubicBezTo>
                    <a:pt x="46" y="96"/>
                    <a:pt x="46" y="96"/>
                    <a:pt x="46" y="96"/>
                  </a:cubicBezTo>
                  <a:cubicBezTo>
                    <a:pt x="46" y="97"/>
                    <a:pt x="47" y="97"/>
                    <a:pt x="47" y="97"/>
                  </a:cubicBezTo>
                  <a:cubicBezTo>
                    <a:pt x="47" y="98"/>
                    <a:pt x="48" y="98"/>
                    <a:pt x="48" y="99"/>
                  </a:cubicBezTo>
                  <a:cubicBezTo>
                    <a:pt x="51" y="101"/>
                    <a:pt x="53" y="102"/>
                    <a:pt x="56" y="103"/>
                  </a:cubicBezTo>
                  <a:cubicBezTo>
                    <a:pt x="55" y="104"/>
                    <a:pt x="55" y="104"/>
                    <a:pt x="55" y="104"/>
                  </a:cubicBezTo>
                  <a:cubicBezTo>
                    <a:pt x="59" y="106"/>
                    <a:pt x="63" y="106"/>
                    <a:pt x="67" y="106"/>
                  </a:cubicBezTo>
                  <a:cubicBezTo>
                    <a:pt x="71" y="106"/>
                    <a:pt x="75" y="105"/>
                    <a:pt x="78" y="103"/>
                  </a:cubicBezTo>
                  <a:cubicBezTo>
                    <a:pt x="80" y="102"/>
                    <a:pt x="82" y="101"/>
                    <a:pt x="84" y="100"/>
                  </a:cubicBezTo>
                  <a:cubicBezTo>
                    <a:pt x="84" y="100"/>
                    <a:pt x="85" y="99"/>
                    <a:pt x="86" y="98"/>
                  </a:cubicBezTo>
                  <a:cubicBezTo>
                    <a:pt x="86" y="98"/>
                    <a:pt x="87" y="98"/>
                    <a:pt x="87" y="97"/>
                  </a:cubicBezTo>
                  <a:cubicBezTo>
                    <a:pt x="88" y="97"/>
                    <a:pt x="88" y="97"/>
                    <a:pt x="88" y="96"/>
                  </a:cubicBezTo>
                  <a:cubicBezTo>
                    <a:pt x="91" y="93"/>
                    <a:pt x="93" y="90"/>
                    <a:pt x="95" y="86"/>
                  </a:cubicBezTo>
                  <a:cubicBezTo>
                    <a:pt x="96" y="82"/>
                    <a:pt x="96" y="79"/>
                    <a:pt x="95" y="76"/>
                  </a:cubicBezTo>
                  <a:cubicBezTo>
                    <a:pt x="95" y="73"/>
                    <a:pt x="94" y="71"/>
                    <a:pt x="93" y="69"/>
                  </a:cubicBezTo>
                  <a:cubicBezTo>
                    <a:pt x="95" y="74"/>
                    <a:pt x="95" y="80"/>
                    <a:pt x="92" y="86"/>
                  </a:cubicBezTo>
                  <a:cubicBezTo>
                    <a:pt x="91" y="89"/>
                    <a:pt x="90" y="91"/>
                    <a:pt x="88" y="93"/>
                  </a:cubicBezTo>
                  <a:cubicBezTo>
                    <a:pt x="87" y="94"/>
                    <a:pt x="86" y="95"/>
                    <a:pt x="85" y="96"/>
                  </a:cubicBezTo>
                  <a:cubicBezTo>
                    <a:pt x="84" y="97"/>
                    <a:pt x="83" y="98"/>
                    <a:pt x="81" y="99"/>
                  </a:cubicBezTo>
                  <a:cubicBezTo>
                    <a:pt x="76" y="102"/>
                    <a:pt x="71" y="103"/>
                    <a:pt x="65" y="103"/>
                  </a:cubicBezTo>
                  <a:cubicBezTo>
                    <a:pt x="62" y="103"/>
                    <a:pt x="60" y="103"/>
                    <a:pt x="57" y="102"/>
                  </a:cubicBezTo>
                  <a:cubicBezTo>
                    <a:pt x="54" y="101"/>
                    <a:pt x="51" y="100"/>
                    <a:pt x="49" y="97"/>
                  </a:cubicBezTo>
                  <a:cubicBezTo>
                    <a:pt x="48" y="96"/>
                    <a:pt x="47" y="95"/>
                    <a:pt x="46" y="94"/>
                  </a:cubicBezTo>
                  <a:cubicBezTo>
                    <a:pt x="44" y="91"/>
                    <a:pt x="44" y="91"/>
                    <a:pt x="44" y="91"/>
                  </a:cubicBezTo>
                  <a:cubicBezTo>
                    <a:pt x="40" y="86"/>
                    <a:pt x="40" y="86"/>
                    <a:pt x="40" y="86"/>
                  </a:cubicBezTo>
                  <a:cubicBezTo>
                    <a:pt x="31" y="74"/>
                    <a:pt x="31" y="74"/>
                    <a:pt x="31" y="74"/>
                  </a:cubicBezTo>
                  <a:cubicBezTo>
                    <a:pt x="13" y="52"/>
                    <a:pt x="13" y="52"/>
                    <a:pt x="13" y="52"/>
                  </a:cubicBezTo>
                  <a:cubicBezTo>
                    <a:pt x="23" y="64"/>
                    <a:pt x="35" y="78"/>
                    <a:pt x="44" y="91"/>
                  </a:cubicBezTo>
                  <a:cubicBezTo>
                    <a:pt x="47" y="94"/>
                    <a:pt x="47" y="94"/>
                    <a:pt x="47" y="94"/>
                  </a:cubicBezTo>
                  <a:cubicBezTo>
                    <a:pt x="47" y="95"/>
                    <a:pt x="48" y="96"/>
                    <a:pt x="48" y="96"/>
                  </a:cubicBezTo>
                  <a:cubicBezTo>
                    <a:pt x="49" y="97"/>
                    <a:pt x="49" y="98"/>
                    <a:pt x="50" y="98"/>
                  </a:cubicBezTo>
                  <a:cubicBezTo>
                    <a:pt x="53" y="100"/>
                    <a:pt x="56" y="102"/>
                    <a:pt x="59" y="103"/>
                  </a:cubicBezTo>
                  <a:cubicBezTo>
                    <a:pt x="63" y="103"/>
                    <a:pt x="66" y="103"/>
                    <a:pt x="69" y="103"/>
                  </a:cubicBezTo>
                  <a:cubicBezTo>
                    <a:pt x="72" y="103"/>
                    <a:pt x="75" y="102"/>
                    <a:pt x="78" y="101"/>
                  </a:cubicBezTo>
                  <a:cubicBezTo>
                    <a:pt x="81" y="99"/>
                    <a:pt x="83" y="97"/>
                    <a:pt x="86" y="95"/>
                  </a:cubicBezTo>
                  <a:cubicBezTo>
                    <a:pt x="88" y="93"/>
                    <a:pt x="90" y="90"/>
                    <a:pt x="91" y="87"/>
                  </a:cubicBezTo>
                  <a:cubicBezTo>
                    <a:pt x="94" y="81"/>
                    <a:pt x="94" y="75"/>
                    <a:pt x="92" y="69"/>
                  </a:cubicBezTo>
                  <a:cubicBezTo>
                    <a:pt x="92" y="68"/>
                    <a:pt x="91" y="66"/>
                    <a:pt x="91" y="65"/>
                  </a:cubicBezTo>
                  <a:cubicBezTo>
                    <a:pt x="90" y="64"/>
                    <a:pt x="89" y="62"/>
                    <a:pt x="88" y="61"/>
                  </a:cubicBezTo>
                  <a:cubicBezTo>
                    <a:pt x="86" y="60"/>
                    <a:pt x="84" y="59"/>
                    <a:pt x="83" y="59"/>
                  </a:cubicBezTo>
                  <a:cubicBezTo>
                    <a:pt x="83" y="60"/>
                    <a:pt x="83" y="60"/>
                    <a:pt x="83" y="61"/>
                  </a:cubicBezTo>
                  <a:cubicBezTo>
                    <a:pt x="83" y="62"/>
                    <a:pt x="84" y="64"/>
                    <a:pt x="84" y="66"/>
                  </a:cubicBezTo>
                  <a:cubicBezTo>
                    <a:pt x="85" y="67"/>
                    <a:pt x="86" y="69"/>
                    <a:pt x="86" y="70"/>
                  </a:cubicBezTo>
                  <a:cubicBezTo>
                    <a:pt x="87" y="71"/>
                    <a:pt x="87" y="72"/>
                    <a:pt x="87" y="72"/>
                  </a:cubicBezTo>
                  <a:cubicBezTo>
                    <a:pt x="86" y="73"/>
                    <a:pt x="86" y="73"/>
                    <a:pt x="85" y="73"/>
                  </a:cubicBezTo>
                  <a:cubicBezTo>
                    <a:pt x="86" y="76"/>
                    <a:pt x="86" y="79"/>
                    <a:pt x="85" y="82"/>
                  </a:cubicBezTo>
                  <a:cubicBezTo>
                    <a:pt x="84" y="85"/>
                    <a:pt x="82" y="88"/>
                    <a:pt x="80" y="90"/>
                  </a:cubicBezTo>
                  <a:cubicBezTo>
                    <a:pt x="75" y="94"/>
                    <a:pt x="68" y="96"/>
                    <a:pt x="62" y="95"/>
                  </a:cubicBezTo>
                  <a:cubicBezTo>
                    <a:pt x="60" y="95"/>
                    <a:pt x="58" y="94"/>
                    <a:pt x="57" y="93"/>
                  </a:cubicBezTo>
                  <a:cubicBezTo>
                    <a:pt x="56" y="93"/>
                    <a:pt x="55" y="92"/>
                    <a:pt x="55" y="92"/>
                  </a:cubicBezTo>
                  <a:cubicBezTo>
                    <a:pt x="54" y="91"/>
                    <a:pt x="54" y="91"/>
                    <a:pt x="54" y="91"/>
                  </a:cubicBezTo>
                  <a:cubicBezTo>
                    <a:pt x="54" y="90"/>
                    <a:pt x="53" y="90"/>
                    <a:pt x="53" y="90"/>
                  </a:cubicBezTo>
                  <a:cubicBezTo>
                    <a:pt x="53" y="89"/>
                    <a:pt x="53" y="89"/>
                    <a:pt x="53" y="89"/>
                  </a:cubicBezTo>
                  <a:cubicBezTo>
                    <a:pt x="44" y="79"/>
                    <a:pt x="44" y="79"/>
                    <a:pt x="44" y="79"/>
                  </a:cubicBezTo>
                  <a:cubicBezTo>
                    <a:pt x="39" y="71"/>
                    <a:pt x="33" y="64"/>
                    <a:pt x="28" y="57"/>
                  </a:cubicBezTo>
                  <a:cubicBezTo>
                    <a:pt x="34" y="64"/>
                    <a:pt x="39" y="72"/>
                    <a:pt x="45" y="79"/>
                  </a:cubicBezTo>
                  <a:cubicBezTo>
                    <a:pt x="53" y="89"/>
                    <a:pt x="53" y="89"/>
                    <a:pt x="53" y="89"/>
                  </a:cubicBezTo>
                  <a:cubicBezTo>
                    <a:pt x="53" y="90"/>
                    <a:pt x="54" y="90"/>
                    <a:pt x="54" y="91"/>
                  </a:cubicBezTo>
                  <a:cubicBezTo>
                    <a:pt x="54" y="91"/>
                    <a:pt x="54" y="91"/>
                    <a:pt x="55" y="92"/>
                  </a:cubicBezTo>
                  <a:cubicBezTo>
                    <a:pt x="55" y="92"/>
                    <a:pt x="56" y="93"/>
                    <a:pt x="57" y="93"/>
                  </a:cubicBezTo>
                  <a:cubicBezTo>
                    <a:pt x="58" y="94"/>
                    <a:pt x="60" y="95"/>
                    <a:pt x="62" y="95"/>
                  </a:cubicBezTo>
                  <a:cubicBezTo>
                    <a:pt x="68" y="96"/>
                    <a:pt x="75" y="94"/>
                    <a:pt x="79" y="90"/>
                  </a:cubicBezTo>
                  <a:cubicBezTo>
                    <a:pt x="82" y="87"/>
                    <a:pt x="83" y="85"/>
                    <a:pt x="84" y="82"/>
                  </a:cubicBezTo>
                  <a:cubicBezTo>
                    <a:pt x="85" y="79"/>
                    <a:pt x="85" y="76"/>
                    <a:pt x="84" y="72"/>
                  </a:cubicBezTo>
                  <a:cubicBezTo>
                    <a:pt x="83" y="72"/>
                    <a:pt x="83" y="72"/>
                    <a:pt x="83" y="75"/>
                  </a:cubicBezTo>
                  <a:cubicBezTo>
                    <a:pt x="83" y="77"/>
                    <a:pt x="83" y="81"/>
                    <a:pt x="81" y="84"/>
                  </a:cubicBezTo>
                  <a:cubicBezTo>
                    <a:pt x="80" y="85"/>
                    <a:pt x="80" y="86"/>
                    <a:pt x="79" y="87"/>
                  </a:cubicBezTo>
                  <a:cubicBezTo>
                    <a:pt x="79" y="88"/>
                    <a:pt x="78" y="88"/>
                    <a:pt x="78" y="88"/>
                  </a:cubicBezTo>
                  <a:cubicBezTo>
                    <a:pt x="78" y="89"/>
                    <a:pt x="77" y="89"/>
                    <a:pt x="77" y="89"/>
                  </a:cubicBezTo>
                  <a:cubicBezTo>
                    <a:pt x="75" y="91"/>
                    <a:pt x="73" y="92"/>
                    <a:pt x="72" y="92"/>
                  </a:cubicBezTo>
                  <a:cubicBezTo>
                    <a:pt x="69" y="93"/>
                    <a:pt x="67" y="93"/>
                    <a:pt x="64" y="93"/>
                  </a:cubicBezTo>
                  <a:cubicBezTo>
                    <a:pt x="62" y="93"/>
                    <a:pt x="60" y="92"/>
                    <a:pt x="58" y="91"/>
                  </a:cubicBezTo>
                  <a:cubicBezTo>
                    <a:pt x="57" y="90"/>
                    <a:pt x="56" y="90"/>
                    <a:pt x="56" y="89"/>
                  </a:cubicBezTo>
                  <a:cubicBezTo>
                    <a:pt x="53" y="85"/>
                    <a:pt x="53" y="85"/>
                    <a:pt x="53" y="85"/>
                  </a:cubicBezTo>
                  <a:cubicBezTo>
                    <a:pt x="47" y="78"/>
                    <a:pt x="47" y="78"/>
                    <a:pt x="47" y="78"/>
                  </a:cubicBezTo>
                  <a:cubicBezTo>
                    <a:pt x="39" y="67"/>
                    <a:pt x="31" y="57"/>
                    <a:pt x="23" y="47"/>
                  </a:cubicBezTo>
                  <a:cubicBezTo>
                    <a:pt x="19" y="42"/>
                    <a:pt x="19" y="42"/>
                    <a:pt x="19" y="42"/>
                  </a:cubicBezTo>
                  <a:cubicBezTo>
                    <a:pt x="19" y="41"/>
                    <a:pt x="18" y="41"/>
                    <a:pt x="18" y="41"/>
                  </a:cubicBezTo>
                  <a:cubicBezTo>
                    <a:pt x="18" y="40"/>
                    <a:pt x="18" y="40"/>
                    <a:pt x="18" y="40"/>
                  </a:cubicBezTo>
                  <a:cubicBezTo>
                    <a:pt x="17" y="39"/>
                    <a:pt x="17" y="38"/>
                    <a:pt x="16" y="37"/>
                  </a:cubicBezTo>
                  <a:cubicBezTo>
                    <a:pt x="15" y="34"/>
                    <a:pt x="14" y="31"/>
                    <a:pt x="14" y="28"/>
                  </a:cubicBezTo>
                  <a:cubicBezTo>
                    <a:pt x="14" y="25"/>
                    <a:pt x="15" y="23"/>
                    <a:pt x="17" y="21"/>
                  </a:cubicBezTo>
                  <a:cubicBezTo>
                    <a:pt x="17" y="21"/>
                    <a:pt x="17" y="20"/>
                    <a:pt x="18" y="20"/>
                  </a:cubicBezTo>
                  <a:cubicBezTo>
                    <a:pt x="18" y="20"/>
                    <a:pt x="18" y="20"/>
                    <a:pt x="19" y="19"/>
                  </a:cubicBezTo>
                  <a:cubicBezTo>
                    <a:pt x="19" y="19"/>
                    <a:pt x="20" y="18"/>
                    <a:pt x="21" y="18"/>
                  </a:cubicBezTo>
                  <a:cubicBezTo>
                    <a:pt x="22" y="17"/>
                    <a:pt x="24" y="16"/>
                    <a:pt x="26" y="16"/>
                  </a:cubicBezTo>
                  <a:cubicBezTo>
                    <a:pt x="28" y="15"/>
                    <a:pt x="30" y="15"/>
                    <a:pt x="32" y="15"/>
                  </a:cubicBezTo>
                  <a:cubicBezTo>
                    <a:pt x="34" y="15"/>
                    <a:pt x="36" y="16"/>
                    <a:pt x="37" y="17"/>
                  </a:cubicBezTo>
                  <a:cubicBezTo>
                    <a:pt x="38" y="17"/>
                    <a:pt x="38" y="17"/>
                    <a:pt x="38" y="18"/>
                  </a:cubicBezTo>
                  <a:cubicBezTo>
                    <a:pt x="39" y="18"/>
                    <a:pt x="39" y="18"/>
                    <a:pt x="39" y="18"/>
                  </a:cubicBezTo>
                  <a:cubicBezTo>
                    <a:pt x="39" y="19"/>
                    <a:pt x="39" y="19"/>
                    <a:pt x="39" y="19"/>
                  </a:cubicBezTo>
                  <a:cubicBezTo>
                    <a:pt x="42" y="22"/>
                    <a:pt x="42" y="22"/>
                    <a:pt x="42" y="22"/>
                  </a:cubicBezTo>
                  <a:cubicBezTo>
                    <a:pt x="48" y="30"/>
                    <a:pt x="48" y="30"/>
                    <a:pt x="48" y="30"/>
                  </a:cubicBezTo>
                  <a:cubicBezTo>
                    <a:pt x="56" y="40"/>
                    <a:pt x="63" y="49"/>
                    <a:pt x="70" y="57"/>
                  </a:cubicBezTo>
                  <a:cubicBezTo>
                    <a:pt x="82" y="70"/>
                    <a:pt x="82" y="62"/>
                    <a:pt x="72" y="47"/>
                  </a:cubicBezTo>
                  <a:cubicBezTo>
                    <a:pt x="72" y="46"/>
                    <a:pt x="72" y="46"/>
                    <a:pt x="72" y="46"/>
                  </a:cubicBezTo>
                  <a:cubicBezTo>
                    <a:pt x="83" y="61"/>
                    <a:pt x="80" y="52"/>
                    <a:pt x="83" y="53"/>
                  </a:cubicBezTo>
                  <a:cubicBezTo>
                    <a:pt x="77" y="45"/>
                    <a:pt x="72" y="38"/>
                    <a:pt x="67" y="30"/>
                  </a:cubicBezTo>
                  <a:cubicBezTo>
                    <a:pt x="61" y="23"/>
                    <a:pt x="61" y="23"/>
                    <a:pt x="61" y="23"/>
                  </a:cubicBezTo>
                  <a:cubicBezTo>
                    <a:pt x="55" y="16"/>
                    <a:pt x="55" y="16"/>
                    <a:pt x="55" y="16"/>
                  </a:cubicBezTo>
                  <a:cubicBezTo>
                    <a:pt x="52" y="12"/>
                    <a:pt x="52" y="12"/>
                    <a:pt x="52" y="12"/>
                  </a:cubicBezTo>
                  <a:cubicBezTo>
                    <a:pt x="50" y="10"/>
                    <a:pt x="50" y="10"/>
                    <a:pt x="50" y="10"/>
                  </a:cubicBezTo>
                  <a:cubicBezTo>
                    <a:pt x="50" y="9"/>
                    <a:pt x="49" y="8"/>
                    <a:pt x="48" y="7"/>
                  </a:cubicBezTo>
                  <a:cubicBezTo>
                    <a:pt x="45" y="4"/>
                    <a:pt x="40" y="2"/>
                    <a:pt x="36" y="1"/>
                  </a:cubicBezTo>
                  <a:cubicBezTo>
                    <a:pt x="31" y="0"/>
                    <a:pt x="27" y="1"/>
                    <a:pt x="23" y="2"/>
                  </a:cubicBezTo>
                  <a:cubicBezTo>
                    <a:pt x="19" y="3"/>
                    <a:pt x="16" y="4"/>
                    <a:pt x="12" y="6"/>
                  </a:cubicBezTo>
                  <a:cubicBezTo>
                    <a:pt x="11" y="7"/>
                    <a:pt x="11" y="7"/>
                    <a:pt x="10" y="8"/>
                  </a:cubicBezTo>
                  <a:cubicBezTo>
                    <a:pt x="9" y="8"/>
                    <a:pt x="9" y="9"/>
                    <a:pt x="9" y="9"/>
                  </a:cubicBezTo>
                  <a:cubicBezTo>
                    <a:pt x="8" y="9"/>
                    <a:pt x="8" y="10"/>
                    <a:pt x="7" y="10"/>
                  </a:cubicBezTo>
                  <a:cubicBezTo>
                    <a:pt x="6" y="12"/>
                    <a:pt x="4" y="13"/>
                    <a:pt x="3" y="15"/>
                  </a:cubicBezTo>
                  <a:cubicBezTo>
                    <a:pt x="1" y="19"/>
                    <a:pt x="0" y="24"/>
                    <a:pt x="0" y="28"/>
                  </a:cubicBezTo>
                  <a:cubicBezTo>
                    <a:pt x="0" y="32"/>
                    <a:pt x="0" y="36"/>
                    <a:pt x="2" y="40"/>
                  </a:cubicBezTo>
                  <a:cubicBezTo>
                    <a:pt x="3" y="43"/>
                    <a:pt x="5" y="47"/>
                    <a:pt x="7" y="50"/>
                  </a:cubicBezTo>
                  <a:lnTo>
                    <a:pt x="14"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20" name="Freeform 34">
              <a:extLst>
                <a:ext uri="{FF2B5EF4-FFF2-40B4-BE49-F238E27FC236}">
                  <a16:creationId xmlns:a16="http://schemas.microsoft.com/office/drawing/2014/main" id="{B9F8F5C3-3875-47DB-9B19-FAC3682CF69D}"/>
                </a:ext>
              </a:extLst>
            </p:cNvPr>
            <p:cNvSpPr/>
            <p:nvPr/>
          </p:nvSpPr>
          <p:spPr bwMode="auto">
            <a:xfrm>
              <a:off x="5984876" y="954088"/>
              <a:ext cx="222250" cy="431800"/>
            </a:xfrm>
            <a:custGeom>
              <a:avLst/>
              <a:gdLst>
                <a:gd name="T0" fmla="*/ 0 w 59"/>
                <a:gd name="T1" fmla="*/ 87 h 115"/>
                <a:gd name="T2" fmla="*/ 17 w 59"/>
                <a:gd name="T3" fmla="*/ 113 h 115"/>
                <a:gd name="T4" fmla="*/ 47 w 59"/>
                <a:gd name="T5" fmla="*/ 110 h 115"/>
                <a:gd name="T6" fmla="*/ 48 w 59"/>
                <a:gd name="T7" fmla="*/ 108 h 115"/>
                <a:gd name="T8" fmla="*/ 51 w 59"/>
                <a:gd name="T9" fmla="*/ 106 h 115"/>
                <a:gd name="T10" fmla="*/ 58 w 59"/>
                <a:gd name="T11" fmla="*/ 87 h 115"/>
                <a:gd name="T12" fmla="*/ 58 w 59"/>
                <a:gd name="T13" fmla="*/ 73 h 115"/>
                <a:gd name="T14" fmla="*/ 58 w 59"/>
                <a:gd name="T15" fmla="*/ 85 h 115"/>
                <a:gd name="T16" fmla="*/ 57 w 59"/>
                <a:gd name="T17" fmla="*/ 92 h 115"/>
                <a:gd name="T18" fmla="*/ 48 w 59"/>
                <a:gd name="T19" fmla="*/ 108 h 115"/>
                <a:gd name="T20" fmla="*/ 47 w 59"/>
                <a:gd name="T21" fmla="*/ 108 h 115"/>
                <a:gd name="T22" fmla="*/ 29 w 59"/>
                <a:gd name="T23" fmla="*/ 115 h 115"/>
                <a:gd name="T24" fmla="*/ 1 w 59"/>
                <a:gd name="T25" fmla="*/ 92 h 115"/>
                <a:gd name="T26" fmla="*/ 37 w 59"/>
                <a:gd name="T27" fmla="*/ 113 h 115"/>
                <a:gd name="T28" fmla="*/ 48 w 59"/>
                <a:gd name="T29" fmla="*/ 106 h 115"/>
                <a:gd name="T30" fmla="*/ 57 w 59"/>
                <a:gd name="T31" fmla="*/ 87 h 115"/>
                <a:gd name="T32" fmla="*/ 57 w 59"/>
                <a:gd name="T33" fmla="*/ 53 h 115"/>
                <a:gd name="T34" fmla="*/ 59 w 59"/>
                <a:gd name="T35" fmla="*/ 30 h 115"/>
                <a:gd name="T36" fmla="*/ 43 w 59"/>
                <a:gd name="T37" fmla="*/ 2 h 115"/>
                <a:gd name="T38" fmla="*/ 57 w 59"/>
                <a:gd name="T39" fmla="*/ 25 h 115"/>
                <a:gd name="T40" fmla="*/ 57 w 59"/>
                <a:gd name="T41" fmla="*/ 31 h 115"/>
                <a:gd name="T42" fmla="*/ 56 w 59"/>
                <a:gd name="T43" fmla="*/ 81 h 115"/>
                <a:gd name="T44" fmla="*/ 56 w 59"/>
                <a:gd name="T45" fmla="*/ 88 h 115"/>
                <a:gd name="T46" fmla="*/ 47 w 59"/>
                <a:gd name="T47" fmla="*/ 105 h 115"/>
                <a:gd name="T48" fmla="*/ 46 w 59"/>
                <a:gd name="T49" fmla="*/ 107 h 115"/>
                <a:gd name="T50" fmla="*/ 41 w 59"/>
                <a:gd name="T51" fmla="*/ 110 h 115"/>
                <a:gd name="T52" fmla="*/ 46 w 59"/>
                <a:gd name="T53" fmla="*/ 106 h 115"/>
                <a:gd name="T54" fmla="*/ 55 w 59"/>
                <a:gd name="T55" fmla="*/ 93 h 115"/>
                <a:gd name="T56" fmla="*/ 55 w 59"/>
                <a:gd name="T57" fmla="*/ 79 h 115"/>
                <a:gd name="T58" fmla="*/ 56 w 59"/>
                <a:gd name="T59" fmla="*/ 26 h 115"/>
                <a:gd name="T60" fmla="*/ 39 w 59"/>
                <a:gd name="T61" fmla="*/ 1 h 115"/>
                <a:gd name="T62" fmla="*/ 31 w 59"/>
                <a:gd name="T63" fmla="*/ 4 h 115"/>
                <a:gd name="T64" fmla="*/ 41 w 59"/>
                <a:gd name="T65" fmla="*/ 9 h 115"/>
                <a:gd name="T66" fmla="*/ 48 w 59"/>
                <a:gd name="T67" fmla="*/ 49 h 115"/>
                <a:gd name="T68" fmla="*/ 47 w 59"/>
                <a:gd name="T69" fmla="*/ 86 h 115"/>
                <a:gd name="T70" fmla="*/ 47 w 59"/>
                <a:gd name="T71" fmla="*/ 89 h 115"/>
                <a:gd name="T72" fmla="*/ 47 w 59"/>
                <a:gd name="T73" fmla="*/ 76 h 115"/>
                <a:gd name="T74" fmla="*/ 39 w 59"/>
                <a:gd name="T75" fmla="*/ 11 h 115"/>
                <a:gd name="T76" fmla="*/ 46 w 59"/>
                <a:gd name="T77" fmla="*/ 25 h 115"/>
                <a:gd name="T78" fmla="*/ 46 w 59"/>
                <a:gd name="T79" fmla="*/ 37 h 115"/>
                <a:gd name="T80" fmla="*/ 45 w 59"/>
                <a:gd name="T81" fmla="*/ 86 h 115"/>
                <a:gd name="T82" fmla="*/ 44 w 59"/>
                <a:gd name="T83" fmla="*/ 92 h 115"/>
                <a:gd name="T84" fmla="*/ 39 w 59"/>
                <a:gd name="T85" fmla="*/ 98 h 115"/>
                <a:gd name="T86" fmla="*/ 34 w 59"/>
                <a:gd name="T87" fmla="*/ 101 h 115"/>
                <a:gd name="T88" fmla="*/ 18 w 59"/>
                <a:gd name="T89" fmla="*/ 96 h 115"/>
                <a:gd name="T90" fmla="*/ 14 w 59"/>
                <a:gd name="T91" fmla="*/ 85 h 115"/>
                <a:gd name="T92" fmla="*/ 14 w 59"/>
                <a:gd name="T93" fmla="*/ 36 h 115"/>
                <a:gd name="T94" fmla="*/ 14 w 59"/>
                <a:gd name="T95" fmla="*/ 26 h 115"/>
                <a:gd name="T96" fmla="*/ 22 w 59"/>
                <a:gd name="T97" fmla="*/ 13 h 115"/>
                <a:gd name="T98" fmla="*/ 30 w 59"/>
                <a:gd name="T99" fmla="*/ 9 h 115"/>
                <a:gd name="T100" fmla="*/ 13 w 59"/>
                <a:gd name="T101" fmla="*/ 10 h 115"/>
                <a:gd name="T102" fmla="*/ 23 w 59"/>
                <a:gd name="T103" fmla="*/ 2 h 115"/>
                <a:gd name="T104" fmla="*/ 0 w 59"/>
                <a:gd name="T105" fmla="*/ 24 h 115"/>
                <a:gd name="T106" fmla="*/ 0 w 59"/>
                <a:gd name="T107" fmla="*/ 3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 h="115">
                  <a:moveTo>
                    <a:pt x="0" y="83"/>
                  </a:moveTo>
                  <a:cubicBezTo>
                    <a:pt x="0" y="85"/>
                    <a:pt x="0" y="85"/>
                    <a:pt x="0" y="85"/>
                  </a:cubicBezTo>
                  <a:cubicBezTo>
                    <a:pt x="0" y="87"/>
                    <a:pt x="0" y="87"/>
                    <a:pt x="0" y="87"/>
                  </a:cubicBezTo>
                  <a:cubicBezTo>
                    <a:pt x="0" y="87"/>
                    <a:pt x="0" y="88"/>
                    <a:pt x="0" y="88"/>
                  </a:cubicBezTo>
                  <a:cubicBezTo>
                    <a:pt x="0" y="90"/>
                    <a:pt x="0" y="92"/>
                    <a:pt x="1" y="94"/>
                  </a:cubicBezTo>
                  <a:cubicBezTo>
                    <a:pt x="3" y="103"/>
                    <a:pt x="9" y="109"/>
                    <a:pt x="17" y="113"/>
                  </a:cubicBezTo>
                  <a:cubicBezTo>
                    <a:pt x="21" y="115"/>
                    <a:pt x="25" y="115"/>
                    <a:pt x="29" y="115"/>
                  </a:cubicBezTo>
                  <a:cubicBezTo>
                    <a:pt x="33" y="115"/>
                    <a:pt x="37" y="115"/>
                    <a:pt x="41" y="113"/>
                  </a:cubicBezTo>
                  <a:cubicBezTo>
                    <a:pt x="43" y="112"/>
                    <a:pt x="45" y="111"/>
                    <a:pt x="47" y="110"/>
                  </a:cubicBezTo>
                  <a:cubicBezTo>
                    <a:pt x="47" y="109"/>
                    <a:pt x="48" y="109"/>
                    <a:pt x="48" y="109"/>
                  </a:cubicBezTo>
                  <a:cubicBezTo>
                    <a:pt x="48" y="108"/>
                    <a:pt x="48" y="108"/>
                    <a:pt x="48" y="108"/>
                  </a:cubicBezTo>
                  <a:cubicBezTo>
                    <a:pt x="48" y="108"/>
                    <a:pt x="48" y="108"/>
                    <a:pt x="48" y="108"/>
                  </a:cubicBezTo>
                  <a:cubicBezTo>
                    <a:pt x="48" y="108"/>
                    <a:pt x="48" y="108"/>
                    <a:pt x="48" y="108"/>
                  </a:cubicBezTo>
                  <a:cubicBezTo>
                    <a:pt x="49" y="108"/>
                    <a:pt x="49" y="108"/>
                    <a:pt x="49" y="108"/>
                  </a:cubicBezTo>
                  <a:cubicBezTo>
                    <a:pt x="50" y="107"/>
                    <a:pt x="50" y="106"/>
                    <a:pt x="51" y="106"/>
                  </a:cubicBezTo>
                  <a:cubicBezTo>
                    <a:pt x="54" y="103"/>
                    <a:pt x="56" y="99"/>
                    <a:pt x="57" y="94"/>
                  </a:cubicBezTo>
                  <a:cubicBezTo>
                    <a:pt x="58" y="92"/>
                    <a:pt x="58" y="90"/>
                    <a:pt x="58" y="88"/>
                  </a:cubicBezTo>
                  <a:cubicBezTo>
                    <a:pt x="58" y="88"/>
                    <a:pt x="58" y="87"/>
                    <a:pt x="58" y="87"/>
                  </a:cubicBezTo>
                  <a:cubicBezTo>
                    <a:pt x="58" y="86"/>
                    <a:pt x="58" y="86"/>
                    <a:pt x="58" y="86"/>
                  </a:cubicBezTo>
                  <a:cubicBezTo>
                    <a:pt x="58" y="83"/>
                    <a:pt x="58" y="83"/>
                    <a:pt x="58" y="83"/>
                  </a:cubicBezTo>
                  <a:cubicBezTo>
                    <a:pt x="58" y="73"/>
                    <a:pt x="58" y="73"/>
                    <a:pt x="58" y="73"/>
                  </a:cubicBezTo>
                  <a:cubicBezTo>
                    <a:pt x="59" y="54"/>
                    <a:pt x="59" y="54"/>
                    <a:pt x="59" y="54"/>
                  </a:cubicBezTo>
                  <a:cubicBezTo>
                    <a:pt x="58" y="79"/>
                    <a:pt x="58" y="79"/>
                    <a:pt x="58" y="79"/>
                  </a:cubicBezTo>
                  <a:cubicBezTo>
                    <a:pt x="58" y="85"/>
                    <a:pt x="58" y="85"/>
                    <a:pt x="58" y="85"/>
                  </a:cubicBezTo>
                  <a:cubicBezTo>
                    <a:pt x="58" y="86"/>
                    <a:pt x="58" y="86"/>
                    <a:pt x="58" y="86"/>
                  </a:cubicBezTo>
                  <a:cubicBezTo>
                    <a:pt x="58" y="87"/>
                    <a:pt x="58" y="88"/>
                    <a:pt x="58" y="88"/>
                  </a:cubicBezTo>
                  <a:cubicBezTo>
                    <a:pt x="58" y="90"/>
                    <a:pt x="58" y="91"/>
                    <a:pt x="57" y="92"/>
                  </a:cubicBezTo>
                  <a:cubicBezTo>
                    <a:pt x="57" y="97"/>
                    <a:pt x="54" y="102"/>
                    <a:pt x="50" y="106"/>
                  </a:cubicBezTo>
                  <a:cubicBezTo>
                    <a:pt x="50" y="107"/>
                    <a:pt x="49" y="107"/>
                    <a:pt x="49" y="108"/>
                  </a:cubicBezTo>
                  <a:cubicBezTo>
                    <a:pt x="48" y="108"/>
                    <a:pt x="48" y="108"/>
                    <a:pt x="48" y="108"/>
                  </a:cubicBezTo>
                  <a:cubicBezTo>
                    <a:pt x="48" y="108"/>
                    <a:pt x="48" y="108"/>
                    <a:pt x="48" y="108"/>
                  </a:cubicBezTo>
                  <a:cubicBezTo>
                    <a:pt x="48" y="108"/>
                    <a:pt x="48" y="108"/>
                    <a:pt x="48" y="108"/>
                  </a:cubicBezTo>
                  <a:cubicBezTo>
                    <a:pt x="47" y="108"/>
                    <a:pt x="47" y="108"/>
                    <a:pt x="47" y="108"/>
                  </a:cubicBezTo>
                  <a:cubicBezTo>
                    <a:pt x="46" y="109"/>
                    <a:pt x="45" y="110"/>
                    <a:pt x="44" y="111"/>
                  </a:cubicBezTo>
                  <a:cubicBezTo>
                    <a:pt x="42" y="112"/>
                    <a:pt x="39" y="113"/>
                    <a:pt x="37" y="114"/>
                  </a:cubicBezTo>
                  <a:cubicBezTo>
                    <a:pt x="34" y="115"/>
                    <a:pt x="32" y="115"/>
                    <a:pt x="29" y="115"/>
                  </a:cubicBezTo>
                  <a:cubicBezTo>
                    <a:pt x="27" y="115"/>
                    <a:pt x="24" y="115"/>
                    <a:pt x="21" y="114"/>
                  </a:cubicBezTo>
                  <a:cubicBezTo>
                    <a:pt x="11" y="111"/>
                    <a:pt x="3" y="103"/>
                    <a:pt x="1" y="92"/>
                  </a:cubicBezTo>
                  <a:cubicBezTo>
                    <a:pt x="1" y="92"/>
                    <a:pt x="1" y="93"/>
                    <a:pt x="1" y="92"/>
                  </a:cubicBezTo>
                  <a:cubicBezTo>
                    <a:pt x="4" y="102"/>
                    <a:pt x="12" y="110"/>
                    <a:pt x="22" y="113"/>
                  </a:cubicBezTo>
                  <a:cubicBezTo>
                    <a:pt x="24" y="114"/>
                    <a:pt x="27" y="114"/>
                    <a:pt x="30" y="114"/>
                  </a:cubicBezTo>
                  <a:cubicBezTo>
                    <a:pt x="32" y="114"/>
                    <a:pt x="35" y="114"/>
                    <a:pt x="37" y="113"/>
                  </a:cubicBezTo>
                  <a:cubicBezTo>
                    <a:pt x="40" y="112"/>
                    <a:pt x="42" y="111"/>
                    <a:pt x="44" y="110"/>
                  </a:cubicBezTo>
                  <a:cubicBezTo>
                    <a:pt x="45" y="109"/>
                    <a:pt x="46" y="108"/>
                    <a:pt x="47" y="107"/>
                  </a:cubicBezTo>
                  <a:cubicBezTo>
                    <a:pt x="47" y="107"/>
                    <a:pt x="48" y="107"/>
                    <a:pt x="48" y="106"/>
                  </a:cubicBezTo>
                  <a:cubicBezTo>
                    <a:pt x="49" y="106"/>
                    <a:pt x="49" y="106"/>
                    <a:pt x="50" y="105"/>
                  </a:cubicBezTo>
                  <a:cubicBezTo>
                    <a:pt x="54" y="101"/>
                    <a:pt x="56" y="96"/>
                    <a:pt x="57" y="91"/>
                  </a:cubicBezTo>
                  <a:cubicBezTo>
                    <a:pt x="57" y="90"/>
                    <a:pt x="57" y="89"/>
                    <a:pt x="57" y="87"/>
                  </a:cubicBezTo>
                  <a:cubicBezTo>
                    <a:pt x="57" y="84"/>
                    <a:pt x="57" y="84"/>
                    <a:pt x="57" y="84"/>
                  </a:cubicBezTo>
                  <a:cubicBezTo>
                    <a:pt x="57" y="78"/>
                    <a:pt x="57" y="78"/>
                    <a:pt x="57" y="78"/>
                  </a:cubicBezTo>
                  <a:cubicBezTo>
                    <a:pt x="58" y="70"/>
                    <a:pt x="58" y="61"/>
                    <a:pt x="57" y="53"/>
                  </a:cubicBezTo>
                  <a:cubicBezTo>
                    <a:pt x="59" y="53"/>
                    <a:pt x="59" y="53"/>
                    <a:pt x="59" y="53"/>
                  </a:cubicBezTo>
                  <a:cubicBezTo>
                    <a:pt x="59" y="35"/>
                    <a:pt x="59" y="35"/>
                    <a:pt x="59" y="35"/>
                  </a:cubicBezTo>
                  <a:cubicBezTo>
                    <a:pt x="59" y="30"/>
                    <a:pt x="59" y="30"/>
                    <a:pt x="59" y="30"/>
                  </a:cubicBezTo>
                  <a:cubicBezTo>
                    <a:pt x="59" y="28"/>
                    <a:pt x="59" y="27"/>
                    <a:pt x="59" y="25"/>
                  </a:cubicBezTo>
                  <a:cubicBezTo>
                    <a:pt x="59" y="21"/>
                    <a:pt x="58" y="17"/>
                    <a:pt x="56" y="13"/>
                  </a:cubicBezTo>
                  <a:cubicBezTo>
                    <a:pt x="53" y="7"/>
                    <a:pt x="48" y="4"/>
                    <a:pt x="43" y="2"/>
                  </a:cubicBezTo>
                  <a:cubicBezTo>
                    <a:pt x="48" y="5"/>
                    <a:pt x="52" y="10"/>
                    <a:pt x="54" y="15"/>
                  </a:cubicBezTo>
                  <a:cubicBezTo>
                    <a:pt x="55" y="17"/>
                    <a:pt x="56" y="20"/>
                    <a:pt x="57" y="23"/>
                  </a:cubicBezTo>
                  <a:cubicBezTo>
                    <a:pt x="57" y="24"/>
                    <a:pt x="57" y="25"/>
                    <a:pt x="57" y="25"/>
                  </a:cubicBezTo>
                  <a:cubicBezTo>
                    <a:pt x="57" y="26"/>
                    <a:pt x="57" y="26"/>
                    <a:pt x="57" y="26"/>
                  </a:cubicBezTo>
                  <a:cubicBezTo>
                    <a:pt x="57" y="27"/>
                    <a:pt x="57" y="27"/>
                    <a:pt x="57" y="27"/>
                  </a:cubicBezTo>
                  <a:cubicBezTo>
                    <a:pt x="57" y="31"/>
                    <a:pt x="57" y="31"/>
                    <a:pt x="57" y="31"/>
                  </a:cubicBezTo>
                  <a:cubicBezTo>
                    <a:pt x="56" y="40"/>
                    <a:pt x="56" y="50"/>
                    <a:pt x="56" y="59"/>
                  </a:cubicBezTo>
                  <a:cubicBezTo>
                    <a:pt x="56" y="74"/>
                    <a:pt x="56" y="74"/>
                    <a:pt x="56" y="74"/>
                  </a:cubicBezTo>
                  <a:cubicBezTo>
                    <a:pt x="56" y="81"/>
                    <a:pt x="56" y="81"/>
                    <a:pt x="56" y="81"/>
                  </a:cubicBezTo>
                  <a:cubicBezTo>
                    <a:pt x="56" y="85"/>
                    <a:pt x="56" y="85"/>
                    <a:pt x="56" y="85"/>
                  </a:cubicBezTo>
                  <a:cubicBezTo>
                    <a:pt x="56" y="86"/>
                    <a:pt x="56" y="86"/>
                    <a:pt x="56" y="86"/>
                  </a:cubicBezTo>
                  <a:cubicBezTo>
                    <a:pt x="56" y="87"/>
                    <a:pt x="56" y="88"/>
                    <a:pt x="56" y="88"/>
                  </a:cubicBezTo>
                  <a:cubicBezTo>
                    <a:pt x="55" y="91"/>
                    <a:pt x="55" y="94"/>
                    <a:pt x="54" y="97"/>
                  </a:cubicBezTo>
                  <a:cubicBezTo>
                    <a:pt x="53" y="99"/>
                    <a:pt x="51" y="102"/>
                    <a:pt x="49" y="104"/>
                  </a:cubicBezTo>
                  <a:cubicBezTo>
                    <a:pt x="48" y="104"/>
                    <a:pt x="48" y="105"/>
                    <a:pt x="47" y="105"/>
                  </a:cubicBezTo>
                  <a:cubicBezTo>
                    <a:pt x="47" y="106"/>
                    <a:pt x="47" y="106"/>
                    <a:pt x="47" y="106"/>
                  </a:cubicBezTo>
                  <a:cubicBezTo>
                    <a:pt x="46" y="106"/>
                    <a:pt x="46" y="106"/>
                    <a:pt x="46" y="106"/>
                  </a:cubicBezTo>
                  <a:cubicBezTo>
                    <a:pt x="46" y="107"/>
                    <a:pt x="46" y="107"/>
                    <a:pt x="46" y="107"/>
                  </a:cubicBezTo>
                  <a:cubicBezTo>
                    <a:pt x="45" y="107"/>
                    <a:pt x="44" y="108"/>
                    <a:pt x="43" y="109"/>
                  </a:cubicBezTo>
                  <a:cubicBezTo>
                    <a:pt x="40" y="110"/>
                    <a:pt x="37" y="111"/>
                    <a:pt x="35" y="112"/>
                  </a:cubicBezTo>
                  <a:cubicBezTo>
                    <a:pt x="37" y="111"/>
                    <a:pt x="39" y="111"/>
                    <a:pt x="41" y="110"/>
                  </a:cubicBezTo>
                  <a:cubicBezTo>
                    <a:pt x="42" y="109"/>
                    <a:pt x="44" y="108"/>
                    <a:pt x="45" y="108"/>
                  </a:cubicBezTo>
                  <a:cubicBezTo>
                    <a:pt x="45" y="107"/>
                    <a:pt x="46" y="107"/>
                    <a:pt x="46" y="106"/>
                  </a:cubicBezTo>
                  <a:cubicBezTo>
                    <a:pt x="46" y="106"/>
                    <a:pt x="46" y="106"/>
                    <a:pt x="46" y="106"/>
                  </a:cubicBezTo>
                  <a:cubicBezTo>
                    <a:pt x="46" y="106"/>
                    <a:pt x="46" y="106"/>
                    <a:pt x="46" y="106"/>
                  </a:cubicBezTo>
                  <a:cubicBezTo>
                    <a:pt x="47" y="105"/>
                    <a:pt x="47" y="105"/>
                    <a:pt x="47" y="105"/>
                  </a:cubicBezTo>
                  <a:cubicBezTo>
                    <a:pt x="51" y="102"/>
                    <a:pt x="54" y="97"/>
                    <a:pt x="55" y="93"/>
                  </a:cubicBezTo>
                  <a:cubicBezTo>
                    <a:pt x="55" y="91"/>
                    <a:pt x="55" y="90"/>
                    <a:pt x="55" y="89"/>
                  </a:cubicBezTo>
                  <a:cubicBezTo>
                    <a:pt x="55" y="88"/>
                    <a:pt x="55" y="86"/>
                    <a:pt x="55" y="85"/>
                  </a:cubicBezTo>
                  <a:cubicBezTo>
                    <a:pt x="55" y="79"/>
                    <a:pt x="55" y="79"/>
                    <a:pt x="55" y="79"/>
                  </a:cubicBezTo>
                  <a:cubicBezTo>
                    <a:pt x="55" y="75"/>
                    <a:pt x="55" y="71"/>
                    <a:pt x="56" y="67"/>
                  </a:cubicBezTo>
                  <a:cubicBezTo>
                    <a:pt x="56" y="55"/>
                    <a:pt x="56" y="45"/>
                    <a:pt x="56" y="34"/>
                  </a:cubicBezTo>
                  <a:cubicBezTo>
                    <a:pt x="56" y="26"/>
                    <a:pt x="56" y="26"/>
                    <a:pt x="56" y="26"/>
                  </a:cubicBezTo>
                  <a:cubicBezTo>
                    <a:pt x="56" y="23"/>
                    <a:pt x="56" y="20"/>
                    <a:pt x="54" y="17"/>
                  </a:cubicBezTo>
                  <a:cubicBezTo>
                    <a:pt x="52" y="11"/>
                    <a:pt x="48" y="6"/>
                    <a:pt x="43" y="3"/>
                  </a:cubicBezTo>
                  <a:cubicBezTo>
                    <a:pt x="41" y="2"/>
                    <a:pt x="40" y="1"/>
                    <a:pt x="39" y="1"/>
                  </a:cubicBezTo>
                  <a:cubicBezTo>
                    <a:pt x="37" y="0"/>
                    <a:pt x="35" y="0"/>
                    <a:pt x="34" y="0"/>
                  </a:cubicBezTo>
                  <a:cubicBezTo>
                    <a:pt x="31" y="1"/>
                    <a:pt x="29" y="2"/>
                    <a:pt x="29" y="3"/>
                  </a:cubicBezTo>
                  <a:cubicBezTo>
                    <a:pt x="29" y="3"/>
                    <a:pt x="30" y="4"/>
                    <a:pt x="31" y="4"/>
                  </a:cubicBezTo>
                  <a:cubicBezTo>
                    <a:pt x="32" y="5"/>
                    <a:pt x="33" y="5"/>
                    <a:pt x="35" y="6"/>
                  </a:cubicBezTo>
                  <a:cubicBezTo>
                    <a:pt x="36" y="6"/>
                    <a:pt x="38" y="7"/>
                    <a:pt x="39" y="8"/>
                  </a:cubicBezTo>
                  <a:cubicBezTo>
                    <a:pt x="40" y="8"/>
                    <a:pt x="41" y="9"/>
                    <a:pt x="41" y="9"/>
                  </a:cubicBezTo>
                  <a:cubicBezTo>
                    <a:pt x="41" y="10"/>
                    <a:pt x="41" y="10"/>
                    <a:pt x="40" y="10"/>
                  </a:cubicBezTo>
                  <a:cubicBezTo>
                    <a:pt x="45" y="14"/>
                    <a:pt x="49" y="21"/>
                    <a:pt x="48" y="27"/>
                  </a:cubicBezTo>
                  <a:cubicBezTo>
                    <a:pt x="48" y="49"/>
                    <a:pt x="48" y="49"/>
                    <a:pt x="48" y="49"/>
                  </a:cubicBezTo>
                  <a:cubicBezTo>
                    <a:pt x="48" y="58"/>
                    <a:pt x="48" y="67"/>
                    <a:pt x="48" y="76"/>
                  </a:cubicBezTo>
                  <a:cubicBezTo>
                    <a:pt x="47" y="83"/>
                    <a:pt x="47" y="83"/>
                    <a:pt x="47" y="83"/>
                  </a:cubicBezTo>
                  <a:cubicBezTo>
                    <a:pt x="47" y="86"/>
                    <a:pt x="47" y="86"/>
                    <a:pt x="47" y="86"/>
                  </a:cubicBezTo>
                  <a:cubicBezTo>
                    <a:pt x="47" y="87"/>
                    <a:pt x="47" y="88"/>
                    <a:pt x="47" y="89"/>
                  </a:cubicBezTo>
                  <a:cubicBezTo>
                    <a:pt x="46" y="93"/>
                    <a:pt x="45" y="96"/>
                    <a:pt x="42" y="98"/>
                  </a:cubicBezTo>
                  <a:cubicBezTo>
                    <a:pt x="45" y="96"/>
                    <a:pt x="46" y="93"/>
                    <a:pt x="47" y="89"/>
                  </a:cubicBezTo>
                  <a:cubicBezTo>
                    <a:pt x="47" y="88"/>
                    <a:pt x="47" y="87"/>
                    <a:pt x="47" y="86"/>
                  </a:cubicBezTo>
                  <a:cubicBezTo>
                    <a:pt x="47" y="83"/>
                    <a:pt x="47" y="83"/>
                    <a:pt x="47" y="83"/>
                  </a:cubicBezTo>
                  <a:cubicBezTo>
                    <a:pt x="47" y="76"/>
                    <a:pt x="47" y="76"/>
                    <a:pt x="47" y="76"/>
                  </a:cubicBezTo>
                  <a:cubicBezTo>
                    <a:pt x="48" y="49"/>
                    <a:pt x="48" y="49"/>
                    <a:pt x="48" y="49"/>
                  </a:cubicBezTo>
                  <a:cubicBezTo>
                    <a:pt x="48" y="27"/>
                    <a:pt x="48" y="27"/>
                    <a:pt x="48" y="27"/>
                  </a:cubicBezTo>
                  <a:cubicBezTo>
                    <a:pt x="48" y="20"/>
                    <a:pt x="45" y="14"/>
                    <a:pt x="39" y="11"/>
                  </a:cubicBezTo>
                  <a:cubicBezTo>
                    <a:pt x="38" y="11"/>
                    <a:pt x="38" y="12"/>
                    <a:pt x="40" y="14"/>
                  </a:cubicBezTo>
                  <a:cubicBezTo>
                    <a:pt x="41" y="15"/>
                    <a:pt x="44" y="18"/>
                    <a:pt x="45" y="22"/>
                  </a:cubicBezTo>
                  <a:cubicBezTo>
                    <a:pt x="46" y="23"/>
                    <a:pt x="46" y="24"/>
                    <a:pt x="46" y="25"/>
                  </a:cubicBezTo>
                  <a:cubicBezTo>
                    <a:pt x="46" y="26"/>
                    <a:pt x="46" y="26"/>
                    <a:pt x="46" y="27"/>
                  </a:cubicBezTo>
                  <a:cubicBezTo>
                    <a:pt x="46" y="29"/>
                    <a:pt x="46" y="29"/>
                    <a:pt x="46" y="29"/>
                  </a:cubicBezTo>
                  <a:cubicBezTo>
                    <a:pt x="46" y="32"/>
                    <a:pt x="46" y="35"/>
                    <a:pt x="46" y="37"/>
                  </a:cubicBezTo>
                  <a:cubicBezTo>
                    <a:pt x="45" y="49"/>
                    <a:pt x="45" y="62"/>
                    <a:pt x="45" y="75"/>
                  </a:cubicBezTo>
                  <a:cubicBezTo>
                    <a:pt x="45" y="85"/>
                    <a:pt x="45" y="85"/>
                    <a:pt x="45" y="85"/>
                  </a:cubicBezTo>
                  <a:cubicBezTo>
                    <a:pt x="45" y="86"/>
                    <a:pt x="45" y="86"/>
                    <a:pt x="45" y="86"/>
                  </a:cubicBezTo>
                  <a:cubicBezTo>
                    <a:pt x="45" y="87"/>
                    <a:pt x="45" y="87"/>
                    <a:pt x="45" y="87"/>
                  </a:cubicBezTo>
                  <a:cubicBezTo>
                    <a:pt x="45" y="88"/>
                    <a:pt x="45" y="89"/>
                    <a:pt x="45" y="89"/>
                  </a:cubicBezTo>
                  <a:cubicBezTo>
                    <a:pt x="44" y="90"/>
                    <a:pt x="44" y="91"/>
                    <a:pt x="44" y="92"/>
                  </a:cubicBezTo>
                  <a:cubicBezTo>
                    <a:pt x="43" y="94"/>
                    <a:pt x="42" y="96"/>
                    <a:pt x="40" y="97"/>
                  </a:cubicBezTo>
                  <a:cubicBezTo>
                    <a:pt x="40" y="97"/>
                    <a:pt x="40" y="97"/>
                    <a:pt x="40" y="97"/>
                  </a:cubicBezTo>
                  <a:cubicBezTo>
                    <a:pt x="40" y="98"/>
                    <a:pt x="39" y="98"/>
                    <a:pt x="39" y="98"/>
                  </a:cubicBezTo>
                  <a:cubicBezTo>
                    <a:pt x="39" y="98"/>
                    <a:pt x="39" y="98"/>
                    <a:pt x="38" y="99"/>
                  </a:cubicBezTo>
                  <a:cubicBezTo>
                    <a:pt x="38" y="99"/>
                    <a:pt x="38" y="99"/>
                    <a:pt x="37" y="99"/>
                  </a:cubicBezTo>
                  <a:cubicBezTo>
                    <a:pt x="36" y="100"/>
                    <a:pt x="35" y="100"/>
                    <a:pt x="34" y="101"/>
                  </a:cubicBezTo>
                  <a:cubicBezTo>
                    <a:pt x="33" y="101"/>
                    <a:pt x="31" y="101"/>
                    <a:pt x="30" y="101"/>
                  </a:cubicBezTo>
                  <a:cubicBezTo>
                    <a:pt x="28" y="101"/>
                    <a:pt x="27" y="101"/>
                    <a:pt x="25" y="101"/>
                  </a:cubicBezTo>
                  <a:cubicBezTo>
                    <a:pt x="22" y="100"/>
                    <a:pt x="20" y="98"/>
                    <a:pt x="18" y="96"/>
                  </a:cubicBezTo>
                  <a:cubicBezTo>
                    <a:pt x="16" y="93"/>
                    <a:pt x="14" y="90"/>
                    <a:pt x="14" y="87"/>
                  </a:cubicBezTo>
                  <a:cubicBezTo>
                    <a:pt x="14" y="87"/>
                    <a:pt x="14" y="87"/>
                    <a:pt x="14" y="86"/>
                  </a:cubicBezTo>
                  <a:cubicBezTo>
                    <a:pt x="14" y="85"/>
                    <a:pt x="14" y="85"/>
                    <a:pt x="14" y="85"/>
                  </a:cubicBezTo>
                  <a:cubicBezTo>
                    <a:pt x="14" y="81"/>
                    <a:pt x="14" y="81"/>
                    <a:pt x="14" y="81"/>
                  </a:cubicBezTo>
                  <a:cubicBezTo>
                    <a:pt x="14" y="75"/>
                    <a:pt x="14" y="75"/>
                    <a:pt x="14" y="75"/>
                  </a:cubicBezTo>
                  <a:cubicBezTo>
                    <a:pt x="14" y="62"/>
                    <a:pt x="14" y="49"/>
                    <a:pt x="14" y="36"/>
                  </a:cubicBezTo>
                  <a:cubicBezTo>
                    <a:pt x="14" y="27"/>
                    <a:pt x="14" y="27"/>
                    <a:pt x="14" y="27"/>
                  </a:cubicBezTo>
                  <a:cubicBezTo>
                    <a:pt x="14" y="26"/>
                    <a:pt x="14" y="26"/>
                    <a:pt x="14" y="26"/>
                  </a:cubicBezTo>
                  <a:cubicBezTo>
                    <a:pt x="14" y="26"/>
                    <a:pt x="14" y="26"/>
                    <a:pt x="14" y="26"/>
                  </a:cubicBezTo>
                  <a:cubicBezTo>
                    <a:pt x="14" y="25"/>
                    <a:pt x="14" y="25"/>
                    <a:pt x="14" y="24"/>
                  </a:cubicBezTo>
                  <a:cubicBezTo>
                    <a:pt x="14" y="23"/>
                    <a:pt x="14" y="22"/>
                    <a:pt x="15" y="21"/>
                  </a:cubicBezTo>
                  <a:cubicBezTo>
                    <a:pt x="16" y="18"/>
                    <a:pt x="19" y="15"/>
                    <a:pt x="22" y="13"/>
                  </a:cubicBezTo>
                  <a:cubicBezTo>
                    <a:pt x="25" y="11"/>
                    <a:pt x="27" y="10"/>
                    <a:pt x="28" y="10"/>
                  </a:cubicBezTo>
                  <a:cubicBezTo>
                    <a:pt x="29" y="10"/>
                    <a:pt x="29" y="9"/>
                    <a:pt x="29" y="9"/>
                  </a:cubicBezTo>
                  <a:cubicBezTo>
                    <a:pt x="29" y="9"/>
                    <a:pt x="30" y="9"/>
                    <a:pt x="30" y="9"/>
                  </a:cubicBezTo>
                  <a:cubicBezTo>
                    <a:pt x="30" y="8"/>
                    <a:pt x="30" y="8"/>
                    <a:pt x="29" y="8"/>
                  </a:cubicBezTo>
                  <a:cubicBezTo>
                    <a:pt x="28" y="7"/>
                    <a:pt x="27" y="6"/>
                    <a:pt x="24" y="6"/>
                  </a:cubicBezTo>
                  <a:cubicBezTo>
                    <a:pt x="21" y="6"/>
                    <a:pt x="17" y="7"/>
                    <a:pt x="13" y="10"/>
                  </a:cubicBezTo>
                  <a:cubicBezTo>
                    <a:pt x="13" y="9"/>
                    <a:pt x="13" y="9"/>
                    <a:pt x="13" y="9"/>
                  </a:cubicBezTo>
                  <a:cubicBezTo>
                    <a:pt x="16" y="6"/>
                    <a:pt x="19" y="5"/>
                    <a:pt x="21" y="4"/>
                  </a:cubicBezTo>
                  <a:cubicBezTo>
                    <a:pt x="22" y="3"/>
                    <a:pt x="23" y="3"/>
                    <a:pt x="23" y="2"/>
                  </a:cubicBezTo>
                  <a:cubicBezTo>
                    <a:pt x="23" y="1"/>
                    <a:pt x="21" y="1"/>
                    <a:pt x="22" y="0"/>
                  </a:cubicBezTo>
                  <a:cubicBezTo>
                    <a:pt x="17" y="1"/>
                    <a:pt x="12" y="4"/>
                    <a:pt x="8" y="8"/>
                  </a:cubicBezTo>
                  <a:cubicBezTo>
                    <a:pt x="4" y="12"/>
                    <a:pt x="1" y="18"/>
                    <a:pt x="0" y="24"/>
                  </a:cubicBezTo>
                  <a:cubicBezTo>
                    <a:pt x="0" y="25"/>
                    <a:pt x="0" y="26"/>
                    <a:pt x="0" y="27"/>
                  </a:cubicBezTo>
                  <a:cubicBezTo>
                    <a:pt x="0" y="29"/>
                    <a:pt x="0" y="29"/>
                    <a:pt x="0" y="29"/>
                  </a:cubicBezTo>
                  <a:cubicBezTo>
                    <a:pt x="0" y="34"/>
                    <a:pt x="0" y="34"/>
                    <a:pt x="0" y="34"/>
                  </a:cubicBezTo>
                  <a:cubicBezTo>
                    <a:pt x="0" y="73"/>
                    <a:pt x="0" y="73"/>
                    <a:pt x="0" y="73"/>
                  </a:cubicBezTo>
                  <a:lnTo>
                    <a:pt x="0" y="8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21" name="Freeform 35">
              <a:extLst>
                <a:ext uri="{FF2B5EF4-FFF2-40B4-BE49-F238E27FC236}">
                  <a16:creationId xmlns:a16="http://schemas.microsoft.com/office/drawing/2014/main" id="{42E8C5C0-DAE5-41AB-9FE6-0E01D2D8C396}"/>
                </a:ext>
              </a:extLst>
            </p:cNvPr>
            <p:cNvSpPr/>
            <p:nvPr/>
          </p:nvSpPr>
          <p:spPr bwMode="auto">
            <a:xfrm>
              <a:off x="6292851" y="2822576"/>
              <a:ext cx="49213" cy="33338"/>
            </a:xfrm>
            <a:custGeom>
              <a:avLst/>
              <a:gdLst>
                <a:gd name="T0" fmla="*/ 13 w 13"/>
                <a:gd name="T1" fmla="*/ 0 h 9"/>
                <a:gd name="T2" fmla="*/ 9 w 13"/>
                <a:gd name="T3" fmla="*/ 3 h 9"/>
                <a:gd name="T4" fmla="*/ 0 w 13"/>
                <a:gd name="T5" fmla="*/ 9 h 9"/>
                <a:gd name="T6" fmla="*/ 0 w 13"/>
                <a:gd name="T7" fmla="*/ 9 h 9"/>
                <a:gd name="T8" fmla="*/ 9 w 13"/>
                <a:gd name="T9" fmla="*/ 3 h 9"/>
                <a:gd name="T10" fmla="*/ 13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3" y="0"/>
                  </a:moveTo>
                  <a:cubicBezTo>
                    <a:pt x="12" y="1"/>
                    <a:pt x="10" y="2"/>
                    <a:pt x="9" y="3"/>
                  </a:cubicBezTo>
                  <a:cubicBezTo>
                    <a:pt x="0" y="9"/>
                    <a:pt x="0" y="9"/>
                    <a:pt x="0" y="9"/>
                  </a:cubicBezTo>
                  <a:cubicBezTo>
                    <a:pt x="0" y="9"/>
                    <a:pt x="0" y="9"/>
                    <a:pt x="0" y="9"/>
                  </a:cubicBezTo>
                  <a:cubicBezTo>
                    <a:pt x="9" y="3"/>
                    <a:pt x="9" y="3"/>
                    <a:pt x="9" y="3"/>
                  </a:cubicBezTo>
                  <a:cubicBezTo>
                    <a:pt x="10" y="2"/>
                    <a:pt x="12" y="1"/>
                    <a:pt x="1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22" name="Freeform 36">
              <a:extLst>
                <a:ext uri="{FF2B5EF4-FFF2-40B4-BE49-F238E27FC236}">
                  <a16:creationId xmlns:a16="http://schemas.microsoft.com/office/drawing/2014/main" id="{F462EB28-1941-4A45-980A-70CB395CA317}"/>
                </a:ext>
              </a:extLst>
            </p:cNvPr>
            <p:cNvSpPr/>
            <p:nvPr/>
          </p:nvSpPr>
          <p:spPr bwMode="auto">
            <a:xfrm>
              <a:off x="6289676" y="2833688"/>
              <a:ext cx="3175" cy="22225"/>
            </a:xfrm>
            <a:custGeom>
              <a:avLst/>
              <a:gdLst>
                <a:gd name="T0" fmla="*/ 2 w 2"/>
                <a:gd name="T1" fmla="*/ 14 h 14"/>
                <a:gd name="T2" fmla="*/ 2 w 2"/>
                <a:gd name="T3" fmla="*/ 14 h 14"/>
                <a:gd name="T4" fmla="*/ 0 w 2"/>
                <a:gd name="T5" fmla="*/ 0 h 14"/>
                <a:gd name="T6" fmla="*/ 2 w 2"/>
                <a:gd name="T7" fmla="*/ 14 h 14"/>
              </a:gdLst>
              <a:ahLst/>
              <a:cxnLst>
                <a:cxn ang="0">
                  <a:pos x="T0" y="T1"/>
                </a:cxn>
                <a:cxn ang="0">
                  <a:pos x="T2" y="T3"/>
                </a:cxn>
                <a:cxn ang="0">
                  <a:pos x="T4" y="T5"/>
                </a:cxn>
                <a:cxn ang="0">
                  <a:pos x="T6" y="T7"/>
                </a:cxn>
              </a:cxnLst>
              <a:rect l="0" t="0" r="r" b="b"/>
              <a:pathLst>
                <a:path w="2" h="14">
                  <a:moveTo>
                    <a:pt x="2" y="14"/>
                  </a:moveTo>
                  <a:lnTo>
                    <a:pt x="2" y="14"/>
                  </a:lnTo>
                  <a:lnTo>
                    <a:pt x="0" y="0"/>
                  </a:lnTo>
                  <a:lnTo>
                    <a:pt x="2" y="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23" name="Freeform 37">
              <a:extLst>
                <a:ext uri="{FF2B5EF4-FFF2-40B4-BE49-F238E27FC236}">
                  <a16:creationId xmlns:a16="http://schemas.microsoft.com/office/drawing/2014/main" id="{99BE89D8-58A3-403C-BD66-060750F1588F}"/>
                </a:ext>
              </a:extLst>
            </p:cNvPr>
            <p:cNvSpPr>
              <a:spLocks noEditPoints="1"/>
            </p:cNvSpPr>
            <p:nvPr/>
          </p:nvSpPr>
          <p:spPr bwMode="auto">
            <a:xfrm>
              <a:off x="6286501" y="2674938"/>
              <a:ext cx="120650" cy="177800"/>
            </a:xfrm>
            <a:custGeom>
              <a:avLst/>
              <a:gdLst>
                <a:gd name="T0" fmla="*/ 1 w 32"/>
                <a:gd name="T1" fmla="*/ 18 h 47"/>
                <a:gd name="T2" fmla="*/ 3 w 32"/>
                <a:gd name="T3" fmla="*/ 14 h 47"/>
                <a:gd name="T4" fmla="*/ 3 w 32"/>
                <a:gd name="T5" fmla="*/ 13 h 47"/>
                <a:gd name="T6" fmla="*/ 5 w 32"/>
                <a:gd name="T7" fmla="*/ 12 h 47"/>
                <a:gd name="T8" fmla="*/ 2 w 32"/>
                <a:gd name="T9" fmla="*/ 19 h 47"/>
                <a:gd name="T10" fmla="*/ 1 w 32"/>
                <a:gd name="T11" fmla="*/ 38 h 47"/>
                <a:gd name="T12" fmla="*/ 11 w 32"/>
                <a:gd name="T13" fmla="*/ 41 h 47"/>
                <a:gd name="T14" fmla="*/ 15 w 32"/>
                <a:gd name="T15" fmla="*/ 39 h 47"/>
                <a:gd name="T16" fmla="*/ 25 w 32"/>
                <a:gd name="T17" fmla="*/ 27 h 47"/>
                <a:gd name="T18" fmla="*/ 4 w 32"/>
                <a:gd name="T19" fmla="*/ 44 h 47"/>
                <a:gd name="T20" fmla="*/ 10 w 32"/>
                <a:gd name="T21" fmla="*/ 40 h 47"/>
                <a:gd name="T22" fmla="*/ 18 w 32"/>
                <a:gd name="T23" fmla="*/ 34 h 47"/>
                <a:gd name="T24" fmla="*/ 25 w 32"/>
                <a:gd name="T25" fmla="*/ 26 h 47"/>
                <a:gd name="T26" fmla="*/ 20 w 32"/>
                <a:gd name="T27" fmla="*/ 22 h 47"/>
                <a:gd name="T28" fmla="*/ 17 w 32"/>
                <a:gd name="T29" fmla="*/ 23 h 47"/>
                <a:gd name="T30" fmla="*/ 14 w 32"/>
                <a:gd name="T31" fmla="*/ 26 h 47"/>
                <a:gd name="T32" fmla="*/ 15 w 32"/>
                <a:gd name="T33" fmla="*/ 22 h 47"/>
                <a:gd name="T34" fmla="*/ 16 w 32"/>
                <a:gd name="T35" fmla="*/ 20 h 47"/>
                <a:gd name="T36" fmla="*/ 16 w 32"/>
                <a:gd name="T37" fmla="*/ 19 h 47"/>
                <a:gd name="T38" fmla="*/ 17 w 32"/>
                <a:gd name="T39" fmla="*/ 19 h 47"/>
                <a:gd name="T40" fmla="*/ 21 w 32"/>
                <a:gd name="T41" fmla="*/ 20 h 47"/>
                <a:gd name="T42" fmla="*/ 24 w 32"/>
                <a:gd name="T43" fmla="*/ 17 h 47"/>
                <a:gd name="T44" fmla="*/ 27 w 32"/>
                <a:gd name="T45" fmla="*/ 22 h 47"/>
                <a:gd name="T46" fmla="*/ 28 w 32"/>
                <a:gd name="T47" fmla="*/ 8 h 47"/>
                <a:gd name="T48" fmla="*/ 27 w 32"/>
                <a:gd name="T49" fmla="*/ 5 h 47"/>
                <a:gd name="T50" fmla="*/ 26 w 32"/>
                <a:gd name="T51" fmla="*/ 5 h 47"/>
                <a:gd name="T52" fmla="*/ 20 w 32"/>
                <a:gd name="T53" fmla="*/ 1 h 47"/>
                <a:gd name="T54" fmla="*/ 20 w 32"/>
                <a:gd name="T55" fmla="*/ 1 h 47"/>
                <a:gd name="T56" fmla="*/ 15 w 32"/>
                <a:gd name="T57" fmla="*/ 2 h 47"/>
                <a:gd name="T58" fmla="*/ 5 w 32"/>
                <a:gd name="T59" fmla="*/ 10 h 47"/>
                <a:gd name="T60" fmla="*/ 3 w 32"/>
                <a:gd name="T61" fmla="*/ 14 h 47"/>
                <a:gd name="T62" fmla="*/ 2 w 32"/>
                <a:gd name="T63" fmla="*/ 16 h 47"/>
                <a:gd name="T64" fmla="*/ 0 w 32"/>
                <a:gd name="T65" fmla="*/ 38 h 47"/>
                <a:gd name="T66" fmla="*/ 1 w 32"/>
                <a:gd name="T67" fmla="*/ 38 h 47"/>
                <a:gd name="T68" fmla="*/ 11 w 32"/>
                <a:gd name="T69" fmla="*/ 29 h 47"/>
                <a:gd name="T70" fmla="*/ 11 w 32"/>
                <a:gd name="T71" fmla="*/ 29 h 47"/>
                <a:gd name="T72" fmla="*/ 11 w 32"/>
                <a:gd name="T73" fmla="*/ 29 h 47"/>
                <a:gd name="T74" fmla="*/ 3 w 32"/>
                <a:gd name="T75" fmla="*/ 24 h 47"/>
                <a:gd name="T76" fmla="*/ 4 w 32"/>
                <a:gd name="T77" fmla="*/ 42 h 47"/>
                <a:gd name="T78" fmla="*/ 6 w 32"/>
                <a:gd name="T79" fmla="*/ 32 h 47"/>
                <a:gd name="T80" fmla="*/ 5 w 32"/>
                <a:gd name="T81" fmla="*/ 33 h 47"/>
                <a:gd name="T82" fmla="*/ 6 w 32"/>
                <a:gd name="T83" fmla="*/ 32 h 47"/>
                <a:gd name="T84" fmla="*/ 11 w 32"/>
                <a:gd name="T85" fmla="*/ 34 h 47"/>
                <a:gd name="T86" fmla="*/ 11 w 32"/>
                <a:gd name="T87" fmla="*/ 36 h 47"/>
                <a:gd name="T88" fmla="*/ 21 w 32"/>
                <a:gd name="T8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47">
                  <a:moveTo>
                    <a:pt x="0" y="25"/>
                  </a:moveTo>
                  <a:cubicBezTo>
                    <a:pt x="0" y="23"/>
                    <a:pt x="1" y="21"/>
                    <a:pt x="1" y="18"/>
                  </a:cubicBezTo>
                  <a:cubicBezTo>
                    <a:pt x="2" y="17"/>
                    <a:pt x="2" y="16"/>
                    <a:pt x="3" y="15"/>
                  </a:cubicBezTo>
                  <a:cubicBezTo>
                    <a:pt x="3" y="14"/>
                    <a:pt x="3" y="14"/>
                    <a:pt x="3" y="14"/>
                  </a:cubicBezTo>
                  <a:cubicBezTo>
                    <a:pt x="3" y="14"/>
                    <a:pt x="3" y="14"/>
                    <a:pt x="3" y="14"/>
                  </a:cubicBezTo>
                  <a:cubicBezTo>
                    <a:pt x="3" y="13"/>
                    <a:pt x="3" y="13"/>
                    <a:pt x="3" y="13"/>
                  </a:cubicBezTo>
                  <a:cubicBezTo>
                    <a:pt x="4" y="12"/>
                    <a:pt x="4" y="12"/>
                    <a:pt x="5" y="11"/>
                  </a:cubicBezTo>
                  <a:cubicBezTo>
                    <a:pt x="5" y="11"/>
                    <a:pt x="5" y="12"/>
                    <a:pt x="5" y="12"/>
                  </a:cubicBezTo>
                  <a:cubicBezTo>
                    <a:pt x="4" y="13"/>
                    <a:pt x="4" y="14"/>
                    <a:pt x="3" y="15"/>
                  </a:cubicBezTo>
                  <a:cubicBezTo>
                    <a:pt x="3" y="16"/>
                    <a:pt x="3" y="18"/>
                    <a:pt x="2" y="19"/>
                  </a:cubicBezTo>
                  <a:cubicBezTo>
                    <a:pt x="2" y="21"/>
                    <a:pt x="1" y="23"/>
                    <a:pt x="1" y="25"/>
                  </a:cubicBezTo>
                  <a:cubicBezTo>
                    <a:pt x="1" y="29"/>
                    <a:pt x="1" y="34"/>
                    <a:pt x="1" y="38"/>
                  </a:cubicBezTo>
                  <a:cubicBezTo>
                    <a:pt x="3" y="47"/>
                    <a:pt x="3" y="47"/>
                    <a:pt x="3" y="47"/>
                  </a:cubicBezTo>
                  <a:cubicBezTo>
                    <a:pt x="11" y="41"/>
                    <a:pt x="11" y="41"/>
                    <a:pt x="11" y="41"/>
                  </a:cubicBezTo>
                  <a:cubicBezTo>
                    <a:pt x="12" y="40"/>
                    <a:pt x="13" y="39"/>
                    <a:pt x="15" y="38"/>
                  </a:cubicBezTo>
                  <a:cubicBezTo>
                    <a:pt x="15" y="39"/>
                    <a:pt x="15" y="39"/>
                    <a:pt x="15" y="39"/>
                  </a:cubicBezTo>
                  <a:cubicBezTo>
                    <a:pt x="18" y="37"/>
                    <a:pt x="21" y="34"/>
                    <a:pt x="24" y="32"/>
                  </a:cubicBezTo>
                  <a:cubicBezTo>
                    <a:pt x="25" y="30"/>
                    <a:pt x="25" y="29"/>
                    <a:pt x="25" y="27"/>
                  </a:cubicBezTo>
                  <a:cubicBezTo>
                    <a:pt x="20" y="32"/>
                    <a:pt x="15" y="36"/>
                    <a:pt x="10" y="40"/>
                  </a:cubicBezTo>
                  <a:cubicBezTo>
                    <a:pt x="4" y="44"/>
                    <a:pt x="4" y="44"/>
                    <a:pt x="4" y="44"/>
                  </a:cubicBezTo>
                  <a:cubicBezTo>
                    <a:pt x="4" y="43"/>
                    <a:pt x="4" y="43"/>
                    <a:pt x="4" y="43"/>
                  </a:cubicBezTo>
                  <a:cubicBezTo>
                    <a:pt x="10" y="40"/>
                    <a:pt x="10" y="40"/>
                    <a:pt x="10" y="40"/>
                  </a:cubicBezTo>
                  <a:cubicBezTo>
                    <a:pt x="10" y="39"/>
                    <a:pt x="10" y="39"/>
                    <a:pt x="10" y="39"/>
                  </a:cubicBezTo>
                  <a:cubicBezTo>
                    <a:pt x="13" y="38"/>
                    <a:pt x="16" y="36"/>
                    <a:pt x="18" y="34"/>
                  </a:cubicBezTo>
                  <a:cubicBezTo>
                    <a:pt x="20" y="31"/>
                    <a:pt x="22" y="29"/>
                    <a:pt x="24" y="27"/>
                  </a:cubicBezTo>
                  <a:cubicBezTo>
                    <a:pt x="25" y="26"/>
                    <a:pt x="25" y="26"/>
                    <a:pt x="25" y="26"/>
                  </a:cubicBezTo>
                  <a:cubicBezTo>
                    <a:pt x="25" y="25"/>
                    <a:pt x="25" y="25"/>
                    <a:pt x="25" y="24"/>
                  </a:cubicBezTo>
                  <a:cubicBezTo>
                    <a:pt x="24" y="22"/>
                    <a:pt x="22" y="21"/>
                    <a:pt x="20" y="22"/>
                  </a:cubicBezTo>
                  <a:cubicBezTo>
                    <a:pt x="19" y="23"/>
                    <a:pt x="19" y="24"/>
                    <a:pt x="19" y="24"/>
                  </a:cubicBezTo>
                  <a:cubicBezTo>
                    <a:pt x="18" y="24"/>
                    <a:pt x="18" y="23"/>
                    <a:pt x="17" y="23"/>
                  </a:cubicBezTo>
                  <a:cubicBezTo>
                    <a:pt x="16" y="24"/>
                    <a:pt x="15" y="26"/>
                    <a:pt x="14" y="27"/>
                  </a:cubicBezTo>
                  <a:cubicBezTo>
                    <a:pt x="14" y="27"/>
                    <a:pt x="14" y="26"/>
                    <a:pt x="14" y="26"/>
                  </a:cubicBezTo>
                  <a:cubicBezTo>
                    <a:pt x="15" y="25"/>
                    <a:pt x="16" y="24"/>
                    <a:pt x="17" y="22"/>
                  </a:cubicBezTo>
                  <a:cubicBezTo>
                    <a:pt x="16" y="22"/>
                    <a:pt x="16" y="22"/>
                    <a:pt x="15" y="22"/>
                  </a:cubicBezTo>
                  <a:cubicBezTo>
                    <a:pt x="15" y="22"/>
                    <a:pt x="15" y="21"/>
                    <a:pt x="15" y="21"/>
                  </a:cubicBezTo>
                  <a:cubicBezTo>
                    <a:pt x="15" y="20"/>
                    <a:pt x="16" y="20"/>
                    <a:pt x="16" y="20"/>
                  </a:cubicBezTo>
                  <a:cubicBezTo>
                    <a:pt x="16" y="20"/>
                    <a:pt x="16" y="20"/>
                    <a:pt x="16" y="19"/>
                  </a:cubicBezTo>
                  <a:cubicBezTo>
                    <a:pt x="16" y="19"/>
                    <a:pt x="16" y="19"/>
                    <a:pt x="16" y="19"/>
                  </a:cubicBezTo>
                  <a:cubicBezTo>
                    <a:pt x="16" y="19"/>
                    <a:pt x="16" y="19"/>
                    <a:pt x="17" y="19"/>
                  </a:cubicBezTo>
                  <a:cubicBezTo>
                    <a:pt x="17" y="19"/>
                    <a:pt x="17" y="19"/>
                    <a:pt x="17" y="19"/>
                  </a:cubicBezTo>
                  <a:cubicBezTo>
                    <a:pt x="18" y="20"/>
                    <a:pt x="18" y="20"/>
                    <a:pt x="18" y="20"/>
                  </a:cubicBezTo>
                  <a:cubicBezTo>
                    <a:pt x="19" y="20"/>
                    <a:pt x="20" y="20"/>
                    <a:pt x="21" y="20"/>
                  </a:cubicBezTo>
                  <a:cubicBezTo>
                    <a:pt x="21" y="19"/>
                    <a:pt x="22" y="18"/>
                    <a:pt x="23" y="17"/>
                  </a:cubicBezTo>
                  <a:cubicBezTo>
                    <a:pt x="24" y="17"/>
                    <a:pt x="24" y="17"/>
                    <a:pt x="24" y="17"/>
                  </a:cubicBezTo>
                  <a:cubicBezTo>
                    <a:pt x="23" y="20"/>
                    <a:pt x="24" y="20"/>
                    <a:pt x="25" y="21"/>
                  </a:cubicBezTo>
                  <a:cubicBezTo>
                    <a:pt x="25" y="21"/>
                    <a:pt x="27" y="21"/>
                    <a:pt x="27" y="22"/>
                  </a:cubicBezTo>
                  <a:cubicBezTo>
                    <a:pt x="28" y="18"/>
                    <a:pt x="28" y="15"/>
                    <a:pt x="29" y="11"/>
                  </a:cubicBezTo>
                  <a:cubicBezTo>
                    <a:pt x="29" y="11"/>
                    <a:pt x="28" y="9"/>
                    <a:pt x="28" y="8"/>
                  </a:cubicBezTo>
                  <a:cubicBezTo>
                    <a:pt x="28" y="8"/>
                    <a:pt x="28" y="7"/>
                    <a:pt x="27" y="6"/>
                  </a:cubicBezTo>
                  <a:cubicBezTo>
                    <a:pt x="27" y="6"/>
                    <a:pt x="27" y="6"/>
                    <a:pt x="27" y="5"/>
                  </a:cubicBezTo>
                  <a:cubicBezTo>
                    <a:pt x="27" y="5"/>
                    <a:pt x="27" y="5"/>
                    <a:pt x="27" y="5"/>
                  </a:cubicBezTo>
                  <a:cubicBezTo>
                    <a:pt x="26" y="5"/>
                    <a:pt x="26" y="5"/>
                    <a:pt x="26" y="5"/>
                  </a:cubicBezTo>
                  <a:cubicBezTo>
                    <a:pt x="26" y="5"/>
                    <a:pt x="26" y="5"/>
                    <a:pt x="26" y="5"/>
                  </a:cubicBezTo>
                  <a:cubicBezTo>
                    <a:pt x="32" y="8"/>
                    <a:pt x="19" y="0"/>
                    <a:pt x="20" y="1"/>
                  </a:cubicBezTo>
                  <a:cubicBezTo>
                    <a:pt x="20" y="1"/>
                    <a:pt x="20" y="1"/>
                    <a:pt x="20" y="1"/>
                  </a:cubicBezTo>
                  <a:cubicBezTo>
                    <a:pt x="20" y="1"/>
                    <a:pt x="20" y="1"/>
                    <a:pt x="20" y="1"/>
                  </a:cubicBezTo>
                  <a:cubicBezTo>
                    <a:pt x="20" y="1"/>
                    <a:pt x="20" y="1"/>
                    <a:pt x="20" y="1"/>
                  </a:cubicBezTo>
                  <a:cubicBezTo>
                    <a:pt x="18" y="1"/>
                    <a:pt x="17" y="2"/>
                    <a:pt x="15" y="2"/>
                  </a:cubicBezTo>
                  <a:cubicBezTo>
                    <a:pt x="13" y="3"/>
                    <a:pt x="11" y="4"/>
                    <a:pt x="10" y="5"/>
                  </a:cubicBezTo>
                  <a:cubicBezTo>
                    <a:pt x="8" y="7"/>
                    <a:pt x="7" y="8"/>
                    <a:pt x="5" y="10"/>
                  </a:cubicBezTo>
                  <a:cubicBezTo>
                    <a:pt x="4" y="11"/>
                    <a:pt x="4" y="12"/>
                    <a:pt x="3" y="13"/>
                  </a:cubicBezTo>
                  <a:cubicBezTo>
                    <a:pt x="3" y="13"/>
                    <a:pt x="3" y="13"/>
                    <a:pt x="3" y="14"/>
                  </a:cubicBezTo>
                  <a:cubicBezTo>
                    <a:pt x="2" y="14"/>
                    <a:pt x="2" y="14"/>
                    <a:pt x="2" y="14"/>
                  </a:cubicBezTo>
                  <a:cubicBezTo>
                    <a:pt x="2" y="15"/>
                    <a:pt x="2" y="15"/>
                    <a:pt x="2" y="16"/>
                  </a:cubicBezTo>
                  <a:cubicBezTo>
                    <a:pt x="0" y="20"/>
                    <a:pt x="0" y="23"/>
                    <a:pt x="0" y="27"/>
                  </a:cubicBezTo>
                  <a:cubicBezTo>
                    <a:pt x="0" y="31"/>
                    <a:pt x="0" y="34"/>
                    <a:pt x="0" y="38"/>
                  </a:cubicBezTo>
                  <a:cubicBezTo>
                    <a:pt x="1" y="42"/>
                    <a:pt x="1" y="42"/>
                    <a:pt x="1" y="42"/>
                  </a:cubicBezTo>
                  <a:cubicBezTo>
                    <a:pt x="1" y="38"/>
                    <a:pt x="1" y="38"/>
                    <a:pt x="1" y="38"/>
                  </a:cubicBezTo>
                  <a:cubicBezTo>
                    <a:pt x="0" y="34"/>
                    <a:pt x="0" y="29"/>
                    <a:pt x="0" y="25"/>
                  </a:cubicBezTo>
                  <a:close/>
                  <a:moveTo>
                    <a:pt x="11" y="29"/>
                  </a:moveTo>
                  <a:cubicBezTo>
                    <a:pt x="11" y="29"/>
                    <a:pt x="11" y="29"/>
                    <a:pt x="11" y="29"/>
                  </a:cubicBezTo>
                  <a:cubicBezTo>
                    <a:pt x="11" y="29"/>
                    <a:pt x="11" y="29"/>
                    <a:pt x="11" y="29"/>
                  </a:cubicBezTo>
                  <a:cubicBezTo>
                    <a:pt x="11" y="29"/>
                    <a:pt x="11" y="29"/>
                    <a:pt x="11" y="29"/>
                  </a:cubicBezTo>
                  <a:cubicBezTo>
                    <a:pt x="11" y="29"/>
                    <a:pt x="11" y="29"/>
                    <a:pt x="11" y="29"/>
                  </a:cubicBezTo>
                  <a:close/>
                  <a:moveTo>
                    <a:pt x="3" y="37"/>
                  </a:moveTo>
                  <a:cubicBezTo>
                    <a:pt x="2" y="33"/>
                    <a:pt x="2" y="28"/>
                    <a:pt x="3" y="24"/>
                  </a:cubicBezTo>
                  <a:cubicBezTo>
                    <a:pt x="2" y="28"/>
                    <a:pt x="3" y="33"/>
                    <a:pt x="3" y="37"/>
                  </a:cubicBezTo>
                  <a:cubicBezTo>
                    <a:pt x="4" y="42"/>
                    <a:pt x="4" y="42"/>
                    <a:pt x="4" y="42"/>
                  </a:cubicBezTo>
                  <a:lnTo>
                    <a:pt x="3" y="37"/>
                  </a:lnTo>
                  <a:close/>
                  <a:moveTo>
                    <a:pt x="6" y="32"/>
                  </a:moveTo>
                  <a:cubicBezTo>
                    <a:pt x="6" y="32"/>
                    <a:pt x="6" y="32"/>
                    <a:pt x="6" y="32"/>
                  </a:cubicBezTo>
                  <a:cubicBezTo>
                    <a:pt x="6" y="33"/>
                    <a:pt x="5" y="33"/>
                    <a:pt x="5" y="33"/>
                  </a:cubicBezTo>
                  <a:cubicBezTo>
                    <a:pt x="5" y="33"/>
                    <a:pt x="5" y="33"/>
                    <a:pt x="5" y="33"/>
                  </a:cubicBezTo>
                  <a:cubicBezTo>
                    <a:pt x="5" y="33"/>
                    <a:pt x="6" y="33"/>
                    <a:pt x="6" y="32"/>
                  </a:cubicBezTo>
                  <a:close/>
                  <a:moveTo>
                    <a:pt x="11" y="36"/>
                  </a:moveTo>
                  <a:cubicBezTo>
                    <a:pt x="11" y="35"/>
                    <a:pt x="11" y="35"/>
                    <a:pt x="11" y="34"/>
                  </a:cubicBezTo>
                  <a:cubicBezTo>
                    <a:pt x="11" y="34"/>
                    <a:pt x="11" y="34"/>
                    <a:pt x="11" y="34"/>
                  </a:cubicBezTo>
                  <a:cubicBezTo>
                    <a:pt x="11" y="35"/>
                    <a:pt x="11" y="35"/>
                    <a:pt x="11" y="36"/>
                  </a:cubicBezTo>
                  <a:close/>
                  <a:moveTo>
                    <a:pt x="21" y="15"/>
                  </a:moveTo>
                  <a:cubicBezTo>
                    <a:pt x="21" y="15"/>
                    <a:pt x="21" y="15"/>
                    <a:pt x="21" y="15"/>
                  </a:cubicBezTo>
                  <a:cubicBezTo>
                    <a:pt x="21" y="15"/>
                    <a:pt x="21" y="15"/>
                    <a:pt x="21" y="1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24" name="Freeform 38">
              <a:extLst>
                <a:ext uri="{FF2B5EF4-FFF2-40B4-BE49-F238E27FC236}">
                  <a16:creationId xmlns:a16="http://schemas.microsoft.com/office/drawing/2014/main" id="{69556B10-AAF0-4CCD-9A64-8E9CFAC11811}"/>
                </a:ext>
              </a:extLst>
            </p:cNvPr>
            <p:cNvSpPr/>
            <p:nvPr/>
          </p:nvSpPr>
          <p:spPr bwMode="auto">
            <a:xfrm>
              <a:off x="5940426" y="2652713"/>
              <a:ext cx="112713" cy="173038"/>
            </a:xfrm>
            <a:custGeom>
              <a:avLst/>
              <a:gdLst>
                <a:gd name="T0" fmla="*/ 15 w 30"/>
                <a:gd name="T1" fmla="*/ 42 h 46"/>
                <a:gd name="T2" fmla="*/ 16 w 30"/>
                <a:gd name="T3" fmla="*/ 41 h 46"/>
                <a:gd name="T4" fmla="*/ 17 w 30"/>
                <a:gd name="T5" fmla="*/ 36 h 46"/>
                <a:gd name="T6" fmla="*/ 14 w 30"/>
                <a:gd name="T7" fmla="*/ 36 h 46"/>
                <a:gd name="T8" fmla="*/ 10 w 30"/>
                <a:gd name="T9" fmla="*/ 40 h 46"/>
                <a:gd name="T10" fmla="*/ 7 w 30"/>
                <a:gd name="T11" fmla="*/ 43 h 46"/>
                <a:gd name="T12" fmla="*/ 6 w 30"/>
                <a:gd name="T13" fmla="*/ 41 h 46"/>
                <a:gd name="T14" fmla="*/ 5 w 30"/>
                <a:gd name="T15" fmla="*/ 36 h 46"/>
                <a:gd name="T16" fmla="*/ 4 w 30"/>
                <a:gd name="T17" fmla="*/ 37 h 46"/>
                <a:gd name="T18" fmla="*/ 3 w 30"/>
                <a:gd name="T19" fmla="*/ 31 h 46"/>
                <a:gd name="T20" fmla="*/ 4 w 30"/>
                <a:gd name="T21" fmla="*/ 36 h 46"/>
                <a:gd name="T22" fmla="*/ 4 w 30"/>
                <a:gd name="T23" fmla="*/ 36 h 46"/>
                <a:gd name="T24" fmla="*/ 5 w 30"/>
                <a:gd name="T25" fmla="*/ 36 h 46"/>
                <a:gd name="T26" fmla="*/ 5 w 30"/>
                <a:gd name="T27" fmla="*/ 37 h 46"/>
                <a:gd name="T28" fmla="*/ 7 w 30"/>
                <a:gd name="T29" fmla="*/ 43 h 46"/>
                <a:gd name="T30" fmla="*/ 12 w 30"/>
                <a:gd name="T31" fmla="*/ 38 h 46"/>
                <a:gd name="T32" fmla="*/ 14 w 30"/>
                <a:gd name="T33" fmla="*/ 36 h 46"/>
                <a:gd name="T34" fmla="*/ 15 w 30"/>
                <a:gd name="T35" fmla="*/ 38 h 46"/>
                <a:gd name="T36" fmla="*/ 15 w 30"/>
                <a:gd name="T37" fmla="*/ 38 h 46"/>
                <a:gd name="T38" fmla="*/ 25 w 30"/>
                <a:gd name="T39" fmla="*/ 26 h 46"/>
                <a:gd name="T40" fmla="*/ 24 w 30"/>
                <a:gd name="T41" fmla="*/ 20 h 46"/>
                <a:gd name="T42" fmla="*/ 19 w 30"/>
                <a:gd name="T43" fmla="*/ 20 h 46"/>
                <a:gd name="T44" fmla="*/ 12 w 30"/>
                <a:gd name="T45" fmla="*/ 27 h 46"/>
                <a:gd name="T46" fmla="*/ 12 w 30"/>
                <a:gd name="T47" fmla="*/ 27 h 46"/>
                <a:gd name="T48" fmla="*/ 12 w 30"/>
                <a:gd name="T49" fmla="*/ 27 h 46"/>
                <a:gd name="T50" fmla="*/ 13 w 30"/>
                <a:gd name="T51" fmla="*/ 26 h 46"/>
                <a:gd name="T52" fmla="*/ 17 w 30"/>
                <a:gd name="T53" fmla="*/ 18 h 46"/>
                <a:gd name="T54" fmla="*/ 15 w 30"/>
                <a:gd name="T55" fmla="*/ 20 h 46"/>
                <a:gd name="T56" fmla="*/ 14 w 30"/>
                <a:gd name="T57" fmla="*/ 19 h 46"/>
                <a:gd name="T58" fmla="*/ 15 w 30"/>
                <a:gd name="T59" fmla="*/ 16 h 46"/>
                <a:gd name="T60" fmla="*/ 16 w 30"/>
                <a:gd name="T61" fmla="*/ 15 h 46"/>
                <a:gd name="T62" fmla="*/ 18 w 30"/>
                <a:gd name="T63" fmla="*/ 16 h 46"/>
                <a:gd name="T64" fmla="*/ 20 w 30"/>
                <a:gd name="T65" fmla="*/ 17 h 46"/>
                <a:gd name="T66" fmla="*/ 25 w 30"/>
                <a:gd name="T67" fmla="*/ 13 h 46"/>
                <a:gd name="T68" fmla="*/ 29 w 30"/>
                <a:gd name="T69" fmla="*/ 18 h 46"/>
                <a:gd name="T70" fmla="*/ 28 w 30"/>
                <a:gd name="T71" fmla="*/ 2 h 46"/>
                <a:gd name="T72" fmla="*/ 18 w 30"/>
                <a:gd name="T73" fmla="*/ 0 h 46"/>
                <a:gd name="T74" fmla="*/ 0 w 30"/>
                <a:gd name="T75" fmla="*/ 28 h 46"/>
                <a:gd name="T76" fmla="*/ 2 w 30"/>
                <a:gd name="T77" fmla="*/ 40 h 46"/>
                <a:gd name="T78" fmla="*/ 2 w 30"/>
                <a:gd name="T79" fmla="*/ 40 h 46"/>
                <a:gd name="T80" fmla="*/ 3 w 30"/>
                <a:gd name="T81" fmla="*/ 39 h 46"/>
                <a:gd name="T82" fmla="*/ 6 w 30"/>
                <a:gd name="T83" fmla="*/ 44 h 46"/>
                <a:gd name="T84" fmla="*/ 11 w 30"/>
                <a:gd name="T85" fmla="*/ 41 h 46"/>
                <a:gd name="T86" fmla="*/ 6 w 30"/>
                <a:gd name="T87" fmla="*/ 45 h 46"/>
                <a:gd name="T88" fmla="*/ 4 w 30"/>
                <a:gd name="T89" fmla="*/ 40 h 46"/>
                <a:gd name="T90" fmla="*/ 4 w 30"/>
                <a:gd name="T91" fmla="*/ 38 h 46"/>
                <a:gd name="T92" fmla="*/ 2 w 30"/>
                <a:gd name="T93" fmla="*/ 40 h 46"/>
                <a:gd name="T94" fmla="*/ 2 w 30"/>
                <a:gd name="T95" fmla="*/ 38 h 46"/>
                <a:gd name="T96" fmla="*/ 3 w 30"/>
                <a:gd name="T97" fmla="*/ 17 h 46"/>
                <a:gd name="T98" fmla="*/ 4 w 30"/>
                <a:gd name="T99" fmla="*/ 38 h 46"/>
                <a:gd name="T100" fmla="*/ 4 w 30"/>
                <a:gd name="T101" fmla="*/ 38 h 46"/>
                <a:gd name="T102" fmla="*/ 6 w 30"/>
                <a:gd name="T103" fmla="*/ 44 h 46"/>
                <a:gd name="T104" fmla="*/ 7 w 30"/>
                <a:gd name="T105" fmla="*/ 44 h 46"/>
                <a:gd name="T106" fmla="*/ 11 w 30"/>
                <a:gd name="T107" fmla="*/ 41 h 46"/>
                <a:gd name="T108" fmla="*/ 14 w 30"/>
                <a:gd name="T109" fmla="*/ 38 h 46"/>
                <a:gd name="T110" fmla="*/ 15 w 30"/>
                <a:gd name="T111"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 h="46">
                  <a:moveTo>
                    <a:pt x="15" y="42"/>
                  </a:moveTo>
                  <a:cubicBezTo>
                    <a:pt x="15" y="42"/>
                    <a:pt x="15" y="42"/>
                    <a:pt x="15" y="42"/>
                  </a:cubicBezTo>
                  <a:cubicBezTo>
                    <a:pt x="15" y="42"/>
                    <a:pt x="15" y="42"/>
                    <a:pt x="15" y="42"/>
                  </a:cubicBezTo>
                  <a:cubicBezTo>
                    <a:pt x="15" y="42"/>
                    <a:pt x="15" y="42"/>
                    <a:pt x="15" y="42"/>
                  </a:cubicBezTo>
                  <a:cubicBezTo>
                    <a:pt x="15" y="42"/>
                    <a:pt x="15" y="42"/>
                    <a:pt x="15" y="42"/>
                  </a:cubicBezTo>
                  <a:cubicBezTo>
                    <a:pt x="16" y="41"/>
                    <a:pt x="16" y="41"/>
                    <a:pt x="16" y="41"/>
                  </a:cubicBezTo>
                  <a:cubicBezTo>
                    <a:pt x="18" y="39"/>
                    <a:pt x="20" y="36"/>
                    <a:pt x="22" y="34"/>
                  </a:cubicBezTo>
                  <a:cubicBezTo>
                    <a:pt x="24" y="32"/>
                    <a:pt x="25" y="29"/>
                    <a:pt x="25" y="27"/>
                  </a:cubicBezTo>
                  <a:cubicBezTo>
                    <a:pt x="22" y="30"/>
                    <a:pt x="20" y="33"/>
                    <a:pt x="17" y="36"/>
                  </a:cubicBezTo>
                  <a:cubicBezTo>
                    <a:pt x="16" y="37"/>
                    <a:pt x="16" y="38"/>
                    <a:pt x="15" y="38"/>
                  </a:cubicBezTo>
                  <a:cubicBezTo>
                    <a:pt x="15" y="37"/>
                    <a:pt x="15" y="37"/>
                    <a:pt x="15" y="37"/>
                  </a:cubicBezTo>
                  <a:cubicBezTo>
                    <a:pt x="15" y="36"/>
                    <a:pt x="15" y="36"/>
                    <a:pt x="14" y="36"/>
                  </a:cubicBezTo>
                  <a:cubicBezTo>
                    <a:pt x="14" y="36"/>
                    <a:pt x="14" y="36"/>
                    <a:pt x="14" y="36"/>
                  </a:cubicBezTo>
                  <a:cubicBezTo>
                    <a:pt x="13" y="37"/>
                    <a:pt x="13" y="37"/>
                    <a:pt x="13" y="37"/>
                  </a:cubicBezTo>
                  <a:cubicBezTo>
                    <a:pt x="12" y="38"/>
                    <a:pt x="11" y="39"/>
                    <a:pt x="10" y="40"/>
                  </a:cubicBezTo>
                  <a:cubicBezTo>
                    <a:pt x="9" y="41"/>
                    <a:pt x="8" y="42"/>
                    <a:pt x="7" y="43"/>
                  </a:cubicBezTo>
                  <a:cubicBezTo>
                    <a:pt x="7" y="43"/>
                    <a:pt x="7" y="43"/>
                    <a:pt x="7" y="43"/>
                  </a:cubicBezTo>
                  <a:cubicBezTo>
                    <a:pt x="7" y="43"/>
                    <a:pt x="7" y="43"/>
                    <a:pt x="7" y="43"/>
                  </a:cubicBezTo>
                  <a:cubicBezTo>
                    <a:pt x="7" y="43"/>
                    <a:pt x="7" y="43"/>
                    <a:pt x="7" y="43"/>
                  </a:cubicBezTo>
                  <a:cubicBezTo>
                    <a:pt x="7" y="42"/>
                    <a:pt x="7" y="42"/>
                    <a:pt x="7" y="42"/>
                  </a:cubicBezTo>
                  <a:cubicBezTo>
                    <a:pt x="6" y="41"/>
                    <a:pt x="6" y="41"/>
                    <a:pt x="6" y="41"/>
                  </a:cubicBezTo>
                  <a:cubicBezTo>
                    <a:pt x="6" y="40"/>
                    <a:pt x="6" y="40"/>
                    <a:pt x="5" y="39"/>
                  </a:cubicBezTo>
                  <a:cubicBezTo>
                    <a:pt x="5" y="38"/>
                    <a:pt x="5" y="37"/>
                    <a:pt x="5" y="36"/>
                  </a:cubicBezTo>
                  <a:cubicBezTo>
                    <a:pt x="5" y="36"/>
                    <a:pt x="5" y="36"/>
                    <a:pt x="5" y="36"/>
                  </a:cubicBezTo>
                  <a:cubicBezTo>
                    <a:pt x="5" y="36"/>
                    <a:pt x="4" y="36"/>
                    <a:pt x="4" y="36"/>
                  </a:cubicBezTo>
                  <a:cubicBezTo>
                    <a:pt x="4" y="37"/>
                    <a:pt x="4" y="37"/>
                    <a:pt x="4" y="37"/>
                  </a:cubicBezTo>
                  <a:cubicBezTo>
                    <a:pt x="4" y="37"/>
                    <a:pt x="4" y="37"/>
                    <a:pt x="4" y="37"/>
                  </a:cubicBezTo>
                  <a:cubicBezTo>
                    <a:pt x="4" y="37"/>
                    <a:pt x="4" y="37"/>
                    <a:pt x="4" y="37"/>
                  </a:cubicBezTo>
                  <a:cubicBezTo>
                    <a:pt x="4" y="36"/>
                    <a:pt x="3" y="36"/>
                    <a:pt x="3" y="36"/>
                  </a:cubicBezTo>
                  <a:cubicBezTo>
                    <a:pt x="3" y="34"/>
                    <a:pt x="3" y="32"/>
                    <a:pt x="3" y="31"/>
                  </a:cubicBezTo>
                  <a:cubicBezTo>
                    <a:pt x="3" y="32"/>
                    <a:pt x="3" y="33"/>
                    <a:pt x="3" y="35"/>
                  </a:cubicBezTo>
                  <a:cubicBezTo>
                    <a:pt x="4" y="36"/>
                    <a:pt x="4" y="36"/>
                    <a:pt x="4" y="36"/>
                  </a:cubicBezTo>
                  <a:cubicBezTo>
                    <a:pt x="4" y="36"/>
                    <a:pt x="4" y="36"/>
                    <a:pt x="4" y="36"/>
                  </a:cubicBezTo>
                  <a:cubicBezTo>
                    <a:pt x="4" y="36"/>
                    <a:pt x="4" y="36"/>
                    <a:pt x="4" y="36"/>
                  </a:cubicBezTo>
                  <a:cubicBezTo>
                    <a:pt x="4" y="36"/>
                    <a:pt x="4" y="37"/>
                    <a:pt x="4" y="37"/>
                  </a:cubicBezTo>
                  <a:cubicBezTo>
                    <a:pt x="4" y="36"/>
                    <a:pt x="4" y="36"/>
                    <a:pt x="4" y="36"/>
                  </a:cubicBezTo>
                  <a:cubicBezTo>
                    <a:pt x="5" y="36"/>
                    <a:pt x="5" y="36"/>
                    <a:pt x="5" y="36"/>
                  </a:cubicBezTo>
                  <a:cubicBezTo>
                    <a:pt x="5" y="36"/>
                    <a:pt x="5" y="36"/>
                    <a:pt x="5" y="36"/>
                  </a:cubicBezTo>
                  <a:cubicBezTo>
                    <a:pt x="5" y="36"/>
                    <a:pt x="5" y="36"/>
                    <a:pt x="5" y="36"/>
                  </a:cubicBezTo>
                  <a:cubicBezTo>
                    <a:pt x="5" y="36"/>
                    <a:pt x="5" y="36"/>
                    <a:pt x="5" y="36"/>
                  </a:cubicBezTo>
                  <a:cubicBezTo>
                    <a:pt x="5" y="36"/>
                    <a:pt x="5" y="36"/>
                    <a:pt x="5" y="36"/>
                  </a:cubicBezTo>
                  <a:cubicBezTo>
                    <a:pt x="5" y="37"/>
                    <a:pt x="5" y="37"/>
                    <a:pt x="5" y="37"/>
                  </a:cubicBezTo>
                  <a:cubicBezTo>
                    <a:pt x="6" y="39"/>
                    <a:pt x="6" y="40"/>
                    <a:pt x="7" y="41"/>
                  </a:cubicBezTo>
                  <a:cubicBezTo>
                    <a:pt x="7" y="42"/>
                    <a:pt x="7" y="42"/>
                    <a:pt x="7" y="42"/>
                  </a:cubicBezTo>
                  <a:cubicBezTo>
                    <a:pt x="7" y="43"/>
                    <a:pt x="7" y="43"/>
                    <a:pt x="7" y="43"/>
                  </a:cubicBezTo>
                  <a:cubicBezTo>
                    <a:pt x="7" y="43"/>
                    <a:pt x="7" y="42"/>
                    <a:pt x="8" y="42"/>
                  </a:cubicBezTo>
                  <a:cubicBezTo>
                    <a:pt x="8" y="42"/>
                    <a:pt x="8" y="42"/>
                    <a:pt x="9" y="41"/>
                  </a:cubicBezTo>
                  <a:cubicBezTo>
                    <a:pt x="12" y="38"/>
                    <a:pt x="12" y="38"/>
                    <a:pt x="12" y="38"/>
                  </a:cubicBezTo>
                  <a:cubicBezTo>
                    <a:pt x="14" y="36"/>
                    <a:pt x="14" y="36"/>
                    <a:pt x="14" y="36"/>
                  </a:cubicBezTo>
                  <a:cubicBezTo>
                    <a:pt x="14" y="36"/>
                    <a:pt x="14" y="36"/>
                    <a:pt x="14" y="36"/>
                  </a:cubicBezTo>
                  <a:cubicBezTo>
                    <a:pt x="14" y="36"/>
                    <a:pt x="14" y="36"/>
                    <a:pt x="14" y="36"/>
                  </a:cubicBezTo>
                  <a:cubicBezTo>
                    <a:pt x="15" y="36"/>
                    <a:pt x="15" y="36"/>
                    <a:pt x="15" y="36"/>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6" y="37"/>
                    <a:pt x="16" y="37"/>
                    <a:pt x="16" y="37"/>
                  </a:cubicBezTo>
                  <a:cubicBezTo>
                    <a:pt x="16" y="37"/>
                    <a:pt x="16" y="37"/>
                    <a:pt x="16" y="37"/>
                  </a:cubicBezTo>
                  <a:cubicBezTo>
                    <a:pt x="19" y="33"/>
                    <a:pt x="22" y="30"/>
                    <a:pt x="25" y="26"/>
                  </a:cubicBezTo>
                  <a:cubicBezTo>
                    <a:pt x="26" y="25"/>
                    <a:pt x="26" y="25"/>
                    <a:pt x="26" y="25"/>
                  </a:cubicBezTo>
                  <a:cubicBezTo>
                    <a:pt x="26" y="24"/>
                    <a:pt x="26" y="23"/>
                    <a:pt x="26" y="22"/>
                  </a:cubicBezTo>
                  <a:cubicBezTo>
                    <a:pt x="26" y="21"/>
                    <a:pt x="25" y="20"/>
                    <a:pt x="24" y="20"/>
                  </a:cubicBezTo>
                  <a:cubicBezTo>
                    <a:pt x="23" y="19"/>
                    <a:pt x="22" y="19"/>
                    <a:pt x="21" y="20"/>
                  </a:cubicBezTo>
                  <a:cubicBezTo>
                    <a:pt x="21" y="20"/>
                    <a:pt x="20" y="22"/>
                    <a:pt x="20" y="22"/>
                  </a:cubicBezTo>
                  <a:cubicBezTo>
                    <a:pt x="20" y="21"/>
                    <a:pt x="19" y="20"/>
                    <a:pt x="19" y="20"/>
                  </a:cubicBezTo>
                  <a:cubicBezTo>
                    <a:pt x="17" y="22"/>
                    <a:pt x="16" y="24"/>
                    <a:pt x="14" y="25"/>
                  </a:cubicBezTo>
                  <a:cubicBezTo>
                    <a:pt x="14" y="25"/>
                    <a:pt x="13" y="26"/>
                    <a:pt x="13" y="26"/>
                  </a:cubicBezTo>
                  <a:cubicBezTo>
                    <a:pt x="13" y="27"/>
                    <a:pt x="13" y="27"/>
                    <a:pt x="12" y="27"/>
                  </a:cubicBezTo>
                  <a:cubicBezTo>
                    <a:pt x="12" y="27"/>
                    <a:pt x="12" y="27"/>
                    <a:pt x="12" y="27"/>
                  </a:cubicBezTo>
                  <a:cubicBezTo>
                    <a:pt x="12" y="27"/>
                    <a:pt x="12" y="27"/>
                    <a:pt x="12" y="27"/>
                  </a:cubicBezTo>
                  <a:cubicBezTo>
                    <a:pt x="12" y="27"/>
                    <a:pt x="12" y="27"/>
                    <a:pt x="12" y="27"/>
                  </a:cubicBezTo>
                  <a:cubicBezTo>
                    <a:pt x="12" y="25"/>
                    <a:pt x="12" y="23"/>
                    <a:pt x="12" y="21"/>
                  </a:cubicBezTo>
                  <a:cubicBezTo>
                    <a:pt x="12" y="23"/>
                    <a:pt x="12" y="24"/>
                    <a:pt x="12" y="26"/>
                  </a:cubicBezTo>
                  <a:cubicBezTo>
                    <a:pt x="12" y="27"/>
                    <a:pt x="12" y="27"/>
                    <a:pt x="12" y="27"/>
                  </a:cubicBezTo>
                  <a:cubicBezTo>
                    <a:pt x="12" y="27"/>
                    <a:pt x="12" y="27"/>
                    <a:pt x="12" y="27"/>
                  </a:cubicBezTo>
                  <a:cubicBezTo>
                    <a:pt x="12" y="26"/>
                    <a:pt x="12" y="26"/>
                    <a:pt x="12" y="26"/>
                  </a:cubicBezTo>
                  <a:cubicBezTo>
                    <a:pt x="13" y="26"/>
                    <a:pt x="13" y="26"/>
                    <a:pt x="13" y="26"/>
                  </a:cubicBezTo>
                  <a:cubicBezTo>
                    <a:pt x="13" y="26"/>
                    <a:pt x="14" y="25"/>
                    <a:pt x="14" y="25"/>
                  </a:cubicBezTo>
                  <a:cubicBezTo>
                    <a:pt x="16" y="23"/>
                    <a:pt x="17" y="21"/>
                    <a:pt x="19" y="19"/>
                  </a:cubicBezTo>
                  <a:cubicBezTo>
                    <a:pt x="18" y="19"/>
                    <a:pt x="18" y="18"/>
                    <a:pt x="17" y="18"/>
                  </a:cubicBezTo>
                  <a:cubicBezTo>
                    <a:pt x="17" y="18"/>
                    <a:pt x="17" y="18"/>
                    <a:pt x="16" y="19"/>
                  </a:cubicBezTo>
                  <a:cubicBezTo>
                    <a:pt x="16" y="19"/>
                    <a:pt x="16" y="20"/>
                    <a:pt x="15" y="20"/>
                  </a:cubicBezTo>
                  <a:cubicBezTo>
                    <a:pt x="15" y="20"/>
                    <a:pt x="15" y="20"/>
                    <a:pt x="15" y="20"/>
                  </a:cubicBezTo>
                  <a:cubicBezTo>
                    <a:pt x="15" y="20"/>
                    <a:pt x="15" y="20"/>
                    <a:pt x="14" y="19"/>
                  </a:cubicBezTo>
                  <a:cubicBezTo>
                    <a:pt x="14" y="19"/>
                    <a:pt x="14" y="19"/>
                    <a:pt x="14" y="19"/>
                  </a:cubicBezTo>
                  <a:cubicBezTo>
                    <a:pt x="14" y="19"/>
                    <a:pt x="14" y="19"/>
                    <a:pt x="14" y="19"/>
                  </a:cubicBezTo>
                  <a:cubicBezTo>
                    <a:pt x="14" y="19"/>
                    <a:pt x="14" y="19"/>
                    <a:pt x="14" y="19"/>
                  </a:cubicBezTo>
                  <a:cubicBezTo>
                    <a:pt x="14" y="19"/>
                    <a:pt x="14" y="19"/>
                    <a:pt x="14" y="19"/>
                  </a:cubicBezTo>
                  <a:cubicBezTo>
                    <a:pt x="14" y="18"/>
                    <a:pt x="14" y="17"/>
                    <a:pt x="15" y="16"/>
                  </a:cubicBezTo>
                  <a:cubicBezTo>
                    <a:pt x="15" y="16"/>
                    <a:pt x="15" y="16"/>
                    <a:pt x="15" y="16"/>
                  </a:cubicBezTo>
                  <a:cubicBezTo>
                    <a:pt x="15" y="16"/>
                    <a:pt x="15" y="15"/>
                    <a:pt x="15" y="15"/>
                  </a:cubicBezTo>
                  <a:cubicBezTo>
                    <a:pt x="15" y="15"/>
                    <a:pt x="16" y="15"/>
                    <a:pt x="16" y="15"/>
                  </a:cubicBezTo>
                  <a:cubicBezTo>
                    <a:pt x="16" y="15"/>
                    <a:pt x="16" y="15"/>
                    <a:pt x="16" y="15"/>
                  </a:cubicBezTo>
                  <a:cubicBezTo>
                    <a:pt x="16" y="15"/>
                    <a:pt x="16" y="15"/>
                    <a:pt x="17" y="16"/>
                  </a:cubicBezTo>
                  <a:cubicBezTo>
                    <a:pt x="17" y="16"/>
                    <a:pt x="17" y="16"/>
                    <a:pt x="18" y="16"/>
                  </a:cubicBezTo>
                  <a:cubicBezTo>
                    <a:pt x="18" y="17"/>
                    <a:pt x="18" y="17"/>
                    <a:pt x="18" y="17"/>
                  </a:cubicBezTo>
                  <a:cubicBezTo>
                    <a:pt x="18" y="17"/>
                    <a:pt x="19" y="17"/>
                    <a:pt x="19" y="17"/>
                  </a:cubicBezTo>
                  <a:cubicBezTo>
                    <a:pt x="19" y="17"/>
                    <a:pt x="19" y="17"/>
                    <a:pt x="20" y="17"/>
                  </a:cubicBezTo>
                  <a:cubicBezTo>
                    <a:pt x="20" y="18"/>
                    <a:pt x="21" y="17"/>
                    <a:pt x="22" y="17"/>
                  </a:cubicBezTo>
                  <a:cubicBezTo>
                    <a:pt x="23" y="16"/>
                    <a:pt x="24" y="15"/>
                    <a:pt x="24" y="14"/>
                  </a:cubicBezTo>
                  <a:cubicBezTo>
                    <a:pt x="25" y="13"/>
                    <a:pt x="25" y="13"/>
                    <a:pt x="25" y="13"/>
                  </a:cubicBezTo>
                  <a:cubicBezTo>
                    <a:pt x="25" y="15"/>
                    <a:pt x="25" y="16"/>
                    <a:pt x="25" y="17"/>
                  </a:cubicBezTo>
                  <a:cubicBezTo>
                    <a:pt x="25" y="17"/>
                    <a:pt x="26" y="18"/>
                    <a:pt x="26" y="18"/>
                  </a:cubicBezTo>
                  <a:cubicBezTo>
                    <a:pt x="27" y="18"/>
                    <a:pt x="28" y="18"/>
                    <a:pt x="29" y="18"/>
                  </a:cubicBezTo>
                  <a:cubicBezTo>
                    <a:pt x="29" y="16"/>
                    <a:pt x="30" y="14"/>
                    <a:pt x="30" y="11"/>
                  </a:cubicBezTo>
                  <a:cubicBezTo>
                    <a:pt x="30" y="9"/>
                    <a:pt x="30" y="6"/>
                    <a:pt x="29" y="4"/>
                  </a:cubicBezTo>
                  <a:cubicBezTo>
                    <a:pt x="29" y="4"/>
                    <a:pt x="29" y="3"/>
                    <a:pt x="28" y="2"/>
                  </a:cubicBezTo>
                  <a:cubicBezTo>
                    <a:pt x="28" y="2"/>
                    <a:pt x="27" y="1"/>
                    <a:pt x="27" y="1"/>
                  </a:cubicBezTo>
                  <a:cubicBezTo>
                    <a:pt x="26" y="0"/>
                    <a:pt x="24" y="0"/>
                    <a:pt x="23" y="0"/>
                  </a:cubicBezTo>
                  <a:cubicBezTo>
                    <a:pt x="21" y="0"/>
                    <a:pt x="20" y="0"/>
                    <a:pt x="18" y="0"/>
                  </a:cubicBezTo>
                  <a:cubicBezTo>
                    <a:pt x="15" y="1"/>
                    <a:pt x="11" y="3"/>
                    <a:pt x="8" y="7"/>
                  </a:cubicBezTo>
                  <a:cubicBezTo>
                    <a:pt x="4" y="10"/>
                    <a:pt x="2" y="15"/>
                    <a:pt x="1" y="18"/>
                  </a:cubicBezTo>
                  <a:cubicBezTo>
                    <a:pt x="0" y="22"/>
                    <a:pt x="0" y="25"/>
                    <a:pt x="0" y="28"/>
                  </a:cubicBezTo>
                  <a:cubicBezTo>
                    <a:pt x="0" y="31"/>
                    <a:pt x="0" y="33"/>
                    <a:pt x="0" y="36"/>
                  </a:cubicBezTo>
                  <a:cubicBezTo>
                    <a:pt x="1" y="37"/>
                    <a:pt x="1" y="38"/>
                    <a:pt x="1" y="39"/>
                  </a:cubicBezTo>
                  <a:cubicBezTo>
                    <a:pt x="2" y="40"/>
                    <a:pt x="2" y="40"/>
                    <a:pt x="2" y="40"/>
                  </a:cubicBezTo>
                  <a:cubicBezTo>
                    <a:pt x="2" y="40"/>
                    <a:pt x="2" y="40"/>
                    <a:pt x="2" y="40"/>
                  </a:cubicBezTo>
                  <a:cubicBezTo>
                    <a:pt x="2" y="40"/>
                    <a:pt x="2" y="40"/>
                    <a:pt x="2" y="40"/>
                  </a:cubicBezTo>
                  <a:cubicBezTo>
                    <a:pt x="2" y="40"/>
                    <a:pt x="2" y="40"/>
                    <a:pt x="2" y="40"/>
                  </a:cubicBezTo>
                  <a:cubicBezTo>
                    <a:pt x="2" y="40"/>
                    <a:pt x="2" y="40"/>
                    <a:pt x="2" y="40"/>
                  </a:cubicBezTo>
                  <a:cubicBezTo>
                    <a:pt x="3" y="39"/>
                    <a:pt x="3" y="39"/>
                    <a:pt x="3" y="39"/>
                  </a:cubicBezTo>
                  <a:cubicBezTo>
                    <a:pt x="3" y="39"/>
                    <a:pt x="3" y="39"/>
                    <a:pt x="3" y="39"/>
                  </a:cubicBezTo>
                  <a:cubicBezTo>
                    <a:pt x="4" y="40"/>
                    <a:pt x="4" y="40"/>
                    <a:pt x="4" y="40"/>
                  </a:cubicBezTo>
                  <a:cubicBezTo>
                    <a:pt x="4" y="41"/>
                    <a:pt x="5" y="42"/>
                    <a:pt x="5" y="43"/>
                  </a:cubicBezTo>
                  <a:cubicBezTo>
                    <a:pt x="5" y="43"/>
                    <a:pt x="5" y="44"/>
                    <a:pt x="6" y="44"/>
                  </a:cubicBezTo>
                  <a:cubicBezTo>
                    <a:pt x="6" y="45"/>
                    <a:pt x="6" y="45"/>
                    <a:pt x="6" y="45"/>
                  </a:cubicBezTo>
                  <a:cubicBezTo>
                    <a:pt x="6" y="45"/>
                    <a:pt x="6" y="46"/>
                    <a:pt x="7" y="45"/>
                  </a:cubicBezTo>
                  <a:cubicBezTo>
                    <a:pt x="8" y="44"/>
                    <a:pt x="9" y="42"/>
                    <a:pt x="11" y="41"/>
                  </a:cubicBezTo>
                  <a:cubicBezTo>
                    <a:pt x="10" y="42"/>
                    <a:pt x="9" y="43"/>
                    <a:pt x="8" y="44"/>
                  </a:cubicBezTo>
                  <a:cubicBezTo>
                    <a:pt x="7" y="45"/>
                    <a:pt x="7" y="45"/>
                    <a:pt x="7" y="45"/>
                  </a:cubicBezTo>
                  <a:cubicBezTo>
                    <a:pt x="6" y="45"/>
                    <a:pt x="6" y="45"/>
                    <a:pt x="6" y="45"/>
                  </a:cubicBezTo>
                  <a:cubicBezTo>
                    <a:pt x="6" y="45"/>
                    <a:pt x="6" y="45"/>
                    <a:pt x="6" y="45"/>
                  </a:cubicBezTo>
                  <a:cubicBezTo>
                    <a:pt x="6" y="44"/>
                    <a:pt x="6" y="44"/>
                    <a:pt x="6" y="44"/>
                  </a:cubicBezTo>
                  <a:cubicBezTo>
                    <a:pt x="5" y="43"/>
                    <a:pt x="5" y="41"/>
                    <a:pt x="4" y="40"/>
                  </a:cubicBezTo>
                  <a:cubicBezTo>
                    <a:pt x="4" y="39"/>
                    <a:pt x="4" y="39"/>
                    <a:pt x="4" y="39"/>
                  </a:cubicBezTo>
                  <a:cubicBezTo>
                    <a:pt x="4" y="38"/>
                    <a:pt x="4" y="38"/>
                    <a:pt x="4" y="38"/>
                  </a:cubicBezTo>
                  <a:cubicBezTo>
                    <a:pt x="4" y="38"/>
                    <a:pt x="4" y="38"/>
                    <a:pt x="4" y="38"/>
                  </a:cubicBezTo>
                  <a:cubicBezTo>
                    <a:pt x="3" y="39"/>
                    <a:pt x="3" y="39"/>
                    <a:pt x="3" y="39"/>
                  </a:cubicBezTo>
                  <a:cubicBezTo>
                    <a:pt x="2" y="39"/>
                    <a:pt x="2" y="39"/>
                    <a:pt x="2" y="39"/>
                  </a:cubicBezTo>
                  <a:cubicBezTo>
                    <a:pt x="2" y="40"/>
                    <a:pt x="2" y="40"/>
                    <a:pt x="2" y="40"/>
                  </a:cubicBezTo>
                  <a:cubicBezTo>
                    <a:pt x="2" y="40"/>
                    <a:pt x="2" y="40"/>
                    <a:pt x="2" y="40"/>
                  </a:cubicBezTo>
                  <a:cubicBezTo>
                    <a:pt x="2" y="39"/>
                    <a:pt x="2" y="39"/>
                    <a:pt x="2" y="39"/>
                  </a:cubicBezTo>
                  <a:cubicBezTo>
                    <a:pt x="2" y="38"/>
                    <a:pt x="2" y="38"/>
                    <a:pt x="2" y="38"/>
                  </a:cubicBezTo>
                  <a:cubicBezTo>
                    <a:pt x="1" y="35"/>
                    <a:pt x="0" y="33"/>
                    <a:pt x="0" y="29"/>
                  </a:cubicBezTo>
                  <a:cubicBezTo>
                    <a:pt x="0" y="26"/>
                    <a:pt x="0" y="22"/>
                    <a:pt x="2" y="17"/>
                  </a:cubicBezTo>
                  <a:cubicBezTo>
                    <a:pt x="2" y="17"/>
                    <a:pt x="2" y="18"/>
                    <a:pt x="3" y="17"/>
                  </a:cubicBezTo>
                  <a:cubicBezTo>
                    <a:pt x="2" y="22"/>
                    <a:pt x="1" y="25"/>
                    <a:pt x="1" y="28"/>
                  </a:cubicBezTo>
                  <a:cubicBezTo>
                    <a:pt x="1" y="32"/>
                    <a:pt x="2" y="35"/>
                    <a:pt x="2" y="37"/>
                  </a:cubicBezTo>
                  <a:cubicBezTo>
                    <a:pt x="2" y="38"/>
                    <a:pt x="2" y="40"/>
                    <a:pt x="4" y="38"/>
                  </a:cubicBezTo>
                  <a:cubicBezTo>
                    <a:pt x="4" y="38"/>
                    <a:pt x="4" y="38"/>
                    <a:pt x="4" y="38"/>
                  </a:cubicBezTo>
                  <a:cubicBezTo>
                    <a:pt x="4" y="38"/>
                    <a:pt x="4" y="38"/>
                    <a:pt x="4" y="38"/>
                  </a:cubicBezTo>
                  <a:cubicBezTo>
                    <a:pt x="4" y="38"/>
                    <a:pt x="4" y="38"/>
                    <a:pt x="4" y="38"/>
                  </a:cubicBezTo>
                  <a:cubicBezTo>
                    <a:pt x="4" y="39"/>
                    <a:pt x="4" y="39"/>
                    <a:pt x="4" y="39"/>
                  </a:cubicBezTo>
                  <a:cubicBezTo>
                    <a:pt x="4" y="40"/>
                    <a:pt x="4" y="40"/>
                    <a:pt x="4" y="40"/>
                  </a:cubicBezTo>
                  <a:cubicBezTo>
                    <a:pt x="5" y="41"/>
                    <a:pt x="5" y="42"/>
                    <a:pt x="6" y="44"/>
                  </a:cubicBezTo>
                  <a:cubicBezTo>
                    <a:pt x="7" y="44"/>
                    <a:pt x="7" y="44"/>
                    <a:pt x="7" y="44"/>
                  </a:cubicBezTo>
                  <a:cubicBezTo>
                    <a:pt x="7" y="45"/>
                    <a:pt x="7" y="44"/>
                    <a:pt x="7" y="44"/>
                  </a:cubicBezTo>
                  <a:cubicBezTo>
                    <a:pt x="7" y="44"/>
                    <a:pt x="7" y="44"/>
                    <a:pt x="7" y="44"/>
                  </a:cubicBezTo>
                  <a:cubicBezTo>
                    <a:pt x="9" y="43"/>
                    <a:pt x="9" y="43"/>
                    <a:pt x="9" y="43"/>
                  </a:cubicBezTo>
                  <a:cubicBezTo>
                    <a:pt x="10" y="42"/>
                    <a:pt x="11" y="41"/>
                    <a:pt x="12" y="40"/>
                  </a:cubicBezTo>
                  <a:cubicBezTo>
                    <a:pt x="11" y="41"/>
                    <a:pt x="11" y="41"/>
                    <a:pt x="11" y="41"/>
                  </a:cubicBezTo>
                  <a:cubicBezTo>
                    <a:pt x="14" y="39"/>
                    <a:pt x="14" y="39"/>
                    <a:pt x="14" y="39"/>
                  </a:cubicBezTo>
                  <a:cubicBezTo>
                    <a:pt x="14" y="38"/>
                    <a:pt x="14" y="38"/>
                    <a:pt x="14" y="38"/>
                  </a:cubicBezTo>
                  <a:cubicBezTo>
                    <a:pt x="14" y="38"/>
                    <a:pt x="14" y="38"/>
                    <a:pt x="14" y="38"/>
                  </a:cubicBezTo>
                  <a:cubicBezTo>
                    <a:pt x="14" y="38"/>
                    <a:pt x="14" y="38"/>
                    <a:pt x="14" y="38"/>
                  </a:cubicBezTo>
                  <a:cubicBezTo>
                    <a:pt x="14" y="39"/>
                    <a:pt x="14" y="39"/>
                    <a:pt x="14" y="39"/>
                  </a:cubicBezTo>
                  <a:cubicBezTo>
                    <a:pt x="15" y="40"/>
                    <a:pt x="15" y="40"/>
                    <a:pt x="15" y="40"/>
                  </a:cubicBezTo>
                  <a:cubicBezTo>
                    <a:pt x="15" y="42"/>
                    <a:pt x="15" y="42"/>
                    <a:pt x="15" y="4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25" name="Freeform 39">
              <a:extLst>
                <a:ext uri="{FF2B5EF4-FFF2-40B4-BE49-F238E27FC236}">
                  <a16:creationId xmlns:a16="http://schemas.microsoft.com/office/drawing/2014/main" id="{FC583D08-FF06-4B43-8284-6A5B261E765B}"/>
                </a:ext>
              </a:extLst>
            </p:cNvPr>
            <p:cNvSpPr>
              <a:spLocks noEditPoints="1"/>
            </p:cNvSpPr>
            <p:nvPr/>
          </p:nvSpPr>
          <p:spPr bwMode="auto">
            <a:xfrm>
              <a:off x="5534026" y="2908301"/>
              <a:ext cx="160338" cy="146050"/>
            </a:xfrm>
            <a:custGeom>
              <a:avLst/>
              <a:gdLst>
                <a:gd name="T0" fmla="*/ 42 w 43"/>
                <a:gd name="T1" fmla="*/ 30 h 39"/>
                <a:gd name="T2" fmla="*/ 38 w 43"/>
                <a:gd name="T3" fmla="*/ 23 h 39"/>
                <a:gd name="T4" fmla="*/ 43 w 43"/>
                <a:gd name="T5" fmla="*/ 33 h 39"/>
                <a:gd name="T6" fmla="*/ 42 w 43"/>
                <a:gd name="T7" fmla="*/ 36 h 39"/>
                <a:gd name="T8" fmla="*/ 40 w 43"/>
                <a:gd name="T9" fmla="*/ 37 h 39"/>
                <a:gd name="T10" fmla="*/ 23 w 43"/>
                <a:gd name="T11" fmla="*/ 35 h 39"/>
                <a:gd name="T12" fmla="*/ 39 w 43"/>
                <a:gd name="T13" fmla="*/ 36 h 39"/>
                <a:gd name="T14" fmla="*/ 40 w 43"/>
                <a:gd name="T15" fmla="*/ 36 h 39"/>
                <a:gd name="T16" fmla="*/ 41 w 43"/>
                <a:gd name="T17" fmla="*/ 35 h 39"/>
                <a:gd name="T18" fmla="*/ 42 w 43"/>
                <a:gd name="T19" fmla="*/ 34 h 39"/>
                <a:gd name="T20" fmla="*/ 41 w 43"/>
                <a:gd name="T21" fmla="*/ 32 h 39"/>
                <a:gd name="T22" fmla="*/ 39 w 43"/>
                <a:gd name="T23" fmla="*/ 27 h 39"/>
                <a:gd name="T24" fmla="*/ 34 w 43"/>
                <a:gd name="T25" fmla="*/ 14 h 39"/>
                <a:gd name="T26" fmla="*/ 27 w 43"/>
                <a:gd name="T27" fmla="*/ 7 h 39"/>
                <a:gd name="T28" fmla="*/ 36 w 43"/>
                <a:gd name="T29" fmla="*/ 23 h 39"/>
                <a:gd name="T30" fmla="*/ 38 w 43"/>
                <a:gd name="T31" fmla="*/ 29 h 39"/>
                <a:gd name="T32" fmla="*/ 39 w 43"/>
                <a:gd name="T33" fmla="*/ 32 h 39"/>
                <a:gd name="T34" fmla="*/ 39 w 43"/>
                <a:gd name="T35" fmla="*/ 33 h 39"/>
                <a:gd name="T36" fmla="*/ 38 w 43"/>
                <a:gd name="T37" fmla="*/ 35 h 39"/>
                <a:gd name="T38" fmla="*/ 39 w 43"/>
                <a:gd name="T39" fmla="*/ 33 h 39"/>
                <a:gd name="T40" fmla="*/ 39 w 43"/>
                <a:gd name="T41" fmla="*/ 32 h 39"/>
                <a:gd name="T42" fmla="*/ 38 w 43"/>
                <a:gd name="T43" fmla="*/ 28 h 39"/>
                <a:gd name="T44" fmla="*/ 31 w 43"/>
                <a:gd name="T45" fmla="*/ 14 h 39"/>
                <a:gd name="T46" fmla="*/ 17 w 43"/>
                <a:gd name="T47" fmla="*/ 2 h 39"/>
                <a:gd name="T48" fmla="*/ 18 w 43"/>
                <a:gd name="T49" fmla="*/ 8 h 39"/>
                <a:gd name="T50" fmla="*/ 23 w 43"/>
                <a:gd name="T51" fmla="*/ 19 h 39"/>
                <a:gd name="T52" fmla="*/ 22 w 43"/>
                <a:gd name="T53" fmla="*/ 21 h 39"/>
                <a:gd name="T54" fmla="*/ 22 w 43"/>
                <a:gd name="T55" fmla="*/ 21 h 39"/>
                <a:gd name="T56" fmla="*/ 22 w 43"/>
                <a:gd name="T57" fmla="*/ 20 h 39"/>
                <a:gd name="T58" fmla="*/ 17 w 43"/>
                <a:gd name="T59" fmla="*/ 10 h 39"/>
                <a:gd name="T60" fmla="*/ 17 w 43"/>
                <a:gd name="T61" fmla="*/ 14 h 39"/>
                <a:gd name="T62" fmla="*/ 16 w 43"/>
                <a:gd name="T63" fmla="*/ 16 h 39"/>
                <a:gd name="T64" fmla="*/ 14 w 43"/>
                <a:gd name="T65" fmla="*/ 14 h 39"/>
                <a:gd name="T66" fmla="*/ 13 w 43"/>
                <a:gd name="T67" fmla="*/ 13 h 39"/>
                <a:gd name="T68" fmla="*/ 13 w 43"/>
                <a:gd name="T69" fmla="*/ 13 h 39"/>
                <a:gd name="T70" fmla="*/ 13 w 43"/>
                <a:gd name="T71" fmla="*/ 13 h 39"/>
                <a:gd name="T72" fmla="*/ 13 w 43"/>
                <a:gd name="T73" fmla="*/ 13 h 39"/>
                <a:gd name="T74" fmla="*/ 15 w 43"/>
                <a:gd name="T75" fmla="*/ 9 h 39"/>
                <a:gd name="T76" fmla="*/ 9 w 43"/>
                <a:gd name="T77" fmla="*/ 6 h 39"/>
                <a:gd name="T78" fmla="*/ 12 w 43"/>
                <a:gd name="T79" fmla="*/ 0 h 39"/>
                <a:gd name="T80" fmla="*/ 1 w 43"/>
                <a:gd name="T81" fmla="*/ 9 h 39"/>
                <a:gd name="T82" fmla="*/ 7 w 43"/>
                <a:gd name="T83" fmla="*/ 27 h 39"/>
                <a:gd name="T84" fmla="*/ 35 w 43"/>
                <a:gd name="T85" fmla="*/ 39 h 39"/>
                <a:gd name="T86" fmla="*/ 40 w 43"/>
                <a:gd name="T87" fmla="*/ 37 h 39"/>
                <a:gd name="T88" fmla="*/ 43 w 43"/>
                <a:gd name="T89" fmla="*/ 36 h 39"/>
                <a:gd name="T90" fmla="*/ 43 w 43"/>
                <a:gd name="T91" fmla="*/ 34 h 39"/>
                <a:gd name="T92" fmla="*/ 12 w 43"/>
                <a:gd name="T93"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9">
                  <a:moveTo>
                    <a:pt x="43" y="33"/>
                  </a:moveTo>
                  <a:cubicBezTo>
                    <a:pt x="42" y="31"/>
                    <a:pt x="42" y="31"/>
                    <a:pt x="42" y="31"/>
                  </a:cubicBezTo>
                  <a:cubicBezTo>
                    <a:pt x="42" y="31"/>
                    <a:pt x="42" y="31"/>
                    <a:pt x="42" y="30"/>
                  </a:cubicBezTo>
                  <a:cubicBezTo>
                    <a:pt x="41" y="29"/>
                    <a:pt x="41" y="29"/>
                    <a:pt x="41" y="29"/>
                  </a:cubicBezTo>
                  <a:cubicBezTo>
                    <a:pt x="40" y="27"/>
                    <a:pt x="40" y="27"/>
                    <a:pt x="40" y="27"/>
                  </a:cubicBezTo>
                  <a:cubicBezTo>
                    <a:pt x="38" y="23"/>
                    <a:pt x="38" y="23"/>
                    <a:pt x="38" y="23"/>
                  </a:cubicBezTo>
                  <a:cubicBezTo>
                    <a:pt x="39" y="24"/>
                    <a:pt x="40" y="26"/>
                    <a:pt x="41" y="28"/>
                  </a:cubicBezTo>
                  <a:cubicBezTo>
                    <a:pt x="42" y="31"/>
                    <a:pt x="42" y="31"/>
                    <a:pt x="42" y="31"/>
                  </a:cubicBezTo>
                  <a:cubicBezTo>
                    <a:pt x="43" y="33"/>
                    <a:pt x="43" y="33"/>
                    <a:pt x="43" y="33"/>
                  </a:cubicBezTo>
                  <a:cubicBezTo>
                    <a:pt x="43" y="33"/>
                    <a:pt x="43" y="34"/>
                    <a:pt x="43" y="34"/>
                  </a:cubicBezTo>
                  <a:cubicBezTo>
                    <a:pt x="43" y="35"/>
                    <a:pt x="43" y="35"/>
                    <a:pt x="43" y="35"/>
                  </a:cubicBezTo>
                  <a:cubicBezTo>
                    <a:pt x="42" y="36"/>
                    <a:pt x="42" y="36"/>
                    <a:pt x="42" y="36"/>
                  </a:cubicBezTo>
                  <a:cubicBezTo>
                    <a:pt x="41" y="36"/>
                    <a:pt x="41" y="36"/>
                    <a:pt x="41" y="36"/>
                  </a:cubicBezTo>
                  <a:cubicBezTo>
                    <a:pt x="40" y="36"/>
                    <a:pt x="40" y="36"/>
                    <a:pt x="40" y="36"/>
                  </a:cubicBezTo>
                  <a:cubicBezTo>
                    <a:pt x="40" y="37"/>
                    <a:pt x="40" y="37"/>
                    <a:pt x="40" y="37"/>
                  </a:cubicBezTo>
                  <a:cubicBezTo>
                    <a:pt x="39" y="39"/>
                    <a:pt x="35" y="38"/>
                    <a:pt x="32" y="38"/>
                  </a:cubicBezTo>
                  <a:cubicBezTo>
                    <a:pt x="30" y="38"/>
                    <a:pt x="26" y="37"/>
                    <a:pt x="23" y="36"/>
                  </a:cubicBezTo>
                  <a:cubicBezTo>
                    <a:pt x="23" y="36"/>
                    <a:pt x="23" y="36"/>
                    <a:pt x="23" y="35"/>
                  </a:cubicBezTo>
                  <a:cubicBezTo>
                    <a:pt x="26" y="36"/>
                    <a:pt x="29" y="37"/>
                    <a:pt x="32" y="37"/>
                  </a:cubicBezTo>
                  <a:cubicBezTo>
                    <a:pt x="33" y="37"/>
                    <a:pt x="35" y="37"/>
                    <a:pt x="36" y="37"/>
                  </a:cubicBezTo>
                  <a:cubicBezTo>
                    <a:pt x="37" y="37"/>
                    <a:pt x="39" y="37"/>
                    <a:pt x="39" y="36"/>
                  </a:cubicBezTo>
                  <a:cubicBezTo>
                    <a:pt x="39" y="36"/>
                    <a:pt x="39" y="36"/>
                    <a:pt x="39" y="36"/>
                  </a:cubicBezTo>
                  <a:cubicBezTo>
                    <a:pt x="40" y="36"/>
                    <a:pt x="40" y="36"/>
                    <a:pt x="40" y="36"/>
                  </a:cubicBezTo>
                  <a:cubicBezTo>
                    <a:pt x="40" y="36"/>
                    <a:pt x="40" y="36"/>
                    <a:pt x="40" y="36"/>
                  </a:cubicBezTo>
                  <a:cubicBezTo>
                    <a:pt x="41" y="35"/>
                    <a:pt x="41" y="35"/>
                    <a:pt x="41" y="35"/>
                  </a:cubicBezTo>
                  <a:cubicBezTo>
                    <a:pt x="41" y="35"/>
                    <a:pt x="41" y="35"/>
                    <a:pt x="41" y="35"/>
                  </a:cubicBezTo>
                  <a:cubicBezTo>
                    <a:pt x="41" y="35"/>
                    <a:pt x="41" y="35"/>
                    <a:pt x="41" y="35"/>
                  </a:cubicBezTo>
                  <a:cubicBezTo>
                    <a:pt x="41" y="35"/>
                    <a:pt x="41" y="35"/>
                    <a:pt x="41" y="35"/>
                  </a:cubicBezTo>
                  <a:cubicBezTo>
                    <a:pt x="42" y="34"/>
                    <a:pt x="42" y="34"/>
                    <a:pt x="42" y="34"/>
                  </a:cubicBezTo>
                  <a:cubicBezTo>
                    <a:pt x="42" y="34"/>
                    <a:pt x="42" y="34"/>
                    <a:pt x="42" y="34"/>
                  </a:cubicBezTo>
                  <a:cubicBezTo>
                    <a:pt x="42" y="33"/>
                    <a:pt x="42" y="33"/>
                    <a:pt x="42" y="33"/>
                  </a:cubicBezTo>
                  <a:cubicBezTo>
                    <a:pt x="42" y="33"/>
                    <a:pt x="42" y="33"/>
                    <a:pt x="42" y="33"/>
                  </a:cubicBezTo>
                  <a:cubicBezTo>
                    <a:pt x="41" y="32"/>
                    <a:pt x="41" y="32"/>
                    <a:pt x="41" y="32"/>
                  </a:cubicBezTo>
                  <a:cubicBezTo>
                    <a:pt x="41" y="31"/>
                    <a:pt x="41" y="31"/>
                    <a:pt x="41" y="31"/>
                  </a:cubicBezTo>
                  <a:cubicBezTo>
                    <a:pt x="41" y="31"/>
                    <a:pt x="41" y="30"/>
                    <a:pt x="41" y="30"/>
                  </a:cubicBezTo>
                  <a:cubicBezTo>
                    <a:pt x="39" y="27"/>
                    <a:pt x="39" y="27"/>
                    <a:pt x="39" y="27"/>
                  </a:cubicBezTo>
                  <a:cubicBezTo>
                    <a:pt x="39" y="25"/>
                    <a:pt x="37" y="23"/>
                    <a:pt x="36" y="21"/>
                  </a:cubicBezTo>
                  <a:cubicBezTo>
                    <a:pt x="38" y="22"/>
                    <a:pt x="38" y="22"/>
                    <a:pt x="38" y="22"/>
                  </a:cubicBezTo>
                  <a:cubicBezTo>
                    <a:pt x="37" y="19"/>
                    <a:pt x="36" y="17"/>
                    <a:pt x="34" y="14"/>
                  </a:cubicBezTo>
                  <a:cubicBezTo>
                    <a:pt x="33" y="11"/>
                    <a:pt x="31" y="8"/>
                    <a:pt x="29" y="6"/>
                  </a:cubicBezTo>
                  <a:cubicBezTo>
                    <a:pt x="27" y="3"/>
                    <a:pt x="24" y="2"/>
                    <a:pt x="22" y="2"/>
                  </a:cubicBezTo>
                  <a:cubicBezTo>
                    <a:pt x="24" y="3"/>
                    <a:pt x="26" y="5"/>
                    <a:pt x="27" y="7"/>
                  </a:cubicBezTo>
                  <a:cubicBezTo>
                    <a:pt x="28" y="9"/>
                    <a:pt x="30" y="11"/>
                    <a:pt x="31" y="12"/>
                  </a:cubicBezTo>
                  <a:cubicBezTo>
                    <a:pt x="32" y="14"/>
                    <a:pt x="33" y="16"/>
                    <a:pt x="33" y="18"/>
                  </a:cubicBezTo>
                  <a:cubicBezTo>
                    <a:pt x="36" y="23"/>
                    <a:pt x="36" y="23"/>
                    <a:pt x="36" y="23"/>
                  </a:cubicBezTo>
                  <a:cubicBezTo>
                    <a:pt x="37" y="26"/>
                    <a:pt x="37" y="26"/>
                    <a:pt x="37" y="26"/>
                  </a:cubicBezTo>
                  <a:cubicBezTo>
                    <a:pt x="38" y="28"/>
                    <a:pt x="38" y="28"/>
                    <a:pt x="38" y="28"/>
                  </a:cubicBezTo>
                  <a:cubicBezTo>
                    <a:pt x="38" y="28"/>
                    <a:pt x="38" y="29"/>
                    <a:pt x="38" y="29"/>
                  </a:cubicBezTo>
                  <a:cubicBezTo>
                    <a:pt x="39" y="31"/>
                    <a:pt x="39" y="31"/>
                    <a:pt x="39" y="31"/>
                  </a:cubicBezTo>
                  <a:cubicBezTo>
                    <a:pt x="39" y="31"/>
                    <a:pt x="39" y="32"/>
                    <a:pt x="39" y="32"/>
                  </a:cubicBezTo>
                  <a:cubicBezTo>
                    <a:pt x="39" y="32"/>
                    <a:pt x="39" y="32"/>
                    <a:pt x="39" y="32"/>
                  </a:cubicBezTo>
                  <a:cubicBezTo>
                    <a:pt x="39" y="32"/>
                    <a:pt x="39" y="32"/>
                    <a:pt x="39" y="32"/>
                  </a:cubicBezTo>
                  <a:cubicBezTo>
                    <a:pt x="39" y="33"/>
                    <a:pt x="39" y="33"/>
                    <a:pt x="39" y="33"/>
                  </a:cubicBezTo>
                  <a:cubicBezTo>
                    <a:pt x="39" y="33"/>
                    <a:pt x="39" y="33"/>
                    <a:pt x="39" y="33"/>
                  </a:cubicBezTo>
                  <a:cubicBezTo>
                    <a:pt x="39" y="34"/>
                    <a:pt x="39" y="34"/>
                    <a:pt x="39" y="34"/>
                  </a:cubicBezTo>
                  <a:cubicBezTo>
                    <a:pt x="39" y="34"/>
                    <a:pt x="39" y="34"/>
                    <a:pt x="39" y="34"/>
                  </a:cubicBezTo>
                  <a:cubicBezTo>
                    <a:pt x="39" y="35"/>
                    <a:pt x="39" y="35"/>
                    <a:pt x="38" y="35"/>
                  </a:cubicBezTo>
                  <a:cubicBezTo>
                    <a:pt x="37" y="36"/>
                    <a:pt x="35" y="36"/>
                    <a:pt x="34" y="36"/>
                  </a:cubicBezTo>
                  <a:cubicBezTo>
                    <a:pt x="35" y="36"/>
                    <a:pt x="36" y="36"/>
                    <a:pt x="37" y="35"/>
                  </a:cubicBezTo>
                  <a:cubicBezTo>
                    <a:pt x="38" y="35"/>
                    <a:pt x="38" y="34"/>
                    <a:pt x="39" y="33"/>
                  </a:cubicBezTo>
                  <a:cubicBezTo>
                    <a:pt x="39" y="33"/>
                    <a:pt x="39" y="33"/>
                    <a:pt x="39" y="33"/>
                  </a:cubicBezTo>
                  <a:cubicBezTo>
                    <a:pt x="39" y="33"/>
                    <a:pt x="39" y="33"/>
                    <a:pt x="39" y="33"/>
                  </a:cubicBezTo>
                  <a:cubicBezTo>
                    <a:pt x="39" y="32"/>
                    <a:pt x="39" y="32"/>
                    <a:pt x="39" y="32"/>
                  </a:cubicBezTo>
                  <a:cubicBezTo>
                    <a:pt x="39" y="31"/>
                    <a:pt x="39" y="31"/>
                    <a:pt x="39" y="31"/>
                  </a:cubicBezTo>
                  <a:cubicBezTo>
                    <a:pt x="39" y="31"/>
                    <a:pt x="38" y="31"/>
                    <a:pt x="38" y="30"/>
                  </a:cubicBezTo>
                  <a:cubicBezTo>
                    <a:pt x="38" y="30"/>
                    <a:pt x="38" y="29"/>
                    <a:pt x="38" y="28"/>
                  </a:cubicBezTo>
                  <a:cubicBezTo>
                    <a:pt x="37" y="26"/>
                    <a:pt x="37" y="26"/>
                    <a:pt x="37" y="26"/>
                  </a:cubicBezTo>
                  <a:cubicBezTo>
                    <a:pt x="36" y="24"/>
                    <a:pt x="35" y="22"/>
                    <a:pt x="34" y="20"/>
                  </a:cubicBezTo>
                  <a:cubicBezTo>
                    <a:pt x="33" y="18"/>
                    <a:pt x="32" y="16"/>
                    <a:pt x="31" y="14"/>
                  </a:cubicBezTo>
                  <a:cubicBezTo>
                    <a:pt x="28" y="10"/>
                    <a:pt x="26" y="6"/>
                    <a:pt x="21" y="3"/>
                  </a:cubicBezTo>
                  <a:cubicBezTo>
                    <a:pt x="21" y="2"/>
                    <a:pt x="20" y="2"/>
                    <a:pt x="20" y="2"/>
                  </a:cubicBezTo>
                  <a:cubicBezTo>
                    <a:pt x="19" y="2"/>
                    <a:pt x="18" y="2"/>
                    <a:pt x="17" y="2"/>
                  </a:cubicBezTo>
                  <a:cubicBezTo>
                    <a:pt x="16" y="2"/>
                    <a:pt x="15" y="3"/>
                    <a:pt x="15" y="4"/>
                  </a:cubicBezTo>
                  <a:cubicBezTo>
                    <a:pt x="15" y="5"/>
                    <a:pt x="15" y="6"/>
                    <a:pt x="16" y="7"/>
                  </a:cubicBezTo>
                  <a:cubicBezTo>
                    <a:pt x="17" y="7"/>
                    <a:pt x="18" y="8"/>
                    <a:pt x="18" y="8"/>
                  </a:cubicBezTo>
                  <a:cubicBezTo>
                    <a:pt x="18" y="9"/>
                    <a:pt x="17" y="9"/>
                    <a:pt x="17" y="9"/>
                  </a:cubicBezTo>
                  <a:cubicBezTo>
                    <a:pt x="19" y="11"/>
                    <a:pt x="21" y="14"/>
                    <a:pt x="21" y="16"/>
                  </a:cubicBezTo>
                  <a:cubicBezTo>
                    <a:pt x="22" y="17"/>
                    <a:pt x="23" y="18"/>
                    <a:pt x="23" y="19"/>
                  </a:cubicBezTo>
                  <a:cubicBezTo>
                    <a:pt x="23" y="20"/>
                    <a:pt x="23" y="20"/>
                    <a:pt x="23" y="21"/>
                  </a:cubicBezTo>
                  <a:cubicBezTo>
                    <a:pt x="23" y="21"/>
                    <a:pt x="22" y="21"/>
                    <a:pt x="22" y="21"/>
                  </a:cubicBezTo>
                  <a:cubicBezTo>
                    <a:pt x="22" y="21"/>
                    <a:pt x="22" y="21"/>
                    <a:pt x="22" y="21"/>
                  </a:cubicBezTo>
                  <a:cubicBezTo>
                    <a:pt x="22" y="21"/>
                    <a:pt x="22" y="21"/>
                    <a:pt x="22" y="21"/>
                  </a:cubicBezTo>
                  <a:cubicBezTo>
                    <a:pt x="21" y="21"/>
                    <a:pt x="21" y="21"/>
                    <a:pt x="21" y="21"/>
                  </a:cubicBezTo>
                  <a:cubicBezTo>
                    <a:pt x="22" y="21"/>
                    <a:pt x="22" y="21"/>
                    <a:pt x="22" y="21"/>
                  </a:cubicBezTo>
                  <a:cubicBezTo>
                    <a:pt x="22" y="21"/>
                    <a:pt x="22" y="21"/>
                    <a:pt x="22" y="21"/>
                  </a:cubicBezTo>
                  <a:cubicBezTo>
                    <a:pt x="22" y="21"/>
                    <a:pt x="22" y="21"/>
                    <a:pt x="22" y="21"/>
                  </a:cubicBezTo>
                  <a:cubicBezTo>
                    <a:pt x="22" y="21"/>
                    <a:pt x="22" y="20"/>
                    <a:pt x="22" y="20"/>
                  </a:cubicBezTo>
                  <a:cubicBezTo>
                    <a:pt x="22" y="20"/>
                    <a:pt x="22" y="20"/>
                    <a:pt x="22" y="19"/>
                  </a:cubicBezTo>
                  <a:cubicBezTo>
                    <a:pt x="22" y="18"/>
                    <a:pt x="22" y="17"/>
                    <a:pt x="21" y="16"/>
                  </a:cubicBezTo>
                  <a:cubicBezTo>
                    <a:pt x="20" y="14"/>
                    <a:pt x="19" y="11"/>
                    <a:pt x="17" y="10"/>
                  </a:cubicBezTo>
                  <a:cubicBezTo>
                    <a:pt x="16" y="10"/>
                    <a:pt x="16" y="11"/>
                    <a:pt x="16" y="12"/>
                  </a:cubicBezTo>
                  <a:cubicBezTo>
                    <a:pt x="16" y="12"/>
                    <a:pt x="16" y="12"/>
                    <a:pt x="16" y="13"/>
                  </a:cubicBezTo>
                  <a:cubicBezTo>
                    <a:pt x="17" y="13"/>
                    <a:pt x="17" y="13"/>
                    <a:pt x="17" y="14"/>
                  </a:cubicBezTo>
                  <a:cubicBezTo>
                    <a:pt x="17" y="15"/>
                    <a:pt x="17" y="15"/>
                    <a:pt x="17" y="16"/>
                  </a:cubicBezTo>
                  <a:cubicBezTo>
                    <a:pt x="17" y="16"/>
                    <a:pt x="17" y="16"/>
                    <a:pt x="16" y="16"/>
                  </a:cubicBezTo>
                  <a:cubicBezTo>
                    <a:pt x="16" y="16"/>
                    <a:pt x="16" y="16"/>
                    <a:pt x="16" y="16"/>
                  </a:cubicBezTo>
                  <a:cubicBezTo>
                    <a:pt x="16" y="16"/>
                    <a:pt x="16" y="16"/>
                    <a:pt x="16" y="15"/>
                  </a:cubicBezTo>
                  <a:cubicBezTo>
                    <a:pt x="16" y="15"/>
                    <a:pt x="15" y="15"/>
                    <a:pt x="15" y="15"/>
                  </a:cubicBezTo>
                  <a:cubicBezTo>
                    <a:pt x="14" y="14"/>
                    <a:pt x="14" y="14"/>
                    <a:pt x="14" y="14"/>
                  </a:cubicBezTo>
                  <a:cubicBezTo>
                    <a:pt x="14" y="14"/>
                    <a:pt x="14" y="14"/>
                    <a:pt x="14" y="14"/>
                  </a:cubicBezTo>
                  <a:cubicBezTo>
                    <a:pt x="14" y="15"/>
                    <a:pt x="13" y="14"/>
                    <a:pt x="13" y="14"/>
                  </a:cubicBezTo>
                  <a:cubicBezTo>
                    <a:pt x="13" y="14"/>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4" y="12"/>
                    <a:pt x="14" y="12"/>
                    <a:pt x="15" y="11"/>
                  </a:cubicBezTo>
                  <a:cubicBezTo>
                    <a:pt x="15" y="11"/>
                    <a:pt x="15" y="10"/>
                    <a:pt x="15" y="10"/>
                  </a:cubicBezTo>
                  <a:cubicBezTo>
                    <a:pt x="15" y="10"/>
                    <a:pt x="15" y="9"/>
                    <a:pt x="15" y="9"/>
                  </a:cubicBezTo>
                  <a:cubicBezTo>
                    <a:pt x="15" y="8"/>
                    <a:pt x="14" y="8"/>
                    <a:pt x="13" y="7"/>
                  </a:cubicBezTo>
                  <a:cubicBezTo>
                    <a:pt x="12" y="7"/>
                    <a:pt x="11" y="6"/>
                    <a:pt x="9" y="7"/>
                  </a:cubicBezTo>
                  <a:cubicBezTo>
                    <a:pt x="9" y="6"/>
                    <a:pt x="9" y="6"/>
                    <a:pt x="9" y="6"/>
                  </a:cubicBezTo>
                  <a:cubicBezTo>
                    <a:pt x="10" y="5"/>
                    <a:pt x="11" y="5"/>
                    <a:pt x="12" y="4"/>
                  </a:cubicBezTo>
                  <a:cubicBezTo>
                    <a:pt x="12" y="4"/>
                    <a:pt x="13" y="4"/>
                    <a:pt x="13" y="3"/>
                  </a:cubicBezTo>
                  <a:cubicBezTo>
                    <a:pt x="13" y="2"/>
                    <a:pt x="12" y="1"/>
                    <a:pt x="12" y="0"/>
                  </a:cubicBezTo>
                  <a:cubicBezTo>
                    <a:pt x="11" y="0"/>
                    <a:pt x="10" y="1"/>
                    <a:pt x="9" y="1"/>
                  </a:cubicBezTo>
                  <a:cubicBezTo>
                    <a:pt x="8" y="1"/>
                    <a:pt x="7" y="2"/>
                    <a:pt x="5" y="3"/>
                  </a:cubicBezTo>
                  <a:cubicBezTo>
                    <a:pt x="3" y="4"/>
                    <a:pt x="2" y="6"/>
                    <a:pt x="1" y="9"/>
                  </a:cubicBezTo>
                  <a:cubicBezTo>
                    <a:pt x="1" y="10"/>
                    <a:pt x="0" y="11"/>
                    <a:pt x="0" y="12"/>
                  </a:cubicBezTo>
                  <a:cubicBezTo>
                    <a:pt x="0" y="13"/>
                    <a:pt x="1" y="14"/>
                    <a:pt x="1" y="15"/>
                  </a:cubicBezTo>
                  <a:cubicBezTo>
                    <a:pt x="2" y="20"/>
                    <a:pt x="4" y="24"/>
                    <a:pt x="7" y="27"/>
                  </a:cubicBezTo>
                  <a:cubicBezTo>
                    <a:pt x="10" y="30"/>
                    <a:pt x="13" y="32"/>
                    <a:pt x="16" y="33"/>
                  </a:cubicBezTo>
                  <a:cubicBezTo>
                    <a:pt x="21" y="37"/>
                    <a:pt x="27" y="38"/>
                    <a:pt x="32" y="39"/>
                  </a:cubicBezTo>
                  <a:cubicBezTo>
                    <a:pt x="33" y="39"/>
                    <a:pt x="34" y="39"/>
                    <a:pt x="35" y="39"/>
                  </a:cubicBezTo>
                  <a:cubicBezTo>
                    <a:pt x="36" y="39"/>
                    <a:pt x="37" y="39"/>
                    <a:pt x="38" y="39"/>
                  </a:cubicBezTo>
                  <a:cubicBezTo>
                    <a:pt x="39" y="39"/>
                    <a:pt x="40" y="38"/>
                    <a:pt x="40" y="37"/>
                  </a:cubicBezTo>
                  <a:cubicBezTo>
                    <a:pt x="40" y="37"/>
                    <a:pt x="40" y="37"/>
                    <a:pt x="40" y="37"/>
                  </a:cubicBezTo>
                  <a:cubicBezTo>
                    <a:pt x="41" y="37"/>
                    <a:pt x="41" y="37"/>
                    <a:pt x="41" y="37"/>
                  </a:cubicBezTo>
                  <a:cubicBezTo>
                    <a:pt x="42" y="36"/>
                    <a:pt x="42" y="36"/>
                    <a:pt x="42" y="36"/>
                  </a:cubicBezTo>
                  <a:cubicBezTo>
                    <a:pt x="43" y="36"/>
                    <a:pt x="43" y="36"/>
                    <a:pt x="43" y="36"/>
                  </a:cubicBezTo>
                  <a:cubicBezTo>
                    <a:pt x="43" y="35"/>
                    <a:pt x="43" y="35"/>
                    <a:pt x="43" y="35"/>
                  </a:cubicBezTo>
                  <a:cubicBezTo>
                    <a:pt x="43" y="34"/>
                    <a:pt x="43" y="34"/>
                    <a:pt x="43" y="34"/>
                  </a:cubicBezTo>
                  <a:cubicBezTo>
                    <a:pt x="43" y="34"/>
                    <a:pt x="43" y="34"/>
                    <a:pt x="43" y="34"/>
                  </a:cubicBezTo>
                  <a:lnTo>
                    <a:pt x="43" y="33"/>
                  </a:lnTo>
                  <a:close/>
                  <a:moveTo>
                    <a:pt x="12" y="11"/>
                  </a:moveTo>
                  <a:cubicBezTo>
                    <a:pt x="12" y="11"/>
                    <a:pt x="12" y="11"/>
                    <a:pt x="12" y="11"/>
                  </a:cubicBezTo>
                  <a:cubicBezTo>
                    <a:pt x="12" y="11"/>
                    <a:pt x="12" y="11"/>
                    <a:pt x="12" y="11"/>
                  </a:cubicBezTo>
                  <a:cubicBezTo>
                    <a:pt x="11" y="11"/>
                    <a:pt x="11" y="11"/>
                    <a:pt x="12" y="1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26" name="Freeform 40">
              <a:extLst>
                <a:ext uri="{FF2B5EF4-FFF2-40B4-BE49-F238E27FC236}">
                  <a16:creationId xmlns:a16="http://schemas.microsoft.com/office/drawing/2014/main" id="{950B24C1-7025-4F4A-B4C1-D3CD0DB9C521}"/>
                </a:ext>
              </a:extLst>
            </p:cNvPr>
            <p:cNvSpPr/>
            <p:nvPr/>
          </p:nvSpPr>
          <p:spPr bwMode="auto">
            <a:xfrm>
              <a:off x="6613526" y="2957513"/>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cubicBezTo>
                    <a:pt x="0" y="0"/>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27" name="Freeform 41">
              <a:extLst>
                <a:ext uri="{FF2B5EF4-FFF2-40B4-BE49-F238E27FC236}">
                  <a16:creationId xmlns:a16="http://schemas.microsoft.com/office/drawing/2014/main" id="{2E7D527C-ED98-4732-9E36-6ECA5A7F7E50}"/>
                </a:ext>
              </a:extLst>
            </p:cNvPr>
            <p:cNvSpPr/>
            <p:nvPr/>
          </p:nvSpPr>
          <p:spPr bwMode="auto">
            <a:xfrm>
              <a:off x="6613526" y="29606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28" name="Freeform 42">
              <a:extLst>
                <a:ext uri="{FF2B5EF4-FFF2-40B4-BE49-F238E27FC236}">
                  <a16:creationId xmlns:a16="http://schemas.microsoft.com/office/drawing/2014/main" id="{0C8992DE-D7B3-4043-80C4-89BF4581F6FE}"/>
                </a:ext>
              </a:extLst>
            </p:cNvPr>
            <p:cNvSpPr/>
            <p:nvPr/>
          </p:nvSpPr>
          <p:spPr bwMode="auto">
            <a:xfrm>
              <a:off x="6616701" y="2960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29" name="Freeform 43">
              <a:extLst>
                <a:ext uri="{FF2B5EF4-FFF2-40B4-BE49-F238E27FC236}">
                  <a16:creationId xmlns:a16="http://schemas.microsoft.com/office/drawing/2014/main" id="{2D3F4158-5A84-4294-87D3-D7577BC1093F}"/>
                </a:ext>
              </a:extLst>
            </p:cNvPr>
            <p:cNvSpPr>
              <a:spLocks noEditPoints="1"/>
            </p:cNvSpPr>
            <p:nvPr/>
          </p:nvSpPr>
          <p:spPr bwMode="auto">
            <a:xfrm>
              <a:off x="6503988" y="2938463"/>
              <a:ext cx="150813" cy="153988"/>
            </a:xfrm>
            <a:custGeom>
              <a:avLst/>
              <a:gdLst>
                <a:gd name="T0" fmla="*/ 32 w 40"/>
                <a:gd name="T1" fmla="*/ 31 h 41"/>
                <a:gd name="T2" fmla="*/ 32 w 40"/>
                <a:gd name="T3" fmla="*/ 31 h 41"/>
                <a:gd name="T4" fmla="*/ 12 w 40"/>
                <a:gd name="T5" fmla="*/ 39 h 41"/>
                <a:gd name="T6" fmla="*/ 6 w 40"/>
                <a:gd name="T7" fmla="*/ 30 h 41"/>
                <a:gd name="T8" fmla="*/ 9 w 40"/>
                <a:gd name="T9" fmla="*/ 26 h 41"/>
                <a:gd name="T10" fmla="*/ 3 w 40"/>
                <a:gd name="T11" fmla="*/ 39 h 41"/>
                <a:gd name="T12" fmla="*/ 26 w 40"/>
                <a:gd name="T13" fmla="*/ 35 h 41"/>
                <a:gd name="T14" fmla="*/ 36 w 40"/>
                <a:gd name="T15" fmla="*/ 23 h 41"/>
                <a:gd name="T16" fmla="*/ 39 w 40"/>
                <a:gd name="T17" fmla="*/ 10 h 41"/>
                <a:gd name="T18" fmla="*/ 38 w 40"/>
                <a:gd name="T19" fmla="*/ 10 h 41"/>
                <a:gd name="T20" fmla="*/ 37 w 40"/>
                <a:gd name="T21" fmla="*/ 15 h 41"/>
                <a:gd name="T22" fmla="*/ 27 w 40"/>
                <a:gd name="T23" fmla="*/ 32 h 41"/>
                <a:gd name="T24" fmla="*/ 19 w 40"/>
                <a:gd name="T25" fmla="*/ 35 h 41"/>
                <a:gd name="T26" fmla="*/ 37 w 40"/>
                <a:gd name="T27" fmla="*/ 16 h 41"/>
                <a:gd name="T28" fmla="*/ 36 w 40"/>
                <a:gd name="T29" fmla="*/ 5 h 41"/>
                <a:gd name="T30" fmla="*/ 34 w 40"/>
                <a:gd name="T31" fmla="*/ 3 h 41"/>
                <a:gd name="T32" fmla="*/ 30 w 40"/>
                <a:gd name="T33" fmla="*/ 3 h 41"/>
                <a:gd name="T34" fmla="*/ 30 w 40"/>
                <a:gd name="T35" fmla="*/ 6 h 41"/>
                <a:gd name="T36" fmla="*/ 30 w 40"/>
                <a:gd name="T37" fmla="*/ 8 h 41"/>
                <a:gd name="T38" fmla="*/ 30 w 40"/>
                <a:gd name="T39" fmla="*/ 6 h 41"/>
                <a:gd name="T40" fmla="*/ 25 w 40"/>
                <a:gd name="T41" fmla="*/ 7 h 41"/>
                <a:gd name="T42" fmla="*/ 26 w 40"/>
                <a:gd name="T43" fmla="*/ 3 h 41"/>
                <a:gd name="T44" fmla="*/ 20 w 40"/>
                <a:gd name="T45" fmla="*/ 4 h 41"/>
                <a:gd name="T46" fmla="*/ 15 w 40"/>
                <a:gd name="T47" fmla="*/ 10 h 41"/>
                <a:gd name="T48" fmla="*/ 15 w 40"/>
                <a:gd name="T49" fmla="*/ 11 h 41"/>
                <a:gd name="T50" fmla="*/ 14 w 40"/>
                <a:gd name="T51" fmla="*/ 13 h 41"/>
                <a:gd name="T52" fmla="*/ 10 w 40"/>
                <a:gd name="T53" fmla="*/ 20 h 41"/>
                <a:gd name="T54" fmla="*/ 0 w 40"/>
                <a:gd name="T55" fmla="*/ 41 h 41"/>
                <a:gd name="T56" fmla="*/ 26 w 40"/>
                <a:gd name="T57" fmla="*/ 36 h 41"/>
                <a:gd name="T58" fmla="*/ 18 w 40"/>
                <a:gd name="T59" fmla="*/ 36 h 41"/>
                <a:gd name="T60" fmla="*/ 25 w 40"/>
                <a:gd name="T61" fmla="*/ 24 h 41"/>
                <a:gd name="T62" fmla="*/ 24 w 40"/>
                <a:gd name="T63" fmla="*/ 24 h 41"/>
                <a:gd name="T64" fmla="*/ 28 w 40"/>
                <a:gd name="T65" fmla="*/ 19 h 41"/>
                <a:gd name="T66" fmla="*/ 29 w 40"/>
                <a:gd name="T67" fmla="*/ 15 h 41"/>
                <a:gd name="T68" fmla="*/ 25 w 40"/>
                <a:gd name="T69"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41">
                  <a:moveTo>
                    <a:pt x="26" y="36"/>
                  </a:moveTo>
                  <a:cubicBezTo>
                    <a:pt x="28" y="35"/>
                    <a:pt x="30" y="33"/>
                    <a:pt x="32" y="31"/>
                  </a:cubicBezTo>
                  <a:cubicBezTo>
                    <a:pt x="34" y="29"/>
                    <a:pt x="36" y="27"/>
                    <a:pt x="37" y="24"/>
                  </a:cubicBezTo>
                  <a:cubicBezTo>
                    <a:pt x="36" y="27"/>
                    <a:pt x="34" y="29"/>
                    <a:pt x="32" y="31"/>
                  </a:cubicBezTo>
                  <a:cubicBezTo>
                    <a:pt x="30" y="33"/>
                    <a:pt x="28" y="34"/>
                    <a:pt x="26" y="35"/>
                  </a:cubicBezTo>
                  <a:cubicBezTo>
                    <a:pt x="21" y="38"/>
                    <a:pt x="17" y="39"/>
                    <a:pt x="12" y="39"/>
                  </a:cubicBezTo>
                  <a:cubicBezTo>
                    <a:pt x="1" y="40"/>
                    <a:pt x="1" y="40"/>
                    <a:pt x="1" y="40"/>
                  </a:cubicBezTo>
                  <a:cubicBezTo>
                    <a:pt x="6" y="30"/>
                    <a:pt x="6" y="30"/>
                    <a:pt x="6" y="30"/>
                  </a:cubicBezTo>
                  <a:cubicBezTo>
                    <a:pt x="8" y="25"/>
                    <a:pt x="8" y="25"/>
                    <a:pt x="8" y="25"/>
                  </a:cubicBezTo>
                  <a:cubicBezTo>
                    <a:pt x="8" y="25"/>
                    <a:pt x="9" y="26"/>
                    <a:pt x="9" y="26"/>
                  </a:cubicBezTo>
                  <a:cubicBezTo>
                    <a:pt x="8" y="27"/>
                    <a:pt x="8" y="29"/>
                    <a:pt x="7" y="31"/>
                  </a:cubicBezTo>
                  <a:cubicBezTo>
                    <a:pt x="3" y="39"/>
                    <a:pt x="3" y="39"/>
                    <a:pt x="3" y="39"/>
                  </a:cubicBezTo>
                  <a:cubicBezTo>
                    <a:pt x="12" y="38"/>
                    <a:pt x="12" y="38"/>
                    <a:pt x="12" y="38"/>
                  </a:cubicBezTo>
                  <a:cubicBezTo>
                    <a:pt x="17" y="37"/>
                    <a:pt x="21" y="37"/>
                    <a:pt x="26" y="35"/>
                  </a:cubicBezTo>
                  <a:cubicBezTo>
                    <a:pt x="28" y="34"/>
                    <a:pt x="30" y="32"/>
                    <a:pt x="32" y="30"/>
                  </a:cubicBezTo>
                  <a:cubicBezTo>
                    <a:pt x="34" y="28"/>
                    <a:pt x="36" y="26"/>
                    <a:pt x="36" y="23"/>
                  </a:cubicBezTo>
                  <a:cubicBezTo>
                    <a:pt x="38" y="24"/>
                    <a:pt x="38" y="24"/>
                    <a:pt x="38" y="24"/>
                  </a:cubicBezTo>
                  <a:cubicBezTo>
                    <a:pt x="40" y="19"/>
                    <a:pt x="40" y="14"/>
                    <a:pt x="39" y="10"/>
                  </a:cubicBezTo>
                  <a:cubicBezTo>
                    <a:pt x="39" y="8"/>
                    <a:pt x="38" y="6"/>
                    <a:pt x="37" y="5"/>
                  </a:cubicBezTo>
                  <a:cubicBezTo>
                    <a:pt x="37" y="7"/>
                    <a:pt x="37" y="9"/>
                    <a:pt x="38" y="10"/>
                  </a:cubicBezTo>
                  <a:cubicBezTo>
                    <a:pt x="38" y="11"/>
                    <a:pt x="37" y="12"/>
                    <a:pt x="37" y="13"/>
                  </a:cubicBezTo>
                  <a:cubicBezTo>
                    <a:pt x="37" y="13"/>
                    <a:pt x="37" y="14"/>
                    <a:pt x="37" y="15"/>
                  </a:cubicBezTo>
                  <a:cubicBezTo>
                    <a:pt x="37" y="18"/>
                    <a:pt x="36" y="22"/>
                    <a:pt x="34" y="25"/>
                  </a:cubicBezTo>
                  <a:cubicBezTo>
                    <a:pt x="32" y="28"/>
                    <a:pt x="30" y="31"/>
                    <a:pt x="27" y="32"/>
                  </a:cubicBezTo>
                  <a:cubicBezTo>
                    <a:pt x="24" y="34"/>
                    <a:pt x="22" y="35"/>
                    <a:pt x="19" y="35"/>
                  </a:cubicBezTo>
                  <a:cubicBezTo>
                    <a:pt x="19" y="35"/>
                    <a:pt x="19" y="35"/>
                    <a:pt x="19" y="35"/>
                  </a:cubicBezTo>
                  <a:cubicBezTo>
                    <a:pt x="24" y="34"/>
                    <a:pt x="29" y="31"/>
                    <a:pt x="32" y="27"/>
                  </a:cubicBezTo>
                  <a:cubicBezTo>
                    <a:pt x="35" y="24"/>
                    <a:pt x="36" y="20"/>
                    <a:pt x="37" y="16"/>
                  </a:cubicBezTo>
                  <a:cubicBezTo>
                    <a:pt x="37" y="14"/>
                    <a:pt x="37" y="12"/>
                    <a:pt x="37" y="11"/>
                  </a:cubicBezTo>
                  <a:cubicBezTo>
                    <a:pt x="37" y="9"/>
                    <a:pt x="37" y="7"/>
                    <a:pt x="36" y="5"/>
                  </a:cubicBezTo>
                  <a:cubicBezTo>
                    <a:pt x="36" y="5"/>
                    <a:pt x="36" y="4"/>
                    <a:pt x="36" y="4"/>
                  </a:cubicBezTo>
                  <a:cubicBezTo>
                    <a:pt x="35" y="3"/>
                    <a:pt x="35" y="3"/>
                    <a:pt x="34" y="3"/>
                  </a:cubicBezTo>
                  <a:cubicBezTo>
                    <a:pt x="33" y="2"/>
                    <a:pt x="32" y="2"/>
                    <a:pt x="32" y="2"/>
                  </a:cubicBezTo>
                  <a:cubicBezTo>
                    <a:pt x="31" y="2"/>
                    <a:pt x="30" y="2"/>
                    <a:pt x="30" y="3"/>
                  </a:cubicBezTo>
                  <a:cubicBezTo>
                    <a:pt x="30" y="3"/>
                    <a:pt x="30" y="4"/>
                    <a:pt x="30" y="4"/>
                  </a:cubicBezTo>
                  <a:cubicBezTo>
                    <a:pt x="30" y="5"/>
                    <a:pt x="30" y="5"/>
                    <a:pt x="30" y="6"/>
                  </a:cubicBezTo>
                  <a:cubicBezTo>
                    <a:pt x="30" y="7"/>
                    <a:pt x="31" y="8"/>
                    <a:pt x="31" y="8"/>
                  </a:cubicBezTo>
                  <a:cubicBezTo>
                    <a:pt x="30" y="8"/>
                    <a:pt x="30" y="8"/>
                    <a:pt x="30" y="8"/>
                  </a:cubicBezTo>
                  <a:cubicBezTo>
                    <a:pt x="30" y="7"/>
                    <a:pt x="30" y="7"/>
                    <a:pt x="30" y="6"/>
                  </a:cubicBezTo>
                  <a:cubicBezTo>
                    <a:pt x="30" y="6"/>
                    <a:pt x="30" y="6"/>
                    <a:pt x="30" y="6"/>
                  </a:cubicBezTo>
                  <a:cubicBezTo>
                    <a:pt x="29" y="6"/>
                    <a:pt x="29" y="6"/>
                    <a:pt x="29" y="6"/>
                  </a:cubicBezTo>
                  <a:cubicBezTo>
                    <a:pt x="28" y="6"/>
                    <a:pt x="26" y="6"/>
                    <a:pt x="25" y="7"/>
                  </a:cubicBezTo>
                  <a:cubicBezTo>
                    <a:pt x="24" y="6"/>
                    <a:pt x="24" y="6"/>
                    <a:pt x="24" y="6"/>
                  </a:cubicBezTo>
                  <a:cubicBezTo>
                    <a:pt x="26" y="4"/>
                    <a:pt x="27" y="3"/>
                    <a:pt x="26" y="3"/>
                  </a:cubicBezTo>
                  <a:cubicBezTo>
                    <a:pt x="26" y="2"/>
                    <a:pt x="24" y="1"/>
                    <a:pt x="24" y="0"/>
                  </a:cubicBezTo>
                  <a:cubicBezTo>
                    <a:pt x="23" y="2"/>
                    <a:pt x="22" y="3"/>
                    <a:pt x="20" y="4"/>
                  </a:cubicBezTo>
                  <a:cubicBezTo>
                    <a:pt x="19" y="5"/>
                    <a:pt x="18" y="6"/>
                    <a:pt x="17" y="7"/>
                  </a:cubicBezTo>
                  <a:cubicBezTo>
                    <a:pt x="17" y="8"/>
                    <a:pt x="16" y="9"/>
                    <a:pt x="15" y="10"/>
                  </a:cubicBezTo>
                  <a:cubicBezTo>
                    <a:pt x="15" y="10"/>
                    <a:pt x="15" y="10"/>
                    <a:pt x="15" y="10"/>
                  </a:cubicBezTo>
                  <a:cubicBezTo>
                    <a:pt x="15" y="10"/>
                    <a:pt x="15" y="10"/>
                    <a:pt x="15" y="11"/>
                  </a:cubicBezTo>
                  <a:cubicBezTo>
                    <a:pt x="15" y="11"/>
                    <a:pt x="15" y="11"/>
                    <a:pt x="15" y="11"/>
                  </a:cubicBezTo>
                  <a:cubicBezTo>
                    <a:pt x="14" y="13"/>
                    <a:pt x="14" y="13"/>
                    <a:pt x="14" y="13"/>
                  </a:cubicBezTo>
                  <a:cubicBezTo>
                    <a:pt x="13" y="15"/>
                    <a:pt x="13" y="15"/>
                    <a:pt x="13" y="15"/>
                  </a:cubicBezTo>
                  <a:cubicBezTo>
                    <a:pt x="10" y="20"/>
                    <a:pt x="10" y="20"/>
                    <a:pt x="10" y="20"/>
                  </a:cubicBezTo>
                  <a:cubicBezTo>
                    <a:pt x="6" y="30"/>
                    <a:pt x="6" y="30"/>
                    <a:pt x="6" y="30"/>
                  </a:cubicBezTo>
                  <a:cubicBezTo>
                    <a:pt x="0" y="41"/>
                    <a:pt x="0" y="41"/>
                    <a:pt x="0" y="41"/>
                  </a:cubicBezTo>
                  <a:cubicBezTo>
                    <a:pt x="12" y="40"/>
                    <a:pt x="12" y="40"/>
                    <a:pt x="12" y="40"/>
                  </a:cubicBezTo>
                  <a:cubicBezTo>
                    <a:pt x="17" y="39"/>
                    <a:pt x="22" y="38"/>
                    <a:pt x="26" y="36"/>
                  </a:cubicBezTo>
                  <a:close/>
                  <a:moveTo>
                    <a:pt x="18" y="36"/>
                  </a:moveTo>
                  <a:cubicBezTo>
                    <a:pt x="18" y="36"/>
                    <a:pt x="18" y="36"/>
                    <a:pt x="18" y="36"/>
                  </a:cubicBezTo>
                  <a:cubicBezTo>
                    <a:pt x="18" y="36"/>
                    <a:pt x="18" y="36"/>
                    <a:pt x="18" y="36"/>
                  </a:cubicBezTo>
                  <a:close/>
                  <a:moveTo>
                    <a:pt x="25" y="24"/>
                  </a:moveTo>
                  <a:cubicBezTo>
                    <a:pt x="24" y="24"/>
                    <a:pt x="24" y="24"/>
                    <a:pt x="24" y="24"/>
                  </a:cubicBezTo>
                  <a:cubicBezTo>
                    <a:pt x="24" y="24"/>
                    <a:pt x="24" y="24"/>
                    <a:pt x="24" y="24"/>
                  </a:cubicBezTo>
                  <a:cubicBezTo>
                    <a:pt x="24" y="24"/>
                    <a:pt x="24" y="24"/>
                    <a:pt x="24" y="24"/>
                  </a:cubicBezTo>
                  <a:cubicBezTo>
                    <a:pt x="26" y="22"/>
                    <a:pt x="27" y="21"/>
                    <a:pt x="28" y="19"/>
                  </a:cubicBezTo>
                  <a:cubicBezTo>
                    <a:pt x="28" y="18"/>
                    <a:pt x="29" y="17"/>
                    <a:pt x="29" y="15"/>
                  </a:cubicBezTo>
                  <a:cubicBezTo>
                    <a:pt x="29" y="15"/>
                    <a:pt x="29" y="15"/>
                    <a:pt x="29" y="15"/>
                  </a:cubicBezTo>
                  <a:cubicBezTo>
                    <a:pt x="29" y="16"/>
                    <a:pt x="29" y="18"/>
                    <a:pt x="28" y="19"/>
                  </a:cubicBezTo>
                  <a:cubicBezTo>
                    <a:pt x="27" y="21"/>
                    <a:pt x="26" y="23"/>
                    <a:pt x="25" y="2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30" name="Freeform 44">
              <a:extLst>
                <a:ext uri="{FF2B5EF4-FFF2-40B4-BE49-F238E27FC236}">
                  <a16:creationId xmlns:a16="http://schemas.microsoft.com/office/drawing/2014/main" id="{3A4700AA-3F05-437B-A8B8-E69C42B02BAD}"/>
                </a:ext>
              </a:extLst>
            </p:cNvPr>
            <p:cNvSpPr/>
            <p:nvPr/>
          </p:nvSpPr>
          <p:spPr bwMode="auto">
            <a:xfrm>
              <a:off x="6613526" y="29575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31" name="Freeform 45">
              <a:extLst>
                <a:ext uri="{FF2B5EF4-FFF2-40B4-BE49-F238E27FC236}">
                  <a16:creationId xmlns:a16="http://schemas.microsoft.com/office/drawing/2014/main" id="{36D6A1D1-B432-45C2-8698-6D8C2B59A513}"/>
                </a:ext>
              </a:extLst>
            </p:cNvPr>
            <p:cNvSpPr/>
            <p:nvPr/>
          </p:nvSpPr>
          <p:spPr bwMode="auto">
            <a:xfrm>
              <a:off x="6613526" y="2960688"/>
              <a:ext cx="3175"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
          <p:nvSpPr>
            <p:cNvPr id="232" name="Freeform 46">
              <a:extLst>
                <a:ext uri="{FF2B5EF4-FFF2-40B4-BE49-F238E27FC236}">
                  <a16:creationId xmlns:a16="http://schemas.microsoft.com/office/drawing/2014/main" id="{0DAC69F0-C1C2-45C1-BC66-263155CF2B99}"/>
                </a:ext>
              </a:extLst>
            </p:cNvPr>
            <p:cNvSpPr>
              <a:spLocks noEditPoints="1"/>
            </p:cNvSpPr>
            <p:nvPr/>
          </p:nvSpPr>
          <p:spPr bwMode="auto">
            <a:xfrm>
              <a:off x="4999038" y="1544638"/>
              <a:ext cx="2201863" cy="3138488"/>
            </a:xfrm>
            <a:custGeom>
              <a:avLst/>
              <a:gdLst>
                <a:gd name="T0" fmla="*/ 329 w 585"/>
                <a:gd name="T1" fmla="*/ 617 h 835"/>
                <a:gd name="T2" fmla="*/ 393 w 585"/>
                <a:gd name="T3" fmla="*/ 406 h 835"/>
                <a:gd name="T4" fmla="*/ 334 w 585"/>
                <a:gd name="T5" fmla="*/ 317 h 835"/>
                <a:gd name="T6" fmla="*/ 383 w 585"/>
                <a:gd name="T7" fmla="*/ 401 h 835"/>
                <a:gd name="T8" fmla="*/ 359 w 585"/>
                <a:gd name="T9" fmla="*/ 523 h 835"/>
                <a:gd name="T10" fmla="*/ 535 w 585"/>
                <a:gd name="T11" fmla="*/ 440 h 835"/>
                <a:gd name="T12" fmla="*/ 406 w 585"/>
                <a:gd name="T13" fmla="*/ 544 h 835"/>
                <a:gd name="T14" fmla="*/ 404 w 585"/>
                <a:gd name="T15" fmla="*/ 430 h 835"/>
                <a:gd name="T16" fmla="*/ 385 w 585"/>
                <a:gd name="T17" fmla="*/ 393 h 835"/>
                <a:gd name="T18" fmla="*/ 408 w 585"/>
                <a:gd name="T19" fmla="*/ 429 h 835"/>
                <a:gd name="T20" fmla="*/ 406 w 585"/>
                <a:gd name="T21" fmla="*/ 570 h 835"/>
                <a:gd name="T22" fmla="*/ 413 w 585"/>
                <a:gd name="T23" fmla="*/ 536 h 835"/>
                <a:gd name="T24" fmla="*/ 407 w 585"/>
                <a:gd name="T25" fmla="*/ 431 h 835"/>
                <a:gd name="T26" fmla="*/ 363 w 585"/>
                <a:gd name="T27" fmla="*/ 361 h 835"/>
                <a:gd name="T28" fmla="*/ 289 w 585"/>
                <a:gd name="T29" fmla="*/ 345 h 835"/>
                <a:gd name="T30" fmla="*/ 217 w 585"/>
                <a:gd name="T31" fmla="*/ 366 h 835"/>
                <a:gd name="T32" fmla="*/ 206 w 585"/>
                <a:gd name="T33" fmla="*/ 480 h 835"/>
                <a:gd name="T34" fmla="*/ 40 w 585"/>
                <a:gd name="T35" fmla="*/ 170 h 835"/>
                <a:gd name="T36" fmla="*/ 157 w 585"/>
                <a:gd name="T37" fmla="*/ 545 h 835"/>
                <a:gd name="T38" fmla="*/ 185 w 585"/>
                <a:gd name="T39" fmla="*/ 719 h 835"/>
                <a:gd name="T40" fmla="*/ 249 w 585"/>
                <a:gd name="T41" fmla="*/ 831 h 835"/>
                <a:gd name="T42" fmla="*/ 245 w 585"/>
                <a:gd name="T43" fmla="*/ 829 h 835"/>
                <a:gd name="T44" fmla="*/ 224 w 585"/>
                <a:gd name="T45" fmla="*/ 805 h 835"/>
                <a:gd name="T46" fmla="*/ 360 w 585"/>
                <a:gd name="T47" fmla="*/ 812 h 835"/>
                <a:gd name="T48" fmla="*/ 382 w 585"/>
                <a:gd name="T49" fmla="*/ 767 h 835"/>
                <a:gd name="T50" fmla="*/ 375 w 585"/>
                <a:gd name="T51" fmla="*/ 779 h 835"/>
                <a:gd name="T52" fmla="*/ 354 w 585"/>
                <a:gd name="T53" fmla="*/ 801 h 835"/>
                <a:gd name="T54" fmla="*/ 358 w 585"/>
                <a:gd name="T55" fmla="*/ 789 h 835"/>
                <a:gd name="T56" fmla="*/ 180 w 585"/>
                <a:gd name="T57" fmla="*/ 750 h 835"/>
                <a:gd name="T58" fmla="*/ 296 w 585"/>
                <a:gd name="T59" fmla="*/ 716 h 835"/>
                <a:gd name="T60" fmla="*/ 397 w 585"/>
                <a:gd name="T61" fmla="*/ 709 h 835"/>
                <a:gd name="T62" fmla="*/ 362 w 585"/>
                <a:gd name="T63" fmla="*/ 675 h 835"/>
                <a:gd name="T64" fmla="*/ 414 w 585"/>
                <a:gd name="T65" fmla="*/ 634 h 835"/>
                <a:gd name="T66" fmla="*/ 397 w 585"/>
                <a:gd name="T67" fmla="*/ 658 h 835"/>
                <a:gd name="T68" fmla="*/ 405 w 585"/>
                <a:gd name="T69" fmla="*/ 620 h 835"/>
                <a:gd name="T70" fmla="*/ 416 w 585"/>
                <a:gd name="T71" fmla="*/ 599 h 835"/>
                <a:gd name="T72" fmla="*/ 256 w 585"/>
                <a:gd name="T73" fmla="*/ 820 h 835"/>
                <a:gd name="T74" fmla="*/ 228 w 585"/>
                <a:gd name="T75" fmla="*/ 811 h 835"/>
                <a:gd name="T76" fmla="*/ 185 w 585"/>
                <a:gd name="T77" fmla="*/ 718 h 835"/>
                <a:gd name="T78" fmla="*/ 225 w 585"/>
                <a:gd name="T79" fmla="*/ 376 h 835"/>
                <a:gd name="T80" fmla="*/ 270 w 585"/>
                <a:gd name="T81" fmla="*/ 353 h 835"/>
                <a:gd name="T82" fmla="*/ 358 w 585"/>
                <a:gd name="T83" fmla="*/ 348 h 835"/>
                <a:gd name="T84" fmla="*/ 446 w 585"/>
                <a:gd name="T85" fmla="*/ 390 h 835"/>
                <a:gd name="T86" fmla="*/ 407 w 585"/>
                <a:gd name="T87" fmla="*/ 418 h 835"/>
                <a:gd name="T88" fmla="*/ 355 w 585"/>
                <a:gd name="T89" fmla="*/ 374 h 835"/>
                <a:gd name="T90" fmla="*/ 332 w 585"/>
                <a:gd name="T91" fmla="*/ 354 h 835"/>
                <a:gd name="T92" fmla="*/ 242 w 585"/>
                <a:gd name="T93" fmla="*/ 333 h 835"/>
                <a:gd name="T94" fmla="*/ 139 w 585"/>
                <a:gd name="T95" fmla="*/ 387 h 835"/>
                <a:gd name="T96" fmla="*/ 182 w 585"/>
                <a:gd name="T97" fmla="*/ 623 h 835"/>
                <a:gd name="T98" fmla="*/ 372 w 585"/>
                <a:gd name="T99" fmla="*/ 434 h 835"/>
                <a:gd name="T100" fmla="*/ 255 w 585"/>
                <a:gd name="T101" fmla="*/ 373 h 835"/>
                <a:gd name="T102" fmla="*/ 374 w 585"/>
                <a:gd name="T103" fmla="*/ 423 h 835"/>
                <a:gd name="T104" fmla="*/ 235 w 585"/>
                <a:gd name="T105" fmla="*/ 391 h 835"/>
                <a:gd name="T106" fmla="*/ 368 w 585"/>
                <a:gd name="T107" fmla="*/ 468 h 835"/>
                <a:gd name="T108" fmla="*/ 263 w 585"/>
                <a:gd name="T109" fmla="*/ 358 h 835"/>
                <a:gd name="T110" fmla="*/ 343 w 585"/>
                <a:gd name="T111" fmla="*/ 372 h 835"/>
                <a:gd name="T112" fmla="*/ 339 w 585"/>
                <a:gd name="T113" fmla="*/ 361 h 835"/>
                <a:gd name="T114" fmla="*/ 240 w 585"/>
                <a:gd name="T115" fmla="*/ 513 h 835"/>
                <a:gd name="T116" fmla="*/ 185 w 585"/>
                <a:gd name="T117" fmla="*/ 382 h 835"/>
                <a:gd name="T118" fmla="*/ 287 w 585"/>
                <a:gd name="T119" fmla="*/ 300 h 835"/>
                <a:gd name="T120" fmla="*/ 336 w 585"/>
                <a:gd name="T121" fmla="*/ 336 h 835"/>
                <a:gd name="T122" fmla="*/ 382 w 585"/>
                <a:gd name="T123" fmla="*/ 404 h 835"/>
                <a:gd name="T124" fmla="*/ 333 w 585"/>
                <a:gd name="T125" fmla="*/ 593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5" h="835">
                  <a:moveTo>
                    <a:pt x="542" y="139"/>
                  </a:moveTo>
                  <a:cubicBezTo>
                    <a:pt x="526" y="111"/>
                    <a:pt x="507" y="89"/>
                    <a:pt x="486" y="71"/>
                  </a:cubicBezTo>
                  <a:cubicBezTo>
                    <a:pt x="466" y="53"/>
                    <a:pt x="445" y="39"/>
                    <a:pt x="425" y="29"/>
                  </a:cubicBezTo>
                  <a:cubicBezTo>
                    <a:pt x="460" y="48"/>
                    <a:pt x="492" y="74"/>
                    <a:pt x="517" y="106"/>
                  </a:cubicBezTo>
                  <a:cubicBezTo>
                    <a:pt x="542" y="138"/>
                    <a:pt x="561" y="175"/>
                    <a:pt x="571" y="215"/>
                  </a:cubicBezTo>
                  <a:cubicBezTo>
                    <a:pt x="581" y="255"/>
                    <a:pt x="583" y="297"/>
                    <a:pt x="575" y="338"/>
                  </a:cubicBezTo>
                  <a:cubicBezTo>
                    <a:pt x="568" y="378"/>
                    <a:pt x="552" y="418"/>
                    <a:pt x="528" y="452"/>
                  </a:cubicBezTo>
                  <a:cubicBezTo>
                    <a:pt x="504" y="486"/>
                    <a:pt x="472" y="515"/>
                    <a:pt x="436" y="536"/>
                  </a:cubicBezTo>
                  <a:cubicBezTo>
                    <a:pt x="432" y="539"/>
                    <a:pt x="427" y="541"/>
                    <a:pt x="422" y="544"/>
                  </a:cubicBezTo>
                  <a:cubicBezTo>
                    <a:pt x="419" y="545"/>
                    <a:pt x="419" y="545"/>
                    <a:pt x="419" y="545"/>
                  </a:cubicBezTo>
                  <a:cubicBezTo>
                    <a:pt x="416" y="547"/>
                    <a:pt x="416" y="547"/>
                    <a:pt x="416" y="547"/>
                  </a:cubicBezTo>
                  <a:cubicBezTo>
                    <a:pt x="414" y="548"/>
                    <a:pt x="414" y="548"/>
                    <a:pt x="414" y="548"/>
                  </a:cubicBezTo>
                  <a:cubicBezTo>
                    <a:pt x="414" y="549"/>
                    <a:pt x="414" y="549"/>
                    <a:pt x="414" y="549"/>
                  </a:cubicBezTo>
                  <a:cubicBezTo>
                    <a:pt x="414" y="580"/>
                    <a:pt x="414" y="580"/>
                    <a:pt x="414" y="580"/>
                  </a:cubicBezTo>
                  <a:cubicBezTo>
                    <a:pt x="414" y="595"/>
                    <a:pt x="414" y="595"/>
                    <a:pt x="414" y="595"/>
                  </a:cubicBezTo>
                  <a:cubicBezTo>
                    <a:pt x="414" y="599"/>
                    <a:pt x="414" y="599"/>
                    <a:pt x="414" y="599"/>
                  </a:cubicBezTo>
                  <a:cubicBezTo>
                    <a:pt x="414" y="600"/>
                    <a:pt x="414" y="600"/>
                    <a:pt x="414" y="600"/>
                  </a:cubicBezTo>
                  <a:cubicBezTo>
                    <a:pt x="414" y="600"/>
                    <a:pt x="414" y="601"/>
                    <a:pt x="414" y="601"/>
                  </a:cubicBezTo>
                  <a:cubicBezTo>
                    <a:pt x="414" y="602"/>
                    <a:pt x="414" y="603"/>
                    <a:pt x="414" y="604"/>
                  </a:cubicBezTo>
                  <a:cubicBezTo>
                    <a:pt x="413" y="607"/>
                    <a:pt x="412" y="610"/>
                    <a:pt x="410" y="613"/>
                  </a:cubicBezTo>
                  <a:cubicBezTo>
                    <a:pt x="406" y="618"/>
                    <a:pt x="400" y="621"/>
                    <a:pt x="393" y="621"/>
                  </a:cubicBezTo>
                  <a:cubicBezTo>
                    <a:pt x="377" y="621"/>
                    <a:pt x="377" y="621"/>
                    <a:pt x="377" y="621"/>
                  </a:cubicBezTo>
                  <a:cubicBezTo>
                    <a:pt x="346" y="621"/>
                    <a:pt x="346" y="621"/>
                    <a:pt x="346" y="621"/>
                  </a:cubicBezTo>
                  <a:cubicBezTo>
                    <a:pt x="336" y="621"/>
                    <a:pt x="336" y="621"/>
                    <a:pt x="336" y="621"/>
                  </a:cubicBezTo>
                  <a:cubicBezTo>
                    <a:pt x="330" y="621"/>
                    <a:pt x="330" y="621"/>
                    <a:pt x="330" y="621"/>
                  </a:cubicBezTo>
                  <a:cubicBezTo>
                    <a:pt x="328" y="621"/>
                    <a:pt x="328" y="621"/>
                    <a:pt x="328" y="621"/>
                  </a:cubicBezTo>
                  <a:cubicBezTo>
                    <a:pt x="328" y="621"/>
                    <a:pt x="328" y="621"/>
                    <a:pt x="328" y="621"/>
                  </a:cubicBezTo>
                  <a:cubicBezTo>
                    <a:pt x="328" y="621"/>
                    <a:pt x="328" y="621"/>
                    <a:pt x="328" y="621"/>
                  </a:cubicBezTo>
                  <a:cubicBezTo>
                    <a:pt x="328" y="620"/>
                    <a:pt x="328" y="620"/>
                    <a:pt x="328" y="620"/>
                  </a:cubicBezTo>
                  <a:cubicBezTo>
                    <a:pt x="329" y="617"/>
                    <a:pt x="329" y="617"/>
                    <a:pt x="329" y="617"/>
                  </a:cubicBezTo>
                  <a:cubicBezTo>
                    <a:pt x="332" y="606"/>
                    <a:pt x="332" y="606"/>
                    <a:pt x="332" y="606"/>
                  </a:cubicBezTo>
                  <a:cubicBezTo>
                    <a:pt x="334" y="598"/>
                    <a:pt x="334" y="598"/>
                    <a:pt x="334" y="598"/>
                  </a:cubicBezTo>
                  <a:cubicBezTo>
                    <a:pt x="340" y="578"/>
                    <a:pt x="346" y="558"/>
                    <a:pt x="353" y="539"/>
                  </a:cubicBezTo>
                  <a:cubicBezTo>
                    <a:pt x="360" y="519"/>
                    <a:pt x="367" y="499"/>
                    <a:pt x="374" y="480"/>
                  </a:cubicBezTo>
                  <a:cubicBezTo>
                    <a:pt x="378" y="470"/>
                    <a:pt x="382" y="460"/>
                    <a:pt x="386" y="451"/>
                  </a:cubicBezTo>
                  <a:cubicBezTo>
                    <a:pt x="388" y="446"/>
                    <a:pt x="390" y="441"/>
                    <a:pt x="392" y="437"/>
                  </a:cubicBezTo>
                  <a:cubicBezTo>
                    <a:pt x="395" y="429"/>
                    <a:pt x="395" y="429"/>
                    <a:pt x="395" y="429"/>
                  </a:cubicBezTo>
                  <a:cubicBezTo>
                    <a:pt x="397" y="425"/>
                    <a:pt x="397" y="425"/>
                    <a:pt x="397" y="425"/>
                  </a:cubicBezTo>
                  <a:cubicBezTo>
                    <a:pt x="398" y="423"/>
                    <a:pt x="399" y="421"/>
                    <a:pt x="400" y="420"/>
                  </a:cubicBezTo>
                  <a:cubicBezTo>
                    <a:pt x="404" y="420"/>
                    <a:pt x="404" y="420"/>
                    <a:pt x="404" y="420"/>
                  </a:cubicBezTo>
                  <a:cubicBezTo>
                    <a:pt x="405" y="420"/>
                    <a:pt x="405" y="420"/>
                    <a:pt x="406" y="420"/>
                  </a:cubicBezTo>
                  <a:cubicBezTo>
                    <a:pt x="407" y="420"/>
                    <a:pt x="407" y="420"/>
                    <a:pt x="407" y="420"/>
                  </a:cubicBezTo>
                  <a:cubicBezTo>
                    <a:pt x="408" y="420"/>
                    <a:pt x="408" y="420"/>
                    <a:pt x="408" y="420"/>
                  </a:cubicBezTo>
                  <a:cubicBezTo>
                    <a:pt x="410" y="420"/>
                    <a:pt x="411" y="420"/>
                    <a:pt x="413" y="420"/>
                  </a:cubicBezTo>
                  <a:cubicBezTo>
                    <a:pt x="417" y="420"/>
                    <a:pt x="420" y="419"/>
                    <a:pt x="423" y="418"/>
                  </a:cubicBezTo>
                  <a:cubicBezTo>
                    <a:pt x="430" y="416"/>
                    <a:pt x="435" y="413"/>
                    <a:pt x="440" y="408"/>
                  </a:cubicBezTo>
                  <a:cubicBezTo>
                    <a:pt x="442" y="406"/>
                    <a:pt x="444" y="403"/>
                    <a:pt x="445" y="400"/>
                  </a:cubicBezTo>
                  <a:cubicBezTo>
                    <a:pt x="446" y="397"/>
                    <a:pt x="447" y="394"/>
                    <a:pt x="448" y="390"/>
                  </a:cubicBezTo>
                  <a:cubicBezTo>
                    <a:pt x="449" y="384"/>
                    <a:pt x="448" y="377"/>
                    <a:pt x="445" y="371"/>
                  </a:cubicBezTo>
                  <a:cubicBezTo>
                    <a:pt x="443" y="365"/>
                    <a:pt x="438" y="360"/>
                    <a:pt x="432" y="359"/>
                  </a:cubicBezTo>
                  <a:cubicBezTo>
                    <a:pt x="431" y="359"/>
                    <a:pt x="430" y="359"/>
                    <a:pt x="428" y="359"/>
                  </a:cubicBezTo>
                  <a:cubicBezTo>
                    <a:pt x="427" y="359"/>
                    <a:pt x="425" y="360"/>
                    <a:pt x="424" y="361"/>
                  </a:cubicBezTo>
                  <a:cubicBezTo>
                    <a:pt x="421" y="362"/>
                    <a:pt x="419" y="364"/>
                    <a:pt x="416" y="366"/>
                  </a:cubicBezTo>
                  <a:cubicBezTo>
                    <a:pt x="414" y="368"/>
                    <a:pt x="411" y="371"/>
                    <a:pt x="409" y="374"/>
                  </a:cubicBezTo>
                  <a:cubicBezTo>
                    <a:pt x="409" y="375"/>
                    <a:pt x="408" y="375"/>
                    <a:pt x="408" y="376"/>
                  </a:cubicBezTo>
                  <a:cubicBezTo>
                    <a:pt x="407" y="377"/>
                    <a:pt x="407" y="377"/>
                    <a:pt x="407" y="377"/>
                  </a:cubicBezTo>
                  <a:cubicBezTo>
                    <a:pt x="407" y="378"/>
                    <a:pt x="407" y="378"/>
                    <a:pt x="407" y="378"/>
                  </a:cubicBezTo>
                  <a:cubicBezTo>
                    <a:pt x="404" y="383"/>
                    <a:pt x="404" y="383"/>
                    <a:pt x="404" y="383"/>
                  </a:cubicBezTo>
                  <a:cubicBezTo>
                    <a:pt x="399" y="393"/>
                    <a:pt x="399" y="393"/>
                    <a:pt x="399" y="393"/>
                  </a:cubicBezTo>
                  <a:cubicBezTo>
                    <a:pt x="393" y="406"/>
                    <a:pt x="393" y="406"/>
                    <a:pt x="393" y="406"/>
                  </a:cubicBezTo>
                  <a:cubicBezTo>
                    <a:pt x="393" y="406"/>
                    <a:pt x="392" y="406"/>
                    <a:pt x="392" y="406"/>
                  </a:cubicBezTo>
                  <a:cubicBezTo>
                    <a:pt x="391" y="405"/>
                    <a:pt x="391" y="405"/>
                    <a:pt x="391" y="405"/>
                  </a:cubicBezTo>
                  <a:cubicBezTo>
                    <a:pt x="388" y="404"/>
                    <a:pt x="388" y="404"/>
                    <a:pt x="388" y="404"/>
                  </a:cubicBezTo>
                  <a:cubicBezTo>
                    <a:pt x="386" y="403"/>
                    <a:pt x="385" y="403"/>
                    <a:pt x="383" y="402"/>
                  </a:cubicBezTo>
                  <a:cubicBezTo>
                    <a:pt x="382" y="401"/>
                    <a:pt x="382" y="401"/>
                    <a:pt x="382" y="401"/>
                  </a:cubicBezTo>
                  <a:cubicBezTo>
                    <a:pt x="381" y="400"/>
                    <a:pt x="381" y="400"/>
                    <a:pt x="381" y="400"/>
                  </a:cubicBezTo>
                  <a:cubicBezTo>
                    <a:pt x="380" y="400"/>
                    <a:pt x="380" y="400"/>
                    <a:pt x="379" y="399"/>
                  </a:cubicBezTo>
                  <a:cubicBezTo>
                    <a:pt x="378" y="398"/>
                    <a:pt x="377" y="398"/>
                    <a:pt x="376" y="397"/>
                  </a:cubicBezTo>
                  <a:cubicBezTo>
                    <a:pt x="372" y="394"/>
                    <a:pt x="368" y="390"/>
                    <a:pt x="365" y="386"/>
                  </a:cubicBezTo>
                  <a:cubicBezTo>
                    <a:pt x="362" y="381"/>
                    <a:pt x="359" y="377"/>
                    <a:pt x="357" y="373"/>
                  </a:cubicBezTo>
                  <a:cubicBezTo>
                    <a:pt x="356" y="370"/>
                    <a:pt x="355" y="368"/>
                    <a:pt x="354" y="366"/>
                  </a:cubicBezTo>
                  <a:cubicBezTo>
                    <a:pt x="353" y="363"/>
                    <a:pt x="353" y="363"/>
                    <a:pt x="353" y="363"/>
                  </a:cubicBezTo>
                  <a:cubicBezTo>
                    <a:pt x="352" y="361"/>
                    <a:pt x="352" y="361"/>
                    <a:pt x="352" y="361"/>
                  </a:cubicBezTo>
                  <a:cubicBezTo>
                    <a:pt x="351" y="359"/>
                    <a:pt x="350" y="357"/>
                    <a:pt x="350" y="356"/>
                  </a:cubicBezTo>
                  <a:cubicBezTo>
                    <a:pt x="352" y="354"/>
                    <a:pt x="354" y="353"/>
                    <a:pt x="356" y="352"/>
                  </a:cubicBezTo>
                  <a:cubicBezTo>
                    <a:pt x="358" y="351"/>
                    <a:pt x="358" y="351"/>
                    <a:pt x="358" y="351"/>
                  </a:cubicBezTo>
                  <a:cubicBezTo>
                    <a:pt x="359" y="350"/>
                    <a:pt x="359" y="350"/>
                    <a:pt x="359" y="350"/>
                  </a:cubicBezTo>
                  <a:cubicBezTo>
                    <a:pt x="359" y="349"/>
                    <a:pt x="360" y="349"/>
                    <a:pt x="360" y="349"/>
                  </a:cubicBezTo>
                  <a:cubicBezTo>
                    <a:pt x="363" y="347"/>
                    <a:pt x="365" y="345"/>
                    <a:pt x="367" y="342"/>
                  </a:cubicBezTo>
                  <a:cubicBezTo>
                    <a:pt x="372" y="338"/>
                    <a:pt x="376" y="333"/>
                    <a:pt x="378" y="328"/>
                  </a:cubicBezTo>
                  <a:cubicBezTo>
                    <a:pt x="380" y="322"/>
                    <a:pt x="382" y="317"/>
                    <a:pt x="380" y="311"/>
                  </a:cubicBezTo>
                  <a:cubicBezTo>
                    <a:pt x="380" y="308"/>
                    <a:pt x="379" y="306"/>
                    <a:pt x="377" y="303"/>
                  </a:cubicBezTo>
                  <a:cubicBezTo>
                    <a:pt x="377" y="302"/>
                    <a:pt x="376" y="301"/>
                    <a:pt x="375" y="300"/>
                  </a:cubicBezTo>
                  <a:cubicBezTo>
                    <a:pt x="374" y="299"/>
                    <a:pt x="373" y="297"/>
                    <a:pt x="372" y="297"/>
                  </a:cubicBezTo>
                  <a:cubicBezTo>
                    <a:pt x="368" y="293"/>
                    <a:pt x="362" y="292"/>
                    <a:pt x="357" y="293"/>
                  </a:cubicBezTo>
                  <a:cubicBezTo>
                    <a:pt x="354" y="294"/>
                    <a:pt x="352" y="295"/>
                    <a:pt x="349" y="296"/>
                  </a:cubicBezTo>
                  <a:cubicBezTo>
                    <a:pt x="347" y="298"/>
                    <a:pt x="345" y="300"/>
                    <a:pt x="343" y="302"/>
                  </a:cubicBezTo>
                  <a:cubicBezTo>
                    <a:pt x="338" y="306"/>
                    <a:pt x="336" y="311"/>
                    <a:pt x="334" y="317"/>
                  </a:cubicBezTo>
                  <a:cubicBezTo>
                    <a:pt x="332" y="323"/>
                    <a:pt x="332" y="329"/>
                    <a:pt x="333" y="335"/>
                  </a:cubicBezTo>
                  <a:cubicBezTo>
                    <a:pt x="332" y="329"/>
                    <a:pt x="332" y="323"/>
                    <a:pt x="334" y="317"/>
                  </a:cubicBezTo>
                  <a:cubicBezTo>
                    <a:pt x="335" y="312"/>
                    <a:pt x="338" y="307"/>
                    <a:pt x="342" y="302"/>
                  </a:cubicBezTo>
                  <a:cubicBezTo>
                    <a:pt x="343" y="301"/>
                    <a:pt x="344" y="300"/>
                    <a:pt x="345" y="299"/>
                  </a:cubicBezTo>
                  <a:cubicBezTo>
                    <a:pt x="346" y="299"/>
                    <a:pt x="346" y="298"/>
                    <a:pt x="347" y="298"/>
                  </a:cubicBezTo>
                  <a:cubicBezTo>
                    <a:pt x="348" y="297"/>
                    <a:pt x="348" y="297"/>
                    <a:pt x="349" y="297"/>
                  </a:cubicBezTo>
                  <a:cubicBezTo>
                    <a:pt x="351" y="295"/>
                    <a:pt x="354" y="294"/>
                    <a:pt x="356" y="293"/>
                  </a:cubicBezTo>
                  <a:cubicBezTo>
                    <a:pt x="362" y="292"/>
                    <a:pt x="368" y="293"/>
                    <a:pt x="372" y="296"/>
                  </a:cubicBezTo>
                  <a:cubicBezTo>
                    <a:pt x="372" y="297"/>
                    <a:pt x="373" y="297"/>
                    <a:pt x="373" y="297"/>
                  </a:cubicBezTo>
                  <a:cubicBezTo>
                    <a:pt x="374" y="298"/>
                    <a:pt x="374" y="299"/>
                    <a:pt x="375" y="299"/>
                  </a:cubicBezTo>
                  <a:cubicBezTo>
                    <a:pt x="375" y="300"/>
                    <a:pt x="376" y="301"/>
                    <a:pt x="377" y="303"/>
                  </a:cubicBezTo>
                  <a:cubicBezTo>
                    <a:pt x="379" y="305"/>
                    <a:pt x="380" y="308"/>
                    <a:pt x="380" y="310"/>
                  </a:cubicBezTo>
                  <a:cubicBezTo>
                    <a:pt x="382" y="316"/>
                    <a:pt x="381" y="322"/>
                    <a:pt x="378" y="327"/>
                  </a:cubicBezTo>
                  <a:cubicBezTo>
                    <a:pt x="376" y="333"/>
                    <a:pt x="372" y="338"/>
                    <a:pt x="368" y="342"/>
                  </a:cubicBezTo>
                  <a:cubicBezTo>
                    <a:pt x="366" y="345"/>
                    <a:pt x="363" y="347"/>
                    <a:pt x="361" y="349"/>
                  </a:cubicBezTo>
                  <a:cubicBezTo>
                    <a:pt x="360" y="349"/>
                    <a:pt x="359" y="350"/>
                    <a:pt x="359" y="350"/>
                  </a:cubicBezTo>
                  <a:cubicBezTo>
                    <a:pt x="358" y="351"/>
                    <a:pt x="358" y="351"/>
                    <a:pt x="358" y="351"/>
                  </a:cubicBezTo>
                  <a:cubicBezTo>
                    <a:pt x="356" y="352"/>
                    <a:pt x="356" y="352"/>
                    <a:pt x="356" y="352"/>
                  </a:cubicBezTo>
                  <a:cubicBezTo>
                    <a:pt x="354" y="353"/>
                    <a:pt x="352" y="354"/>
                    <a:pt x="350" y="356"/>
                  </a:cubicBezTo>
                  <a:cubicBezTo>
                    <a:pt x="350" y="356"/>
                    <a:pt x="350" y="356"/>
                    <a:pt x="350" y="356"/>
                  </a:cubicBezTo>
                  <a:cubicBezTo>
                    <a:pt x="351" y="357"/>
                    <a:pt x="351" y="357"/>
                    <a:pt x="351" y="357"/>
                  </a:cubicBezTo>
                  <a:cubicBezTo>
                    <a:pt x="351" y="358"/>
                    <a:pt x="351" y="358"/>
                    <a:pt x="351" y="358"/>
                  </a:cubicBezTo>
                  <a:cubicBezTo>
                    <a:pt x="352" y="361"/>
                    <a:pt x="352" y="361"/>
                    <a:pt x="352" y="361"/>
                  </a:cubicBezTo>
                  <a:cubicBezTo>
                    <a:pt x="353" y="363"/>
                    <a:pt x="353" y="363"/>
                    <a:pt x="353" y="363"/>
                  </a:cubicBezTo>
                  <a:cubicBezTo>
                    <a:pt x="354" y="366"/>
                    <a:pt x="354" y="366"/>
                    <a:pt x="354" y="366"/>
                  </a:cubicBezTo>
                  <a:cubicBezTo>
                    <a:pt x="355" y="368"/>
                    <a:pt x="356" y="370"/>
                    <a:pt x="357" y="372"/>
                  </a:cubicBezTo>
                  <a:cubicBezTo>
                    <a:pt x="359" y="377"/>
                    <a:pt x="362" y="381"/>
                    <a:pt x="365" y="385"/>
                  </a:cubicBezTo>
                  <a:cubicBezTo>
                    <a:pt x="368" y="389"/>
                    <a:pt x="372" y="393"/>
                    <a:pt x="376" y="397"/>
                  </a:cubicBezTo>
                  <a:cubicBezTo>
                    <a:pt x="377" y="397"/>
                    <a:pt x="378" y="398"/>
                    <a:pt x="379" y="399"/>
                  </a:cubicBezTo>
                  <a:cubicBezTo>
                    <a:pt x="380" y="399"/>
                    <a:pt x="380" y="400"/>
                    <a:pt x="381" y="400"/>
                  </a:cubicBezTo>
                  <a:cubicBezTo>
                    <a:pt x="382" y="401"/>
                    <a:pt x="382" y="401"/>
                    <a:pt x="382" y="401"/>
                  </a:cubicBezTo>
                  <a:cubicBezTo>
                    <a:pt x="383" y="401"/>
                    <a:pt x="383" y="401"/>
                    <a:pt x="383" y="401"/>
                  </a:cubicBezTo>
                  <a:cubicBezTo>
                    <a:pt x="385" y="402"/>
                    <a:pt x="386" y="403"/>
                    <a:pt x="388" y="404"/>
                  </a:cubicBezTo>
                  <a:cubicBezTo>
                    <a:pt x="390" y="405"/>
                    <a:pt x="390" y="405"/>
                    <a:pt x="390" y="405"/>
                  </a:cubicBezTo>
                  <a:cubicBezTo>
                    <a:pt x="392" y="405"/>
                    <a:pt x="392" y="405"/>
                    <a:pt x="392" y="405"/>
                  </a:cubicBezTo>
                  <a:cubicBezTo>
                    <a:pt x="392" y="405"/>
                    <a:pt x="393" y="406"/>
                    <a:pt x="393" y="406"/>
                  </a:cubicBezTo>
                  <a:cubicBezTo>
                    <a:pt x="399" y="392"/>
                    <a:pt x="399" y="392"/>
                    <a:pt x="399" y="392"/>
                  </a:cubicBezTo>
                  <a:cubicBezTo>
                    <a:pt x="404" y="383"/>
                    <a:pt x="404" y="383"/>
                    <a:pt x="404" y="383"/>
                  </a:cubicBezTo>
                  <a:cubicBezTo>
                    <a:pt x="406" y="378"/>
                    <a:pt x="406" y="378"/>
                    <a:pt x="406" y="378"/>
                  </a:cubicBezTo>
                  <a:cubicBezTo>
                    <a:pt x="407" y="377"/>
                    <a:pt x="407" y="377"/>
                    <a:pt x="407" y="377"/>
                  </a:cubicBezTo>
                  <a:cubicBezTo>
                    <a:pt x="408" y="376"/>
                    <a:pt x="408" y="376"/>
                    <a:pt x="408" y="376"/>
                  </a:cubicBezTo>
                  <a:cubicBezTo>
                    <a:pt x="408" y="375"/>
                    <a:pt x="409" y="374"/>
                    <a:pt x="409" y="374"/>
                  </a:cubicBezTo>
                  <a:cubicBezTo>
                    <a:pt x="411" y="371"/>
                    <a:pt x="414" y="368"/>
                    <a:pt x="416" y="366"/>
                  </a:cubicBezTo>
                  <a:cubicBezTo>
                    <a:pt x="421" y="361"/>
                    <a:pt x="427" y="358"/>
                    <a:pt x="432" y="359"/>
                  </a:cubicBezTo>
                  <a:cubicBezTo>
                    <a:pt x="435" y="360"/>
                    <a:pt x="438" y="361"/>
                    <a:pt x="440" y="363"/>
                  </a:cubicBezTo>
                  <a:cubicBezTo>
                    <a:pt x="443" y="365"/>
                    <a:pt x="444" y="368"/>
                    <a:pt x="446" y="371"/>
                  </a:cubicBezTo>
                  <a:cubicBezTo>
                    <a:pt x="448" y="377"/>
                    <a:pt x="449" y="384"/>
                    <a:pt x="448" y="390"/>
                  </a:cubicBezTo>
                  <a:cubicBezTo>
                    <a:pt x="447" y="394"/>
                    <a:pt x="447" y="397"/>
                    <a:pt x="445" y="400"/>
                  </a:cubicBezTo>
                  <a:cubicBezTo>
                    <a:pt x="444" y="403"/>
                    <a:pt x="442" y="406"/>
                    <a:pt x="440" y="408"/>
                  </a:cubicBezTo>
                  <a:cubicBezTo>
                    <a:pt x="436" y="413"/>
                    <a:pt x="430" y="417"/>
                    <a:pt x="423" y="419"/>
                  </a:cubicBezTo>
                  <a:cubicBezTo>
                    <a:pt x="420" y="420"/>
                    <a:pt x="416" y="420"/>
                    <a:pt x="413" y="420"/>
                  </a:cubicBezTo>
                  <a:cubicBezTo>
                    <a:pt x="411" y="421"/>
                    <a:pt x="410" y="421"/>
                    <a:pt x="408" y="421"/>
                  </a:cubicBezTo>
                  <a:cubicBezTo>
                    <a:pt x="407" y="421"/>
                    <a:pt x="407" y="421"/>
                    <a:pt x="407" y="421"/>
                  </a:cubicBezTo>
                  <a:cubicBezTo>
                    <a:pt x="407" y="421"/>
                    <a:pt x="407" y="421"/>
                    <a:pt x="406" y="421"/>
                  </a:cubicBezTo>
                  <a:cubicBezTo>
                    <a:pt x="405" y="421"/>
                    <a:pt x="405" y="421"/>
                    <a:pt x="404" y="420"/>
                  </a:cubicBezTo>
                  <a:cubicBezTo>
                    <a:pt x="400" y="420"/>
                    <a:pt x="400" y="420"/>
                    <a:pt x="400" y="420"/>
                  </a:cubicBezTo>
                  <a:cubicBezTo>
                    <a:pt x="399" y="422"/>
                    <a:pt x="399" y="423"/>
                    <a:pt x="398" y="425"/>
                  </a:cubicBezTo>
                  <a:cubicBezTo>
                    <a:pt x="396" y="429"/>
                    <a:pt x="396" y="429"/>
                    <a:pt x="396" y="429"/>
                  </a:cubicBezTo>
                  <a:cubicBezTo>
                    <a:pt x="393" y="435"/>
                    <a:pt x="393" y="435"/>
                    <a:pt x="393" y="435"/>
                  </a:cubicBezTo>
                  <a:cubicBezTo>
                    <a:pt x="388" y="447"/>
                    <a:pt x="388" y="447"/>
                    <a:pt x="388" y="447"/>
                  </a:cubicBezTo>
                  <a:cubicBezTo>
                    <a:pt x="384" y="456"/>
                    <a:pt x="381" y="464"/>
                    <a:pt x="378" y="472"/>
                  </a:cubicBezTo>
                  <a:cubicBezTo>
                    <a:pt x="371" y="489"/>
                    <a:pt x="365" y="506"/>
                    <a:pt x="359" y="523"/>
                  </a:cubicBezTo>
                  <a:cubicBezTo>
                    <a:pt x="353" y="539"/>
                    <a:pt x="347" y="556"/>
                    <a:pt x="342" y="573"/>
                  </a:cubicBezTo>
                  <a:cubicBezTo>
                    <a:pt x="340" y="581"/>
                    <a:pt x="337" y="590"/>
                    <a:pt x="335" y="598"/>
                  </a:cubicBezTo>
                  <a:cubicBezTo>
                    <a:pt x="330" y="612"/>
                    <a:pt x="330" y="612"/>
                    <a:pt x="330" y="612"/>
                  </a:cubicBezTo>
                  <a:cubicBezTo>
                    <a:pt x="329" y="617"/>
                    <a:pt x="329" y="617"/>
                    <a:pt x="329" y="617"/>
                  </a:cubicBezTo>
                  <a:cubicBezTo>
                    <a:pt x="328" y="620"/>
                    <a:pt x="328" y="620"/>
                    <a:pt x="328" y="620"/>
                  </a:cubicBezTo>
                  <a:cubicBezTo>
                    <a:pt x="328" y="621"/>
                    <a:pt x="328" y="621"/>
                    <a:pt x="328" y="621"/>
                  </a:cubicBezTo>
                  <a:cubicBezTo>
                    <a:pt x="328" y="621"/>
                    <a:pt x="328" y="621"/>
                    <a:pt x="328" y="621"/>
                  </a:cubicBezTo>
                  <a:cubicBezTo>
                    <a:pt x="329" y="621"/>
                    <a:pt x="329" y="621"/>
                    <a:pt x="329" y="621"/>
                  </a:cubicBezTo>
                  <a:cubicBezTo>
                    <a:pt x="329" y="621"/>
                    <a:pt x="329" y="621"/>
                    <a:pt x="329" y="621"/>
                  </a:cubicBezTo>
                  <a:cubicBezTo>
                    <a:pt x="339" y="621"/>
                    <a:pt x="339" y="621"/>
                    <a:pt x="339" y="621"/>
                  </a:cubicBezTo>
                  <a:cubicBezTo>
                    <a:pt x="392" y="621"/>
                    <a:pt x="392" y="621"/>
                    <a:pt x="392" y="621"/>
                  </a:cubicBezTo>
                  <a:cubicBezTo>
                    <a:pt x="393" y="621"/>
                    <a:pt x="393" y="621"/>
                    <a:pt x="393" y="621"/>
                  </a:cubicBezTo>
                  <a:cubicBezTo>
                    <a:pt x="393" y="621"/>
                    <a:pt x="393" y="621"/>
                    <a:pt x="393" y="621"/>
                  </a:cubicBezTo>
                  <a:cubicBezTo>
                    <a:pt x="394" y="621"/>
                    <a:pt x="395" y="621"/>
                    <a:pt x="395" y="621"/>
                  </a:cubicBezTo>
                  <a:cubicBezTo>
                    <a:pt x="397" y="621"/>
                    <a:pt x="398" y="620"/>
                    <a:pt x="399" y="620"/>
                  </a:cubicBezTo>
                  <a:cubicBezTo>
                    <a:pt x="402" y="619"/>
                    <a:pt x="404" y="618"/>
                    <a:pt x="406" y="616"/>
                  </a:cubicBezTo>
                  <a:cubicBezTo>
                    <a:pt x="410" y="613"/>
                    <a:pt x="413" y="608"/>
                    <a:pt x="414" y="603"/>
                  </a:cubicBezTo>
                  <a:cubicBezTo>
                    <a:pt x="414" y="602"/>
                    <a:pt x="414" y="601"/>
                    <a:pt x="414" y="601"/>
                  </a:cubicBezTo>
                  <a:cubicBezTo>
                    <a:pt x="414" y="600"/>
                    <a:pt x="414" y="600"/>
                    <a:pt x="414" y="600"/>
                  </a:cubicBezTo>
                  <a:cubicBezTo>
                    <a:pt x="414" y="599"/>
                    <a:pt x="414" y="599"/>
                    <a:pt x="414" y="599"/>
                  </a:cubicBezTo>
                  <a:cubicBezTo>
                    <a:pt x="414" y="596"/>
                    <a:pt x="414" y="596"/>
                    <a:pt x="414" y="596"/>
                  </a:cubicBezTo>
                  <a:cubicBezTo>
                    <a:pt x="414" y="590"/>
                    <a:pt x="414" y="590"/>
                    <a:pt x="414" y="590"/>
                  </a:cubicBezTo>
                  <a:cubicBezTo>
                    <a:pt x="414" y="577"/>
                    <a:pt x="414" y="577"/>
                    <a:pt x="414" y="577"/>
                  </a:cubicBezTo>
                  <a:cubicBezTo>
                    <a:pt x="414" y="552"/>
                    <a:pt x="414" y="552"/>
                    <a:pt x="414" y="552"/>
                  </a:cubicBezTo>
                  <a:cubicBezTo>
                    <a:pt x="414" y="548"/>
                    <a:pt x="414" y="548"/>
                    <a:pt x="414" y="548"/>
                  </a:cubicBezTo>
                  <a:cubicBezTo>
                    <a:pt x="414" y="547"/>
                    <a:pt x="415" y="547"/>
                    <a:pt x="415" y="547"/>
                  </a:cubicBezTo>
                  <a:cubicBezTo>
                    <a:pt x="416" y="546"/>
                    <a:pt x="416" y="546"/>
                    <a:pt x="416" y="546"/>
                  </a:cubicBezTo>
                  <a:cubicBezTo>
                    <a:pt x="420" y="545"/>
                    <a:pt x="424" y="543"/>
                    <a:pt x="428" y="541"/>
                  </a:cubicBezTo>
                  <a:cubicBezTo>
                    <a:pt x="442" y="533"/>
                    <a:pt x="456" y="523"/>
                    <a:pt x="470" y="513"/>
                  </a:cubicBezTo>
                  <a:cubicBezTo>
                    <a:pt x="496" y="493"/>
                    <a:pt x="518" y="468"/>
                    <a:pt x="535" y="440"/>
                  </a:cubicBezTo>
                  <a:cubicBezTo>
                    <a:pt x="553" y="412"/>
                    <a:pt x="565" y="382"/>
                    <a:pt x="572" y="350"/>
                  </a:cubicBezTo>
                  <a:cubicBezTo>
                    <a:pt x="580" y="319"/>
                    <a:pt x="581" y="286"/>
                    <a:pt x="578" y="255"/>
                  </a:cubicBezTo>
                  <a:cubicBezTo>
                    <a:pt x="574" y="223"/>
                    <a:pt x="566" y="192"/>
                    <a:pt x="552" y="164"/>
                  </a:cubicBezTo>
                  <a:cubicBezTo>
                    <a:pt x="539" y="135"/>
                    <a:pt x="521" y="109"/>
                    <a:pt x="499" y="86"/>
                  </a:cubicBezTo>
                  <a:cubicBezTo>
                    <a:pt x="477" y="63"/>
                    <a:pt x="451" y="44"/>
                    <a:pt x="424" y="30"/>
                  </a:cubicBezTo>
                  <a:cubicBezTo>
                    <a:pt x="412" y="23"/>
                    <a:pt x="399" y="18"/>
                    <a:pt x="386" y="13"/>
                  </a:cubicBezTo>
                  <a:cubicBezTo>
                    <a:pt x="369" y="8"/>
                    <a:pt x="353" y="4"/>
                    <a:pt x="339" y="2"/>
                  </a:cubicBezTo>
                  <a:cubicBezTo>
                    <a:pt x="325" y="0"/>
                    <a:pt x="313" y="0"/>
                    <a:pt x="305" y="0"/>
                  </a:cubicBezTo>
                  <a:cubicBezTo>
                    <a:pt x="296" y="0"/>
                    <a:pt x="291" y="0"/>
                    <a:pt x="291" y="1"/>
                  </a:cubicBezTo>
                  <a:cubicBezTo>
                    <a:pt x="291" y="1"/>
                    <a:pt x="296" y="2"/>
                    <a:pt x="308" y="3"/>
                  </a:cubicBezTo>
                  <a:cubicBezTo>
                    <a:pt x="314" y="3"/>
                    <a:pt x="322" y="4"/>
                    <a:pt x="331" y="6"/>
                  </a:cubicBezTo>
                  <a:cubicBezTo>
                    <a:pt x="341" y="7"/>
                    <a:pt x="352" y="10"/>
                    <a:pt x="365" y="13"/>
                  </a:cubicBezTo>
                  <a:cubicBezTo>
                    <a:pt x="372" y="15"/>
                    <a:pt x="380" y="18"/>
                    <a:pt x="388" y="21"/>
                  </a:cubicBezTo>
                  <a:cubicBezTo>
                    <a:pt x="397" y="24"/>
                    <a:pt x="405" y="28"/>
                    <a:pt x="413" y="31"/>
                  </a:cubicBezTo>
                  <a:cubicBezTo>
                    <a:pt x="429" y="39"/>
                    <a:pt x="440" y="46"/>
                    <a:pt x="440" y="46"/>
                  </a:cubicBezTo>
                  <a:cubicBezTo>
                    <a:pt x="445" y="49"/>
                    <a:pt x="445" y="50"/>
                    <a:pt x="444" y="50"/>
                  </a:cubicBezTo>
                  <a:cubicBezTo>
                    <a:pt x="443" y="50"/>
                    <a:pt x="440" y="48"/>
                    <a:pt x="437" y="47"/>
                  </a:cubicBezTo>
                  <a:cubicBezTo>
                    <a:pt x="475" y="70"/>
                    <a:pt x="507" y="102"/>
                    <a:pt x="530" y="139"/>
                  </a:cubicBezTo>
                  <a:cubicBezTo>
                    <a:pt x="553" y="176"/>
                    <a:pt x="567" y="219"/>
                    <a:pt x="571" y="263"/>
                  </a:cubicBezTo>
                  <a:cubicBezTo>
                    <a:pt x="572" y="285"/>
                    <a:pt x="572" y="307"/>
                    <a:pt x="568" y="329"/>
                  </a:cubicBezTo>
                  <a:cubicBezTo>
                    <a:pt x="565" y="350"/>
                    <a:pt x="559" y="371"/>
                    <a:pt x="551" y="392"/>
                  </a:cubicBezTo>
                  <a:cubicBezTo>
                    <a:pt x="535" y="432"/>
                    <a:pt x="509" y="469"/>
                    <a:pt x="475" y="498"/>
                  </a:cubicBezTo>
                  <a:cubicBezTo>
                    <a:pt x="462" y="510"/>
                    <a:pt x="448" y="520"/>
                    <a:pt x="432" y="529"/>
                  </a:cubicBezTo>
                  <a:cubicBezTo>
                    <a:pt x="428" y="531"/>
                    <a:pt x="425" y="533"/>
                    <a:pt x="421" y="535"/>
                  </a:cubicBezTo>
                  <a:cubicBezTo>
                    <a:pt x="419" y="536"/>
                    <a:pt x="417" y="537"/>
                    <a:pt x="415" y="538"/>
                  </a:cubicBezTo>
                  <a:cubicBezTo>
                    <a:pt x="413" y="539"/>
                    <a:pt x="410" y="541"/>
                    <a:pt x="407" y="542"/>
                  </a:cubicBezTo>
                  <a:cubicBezTo>
                    <a:pt x="406" y="542"/>
                    <a:pt x="406" y="542"/>
                    <a:pt x="406" y="542"/>
                  </a:cubicBezTo>
                  <a:cubicBezTo>
                    <a:pt x="406" y="542"/>
                    <a:pt x="406" y="542"/>
                    <a:pt x="406" y="542"/>
                  </a:cubicBezTo>
                  <a:cubicBezTo>
                    <a:pt x="406" y="543"/>
                    <a:pt x="406" y="543"/>
                    <a:pt x="406" y="543"/>
                  </a:cubicBezTo>
                  <a:cubicBezTo>
                    <a:pt x="406" y="544"/>
                    <a:pt x="406" y="544"/>
                    <a:pt x="406" y="544"/>
                  </a:cubicBezTo>
                  <a:cubicBezTo>
                    <a:pt x="406" y="547"/>
                    <a:pt x="406" y="547"/>
                    <a:pt x="406" y="547"/>
                  </a:cubicBezTo>
                  <a:cubicBezTo>
                    <a:pt x="406" y="551"/>
                    <a:pt x="406" y="551"/>
                    <a:pt x="406" y="551"/>
                  </a:cubicBezTo>
                  <a:cubicBezTo>
                    <a:pt x="406" y="558"/>
                    <a:pt x="406" y="558"/>
                    <a:pt x="406" y="558"/>
                  </a:cubicBezTo>
                  <a:cubicBezTo>
                    <a:pt x="406" y="571"/>
                    <a:pt x="406" y="571"/>
                    <a:pt x="406" y="571"/>
                  </a:cubicBezTo>
                  <a:cubicBezTo>
                    <a:pt x="406" y="598"/>
                    <a:pt x="406" y="598"/>
                    <a:pt x="406" y="598"/>
                  </a:cubicBezTo>
                  <a:cubicBezTo>
                    <a:pt x="406" y="600"/>
                    <a:pt x="406" y="600"/>
                    <a:pt x="406" y="600"/>
                  </a:cubicBezTo>
                  <a:cubicBezTo>
                    <a:pt x="406" y="600"/>
                    <a:pt x="406" y="600"/>
                    <a:pt x="406" y="600"/>
                  </a:cubicBezTo>
                  <a:cubicBezTo>
                    <a:pt x="406" y="601"/>
                    <a:pt x="406" y="601"/>
                    <a:pt x="406" y="601"/>
                  </a:cubicBezTo>
                  <a:cubicBezTo>
                    <a:pt x="406" y="602"/>
                    <a:pt x="406" y="603"/>
                    <a:pt x="406" y="604"/>
                  </a:cubicBezTo>
                  <a:cubicBezTo>
                    <a:pt x="405" y="605"/>
                    <a:pt x="404" y="607"/>
                    <a:pt x="403" y="608"/>
                  </a:cubicBezTo>
                  <a:cubicBezTo>
                    <a:pt x="401" y="611"/>
                    <a:pt x="398" y="613"/>
                    <a:pt x="394" y="613"/>
                  </a:cubicBezTo>
                  <a:cubicBezTo>
                    <a:pt x="394" y="613"/>
                    <a:pt x="393" y="613"/>
                    <a:pt x="393" y="613"/>
                  </a:cubicBezTo>
                  <a:cubicBezTo>
                    <a:pt x="391" y="613"/>
                    <a:pt x="391" y="613"/>
                    <a:pt x="391" y="613"/>
                  </a:cubicBezTo>
                  <a:cubicBezTo>
                    <a:pt x="388" y="613"/>
                    <a:pt x="388" y="613"/>
                    <a:pt x="388" y="613"/>
                  </a:cubicBezTo>
                  <a:cubicBezTo>
                    <a:pt x="381" y="613"/>
                    <a:pt x="381" y="613"/>
                    <a:pt x="381" y="613"/>
                  </a:cubicBezTo>
                  <a:cubicBezTo>
                    <a:pt x="368" y="613"/>
                    <a:pt x="368" y="613"/>
                    <a:pt x="368" y="613"/>
                  </a:cubicBezTo>
                  <a:cubicBezTo>
                    <a:pt x="342" y="613"/>
                    <a:pt x="342" y="613"/>
                    <a:pt x="342" y="613"/>
                  </a:cubicBezTo>
                  <a:cubicBezTo>
                    <a:pt x="339" y="613"/>
                    <a:pt x="339" y="613"/>
                    <a:pt x="339" y="613"/>
                  </a:cubicBezTo>
                  <a:cubicBezTo>
                    <a:pt x="339" y="613"/>
                    <a:pt x="339" y="613"/>
                    <a:pt x="339" y="613"/>
                  </a:cubicBezTo>
                  <a:cubicBezTo>
                    <a:pt x="338" y="613"/>
                    <a:pt x="339" y="613"/>
                    <a:pt x="339" y="613"/>
                  </a:cubicBezTo>
                  <a:cubicBezTo>
                    <a:pt x="339" y="612"/>
                    <a:pt x="339" y="612"/>
                    <a:pt x="339" y="612"/>
                  </a:cubicBezTo>
                  <a:cubicBezTo>
                    <a:pt x="339" y="610"/>
                    <a:pt x="339" y="610"/>
                    <a:pt x="339" y="610"/>
                  </a:cubicBezTo>
                  <a:cubicBezTo>
                    <a:pt x="342" y="599"/>
                    <a:pt x="342" y="599"/>
                    <a:pt x="342" y="599"/>
                  </a:cubicBezTo>
                  <a:cubicBezTo>
                    <a:pt x="345" y="591"/>
                    <a:pt x="348" y="582"/>
                    <a:pt x="350" y="574"/>
                  </a:cubicBezTo>
                  <a:cubicBezTo>
                    <a:pt x="355" y="557"/>
                    <a:pt x="361" y="540"/>
                    <a:pt x="367" y="524"/>
                  </a:cubicBezTo>
                  <a:cubicBezTo>
                    <a:pt x="373" y="507"/>
                    <a:pt x="379" y="490"/>
                    <a:pt x="385" y="474"/>
                  </a:cubicBezTo>
                  <a:cubicBezTo>
                    <a:pt x="389" y="466"/>
                    <a:pt x="392" y="458"/>
                    <a:pt x="396" y="450"/>
                  </a:cubicBezTo>
                  <a:cubicBezTo>
                    <a:pt x="401" y="438"/>
                    <a:pt x="401" y="438"/>
                    <a:pt x="401" y="438"/>
                  </a:cubicBezTo>
                  <a:cubicBezTo>
                    <a:pt x="403" y="432"/>
                    <a:pt x="403" y="432"/>
                    <a:pt x="403" y="432"/>
                  </a:cubicBezTo>
                  <a:cubicBezTo>
                    <a:pt x="404" y="430"/>
                    <a:pt x="404" y="430"/>
                    <a:pt x="404" y="430"/>
                  </a:cubicBezTo>
                  <a:cubicBezTo>
                    <a:pt x="405" y="429"/>
                    <a:pt x="405" y="429"/>
                    <a:pt x="405" y="428"/>
                  </a:cubicBezTo>
                  <a:cubicBezTo>
                    <a:pt x="405" y="428"/>
                    <a:pt x="406" y="428"/>
                    <a:pt x="406" y="429"/>
                  </a:cubicBezTo>
                  <a:cubicBezTo>
                    <a:pt x="407" y="429"/>
                    <a:pt x="407" y="429"/>
                    <a:pt x="407" y="429"/>
                  </a:cubicBezTo>
                  <a:cubicBezTo>
                    <a:pt x="408" y="429"/>
                    <a:pt x="408" y="429"/>
                    <a:pt x="408" y="429"/>
                  </a:cubicBezTo>
                  <a:cubicBezTo>
                    <a:pt x="410" y="429"/>
                    <a:pt x="412" y="429"/>
                    <a:pt x="414" y="428"/>
                  </a:cubicBezTo>
                  <a:cubicBezTo>
                    <a:pt x="418" y="428"/>
                    <a:pt x="422" y="427"/>
                    <a:pt x="426" y="426"/>
                  </a:cubicBezTo>
                  <a:cubicBezTo>
                    <a:pt x="433" y="424"/>
                    <a:pt x="441" y="420"/>
                    <a:pt x="446" y="413"/>
                  </a:cubicBezTo>
                  <a:cubicBezTo>
                    <a:pt x="449" y="410"/>
                    <a:pt x="451" y="407"/>
                    <a:pt x="453" y="403"/>
                  </a:cubicBezTo>
                  <a:cubicBezTo>
                    <a:pt x="454" y="399"/>
                    <a:pt x="455" y="395"/>
                    <a:pt x="456" y="391"/>
                  </a:cubicBezTo>
                  <a:cubicBezTo>
                    <a:pt x="457" y="383"/>
                    <a:pt x="457" y="375"/>
                    <a:pt x="453" y="367"/>
                  </a:cubicBezTo>
                  <a:cubicBezTo>
                    <a:pt x="451" y="363"/>
                    <a:pt x="449" y="360"/>
                    <a:pt x="446" y="357"/>
                  </a:cubicBezTo>
                  <a:cubicBezTo>
                    <a:pt x="442" y="354"/>
                    <a:pt x="438" y="352"/>
                    <a:pt x="434" y="351"/>
                  </a:cubicBezTo>
                  <a:cubicBezTo>
                    <a:pt x="433" y="351"/>
                    <a:pt x="431" y="351"/>
                    <a:pt x="430" y="351"/>
                  </a:cubicBezTo>
                  <a:cubicBezTo>
                    <a:pt x="429" y="351"/>
                    <a:pt x="428" y="351"/>
                    <a:pt x="427" y="351"/>
                  </a:cubicBezTo>
                  <a:cubicBezTo>
                    <a:pt x="424" y="351"/>
                    <a:pt x="422" y="352"/>
                    <a:pt x="420" y="353"/>
                  </a:cubicBezTo>
                  <a:cubicBezTo>
                    <a:pt x="416" y="355"/>
                    <a:pt x="413" y="357"/>
                    <a:pt x="410" y="360"/>
                  </a:cubicBezTo>
                  <a:cubicBezTo>
                    <a:pt x="407" y="363"/>
                    <a:pt x="405" y="366"/>
                    <a:pt x="402" y="369"/>
                  </a:cubicBezTo>
                  <a:cubicBezTo>
                    <a:pt x="402" y="369"/>
                    <a:pt x="401" y="370"/>
                    <a:pt x="401" y="371"/>
                  </a:cubicBezTo>
                  <a:cubicBezTo>
                    <a:pt x="400" y="372"/>
                    <a:pt x="400" y="372"/>
                    <a:pt x="400" y="372"/>
                  </a:cubicBezTo>
                  <a:cubicBezTo>
                    <a:pt x="400" y="373"/>
                    <a:pt x="400" y="373"/>
                    <a:pt x="400" y="373"/>
                  </a:cubicBezTo>
                  <a:cubicBezTo>
                    <a:pt x="399" y="374"/>
                    <a:pt x="399" y="374"/>
                    <a:pt x="399" y="374"/>
                  </a:cubicBezTo>
                  <a:cubicBezTo>
                    <a:pt x="396" y="379"/>
                    <a:pt x="396" y="379"/>
                    <a:pt x="396" y="379"/>
                  </a:cubicBezTo>
                  <a:cubicBezTo>
                    <a:pt x="392" y="389"/>
                    <a:pt x="392" y="389"/>
                    <a:pt x="392" y="389"/>
                  </a:cubicBezTo>
                  <a:cubicBezTo>
                    <a:pt x="389" y="394"/>
                    <a:pt x="389" y="394"/>
                    <a:pt x="389" y="394"/>
                  </a:cubicBezTo>
                  <a:cubicBezTo>
                    <a:pt x="389" y="395"/>
                    <a:pt x="389" y="395"/>
                    <a:pt x="389" y="394"/>
                  </a:cubicBezTo>
                  <a:cubicBezTo>
                    <a:pt x="388" y="394"/>
                    <a:pt x="388" y="394"/>
                    <a:pt x="388" y="394"/>
                  </a:cubicBezTo>
                  <a:cubicBezTo>
                    <a:pt x="388" y="394"/>
                    <a:pt x="388" y="394"/>
                    <a:pt x="388" y="394"/>
                  </a:cubicBezTo>
                  <a:cubicBezTo>
                    <a:pt x="387" y="394"/>
                    <a:pt x="387" y="394"/>
                    <a:pt x="387" y="394"/>
                  </a:cubicBezTo>
                  <a:cubicBezTo>
                    <a:pt x="386" y="393"/>
                    <a:pt x="386" y="393"/>
                    <a:pt x="386" y="393"/>
                  </a:cubicBezTo>
                  <a:cubicBezTo>
                    <a:pt x="385" y="393"/>
                    <a:pt x="385" y="393"/>
                    <a:pt x="385" y="393"/>
                  </a:cubicBezTo>
                  <a:cubicBezTo>
                    <a:pt x="385" y="392"/>
                    <a:pt x="384" y="392"/>
                    <a:pt x="383" y="391"/>
                  </a:cubicBezTo>
                  <a:cubicBezTo>
                    <a:pt x="380" y="389"/>
                    <a:pt x="377" y="386"/>
                    <a:pt x="375" y="383"/>
                  </a:cubicBezTo>
                  <a:cubicBezTo>
                    <a:pt x="369" y="377"/>
                    <a:pt x="365" y="370"/>
                    <a:pt x="362" y="363"/>
                  </a:cubicBezTo>
                  <a:cubicBezTo>
                    <a:pt x="365" y="370"/>
                    <a:pt x="369" y="377"/>
                    <a:pt x="375" y="383"/>
                  </a:cubicBezTo>
                  <a:cubicBezTo>
                    <a:pt x="377" y="386"/>
                    <a:pt x="380" y="389"/>
                    <a:pt x="383" y="391"/>
                  </a:cubicBezTo>
                  <a:cubicBezTo>
                    <a:pt x="384" y="392"/>
                    <a:pt x="385" y="392"/>
                    <a:pt x="385" y="393"/>
                  </a:cubicBezTo>
                  <a:cubicBezTo>
                    <a:pt x="386" y="393"/>
                    <a:pt x="386" y="393"/>
                    <a:pt x="386" y="393"/>
                  </a:cubicBezTo>
                  <a:cubicBezTo>
                    <a:pt x="387" y="393"/>
                    <a:pt x="387" y="393"/>
                    <a:pt x="387" y="393"/>
                  </a:cubicBezTo>
                  <a:cubicBezTo>
                    <a:pt x="387" y="394"/>
                    <a:pt x="387" y="394"/>
                    <a:pt x="388" y="394"/>
                  </a:cubicBezTo>
                  <a:cubicBezTo>
                    <a:pt x="388" y="394"/>
                    <a:pt x="388" y="394"/>
                    <a:pt x="388" y="394"/>
                  </a:cubicBezTo>
                  <a:cubicBezTo>
                    <a:pt x="389" y="394"/>
                    <a:pt x="389" y="394"/>
                    <a:pt x="389" y="394"/>
                  </a:cubicBezTo>
                  <a:cubicBezTo>
                    <a:pt x="389" y="394"/>
                    <a:pt x="389" y="395"/>
                    <a:pt x="389" y="394"/>
                  </a:cubicBezTo>
                  <a:cubicBezTo>
                    <a:pt x="392" y="389"/>
                    <a:pt x="392" y="389"/>
                    <a:pt x="392" y="389"/>
                  </a:cubicBezTo>
                  <a:cubicBezTo>
                    <a:pt x="396" y="379"/>
                    <a:pt x="396" y="379"/>
                    <a:pt x="396" y="379"/>
                  </a:cubicBezTo>
                  <a:cubicBezTo>
                    <a:pt x="399" y="374"/>
                    <a:pt x="399" y="374"/>
                    <a:pt x="399" y="374"/>
                  </a:cubicBezTo>
                  <a:cubicBezTo>
                    <a:pt x="399" y="373"/>
                    <a:pt x="399" y="373"/>
                    <a:pt x="400" y="372"/>
                  </a:cubicBezTo>
                  <a:cubicBezTo>
                    <a:pt x="401" y="371"/>
                    <a:pt x="401" y="371"/>
                    <a:pt x="401" y="371"/>
                  </a:cubicBezTo>
                  <a:cubicBezTo>
                    <a:pt x="401" y="370"/>
                    <a:pt x="402" y="369"/>
                    <a:pt x="402" y="369"/>
                  </a:cubicBezTo>
                  <a:cubicBezTo>
                    <a:pt x="405" y="365"/>
                    <a:pt x="407" y="362"/>
                    <a:pt x="410" y="360"/>
                  </a:cubicBezTo>
                  <a:cubicBezTo>
                    <a:pt x="413" y="357"/>
                    <a:pt x="417" y="354"/>
                    <a:pt x="421" y="353"/>
                  </a:cubicBezTo>
                  <a:cubicBezTo>
                    <a:pt x="423" y="352"/>
                    <a:pt x="425" y="351"/>
                    <a:pt x="427" y="351"/>
                  </a:cubicBezTo>
                  <a:cubicBezTo>
                    <a:pt x="429" y="350"/>
                    <a:pt x="432" y="350"/>
                    <a:pt x="434" y="351"/>
                  </a:cubicBezTo>
                  <a:cubicBezTo>
                    <a:pt x="439" y="352"/>
                    <a:pt x="443" y="354"/>
                    <a:pt x="446" y="357"/>
                  </a:cubicBezTo>
                  <a:cubicBezTo>
                    <a:pt x="449" y="360"/>
                    <a:pt x="452" y="364"/>
                    <a:pt x="453" y="368"/>
                  </a:cubicBezTo>
                  <a:cubicBezTo>
                    <a:pt x="457" y="375"/>
                    <a:pt x="457" y="384"/>
                    <a:pt x="456" y="392"/>
                  </a:cubicBezTo>
                  <a:cubicBezTo>
                    <a:pt x="455" y="396"/>
                    <a:pt x="454" y="400"/>
                    <a:pt x="453" y="403"/>
                  </a:cubicBezTo>
                  <a:cubicBezTo>
                    <a:pt x="451" y="407"/>
                    <a:pt x="449" y="411"/>
                    <a:pt x="446" y="414"/>
                  </a:cubicBezTo>
                  <a:cubicBezTo>
                    <a:pt x="441" y="420"/>
                    <a:pt x="433" y="424"/>
                    <a:pt x="425" y="426"/>
                  </a:cubicBezTo>
                  <a:cubicBezTo>
                    <a:pt x="422" y="428"/>
                    <a:pt x="418" y="428"/>
                    <a:pt x="414" y="429"/>
                  </a:cubicBezTo>
                  <a:cubicBezTo>
                    <a:pt x="412" y="429"/>
                    <a:pt x="410" y="429"/>
                    <a:pt x="408" y="429"/>
                  </a:cubicBezTo>
                  <a:cubicBezTo>
                    <a:pt x="407" y="429"/>
                    <a:pt x="407" y="429"/>
                    <a:pt x="407" y="429"/>
                  </a:cubicBezTo>
                  <a:cubicBezTo>
                    <a:pt x="407" y="429"/>
                    <a:pt x="407" y="429"/>
                    <a:pt x="407" y="429"/>
                  </a:cubicBezTo>
                  <a:cubicBezTo>
                    <a:pt x="406" y="429"/>
                    <a:pt x="406" y="429"/>
                    <a:pt x="406" y="429"/>
                  </a:cubicBezTo>
                  <a:cubicBezTo>
                    <a:pt x="406" y="429"/>
                    <a:pt x="405" y="429"/>
                    <a:pt x="405" y="429"/>
                  </a:cubicBezTo>
                  <a:cubicBezTo>
                    <a:pt x="405" y="429"/>
                    <a:pt x="405" y="429"/>
                    <a:pt x="404" y="430"/>
                  </a:cubicBezTo>
                  <a:cubicBezTo>
                    <a:pt x="404" y="432"/>
                    <a:pt x="404" y="432"/>
                    <a:pt x="404" y="432"/>
                  </a:cubicBezTo>
                  <a:cubicBezTo>
                    <a:pt x="401" y="438"/>
                    <a:pt x="401" y="438"/>
                    <a:pt x="401" y="438"/>
                  </a:cubicBezTo>
                  <a:cubicBezTo>
                    <a:pt x="396" y="450"/>
                    <a:pt x="396" y="450"/>
                    <a:pt x="396" y="450"/>
                  </a:cubicBezTo>
                  <a:cubicBezTo>
                    <a:pt x="392" y="458"/>
                    <a:pt x="389" y="466"/>
                    <a:pt x="385" y="475"/>
                  </a:cubicBezTo>
                  <a:cubicBezTo>
                    <a:pt x="379" y="491"/>
                    <a:pt x="373" y="508"/>
                    <a:pt x="367" y="525"/>
                  </a:cubicBezTo>
                  <a:cubicBezTo>
                    <a:pt x="361" y="541"/>
                    <a:pt x="355" y="558"/>
                    <a:pt x="350" y="575"/>
                  </a:cubicBezTo>
                  <a:cubicBezTo>
                    <a:pt x="347" y="584"/>
                    <a:pt x="345" y="592"/>
                    <a:pt x="342" y="601"/>
                  </a:cubicBezTo>
                  <a:cubicBezTo>
                    <a:pt x="339" y="611"/>
                    <a:pt x="339" y="611"/>
                    <a:pt x="339" y="611"/>
                  </a:cubicBezTo>
                  <a:cubicBezTo>
                    <a:pt x="339" y="612"/>
                    <a:pt x="339" y="612"/>
                    <a:pt x="339" y="612"/>
                  </a:cubicBezTo>
                  <a:cubicBezTo>
                    <a:pt x="339" y="613"/>
                    <a:pt x="339" y="613"/>
                    <a:pt x="339" y="613"/>
                  </a:cubicBezTo>
                  <a:cubicBezTo>
                    <a:pt x="339" y="613"/>
                    <a:pt x="339" y="613"/>
                    <a:pt x="339" y="613"/>
                  </a:cubicBezTo>
                  <a:cubicBezTo>
                    <a:pt x="339" y="613"/>
                    <a:pt x="339" y="613"/>
                    <a:pt x="339" y="613"/>
                  </a:cubicBezTo>
                  <a:cubicBezTo>
                    <a:pt x="340" y="613"/>
                    <a:pt x="340" y="613"/>
                    <a:pt x="340" y="613"/>
                  </a:cubicBezTo>
                  <a:cubicBezTo>
                    <a:pt x="343" y="613"/>
                    <a:pt x="343" y="613"/>
                    <a:pt x="343" y="613"/>
                  </a:cubicBezTo>
                  <a:cubicBezTo>
                    <a:pt x="369" y="613"/>
                    <a:pt x="369" y="613"/>
                    <a:pt x="369" y="613"/>
                  </a:cubicBezTo>
                  <a:cubicBezTo>
                    <a:pt x="382" y="613"/>
                    <a:pt x="382" y="613"/>
                    <a:pt x="382" y="613"/>
                  </a:cubicBezTo>
                  <a:cubicBezTo>
                    <a:pt x="389" y="613"/>
                    <a:pt x="389" y="613"/>
                    <a:pt x="389" y="613"/>
                  </a:cubicBezTo>
                  <a:cubicBezTo>
                    <a:pt x="392" y="613"/>
                    <a:pt x="392" y="613"/>
                    <a:pt x="392" y="613"/>
                  </a:cubicBezTo>
                  <a:cubicBezTo>
                    <a:pt x="393" y="613"/>
                    <a:pt x="393" y="613"/>
                    <a:pt x="394" y="613"/>
                  </a:cubicBezTo>
                  <a:cubicBezTo>
                    <a:pt x="394" y="613"/>
                    <a:pt x="395" y="613"/>
                    <a:pt x="395" y="613"/>
                  </a:cubicBezTo>
                  <a:cubicBezTo>
                    <a:pt x="398" y="612"/>
                    <a:pt x="402" y="610"/>
                    <a:pt x="404" y="607"/>
                  </a:cubicBezTo>
                  <a:cubicBezTo>
                    <a:pt x="405" y="606"/>
                    <a:pt x="405" y="604"/>
                    <a:pt x="406" y="603"/>
                  </a:cubicBezTo>
                  <a:cubicBezTo>
                    <a:pt x="406" y="602"/>
                    <a:pt x="406" y="601"/>
                    <a:pt x="406" y="600"/>
                  </a:cubicBezTo>
                  <a:cubicBezTo>
                    <a:pt x="406" y="597"/>
                    <a:pt x="406" y="597"/>
                    <a:pt x="406" y="597"/>
                  </a:cubicBezTo>
                  <a:cubicBezTo>
                    <a:pt x="406" y="570"/>
                    <a:pt x="406" y="570"/>
                    <a:pt x="406" y="570"/>
                  </a:cubicBezTo>
                  <a:cubicBezTo>
                    <a:pt x="406" y="557"/>
                    <a:pt x="406" y="557"/>
                    <a:pt x="406" y="557"/>
                  </a:cubicBezTo>
                  <a:cubicBezTo>
                    <a:pt x="406" y="550"/>
                    <a:pt x="406" y="550"/>
                    <a:pt x="406" y="550"/>
                  </a:cubicBezTo>
                  <a:cubicBezTo>
                    <a:pt x="406" y="545"/>
                    <a:pt x="406" y="545"/>
                    <a:pt x="406" y="545"/>
                  </a:cubicBezTo>
                  <a:cubicBezTo>
                    <a:pt x="406" y="543"/>
                    <a:pt x="406" y="543"/>
                    <a:pt x="406" y="543"/>
                  </a:cubicBezTo>
                  <a:cubicBezTo>
                    <a:pt x="406" y="543"/>
                    <a:pt x="406" y="543"/>
                    <a:pt x="406" y="543"/>
                  </a:cubicBezTo>
                  <a:cubicBezTo>
                    <a:pt x="406" y="542"/>
                    <a:pt x="406" y="542"/>
                    <a:pt x="406" y="542"/>
                  </a:cubicBezTo>
                  <a:cubicBezTo>
                    <a:pt x="407" y="542"/>
                    <a:pt x="407" y="542"/>
                    <a:pt x="407" y="542"/>
                  </a:cubicBezTo>
                  <a:cubicBezTo>
                    <a:pt x="408" y="542"/>
                    <a:pt x="408" y="542"/>
                    <a:pt x="408" y="542"/>
                  </a:cubicBezTo>
                  <a:cubicBezTo>
                    <a:pt x="412" y="540"/>
                    <a:pt x="412" y="540"/>
                    <a:pt x="412" y="540"/>
                  </a:cubicBezTo>
                  <a:cubicBezTo>
                    <a:pt x="415" y="538"/>
                    <a:pt x="415" y="538"/>
                    <a:pt x="415" y="538"/>
                  </a:cubicBezTo>
                  <a:cubicBezTo>
                    <a:pt x="417" y="537"/>
                    <a:pt x="419" y="536"/>
                    <a:pt x="421" y="535"/>
                  </a:cubicBezTo>
                  <a:cubicBezTo>
                    <a:pt x="425" y="533"/>
                    <a:pt x="429" y="531"/>
                    <a:pt x="433" y="529"/>
                  </a:cubicBezTo>
                  <a:cubicBezTo>
                    <a:pt x="448" y="520"/>
                    <a:pt x="462" y="509"/>
                    <a:pt x="475" y="498"/>
                  </a:cubicBezTo>
                  <a:cubicBezTo>
                    <a:pt x="509" y="469"/>
                    <a:pt x="535" y="432"/>
                    <a:pt x="551" y="391"/>
                  </a:cubicBezTo>
                  <a:cubicBezTo>
                    <a:pt x="568" y="350"/>
                    <a:pt x="574" y="305"/>
                    <a:pt x="570" y="261"/>
                  </a:cubicBezTo>
                  <a:cubicBezTo>
                    <a:pt x="566" y="217"/>
                    <a:pt x="552" y="174"/>
                    <a:pt x="528" y="136"/>
                  </a:cubicBezTo>
                  <a:cubicBezTo>
                    <a:pt x="504" y="99"/>
                    <a:pt x="471" y="67"/>
                    <a:pt x="432" y="44"/>
                  </a:cubicBezTo>
                  <a:cubicBezTo>
                    <a:pt x="430" y="43"/>
                    <a:pt x="429" y="43"/>
                    <a:pt x="432" y="45"/>
                  </a:cubicBezTo>
                  <a:cubicBezTo>
                    <a:pt x="442" y="52"/>
                    <a:pt x="442" y="52"/>
                    <a:pt x="442" y="52"/>
                  </a:cubicBezTo>
                  <a:cubicBezTo>
                    <a:pt x="446" y="55"/>
                    <a:pt x="452" y="59"/>
                    <a:pt x="460" y="65"/>
                  </a:cubicBezTo>
                  <a:cubicBezTo>
                    <a:pt x="470" y="73"/>
                    <a:pt x="487" y="88"/>
                    <a:pt x="505" y="108"/>
                  </a:cubicBezTo>
                  <a:cubicBezTo>
                    <a:pt x="513" y="119"/>
                    <a:pt x="522" y="131"/>
                    <a:pt x="530" y="144"/>
                  </a:cubicBezTo>
                  <a:cubicBezTo>
                    <a:pt x="538" y="157"/>
                    <a:pt x="545" y="172"/>
                    <a:pt x="551" y="188"/>
                  </a:cubicBezTo>
                  <a:cubicBezTo>
                    <a:pt x="557" y="203"/>
                    <a:pt x="562" y="220"/>
                    <a:pt x="565" y="237"/>
                  </a:cubicBezTo>
                  <a:cubicBezTo>
                    <a:pt x="568" y="254"/>
                    <a:pt x="569" y="271"/>
                    <a:pt x="569" y="288"/>
                  </a:cubicBezTo>
                  <a:cubicBezTo>
                    <a:pt x="569" y="305"/>
                    <a:pt x="568" y="321"/>
                    <a:pt x="565" y="337"/>
                  </a:cubicBezTo>
                  <a:cubicBezTo>
                    <a:pt x="562" y="352"/>
                    <a:pt x="558" y="366"/>
                    <a:pt x="554" y="379"/>
                  </a:cubicBezTo>
                  <a:cubicBezTo>
                    <a:pt x="539" y="422"/>
                    <a:pt x="513" y="461"/>
                    <a:pt x="478" y="492"/>
                  </a:cubicBezTo>
                  <a:cubicBezTo>
                    <a:pt x="461" y="508"/>
                    <a:pt x="442" y="521"/>
                    <a:pt x="421" y="532"/>
                  </a:cubicBezTo>
                  <a:cubicBezTo>
                    <a:pt x="419" y="534"/>
                    <a:pt x="416" y="535"/>
                    <a:pt x="413" y="536"/>
                  </a:cubicBezTo>
                  <a:cubicBezTo>
                    <a:pt x="408" y="539"/>
                    <a:pt x="408" y="539"/>
                    <a:pt x="408" y="539"/>
                  </a:cubicBezTo>
                  <a:cubicBezTo>
                    <a:pt x="404" y="541"/>
                    <a:pt x="404" y="541"/>
                    <a:pt x="404" y="541"/>
                  </a:cubicBezTo>
                  <a:cubicBezTo>
                    <a:pt x="404" y="541"/>
                    <a:pt x="404" y="541"/>
                    <a:pt x="404" y="541"/>
                  </a:cubicBezTo>
                  <a:cubicBezTo>
                    <a:pt x="404" y="541"/>
                    <a:pt x="404" y="541"/>
                    <a:pt x="404" y="541"/>
                  </a:cubicBezTo>
                  <a:cubicBezTo>
                    <a:pt x="404" y="542"/>
                    <a:pt x="404" y="542"/>
                    <a:pt x="404" y="542"/>
                  </a:cubicBezTo>
                  <a:cubicBezTo>
                    <a:pt x="404" y="543"/>
                    <a:pt x="404" y="543"/>
                    <a:pt x="404" y="543"/>
                  </a:cubicBezTo>
                  <a:cubicBezTo>
                    <a:pt x="404" y="545"/>
                    <a:pt x="404" y="545"/>
                    <a:pt x="404" y="545"/>
                  </a:cubicBezTo>
                  <a:cubicBezTo>
                    <a:pt x="404" y="565"/>
                    <a:pt x="404" y="565"/>
                    <a:pt x="404" y="565"/>
                  </a:cubicBezTo>
                  <a:cubicBezTo>
                    <a:pt x="404" y="600"/>
                    <a:pt x="404" y="600"/>
                    <a:pt x="404" y="600"/>
                  </a:cubicBezTo>
                  <a:cubicBezTo>
                    <a:pt x="403" y="602"/>
                    <a:pt x="403" y="604"/>
                    <a:pt x="402" y="606"/>
                  </a:cubicBezTo>
                  <a:cubicBezTo>
                    <a:pt x="401" y="607"/>
                    <a:pt x="399" y="609"/>
                    <a:pt x="397" y="609"/>
                  </a:cubicBezTo>
                  <a:cubicBezTo>
                    <a:pt x="397" y="610"/>
                    <a:pt x="396" y="610"/>
                    <a:pt x="395" y="610"/>
                  </a:cubicBezTo>
                  <a:cubicBezTo>
                    <a:pt x="394" y="610"/>
                    <a:pt x="393" y="610"/>
                    <a:pt x="391" y="610"/>
                  </a:cubicBezTo>
                  <a:cubicBezTo>
                    <a:pt x="382" y="610"/>
                    <a:pt x="382" y="610"/>
                    <a:pt x="382" y="610"/>
                  </a:cubicBezTo>
                  <a:cubicBezTo>
                    <a:pt x="346" y="610"/>
                    <a:pt x="346" y="610"/>
                    <a:pt x="346" y="610"/>
                  </a:cubicBezTo>
                  <a:cubicBezTo>
                    <a:pt x="343" y="610"/>
                    <a:pt x="343" y="610"/>
                    <a:pt x="343" y="610"/>
                  </a:cubicBezTo>
                  <a:cubicBezTo>
                    <a:pt x="342" y="610"/>
                    <a:pt x="342" y="610"/>
                    <a:pt x="342" y="610"/>
                  </a:cubicBezTo>
                  <a:cubicBezTo>
                    <a:pt x="342" y="610"/>
                    <a:pt x="342" y="610"/>
                    <a:pt x="342" y="610"/>
                  </a:cubicBezTo>
                  <a:cubicBezTo>
                    <a:pt x="342" y="610"/>
                    <a:pt x="342" y="610"/>
                    <a:pt x="342" y="610"/>
                  </a:cubicBezTo>
                  <a:cubicBezTo>
                    <a:pt x="342" y="609"/>
                    <a:pt x="342" y="609"/>
                    <a:pt x="342" y="609"/>
                  </a:cubicBezTo>
                  <a:cubicBezTo>
                    <a:pt x="346" y="596"/>
                    <a:pt x="346" y="596"/>
                    <a:pt x="346" y="596"/>
                  </a:cubicBezTo>
                  <a:cubicBezTo>
                    <a:pt x="350" y="584"/>
                    <a:pt x="353" y="573"/>
                    <a:pt x="357" y="561"/>
                  </a:cubicBezTo>
                  <a:cubicBezTo>
                    <a:pt x="364" y="539"/>
                    <a:pt x="372" y="516"/>
                    <a:pt x="381" y="493"/>
                  </a:cubicBezTo>
                  <a:cubicBezTo>
                    <a:pt x="385" y="482"/>
                    <a:pt x="389" y="471"/>
                    <a:pt x="394" y="460"/>
                  </a:cubicBezTo>
                  <a:cubicBezTo>
                    <a:pt x="396" y="454"/>
                    <a:pt x="399" y="449"/>
                    <a:pt x="401" y="443"/>
                  </a:cubicBezTo>
                  <a:cubicBezTo>
                    <a:pt x="405" y="435"/>
                    <a:pt x="405" y="435"/>
                    <a:pt x="405" y="435"/>
                  </a:cubicBezTo>
                  <a:cubicBezTo>
                    <a:pt x="406" y="432"/>
                    <a:pt x="406" y="432"/>
                    <a:pt x="406" y="432"/>
                  </a:cubicBezTo>
                  <a:cubicBezTo>
                    <a:pt x="406" y="431"/>
                    <a:pt x="406" y="431"/>
                    <a:pt x="406" y="431"/>
                  </a:cubicBezTo>
                  <a:cubicBezTo>
                    <a:pt x="407" y="431"/>
                    <a:pt x="407" y="431"/>
                    <a:pt x="407" y="431"/>
                  </a:cubicBezTo>
                  <a:cubicBezTo>
                    <a:pt x="407" y="431"/>
                    <a:pt x="407" y="431"/>
                    <a:pt x="407" y="431"/>
                  </a:cubicBezTo>
                  <a:cubicBezTo>
                    <a:pt x="407" y="431"/>
                    <a:pt x="407" y="431"/>
                    <a:pt x="407" y="431"/>
                  </a:cubicBezTo>
                  <a:cubicBezTo>
                    <a:pt x="408" y="431"/>
                    <a:pt x="408" y="431"/>
                    <a:pt x="408" y="431"/>
                  </a:cubicBezTo>
                  <a:cubicBezTo>
                    <a:pt x="410" y="431"/>
                    <a:pt x="412" y="431"/>
                    <a:pt x="414" y="431"/>
                  </a:cubicBezTo>
                  <a:cubicBezTo>
                    <a:pt x="418" y="430"/>
                    <a:pt x="422" y="430"/>
                    <a:pt x="426" y="429"/>
                  </a:cubicBezTo>
                  <a:cubicBezTo>
                    <a:pt x="434" y="426"/>
                    <a:pt x="442" y="422"/>
                    <a:pt x="448" y="415"/>
                  </a:cubicBezTo>
                  <a:cubicBezTo>
                    <a:pt x="451" y="412"/>
                    <a:pt x="453" y="408"/>
                    <a:pt x="455" y="404"/>
                  </a:cubicBezTo>
                  <a:cubicBezTo>
                    <a:pt x="457" y="400"/>
                    <a:pt x="458" y="396"/>
                    <a:pt x="458" y="392"/>
                  </a:cubicBezTo>
                  <a:cubicBezTo>
                    <a:pt x="460" y="383"/>
                    <a:pt x="459" y="374"/>
                    <a:pt x="455" y="366"/>
                  </a:cubicBezTo>
                  <a:cubicBezTo>
                    <a:pt x="453" y="362"/>
                    <a:pt x="450" y="358"/>
                    <a:pt x="447" y="355"/>
                  </a:cubicBezTo>
                  <a:cubicBezTo>
                    <a:pt x="444" y="352"/>
                    <a:pt x="439" y="350"/>
                    <a:pt x="434" y="349"/>
                  </a:cubicBezTo>
                  <a:cubicBezTo>
                    <a:pt x="433" y="348"/>
                    <a:pt x="432" y="348"/>
                    <a:pt x="430" y="348"/>
                  </a:cubicBezTo>
                  <a:cubicBezTo>
                    <a:pt x="429" y="348"/>
                    <a:pt x="428" y="348"/>
                    <a:pt x="426" y="349"/>
                  </a:cubicBezTo>
                  <a:cubicBezTo>
                    <a:pt x="424" y="349"/>
                    <a:pt x="421" y="350"/>
                    <a:pt x="419" y="351"/>
                  </a:cubicBezTo>
                  <a:cubicBezTo>
                    <a:pt x="415" y="353"/>
                    <a:pt x="412" y="355"/>
                    <a:pt x="409" y="358"/>
                  </a:cubicBezTo>
                  <a:cubicBezTo>
                    <a:pt x="406" y="361"/>
                    <a:pt x="403" y="364"/>
                    <a:pt x="401" y="367"/>
                  </a:cubicBezTo>
                  <a:cubicBezTo>
                    <a:pt x="400" y="368"/>
                    <a:pt x="399" y="369"/>
                    <a:pt x="399" y="370"/>
                  </a:cubicBezTo>
                  <a:cubicBezTo>
                    <a:pt x="398" y="370"/>
                    <a:pt x="398" y="370"/>
                    <a:pt x="398" y="370"/>
                  </a:cubicBezTo>
                  <a:cubicBezTo>
                    <a:pt x="398" y="371"/>
                    <a:pt x="398" y="371"/>
                    <a:pt x="398" y="371"/>
                  </a:cubicBezTo>
                  <a:cubicBezTo>
                    <a:pt x="398" y="371"/>
                    <a:pt x="398" y="371"/>
                    <a:pt x="398" y="371"/>
                  </a:cubicBezTo>
                  <a:cubicBezTo>
                    <a:pt x="397" y="373"/>
                    <a:pt x="397" y="373"/>
                    <a:pt x="397" y="373"/>
                  </a:cubicBezTo>
                  <a:cubicBezTo>
                    <a:pt x="395" y="378"/>
                    <a:pt x="395" y="378"/>
                    <a:pt x="395" y="378"/>
                  </a:cubicBezTo>
                  <a:cubicBezTo>
                    <a:pt x="388" y="392"/>
                    <a:pt x="388" y="392"/>
                    <a:pt x="388" y="392"/>
                  </a:cubicBezTo>
                  <a:cubicBezTo>
                    <a:pt x="388" y="392"/>
                    <a:pt x="387" y="391"/>
                    <a:pt x="387" y="391"/>
                  </a:cubicBezTo>
                  <a:cubicBezTo>
                    <a:pt x="387" y="391"/>
                    <a:pt x="387" y="391"/>
                    <a:pt x="387" y="391"/>
                  </a:cubicBezTo>
                  <a:cubicBezTo>
                    <a:pt x="385" y="390"/>
                    <a:pt x="385" y="390"/>
                    <a:pt x="385" y="390"/>
                  </a:cubicBezTo>
                  <a:cubicBezTo>
                    <a:pt x="384" y="390"/>
                    <a:pt x="384" y="389"/>
                    <a:pt x="383" y="388"/>
                  </a:cubicBezTo>
                  <a:cubicBezTo>
                    <a:pt x="379" y="386"/>
                    <a:pt x="376" y="382"/>
                    <a:pt x="374" y="379"/>
                  </a:cubicBezTo>
                  <a:cubicBezTo>
                    <a:pt x="371" y="375"/>
                    <a:pt x="369" y="372"/>
                    <a:pt x="367" y="367"/>
                  </a:cubicBezTo>
                  <a:cubicBezTo>
                    <a:pt x="366" y="365"/>
                    <a:pt x="365" y="363"/>
                    <a:pt x="364" y="361"/>
                  </a:cubicBezTo>
                  <a:cubicBezTo>
                    <a:pt x="363" y="361"/>
                    <a:pt x="363" y="361"/>
                    <a:pt x="363" y="361"/>
                  </a:cubicBezTo>
                  <a:cubicBezTo>
                    <a:pt x="363" y="360"/>
                    <a:pt x="363" y="360"/>
                    <a:pt x="363" y="360"/>
                  </a:cubicBezTo>
                  <a:cubicBezTo>
                    <a:pt x="363" y="360"/>
                    <a:pt x="363" y="360"/>
                    <a:pt x="363" y="360"/>
                  </a:cubicBezTo>
                  <a:cubicBezTo>
                    <a:pt x="364" y="360"/>
                    <a:pt x="364" y="360"/>
                    <a:pt x="364" y="360"/>
                  </a:cubicBezTo>
                  <a:cubicBezTo>
                    <a:pt x="364" y="360"/>
                    <a:pt x="364" y="360"/>
                    <a:pt x="364" y="360"/>
                  </a:cubicBezTo>
                  <a:cubicBezTo>
                    <a:pt x="365" y="359"/>
                    <a:pt x="365" y="359"/>
                    <a:pt x="365" y="359"/>
                  </a:cubicBezTo>
                  <a:cubicBezTo>
                    <a:pt x="368" y="357"/>
                    <a:pt x="370" y="355"/>
                    <a:pt x="372" y="353"/>
                  </a:cubicBezTo>
                  <a:cubicBezTo>
                    <a:pt x="376" y="349"/>
                    <a:pt x="380" y="345"/>
                    <a:pt x="383" y="340"/>
                  </a:cubicBezTo>
                  <a:cubicBezTo>
                    <a:pt x="387" y="336"/>
                    <a:pt x="390" y="330"/>
                    <a:pt x="391" y="324"/>
                  </a:cubicBezTo>
                  <a:cubicBezTo>
                    <a:pt x="392" y="318"/>
                    <a:pt x="392" y="311"/>
                    <a:pt x="390" y="305"/>
                  </a:cubicBezTo>
                  <a:cubicBezTo>
                    <a:pt x="389" y="302"/>
                    <a:pt x="388" y="299"/>
                    <a:pt x="386" y="296"/>
                  </a:cubicBezTo>
                  <a:cubicBezTo>
                    <a:pt x="385" y="295"/>
                    <a:pt x="384" y="294"/>
                    <a:pt x="383" y="292"/>
                  </a:cubicBezTo>
                  <a:cubicBezTo>
                    <a:pt x="383" y="292"/>
                    <a:pt x="382" y="291"/>
                    <a:pt x="382" y="291"/>
                  </a:cubicBezTo>
                  <a:cubicBezTo>
                    <a:pt x="381" y="290"/>
                    <a:pt x="381" y="290"/>
                    <a:pt x="381" y="290"/>
                  </a:cubicBezTo>
                  <a:cubicBezTo>
                    <a:pt x="380" y="289"/>
                    <a:pt x="380" y="289"/>
                    <a:pt x="380" y="289"/>
                  </a:cubicBezTo>
                  <a:cubicBezTo>
                    <a:pt x="377" y="287"/>
                    <a:pt x="374" y="285"/>
                    <a:pt x="371" y="283"/>
                  </a:cubicBezTo>
                  <a:cubicBezTo>
                    <a:pt x="368" y="282"/>
                    <a:pt x="364" y="282"/>
                    <a:pt x="361" y="282"/>
                  </a:cubicBezTo>
                  <a:cubicBezTo>
                    <a:pt x="354" y="282"/>
                    <a:pt x="348" y="284"/>
                    <a:pt x="343" y="287"/>
                  </a:cubicBezTo>
                  <a:cubicBezTo>
                    <a:pt x="340" y="289"/>
                    <a:pt x="338" y="291"/>
                    <a:pt x="336" y="293"/>
                  </a:cubicBezTo>
                  <a:cubicBezTo>
                    <a:pt x="333" y="295"/>
                    <a:pt x="331" y="298"/>
                    <a:pt x="330" y="300"/>
                  </a:cubicBezTo>
                  <a:cubicBezTo>
                    <a:pt x="327" y="304"/>
                    <a:pt x="325" y="308"/>
                    <a:pt x="324" y="312"/>
                  </a:cubicBezTo>
                  <a:cubicBezTo>
                    <a:pt x="322" y="316"/>
                    <a:pt x="322" y="321"/>
                    <a:pt x="321" y="325"/>
                  </a:cubicBezTo>
                  <a:cubicBezTo>
                    <a:pt x="321" y="329"/>
                    <a:pt x="321" y="333"/>
                    <a:pt x="322" y="337"/>
                  </a:cubicBezTo>
                  <a:cubicBezTo>
                    <a:pt x="322" y="340"/>
                    <a:pt x="322" y="340"/>
                    <a:pt x="322" y="340"/>
                  </a:cubicBezTo>
                  <a:cubicBezTo>
                    <a:pt x="322" y="343"/>
                    <a:pt x="322" y="343"/>
                    <a:pt x="322" y="343"/>
                  </a:cubicBezTo>
                  <a:cubicBezTo>
                    <a:pt x="323" y="343"/>
                    <a:pt x="323" y="343"/>
                    <a:pt x="323" y="343"/>
                  </a:cubicBezTo>
                  <a:cubicBezTo>
                    <a:pt x="322" y="343"/>
                    <a:pt x="322" y="343"/>
                    <a:pt x="322" y="343"/>
                  </a:cubicBezTo>
                  <a:cubicBezTo>
                    <a:pt x="322" y="344"/>
                    <a:pt x="322" y="344"/>
                    <a:pt x="322" y="344"/>
                  </a:cubicBezTo>
                  <a:cubicBezTo>
                    <a:pt x="320" y="344"/>
                    <a:pt x="318" y="345"/>
                    <a:pt x="315" y="345"/>
                  </a:cubicBezTo>
                  <a:cubicBezTo>
                    <a:pt x="311" y="346"/>
                    <a:pt x="307" y="347"/>
                    <a:pt x="302" y="347"/>
                  </a:cubicBezTo>
                  <a:cubicBezTo>
                    <a:pt x="298" y="346"/>
                    <a:pt x="293" y="346"/>
                    <a:pt x="289" y="345"/>
                  </a:cubicBezTo>
                  <a:cubicBezTo>
                    <a:pt x="287" y="345"/>
                    <a:pt x="287" y="345"/>
                    <a:pt x="287" y="345"/>
                  </a:cubicBezTo>
                  <a:cubicBezTo>
                    <a:pt x="286" y="345"/>
                    <a:pt x="286" y="345"/>
                    <a:pt x="286" y="345"/>
                  </a:cubicBezTo>
                  <a:cubicBezTo>
                    <a:pt x="285" y="345"/>
                    <a:pt x="285" y="345"/>
                    <a:pt x="285" y="345"/>
                  </a:cubicBezTo>
                  <a:cubicBezTo>
                    <a:pt x="285" y="345"/>
                    <a:pt x="285" y="345"/>
                    <a:pt x="285" y="345"/>
                  </a:cubicBezTo>
                  <a:cubicBezTo>
                    <a:pt x="285" y="345"/>
                    <a:pt x="285" y="345"/>
                    <a:pt x="285" y="345"/>
                  </a:cubicBezTo>
                  <a:cubicBezTo>
                    <a:pt x="285" y="344"/>
                    <a:pt x="285" y="344"/>
                    <a:pt x="285" y="344"/>
                  </a:cubicBezTo>
                  <a:cubicBezTo>
                    <a:pt x="286" y="343"/>
                    <a:pt x="286" y="343"/>
                    <a:pt x="286" y="343"/>
                  </a:cubicBezTo>
                  <a:cubicBezTo>
                    <a:pt x="290" y="339"/>
                    <a:pt x="293" y="334"/>
                    <a:pt x="295" y="330"/>
                  </a:cubicBezTo>
                  <a:cubicBezTo>
                    <a:pt x="298" y="325"/>
                    <a:pt x="300" y="320"/>
                    <a:pt x="302" y="314"/>
                  </a:cubicBezTo>
                  <a:cubicBezTo>
                    <a:pt x="302" y="311"/>
                    <a:pt x="303" y="308"/>
                    <a:pt x="302" y="305"/>
                  </a:cubicBezTo>
                  <a:cubicBezTo>
                    <a:pt x="302" y="301"/>
                    <a:pt x="302" y="298"/>
                    <a:pt x="300" y="295"/>
                  </a:cubicBezTo>
                  <a:cubicBezTo>
                    <a:pt x="298" y="289"/>
                    <a:pt x="293" y="284"/>
                    <a:pt x="289" y="280"/>
                  </a:cubicBezTo>
                  <a:cubicBezTo>
                    <a:pt x="284" y="277"/>
                    <a:pt x="278" y="274"/>
                    <a:pt x="271" y="274"/>
                  </a:cubicBezTo>
                  <a:cubicBezTo>
                    <a:pt x="268" y="273"/>
                    <a:pt x="264" y="274"/>
                    <a:pt x="261" y="275"/>
                  </a:cubicBezTo>
                  <a:cubicBezTo>
                    <a:pt x="258" y="276"/>
                    <a:pt x="255" y="277"/>
                    <a:pt x="252" y="279"/>
                  </a:cubicBezTo>
                  <a:cubicBezTo>
                    <a:pt x="247" y="282"/>
                    <a:pt x="243" y="287"/>
                    <a:pt x="240" y="291"/>
                  </a:cubicBezTo>
                  <a:cubicBezTo>
                    <a:pt x="237" y="296"/>
                    <a:pt x="234" y="301"/>
                    <a:pt x="232" y="306"/>
                  </a:cubicBezTo>
                  <a:cubicBezTo>
                    <a:pt x="230" y="311"/>
                    <a:pt x="229" y="316"/>
                    <a:pt x="228" y="322"/>
                  </a:cubicBezTo>
                  <a:cubicBezTo>
                    <a:pt x="228" y="325"/>
                    <a:pt x="228" y="328"/>
                    <a:pt x="228" y="331"/>
                  </a:cubicBezTo>
                  <a:cubicBezTo>
                    <a:pt x="228" y="331"/>
                    <a:pt x="228" y="332"/>
                    <a:pt x="228" y="333"/>
                  </a:cubicBezTo>
                  <a:cubicBezTo>
                    <a:pt x="228" y="334"/>
                    <a:pt x="228" y="334"/>
                    <a:pt x="228" y="335"/>
                  </a:cubicBezTo>
                  <a:cubicBezTo>
                    <a:pt x="229" y="337"/>
                    <a:pt x="229" y="338"/>
                    <a:pt x="229" y="339"/>
                  </a:cubicBezTo>
                  <a:cubicBezTo>
                    <a:pt x="230" y="342"/>
                    <a:pt x="231" y="345"/>
                    <a:pt x="232" y="348"/>
                  </a:cubicBezTo>
                  <a:cubicBezTo>
                    <a:pt x="233" y="348"/>
                    <a:pt x="233" y="349"/>
                    <a:pt x="233" y="350"/>
                  </a:cubicBezTo>
                  <a:cubicBezTo>
                    <a:pt x="234" y="350"/>
                    <a:pt x="234" y="350"/>
                    <a:pt x="234" y="350"/>
                  </a:cubicBezTo>
                  <a:cubicBezTo>
                    <a:pt x="234" y="350"/>
                    <a:pt x="234" y="350"/>
                    <a:pt x="234" y="350"/>
                  </a:cubicBezTo>
                  <a:cubicBezTo>
                    <a:pt x="234" y="350"/>
                    <a:pt x="234" y="350"/>
                    <a:pt x="234" y="350"/>
                  </a:cubicBezTo>
                  <a:cubicBezTo>
                    <a:pt x="233" y="351"/>
                    <a:pt x="233" y="351"/>
                    <a:pt x="233" y="351"/>
                  </a:cubicBezTo>
                  <a:cubicBezTo>
                    <a:pt x="231" y="353"/>
                    <a:pt x="229" y="355"/>
                    <a:pt x="228" y="357"/>
                  </a:cubicBezTo>
                  <a:cubicBezTo>
                    <a:pt x="224" y="360"/>
                    <a:pt x="221" y="363"/>
                    <a:pt x="217" y="366"/>
                  </a:cubicBezTo>
                  <a:cubicBezTo>
                    <a:pt x="213" y="369"/>
                    <a:pt x="209" y="372"/>
                    <a:pt x="205" y="375"/>
                  </a:cubicBezTo>
                  <a:cubicBezTo>
                    <a:pt x="204" y="376"/>
                    <a:pt x="203" y="376"/>
                    <a:pt x="202" y="377"/>
                  </a:cubicBezTo>
                  <a:cubicBezTo>
                    <a:pt x="200" y="378"/>
                    <a:pt x="200" y="378"/>
                    <a:pt x="200" y="378"/>
                  </a:cubicBezTo>
                  <a:cubicBezTo>
                    <a:pt x="200" y="378"/>
                    <a:pt x="200" y="378"/>
                    <a:pt x="200" y="378"/>
                  </a:cubicBezTo>
                  <a:cubicBezTo>
                    <a:pt x="200" y="378"/>
                    <a:pt x="200" y="378"/>
                    <a:pt x="200" y="378"/>
                  </a:cubicBezTo>
                  <a:cubicBezTo>
                    <a:pt x="198" y="375"/>
                    <a:pt x="198" y="375"/>
                    <a:pt x="198" y="375"/>
                  </a:cubicBezTo>
                  <a:cubicBezTo>
                    <a:pt x="196" y="370"/>
                    <a:pt x="196" y="370"/>
                    <a:pt x="196" y="370"/>
                  </a:cubicBezTo>
                  <a:cubicBezTo>
                    <a:pt x="195" y="368"/>
                    <a:pt x="194" y="366"/>
                    <a:pt x="192" y="365"/>
                  </a:cubicBezTo>
                  <a:cubicBezTo>
                    <a:pt x="188" y="358"/>
                    <a:pt x="182" y="351"/>
                    <a:pt x="174" y="346"/>
                  </a:cubicBezTo>
                  <a:cubicBezTo>
                    <a:pt x="170" y="344"/>
                    <a:pt x="166" y="342"/>
                    <a:pt x="161" y="342"/>
                  </a:cubicBezTo>
                  <a:cubicBezTo>
                    <a:pt x="157" y="341"/>
                    <a:pt x="152" y="341"/>
                    <a:pt x="147" y="342"/>
                  </a:cubicBezTo>
                  <a:cubicBezTo>
                    <a:pt x="145" y="343"/>
                    <a:pt x="142" y="344"/>
                    <a:pt x="140" y="345"/>
                  </a:cubicBezTo>
                  <a:cubicBezTo>
                    <a:pt x="138" y="346"/>
                    <a:pt x="136" y="347"/>
                    <a:pt x="134" y="348"/>
                  </a:cubicBezTo>
                  <a:cubicBezTo>
                    <a:pt x="131" y="351"/>
                    <a:pt x="127" y="355"/>
                    <a:pt x="125" y="359"/>
                  </a:cubicBezTo>
                  <a:cubicBezTo>
                    <a:pt x="123" y="364"/>
                    <a:pt x="122" y="369"/>
                    <a:pt x="122" y="374"/>
                  </a:cubicBezTo>
                  <a:cubicBezTo>
                    <a:pt x="122" y="379"/>
                    <a:pt x="123" y="383"/>
                    <a:pt x="125" y="387"/>
                  </a:cubicBezTo>
                  <a:cubicBezTo>
                    <a:pt x="126" y="391"/>
                    <a:pt x="128" y="395"/>
                    <a:pt x="131" y="399"/>
                  </a:cubicBezTo>
                  <a:cubicBezTo>
                    <a:pt x="133" y="402"/>
                    <a:pt x="136" y="405"/>
                    <a:pt x="139" y="408"/>
                  </a:cubicBezTo>
                  <a:cubicBezTo>
                    <a:pt x="146" y="414"/>
                    <a:pt x="154" y="418"/>
                    <a:pt x="162" y="421"/>
                  </a:cubicBezTo>
                  <a:cubicBezTo>
                    <a:pt x="166" y="422"/>
                    <a:pt x="171" y="422"/>
                    <a:pt x="175" y="422"/>
                  </a:cubicBezTo>
                  <a:cubicBezTo>
                    <a:pt x="177" y="422"/>
                    <a:pt x="179" y="422"/>
                    <a:pt x="181" y="422"/>
                  </a:cubicBezTo>
                  <a:cubicBezTo>
                    <a:pt x="182" y="422"/>
                    <a:pt x="182" y="422"/>
                    <a:pt x="182" y="422"/>
                  </a:cubicBezTo>
                  <a:cubicBezTo>
                    <a:pt x="182" y="422"/>
                    <a:pt x="182" y="422"/>
                    <a:pt x="182" y="422"/>
                  </a:cubicBezTo>
                  <a:cubicBezTo>
                    <a:pt x="182" y="422"/>
                    <a:pt x="182" y="422"/>
                    <a:pt x="182" y="422"/>
                  </a:cubicBezTo>
                  <a:cubicBezTo>
                    <a:pt x="182" y="422"/>
                    <a:pt x="182" y="422"/>
                    <a:pt x="182" y="422"/>
                  </a:cubicBezTo>
                  <a:cubicBezTo>
                    <a:pt x="182" y="422"/>
                    <a:pt x="182" y="422"/>
                    <a:pt x="182" y="422"/>
                  </a:cubicBezTo>
                  <a:cubicBezTo>
                    <a:pt x="183" y="425"/>
                    <a:pt x="183" y="425"/>
                    <a:pt x="183" y="425"/>
                  </a:cubicBezTo>
                  <a:cubicBezTo>
                    <a:pt x="186" y="432"/>
                    <a:pt x="186" y="432"/>
                    <a:pt x="186" y="432"/>
                  </a:cubicBezTo>
                  <a:cubicBezTo>
                    <a:pt x="189" y="438"/>
                    <a:pt x="191" y="443"/>
                    <a:pt x="193" y="448"/>
                  </a:cubicBezTo>
                  <a:cubicBezTo>
                    <a:pt x="198" y="458"/>
                    <a:pt x="202" y="469"/>
                    <a:pt x="206" y="480"/>
                  </a:cubicBezTo>
                  <a:cubicBezTo>
                    <a:pt x="215" y="501"/>
                    <a:pt x="222" y="522"/>
                    <a:pt x="230" y="544"/>
                  </a:cubicBezTo>
                  <a:cubicBezTo>
                    <a:pt x="236" y="562"/>
                    <a:pt x="241" y="580"/>
                    <a:pt x="247" y="598"/>
                  </a:cubicBezTo>
                  <a:cubicBezTo>
                    <a:pt x="250" y="609"/>
                    <a:pt x="250" y="609"/>
                    <a:pt x="250" y="609"/>
                  </a:cubicBezTo>
                  <a:cubicBezTo>
                    <a:pt x="250" y="610"/>
                    <a:pt x="250" y="610"/>
                    <a:pt x="250" y="610"/>
                  </a:cubicBezTo>
                  <a:cubicBezTo>
                    <a:pt x="250" y="610"/>
                    <a:pt x="250" y="610"/>
                    <a:pt x="250" y="610"/>
                  </a:cubicBezTo>
                  <a:cubicBezTo>
                    <a:pt x="224" y="610"/>
                    <a:pt x="224" y="610"/>
                    <a:pt x="224" y="610"/>
                  </a:cubicBezTo>
                  <a:cubicBezTo>
                    <a:pt x="196" y="610"/>
                    <a:pt x="196" y="610"/>
                    <a:pt x="196" y="610"/>
                  </a:cubicBezTo>
                  <a:cubicBezTo>
                    <a:pt x="188" y="610"/>
                    <a:pt x="188" y="610"/>
                    <a:pt x="188" y="610"/>
                  </a:cubicBezTo>
                  <a:cubicBezTo>
                    <a:pt x="187" y="610"/>
                    <a:pt x="186" y="609"/>
                    <a:pt x="184" y="609"/>
                  </a:cubicBezTo>
                  <a:cubicBezTo>
                    <a:pt x="182" y="608"/>
                    <a:pt x="180" y="605"/>
                    <a:pt x="179" y="603"/>
                  </a:cubicBezTo>
                  <a:cubicBezTo>
                    <a:pt x="179" y="602"/>
                    <a:pt x="179" y="601"/>
                    <a:pt x="179" y="600"/>
                  </a:cubicBezTo>
                  <a:cubicBezTo>
                    <a:pt x="179" y="600"/>
                    <a:pt x="179" y="600"/>
                    <a:pt x="179" y="600"/>
                  </a:cubicBezTo>
                  <a:cubicBezTo>
                    <a:pt x="179" y="599"/>
                    <a:pt x="179" y="599"/>
                    <a:pt x="179" y="599"/>
                  </a:cubicBezTo>
                  <a:cubicBezTo>
                    <a:pt x="179" y="597"/>
                    <a:pt x="179" y="597"/>
                    <a:pt x="179" y="597"/>
                  </a:cubicBezTo>
                  <a:cubicBezTo>
                    <a:pt x="179" y="590"/>
                    <a:pt x="179" y="590"/>
                    <a:pt x="179" y="590"/>
                  </a:cubicBezTo>
                  <a:cubicBezTo>
                    <a:pt x="179" y="576"/>
                    <a:pt x="179" y="576"/>
                    <a:pt x="179" y="576"/>
                  </a:cubicBezTo>
                  <a:cubicBezTo>
                    <a:pt x="179" y="544"/>
                    <a:pt x="179" y="544"/>
                    <a:pt x="179" y="544"/>
                  </a:cubicBezTo>
                  <a:cubicBezTo>
                    <a:pt x="179" y="540"/>
                    <a:pt x="179" y="540"/>
                    <a:pt x="179" y="540"/>
                  </a:cubicBezTo>
                  <a:cubicBezTo>
                    <a:pt x="179" y="540"/>
                    <a:pt x="179" y="540"/>
                    <a:pt x="179" y="540"/>
                  </a:cubicBezTo>
                  <a:cubicBezTo>
                    <a:pt x="178" y="540"/>
                    <a:pt x="178" y="540"/>
                    <a:pt x="178" y="540"/>
                  </a:cubicBezTo>
                  <a:cubicBezTo>
                    <a:pt x="177" y="540"/>
                    <a:pt x="177" y="540"/>
                    <a:pt x="177" y="540"/>
                  </a:cubicBezTo>
                  <a:cubicBezTo>
                    <a:pt x="176" y="539"/>
                    <a:pt x="176" y="539"/>
                    <a:pt x="176" y="539"/>
                  </a:cubicBezTo>
                  <a:cubicBezTo>
                    <a:pt x="170" y="536"/>
                    <a:pt x="170" y="536"/>
                    <a:pt x="170" y="536"/>
                  </a:cubicBezTo>
                  <a:cubicBezTo>
                    <a:pt x="168" y="535"/>
                    <a:pt x="166" y="534"/>
                    <a:pt x="164" y="533"/>
                  </a:cubicBezTo>
                  <a:cubicBezTo>
                    <a:pt x="160" y="531"/>
                    <a:pt x="155" y="528"/>
                    <a:pt x="151" y="526"/>
                  </a:cubicBezTo>
                  <a:cubicBezTo>
                    <a:pt x="143" y="521"/>
                    <a:pt x="135" y="516"/>
                    <a:pt x="128" y="511"/>
                  </a:cubicBezTo>
                  <a:cubicBezTo>
                    <a:pt x="113" y="500"/>
                    <a:pt x="99" y="487"/>
                    <a:pt x="86" y="473"/>
                  </a:cubicBezTo>
                  <a:cubicBezTo>
                    <a:pt x="61" y="446"/>
                    <a:pt x="41" y="413"/>
                    <a:pt x="29" y="378"/>
                  </a:cubicBezTo>
                  <a:cubicBezTo>
                    <a:pt x="17" y="344"/>
                    <a:pt x="12" y="307"/>
                    <a:pt x="14" y="271"/>
                  </a:cubicBezTo>
                  <a:cubicBezTo>
                    <a:pt x="16" y="235"/>
                    <a:pt x="25" y="201"/>
                    <a:pt x="40" y="170"/>
                  </a:cubicBezTo>
                  <a:cubicBezTo>
                    <a:pt x="54" y="139"/>
                    <a:pt x="74" y="111"/>
                    <a:pt x="97" y="89"/>
                  </a:cubicBezTo>
                  <a:cubicBezTo>
                    <a:pt x="120" y="66"/>
                    <a:pt x="147" y="48"/>
                    <a:pt x="174" y="35"/>
                  </a:cubicBezTo>
                  <a:cubicBezTo>
                    <a:pt x="198" y="24"/>
                    <a:pt x="220" y="18"/>
                    <a:pt x="237" y="14"/>
                  </a:cubicBezTo>
                  <a:cubicBezTo>
                    <a:pt x="255" y="10"/>
                    <a:pt x="268" y="9"/>
                    <a:pt x="278" y="8"/>
                  </a:cubicBezTo>
                  <a:cubicBezTo>
                    <a:pt x="283" y="8"/>
                    <a:pt x="287" y="8"/>
                    <a:pt x="290" y="8"/>
                  </a:cubicBezTo>
                  <a:cubicBezTo>
                    <a:pt x="293" y="7"/>
                    <a:pt x="295" y="7"/>
                    <a:pt x="296" y="7"/>
                  </a:cubicBezTo>
                  <a:cubicBezTo>
                    <a:pt x="298" y="7"/>
                    <a:pt x="296" y="6"/>
                    <a:pt x="291" y="6"/>
                  </a:cubicBezTo>
                  <a:cubicBezTo>
                    <a:pt x="286" y="6"/>
                    <a:pt x="277" y="5"/>
                    <a:pt x="266" y="6"/>
                  </a:cubicBezTo>
                  <a:cubicBezTo>
                    <a:pt x="254" y="7"/>
                    <a:pt x="239" y="8"/>
                    <a:pt x="222" y="12"/>
                  </a:cubicBezTo>
                  <a:cubicBezTo>
                    <a:pt x="205" y="16"/>
                    <a:pt x="186" y="22"/>
                    <a:pt x="165" y="32"/>
                  </a:cubicBezTo>
                  <a:cubicBezTo>
                    <a:pt x="145" y="42"/>
                    <a:pt x="123" y="56"/>
                    <a:pt x="102" y="74"/>
                  </a:cubicBezTo>
                  <a:cubicBezTo>
                    <a:pt x="101" y="73"/>
                    <a:pt x="101" y="73"/>
                    <a:pt x="101" y="73"/>
                  </a:cubicBezTo>
                  <a:cubicBezTo>
                    <a:pt x="122" y="55"/>
                    <a:pt x="141" y="43"/>
                    <a:pt x="157" y="34"/>
                  </a:cubicBezTo>
                  <a:cubicBezTo>
                    <a:pt x="173" y="26"/>
                    <a:pt x="186" y="20"/>
                    <a:pt x="196" y="17"/>
                  </a:cubicBezTo>
                  <a:cubicBezTo>
                    <a:pt x="206" y="13"/>
                    <a:pt x="213" y="11"/>
                    <a:pt x="218" y="10"/>
                  </a:cubicBezTo>
                  <a:cubicBezTo>
                    <a:pt x="222" y="8"/>
                    <a:pt x="225" y="8"/>
                    <a:pt x="225" y="7"/>
                  </a:cubicBezTo>
                  <a:cubicBezTo>
                    <a:pt x="227" y="6"/>
                    <a:pt x="223" y="7"/>
                    <a:pt x="220" y="7"/>
                  </a:cubicBezTo>
                  <a:cubicBezTo>
                    <a:pt x="217" y="8"/>
                    <a:pt x="215" y="7"/>
                    <a:pt x="221" y="5"/>
                  </a:cubicBezTo>
                  <a:cubicBezTo>
                    <a:pt x="194" y="12"/>
                    <a:pt x="168" y="23"/>
                    <a:pt x="144" y="37"/>
                  </a:cubicBezTo>
                  <a:cubicBezTo>
                    <a:pt x="120" y="51"/>
                    <a:pt x="98" y="69"/>
                    <a:pt x="78" y="89"/>
                  </a:cubicBezTo>
                  <a:cubicBezTo>
                    <a:pt x="59" y="110"/>
                    <a:pt x="43" y="133"/>
                    <a:pt x="30" y="158"/>
                  </a:cubicBezTo>
                  <a:cubicBezTo>
                    <a:pt x="18" y="183"/>
                    <a:pt x="9" y="210"/>
                    <a:pt x="4" y="237"/>
                  </a:cubicBezTo>
                  <a:cubicBezTo>
                    <a:pt x="3" y="244"/>
                    <a:pt x="1" y="253"/>
                    <a:pt x="1" y="263"/>
                  </a:cubicBezTo>
                  <a:cubicBezTo>
                    <a:pt x="0" y="272"/>
                    <a:pt x="0" y="283"/>
                    <a:pt x="0" y="293"/>
                  </a:cubicBezTo>
                  <a:cubicBezTo>
                    <a:pt x="0" y="304"/>
                    <a:pt x="1" y="314"/>
                    <a:pt x="2" y="324"/>
                  </a:cubicBezTo>
                  <a:cubicBezTo>
                    <a:pt x="3" y="334"/>
                    <a:pt x="5" y="342"/>
                    <a:pt x="6" y="349"/>
                  </a:cubicBezTo>
                  <a:cubicBezTo>
                    <a:pt x="12" y="376"/>
                    <a:pt x="22" y="402"/>
                    <a:pt x="35" y="426"/>
                  </a:cubicBezTo>
                  <a:cubicBezTo>
                    <a:pt x="48" y="450"/>
                    <a:pt x="64" y="472"/>
                    <a:pt x="83" y="491"/>
                  </a:cubicBezTo>
                  <a:cubicBezTo>
                    <a:pt x="102" y="510"/>
                    <a:pt x="124" y="527"/>
                    <a:pt x="148" y="540"/>
                  </a:cubicBezTo>
                  <a:cubicBezTo>
                    <a:pt x="151" y="542"/>
                    <a:pt x="154" y="544"/>
                    <a:pt x="157" y="545"/>
                  </a:cubicBezTo>
                  <a:cubicBezTo>
                    <a:pt x="161" y="547"/>
                    <a:pt x="161" y="547"/>
                    <a:pt x="161" y="547"/>
                  </a:cubicBezTo>
                  <a:cubicBezTo>
                    <a:pt x="164" y="549"/>
                    <a:pt x="164" y="549"/>
                    <a:pt x="164" y="549"/>
                  </a:cubicBezTo>
                  <a:cubicBezTo>
                    <a:pt x="165" y="549"/>
                    <a:pt x="165" y="549"/>
                    <a:pt x="165" y="549"/>
                  </a:cubicBezTo>
                  <a:cubicBezTo>
                    <a:pt x="165" y="549"/>
                    <a:pt x="165" y="549"/>
                    <a:pt x="165" y="549"/>
                  </a:cubicBezTo>
                  <a:cubicBezTo>
                    <a:pt x="165" y="551"/>
                    <a:pt x="165" y="551"/>
                    <a:pt x="165" y="551"/>
                  </a:cubicBezTo>
                  <a:cubicBezTo>
                    <a:pt x="165" y="561"/>
                    <a:pt x="165" y="561"/>
                    <a:pt x="165" y="561"/>
                  </a:cubicBezTo>
                  <a:cubicBezTo>
                    <a:pt x="165" y="601"/>
                    <a:pt x="165" y="601"/>
                    <a:pt x="165" y="601"/>
                  </a:cubicBezTo>
                  <a:cubicBezTo>
                    <a:pt x="165" y="605"/>
                    <a:pt x="167" y="610"/>
                    <a:pt x="169" y="614"/>
                  </a:cubicBezTo>
                  <a:cubicBezTo>
                    <a:pt x="172" y="618"/>
                    <a:pt x="176" y="621"/>
                    <a:pt x="180" y="622"/>
                  </a:cubicBezTo>
                  <a:cubicBezTo>
                    <a:pt x="180" y="622"/>
                    <a:pt x="180" y="622"/>
                    <a:pt x="181" y="622"/>
                  </a:cubicBezTo>
                  <a:cubicBezTo>
                    <a:pt x="176" y="623"/>
                    <a:pt x="172" y="626"/>
                    <a:pt x="169" y="629"/>
                  </a:cubicBezTo>
                  <a:cubicBezTo>
                    <a:pt x="166" y="633"/>
                    <a:pt x="164" y="637"/>
                    <a:pt x="164" y="641"/>
                  </a:cubicBezTo>
                  <a:cubicBezTo>
                    <a:pt x="163" y="646"/>
                    <a:pt x="163" y="650"/>
                    <a:pt x="165" y="654"/>
                  </a:cubicBezTo>
                  <a:cubicBezTo>
                    <a:pt x="166" y="658"/>
                    <a:pt x="169" y="662"/>
                    <a:pt x="172" y="665"/>
                  </a:cubicBezTo>
                  <a:cubicBezTo>
                    <a:pt x="174" y="667"/>
                    <a:pt x="176" y="668"/>
                    <a:pt x="178" y="669"/>
                  </a:cubicBezTo>
                  <a:cubicBezTo>
                    <a:pt x="181" y="670"/>
                    <a:pt x="183" y="670"/>
                    <a:pt x="185" y="670"/>
                  </a:cubicBezTo>
                  <a:cubicBezTo>
                    <a:pt x="205" y="670"/>
                    <a:pt x="205" y="670"/>
                    <a:pt x="205" y="670"/>
                  </a:cubicBezTo>
                  <a:cubicBezTo>
                    <a:pt x="244" y="670"/>
                    <a:pt x="244" y="670"/>
                    <a:pt x="244" y="670"/>
                  </a:cubicBezTo>
                  <a:cubicBezTo>
                    <a:pt x="268" y="670"/>
                    <a:pt x="268" y="670"/>
                    <a:pt x="268" y="670"/>
                  </a:cubicBezTo>
                  <a:cubicBezTo>
                    <a:pt x="232" y="670"/>
                    <a:pt x="232" y="670"/>
                    <a:pt x="232" y="670"/>
                  </a:cubicBezTo>
                  <a:cubicBezTo>
                    <a:pt x="192" y="670"/>
                    <a:pt x="192" y="670"/>
                    <a:pt x="192" y="670"/>
                  </a:cubicBezTo>
                  <a:cubicBezTo>
                    <a:pt x="188" y="670"/>
                    <a:pt x="188" y="670"/>
                    <a:pt x="188" y="670"/>
                  </a:cubicBezTo>
                  <a:cubicBezTo>
                    <a:pt x="185" y="670"/>
                    <a:pt x="185" y="670"/>
                    <a:pt x="185" y="670"/>
                  </a:cubicBezTo>
                  <a:cubicBezTo>
                    <a:pt x="184" y="670"/>
                    <a:pt x="183" y="671"/>
                    <a:pt x="181" y="671"/>
                  </a:cubicBezTo>
                  <a:cubicBezTo>
                    <a:pt x="177" y="672"/>
                    <a:pt x="172" y="674"/>
                    <a:pt x="169" y="678"/>
                  </a:cubicBezTo>
                  <a:cubicBezTo>
                    <a:pt x="166" y="681"/>
                    <a:pt x="164" y="686"/>
                    <a:pt x="164" y="690"/>
                  </a:cubicBezTo>
                  <a:cubicBezTo>
                    <a:pt x="163" y="694"/>
                    <a:pt x="163" y="699"/>
                    <a:pt x="165" y="703"/>
                  </a:cubicBezTo>
                  <a:cubicBezTo>
                    <a:pt x="166" y="707"/>
                    <a:pt x="169" y="711"/>
                    <a:pt x="172" y="714"/>
                  </a:cubicBezTo>
                  <a:cubicBezTo>
                    <a:pt x="174" y="715"/>
                    <a:pt x="176" y="717"/>
                    <a:pt x="178" y="717"/>
                  </a:cubicBezTo>
                  <a:cubicBezTo>
                    <a:pt x="181" y="718"/>
                    <a:pt x="183" y="719"/>
                    <a:pt x="185" y="719"/>
                  </a:cubicBezTo>
                  <a:cubicBezTo>
                    <a:pt x="205" y="719"/>
                    <a:pt x="205" y="719"/>
                    <a:pt x="205" y="719"/>
                  </a:cubicBezTo>
                  <a:cubicBezTo>
                    <a:pt x="244" y="719"/>
                    <a:pt x="244" y="719"/>
                    <a:pt x="244" y="719"/>
                  </a:cubicBezTo>
                  <a:cubicBezTo>
                    <a:pt x="265" y="719"/>
                    <a:pt x="265" y="719"/>
                    <a:pt x="265" y="719"/>
                  </a:cubicBezTo>
                  <a:cubicBezTo>
                    <a:pt x="205" y="719"/>
                    <a:pt x="205" y="719"/>
                    <a:pt x="205" y="719"/>
                  </a:cubicBezTo>
                  <a:cubicBezTo>
                    <a:pt x="193" y="719"/>
                    <a:pt x="193" y="719"/>
                    <a:pt x="193" y="719"/>
                  </a:cubicBezTo>
                  <a:cubicBezTo>
                    <a:pt x="187" y="719"/>
                    <a:pt x="187" y="719"/>
                    <a:pt x="187" y="719"/>
                  </a:cubicBezTo>
                  <a:cubicBezTo>
                    <a:pt x="186" y="719"/>
                    <a:pt x="186" y="719"/>
                    <a:pt x="186" y="719"/>
                  </a:cubicBezTo>
                  <a:cubicBezTo>
                    <a:pt x="185" y="719"/>
                    <a:pt x="185" y="719"/>
                    <a:pt x="185" y="719"/>
                  </a:cubicBezTo>
                  <a:cubicBezTo>
                    <a:pt x="184" y="719"/>
                    <a:pt x="184" y="719"/>
                    <a:pt x="184" y="719"/>
                  </a:cubicBezTo>
                  <a:cubicBezTo>
                    <a:pt x="182" y="719"/>
                    <a:pt x="181" y="719"/>
                    <a:pt x="179" y="720"/>
                  </a:cubicBezTo>
                  <a:cubicBezTo>
                    <a:pt x="174" y="722"/>
                    <a:pt x="169" y="726"/>
                    <a:pt x="167" y="730"/>
                  </a:cubicBezTo>
                  <a:cubicBezTo>
                    <a:pt x="164" y="735"/>
                    <a:pt x="163" y="740"/>
                    <a:pt x="163" y="746"/>
                  </a:cubicBezTo>
                  <a:cubicBezTo>
                    <a:pt x="164" y="751"/>
                    <a:pt x="166" y="756"/>
                    <a:pt x="169" y="760"/>
                  </a:cubicBezTo>
                  <a:cubicBezTo>
                    <a:pt x="171" y="762"/>
                    <a:pt x="173" y="764"/>
                    <a:pt x="176" y="765"/>
                  </a:cubicBezTo>
                  <a:cubicBezTo>
                    <a:pt x="179" y="766"/>
                    <a:pt x="181" y="767"/>
                    <a:pt x="184" y="767"/>
                  </a:cubicBezTo>
                  <a:cubicBezTo>
                    <a:pt x="204" y="767"/>
                    <a:pt x="204" y="767"/>
                    <a:pt x="204" y="767"/>
                  </a:cubicBezTo>
                  <a:cubicBezTo>
                    <a:pt x="220" y="801"/>
                    <a:pt x="220" y="801"/>
                    <a:pt x="220" y="801"/>
                  </a:cubicBezTo>
                  <a:cubicBezTo>
                    <a:pt x="222" y="805"/>
                    <a:pt x="222" y="805"/>
                    <a:pt x="222" y="805"/>
                  </a:cubicBezTo>
                  <a:cubicBezTo>
                    <a:pt x="224" y="808"/>
                    <a:pt x="224" y="808"/>
                    <a:pt x="224" y="808"/>
                  </a:cubicBezTo>
                  <a:cubicBezTo>
                    <a:pt x="224" y="809"/>
                    <a:pt x="224" y="809"/>
                    <a:pt x="224" y="809"/>
                  </a:cubicBezTo>
                  <a:cubicBezTo>
                    <a:pt x="225" y="810"/>
                    <a:pt x="225" y="810"/>
                    <a:pt x="225" y="810"/>
                  </a:cubicBezTo>
                  <a:cubicBezTo>
                    <a:pt x="225" y="810"/>
                    <a:pt x="225" y="811"/>
                    <a:pt x="225" y="811"/>
                  </a:cubicBezTo>
                  <a:cubicBezTo>
                    <a:pt x="227" y="813"/>
                    <a:pt x="227" y="813"/>
                    <a:pt x="227" y="813"/>
                  </a:cubicBezTo>
                  <a:cubicBezTo>
                    <a:pt x="229" y="815"/>
                    <a:pt x="229" y="815"/>
                    <a:pt x="229" y="815"/>
                  </a:cubicBezTo>
                  <a:cubicBezTo>
                    <a:pt x="230" y="817"/>
                    <a:pt x="231" y="818"/>
                    <a:pt x="232" y="820"/>
                  </a:cubicBezTo>
                  <a:cubicBezTo>
                    <a:pt x="234" y="821"/>
                    <a:pt x="235" y="822"/>
                    <a:pt x="236" y="824"/>
                  </a:cubicBezTo>
                  <a:cubicBezTo>
                    <a:pt x="238" y="825"/>
                    <a:pt x="239" y="826"/>
                    <a:pt x="241" y="828"/>
                  </a:cubicBezTo>
                  <a:cubicBezTo>
                    <a:pt x="242" y="828"/>
                    <a:pt x="243" y="829"/>
                    <a:pt x="245" y="830"/>
                  </a:cubicBezTo>
                  <a:cubicBezTo>
                    <a:pt x="246" y="830"/>
                    <a:pt x="247" y="830"/>
                    <a:pt x="247" y="830"/>
                  </a:cubicBezTo>
                  <a:cubicBezTo>
                    <a:pt x="249" y="831"/>
                    <a:pt x="249" y="831"/>
                    <a:pt x="249" y="831"/>
                  </a:cubicBezTo>
                  <a:cubicBezTo>
                    <a:pt x="250" y="831"/>
                    <a:pt x="252" y="831"/>
                    <a:pt x="254" y="831"/>
                  </a:cubicBezTo>
                  <a:cubicBezTo>
                    <a:pt x="268" y="833"/>
                    <a:pt x="282" y="834"/>
                    <a:pt x="296" y="834"/>
                  </a:cubicBezTo>
                  <a:cubicBezTo>
                    <a:pt x="303" y="835"/>
                    <a:pt x="310" y="835"/>
                    <a:pt x="318" y="834"/>
                  </a:cubicBezTo>
                  <a:cubicBezTo>
                    <a:pt x="321" y="834"/>
                    <a:pt x="325" y="834"/>
                    <a:pt x="329" y="833"/>
                  </a:cubicBezTo>
                  <a:cubicBezTo>
                    <a:pt x="331" y="833"/>
                    <a:pt x="332" y="832"/>
                    <a:pt x="334" y="832"/>
                  </a:cubicBezTo>
                  <a:cubicBezTo>
                    <a:pt x="335" y="832"/>
                    <a:pt x="336" y="831"/>
                    <a:pt x="337" y="831"/>
                  </a:cubicBezTo>
                  <a:cubicBezTo>
                    <a:pt x="338" y="831"/>
                    <a:pt x="338" y="831"/>
                    <a:pt x="339" y="830"/>
                  </a:cubicBezTo>
                  <a:cubicBezTo>
                    <a:pt x="340" y="830"/>
                    <a:pt x="340" y="830"/>
                    <a:pt x="340" y="830"/>
                  </a:cubicBezTo>
                  <a:cubicBezTo>
                    <a:pt x="340" y="830"/>
                    <a:pt x="340" y="830"/>
                    <a:pt x="340" y="830"/>
                  </a:cubicBezTo>
                  <a:cubicBezTo>
                    <a:pt x="340" y="830"/>
                    <a:pt x="340" y="830"/>
                    <a:pt x="340" y="830"/>
                  </a:cubicBezTo>
                  <a:cubicBezTo>
                    <a:pt x="341" y="830"/>
                    <a:pt x="341" y="830"/>
                    <a:pt x="341" y="830"/>
                  </a:cubicBezTo>
                  <a:cubicBezTo>
                    <a:pt x="341" y="829"/>
                    <a:pt x="341" y="829"/>
                    <a:pt x="341" y="829"/>
                  </a:cubicBezTo>
                  <a:cubicBezTo>
                    <a:pt x="342" y="829"/>
                    <a:pt x="342" y="829"/>
                    <a:pt x="343" y="829"/>
                  </a:cubicBezTo>
                  <a:cubicBezTo>
                    <a:pt x="342" y="829"/>
                    <a:pt x="342" y="829"/>
                    <a:pt x="341" y="829"/>
                  </a:cubicBezTo>
                  <a:cubicBezTo>
                    <a:pt x="341" y="830"/>
                    <a:pt x="341" y="830"/>
                    <a:pt x="341" y="830"/>
                  </a:cubicBezTo>
                  <a:cubicBezTo>
                    <a:pt x="340" y="830"/>
                    <a:pt x="340" y="830"/>
                    <a:pt x="340" y="830"/>
                  </a:cubicBezTo>
                  <a:cubicBezTo>
                    <a:pt x="340" y="830"/>
                    <a:pt x="340" y="830"/>
                    <a:pt x="340" y="830"/>
                  </a:cubicBezTo>
                  <a:cubicBezTo>
                    <a:pt x="340" y="830"/>
                    <a:pt x="340" y="830"/>
                    <a:pt x="340" y="830"/>
                  </a:cubicBezTo>
                  <a:cubicBezTo>
                    <a:pt x="339" y="830"/>
                    <a:pt x="339" y="830"/>
                    <a:pt x="339" y="830"/>
                  </a:cubicBezTo>
                  <a:cubicBezTo>
                    <a:pt x="338" y="831"/>
                    <a:pt x="338" y="831"/>
                    <a:pt x="337" y="831"/>
                  </a:cubicBezTo>
                  <a:cubicBezTo>
                    <a:pt x="336" y="831"/>
                    <a:pt x="335" y="832"/>
                    <a:pt x="334" y="832"/>
                  </a:cubicBezTo>
                  <a:cubicBezTo>
                    <a:pt x="332" y="832"/>
                    <a:pt x="330" y="833"/>
                    <a:pt x="329" y="833"/>
                  </a:cubicBezTo>
                  <a:cubicBezTo>
                    <a:pt x="325" y="834"/>
                    <a:pt x="321" y="834"/>
                    <a:pt x="317" y="834"/>
                  </a:cubicBezTo>
                  <a:cubicBezTo>
                    <a:pt x="310" y="834"/>
                    <a:pt x="303" y="834"/>
                    <a:pt x="296" y="834"/>
                  </a:cubicBezTo>
                  <a:cubicBezTo>
                    <a:pt x="282" y="834"/>
                    <a:pt x="268" y="833"/>
                    <a:pt x="254" y="831"/>
                  </a:cubicBezTo>
                  <a:cubicBezTo>
                    <a:pt x="252" y="831"/>
                    <a:pt x="250" y="830"/>
                    <a:pt x="248" y="830"/>
                  </a:cubicBezTo>
                  <a:cubicBezTo>
                    <a:pt x="247" y="830"/>
                    <a:pt x="247" y="830"/>
                    <a:pt x="247" y="830"/>
                  </a:cubicBezTo>
                  <a:cubicBezTo>
                    <a:pt x="246" y="830"/>
                    <a:pt x="246" y="830"/>
                    <a:pt x="246" y="830"/>
                  </a:cubicBezTo>
                  <a:cubicBezTo>
                    <a:pt x="246" y="830"/>
                    <a:pt x="246" y="830"/>
                    <a:pt x="246" y="830"/>
                  </a:cubicBezTo>
                  <a:cubicBezTo>
                    <a:pt x="245" y="829"/>
                    <a:pt x="245" y="829"/>
                    <a:pt x="245" y="829"/>
                  </a:cubicBezTo>
                  <a:cubicBezTo>
                    <a:pt x="243" y="829"/>
                    <a:pt x="242" y="828"/>
                    <a:pt x="241" y="827"/>
                  </a:cubicBezTo>
                  <a:cubicBezTo>
                    <a:pt x="239" y="826"/>
                    <a:pt x="238" y="825"/>
                    <a:pt x="236" y="823"/>
                  </a:cubicBezTo>
                  <a:cubicBezTo>
                    <a:pt x="235" y="822"/>
                    <a:pt x="234" y="821"/>
                    <a:pt x="232" y="819"/>
                  </a:cubicBezTo>
                  <a:cubicBezTo>
                    <a:pt x="231" y="818"/>
                    <a:pt x="230" y="817"/>
                    <a:pt x="229" y="815"/>
                  </a:cubicBezTo>
                  <a:cubicBezTo>
                    <a:pt x="227" y="813"/>
                    <a:pt x="227" y="813"/>
                    <a:pt x="227" y="813"/>
                  </a:cubicBezTo>
                  <a:cubicBezTo>
                    <a:pt x="225" y="811"/>
                    <a:pt x="225" y="811"/>
                    <a:pt x="225" y="811"/>
                  </a:cubicBezTo>
                  <a:cubicBezTo>
                    <a:pt x="225" y="810"/>
                    <a:pt x="225" y="810"/>
                    <a:pt x="225" y="809"/>
                  </a:cubicBezTo>
                  <a:cubicBezTo>
                    <a:pt x="224" y="809"/>
                    <a:pt x="224" y="809"/>
                    <a:pt x="224" y="809"/>
                  </a:cubicBezTo>
                  <a:cubicBezTo>
                    <a:pt x="224" y="808"/>
                    <a:pt x="224" y="808"/>
                    <a:pt x="224" y="808"/>
                  </a:cubicBezTo>
                  <a:cubicBezTo>
                    <a:pt x="223" y="805"/>
                    <a:pt x="223" y="805"/>
                    <a:pt x="223" y="805"/>
                  </a:cubicBezTo>
                  <a:cubicBezTo>
                    <a:pt x="220" y="801"/>
                    <a:pt x="220" y="801"/>
                    <a:pt x="220" y="801"/>
                  </a:cubicBezTo>
                  <a:cubicBezTo>
                    <a:pt x="204" y="767"/>
                    <a:pt x="204" y="767"/>
                    <a:pt x="204" y="767"/>
                  </a:cubicBezTo>
                  <a:cubicBezTo>
                    <a:pt x="194" y="767"/>
                    <a:pt x="194" y="767"/>
                    <a:pt x="194" y="767"/>
                  </a:cubicBezTo>
                  <a:cubicBezTo>
                    <a:pt x="187" y="767"/>
                    <a:pt x="187" y="767"/>
                    <a:pt x="187" y="767"/>
                  </a:cubicBezTo>
                  <a:cubicBezTo>
                    <a:pt x="186" y="767"/>
                    <a:pt x="184" y="767"/>
                    <a:pt x="182" y="767"/>
                  </a:cubicBezTo>
                  <a:cubicBezTo>
                    <a:pt x="180" y="766"/>
                    <a:pt x="178" y="766"/>
                    <a:pt x="177" y="765"/>
                  </a:cubicBezTo>
                  <a:cubicBezTo>
                    <a:pt x="171" y="762"/>
                    <a:pt x="166" y="756"/>
                    <a:pt x="165" y="750"/>
                  </a:cubicBezTo>
                  <a:cubicBezTo>
                    <a:pt x="163" y="744"/>
                    <a:pt x="164" y="737"/>
                    <a:pt x="167" y="731"/>
                  </a:cubicBezTo>
                  <a:cubicBezTo>
                    <a:pt x="166" y="732"/>
                    <a:pt x="166" y="733"/>
                    <a:pt x="166" y="733"/>
                  </a:cubicBezTo>
                  <a:cubicBezTo>
                    <a:pt x="166" y="733"/>
                    <a:pt x="167" y="733"/>
                    <a:pt x="167" y="731"/>
                  </a:cubicBezTo>
                  <a:cubicBezTo>
                    <a:pt x="164" y="737"/>
                    <a:pt x="164" y="743"/>
                    <a:pt x="165" y="749"/>
                  </a:cubicBezTo>
                  <a:cubicBezTo>
                    <a:pt x="167" y="755"/>
                    <a:pt x="171" y="761"/>
                    <a:pt x="177" y="764"/>
                  </a:cubicBezTo>
                  <a:cubicBezTo>
                    <a:pt x="178" y="765"/>
                    <a:pt x="180" y="765"/>
                    <a:pt x="182" y="766"/>
                  </a:cubicBezTo>
                  <a:cubicBezTo>
                    <a:pt x="183" y="766"/>
                    <a:pt x="183" y="766"/>
                    <a:pt x="184" y="766"/>
                  </a:cubicBezTo>
                  <a:cubicBezTo>
                    <a:pt x="185" y="766"/>
                    <a:pt x="185" y="766"/>
                    <a:pt x="185" y="766"/>
                  </a:cubicBezTo>
                  <a:cubicBezTo>
                    <a:pt x="186" y="766"/>
                    <a:pt x="186" y="766"/>
                    <a:pt x="186" y="766"/>
                  </a:cubicBezTo>
                  <a:cubicBezTo>
                    <a:pt x="194" y="766"/>
                    <a:pt x="194" y="766"/>
                    <a:pt x="194" y="766"/>
                  </a:cubicBezTo>
                  <a:cubicBezTo>
                    <a:pt x="205" y="766"/>
                    <a:pt x="205" y="766"/>
                    <a:pt x="205" y="766"/>
                  </a:cubicBezTo>
                  <a:cubicBezTo>
                    <a:pt x="221" y="800"/>
                    <a:pt x="221" y="800"/>
                    <a:pt x="221" y="800"/>
                  </a:cubicBezTo>
                  <a:cubicBezTo>
                    <a:pt x="224" y="805"/>
                    <a:pt x="224" y="805"/>
                    <a:pt x="224" y="805"/>
                  </a:cubicBezTo>
                  <a:cubicBezTo>
                    <a:pt x="225" y="807"/>
                    <a:pt x="225" y="807"/>
                    <a:pt x="225" y="807"/>
                  </a:cubicBezTo>
                  <a:cubicBezTo>
                    <a:pt x="225" y="808"/>
                    <a:pt x="225" y="808"/>
                    <a:pt x="225" y="808"/>
                  </a:cubicBezTo>
                  <a:cubicBezTo>
                    <a:pt x="226" y="809"/>
                    <a:pt x="226" y="809"/>
                    <a:pt x="226" y="809"/>
                  </a:cubicBezTo>
                  <a:cubicBezTo>
                    <a:pt x="226" y="809"/>
                    <a:pt x="226" y="810"/>
                    <a:pt x="226" y="810"/>
                  </a:cubicBezTo>
                  <a:cubicBezTo>
                    <a:pt x="228" y="812"/>
                    <a:pt x="228" y="812"/>
                    <a:pt x="228" y="812"/>
                  </a:cubicBezTo>
                  <a:cubicBezTo>
                    <a:pt x="230" y="815"/>
                    <a:pt x="230" y="815"/>
                    <a:pt x="230" y="815"/>
                  </a:cubicBezTo>
                  <a:cubicBezTo>
                    <a:pt x="231" y="816"/>
                    <a:pt x="232" y="817"/>
                    <a:pt x="233" y="819"/>
                  </a:cubicBezTo>
                  <a:cubicBezTo>
                    <a:pt x="234" y="820"/>
                    <a:pt x="236" y="821"/>
                    <a:pt x="237" y="823"/>
                  </a:cubicBezTo>
                  <a:cubicBezTo>
                    <a:pt x="238" y="824"/>
                    <a:pt x="240" y="825"/>
                    <a:pt x="242" y="827"/>
                  </a:cubicBezTo>
                  <a:cubicBezTo>
                    <a:pt x="243" y="827"/>
                    <a:pt x="244" y="828"/>
                    <a:pt x="245" y="829"/>
                  </a:cubicBezTo>
                  <a:cubicBezTo>
                    <a:pt x="246" y="829"/>
                    <a:pt x="246" y="829"/>
                    <a:pt x="246" y="829"/>
                  </a:cubicBezTo>
                  <a:cubicBezTo>
                    <a:pt x="246" y="829"/>
                    <a:pt x="246" y="829"/>
                    <a:pt x="246" y="829"/>
                  </a:cubicBezTo>
                  <a:cubicBezTo>
                    <a:pt x="247" y="829"/>
                    <a:pt x="247" y="829"/>
                    <a:pt x="247" y="829"/>
                  </a:cubicBezTo>
                  <a:cubicBezTo>
                    <a:pt x="249" y="829"/>
                    <a:pt x="249" y="829"/>
                    <a:pt x="249" y="829"/>
                  </a:cubicBezTo>
                  <a:cubicBezTo>
                    <a:pt x="250" y="830"/>
                    <a:pt x="252" y="830"/>
                    <a:pt x="254" y="830"/>
                  </a:cubicBezTo>
                  <a:cubicBezTo>
                    <a:pt x="268" y="832"/>
                    <a:pt x="282" y="833"/>
                    <a:pt x="296" y="834"/>
                  </a:cubicBezTo>
                  <a:cubicBezTo>
                    <a:pt x="303" y="834"/>
                    <a:pt x="310" y="834"/>
                    <a:pt x="317" y="833"/>
                  </a:cubicBezTo>
                  <a:cubicBezTo>
                    <a:pt x="321" y="833"/>
                    <a:pt x="325" y="833"/>
                    <a:pt x="328" y="832"/>
                  </a:cubicBezTo>
                  <a:cubicBezTo>
                    <a:pt x="330" y="832"/>
                    <a:pt x="332" y="831"/>
                    <a:pt x="334" y="831"/>
                  </a:cubicBezTo>
                  <a:cubicBezTo>
                    <a:pt x="335" y="831"/>
                    <a:pt x="336" y="830"/>
                    <a:pt x="337" y="830"/>
                  </a:cubicBezTo>
                  <a:cubicBezTo>
                    <a:pt x="337" y="830"/>
                    <a:pt x="338" y="830"/>
                    <a:pt x="338" y="829"/>
                  </a:cubicBezTo>
                  <a:cubicBezTo>
                    <a:pt x="339" y="829"/>
                    <a:pt x="339" y="829"/>
                    <a:pt x="339" y="829"/>
                  </a:cubicBezTo>
                  <a:cubicBezTo>
                    <a:pt x="340" y="829"/>
                    <a:pt x="340" y="829"/>
                    <a:pt x="340" y="829"/>
                  </a:cubicBezTo>
                  <a:cubicBezTo>
                    <a:pt x="340" y="829"/>
                    <a:pt x="340" y="829"/>
                    <a:pt x="340" y="829"/>
                  </a:cubicBezTo>
                  <a:cubicBezTo>
                    <a:pt x="341" y="829"/>
                    <a:pt x="341" y="829"/>
                    <a:pt x="341" y="829"/>
                  </a:cubicBezTo>
                  <a:cubicBezTo>
                    <a:pt x="341" y="828"/>
                    <a:pt x="341" y="828"/>
                    <a:pt x="341" y="828"/>
                  </a:cubicBezTo>
                  <a:cubicBezTo>
                    <a:pt x="342" y="828"/>
                    <a:pt x="342" y="828"/>
                    <a:pt x="343" y="827"/>
                  </a:cubicBezTo>
                  <a:cubicBezTo>
                    <a:pt x="344" y="827"/>
                    <a:pt x="345" y="826"/>
                    <a:pt x="346" y="826"/>
                  </a:cubicBezTo>
                  <a:cubicBezTo>
                    <a:pt x="346" y="827"/>
                    <a:pt x="346" y="827"/>
                    <a:pt x="346" y="827"/>
                  </a:cubicBezTo>
                  <a:cubicBezTo>
                    <a:pt x="352" y="823"/>
                    <a:pt x="357" y="817"/>
                    <a:pt x="360" y="812"/>
                  </a:cubicBezTo>
                  <a:cubicBezTo>
                    <a:pt x="369" y="796"/>
                    <a:pt x="369" y="796"/>
                    <a:pt x="369" y="796"/>
                  </a:cubicBezTo>
                  <a:cubicBezTo>
                    <a:pt x="377" y="780"/>
                    <a:pt x="377" y="780"/>
                    <a:pt x="377" y="780"/>
                  </a:cubicBezTo>
                  <a:cubicBezTo>
                    <a:pt x="382" y="772"/>
                    <a:pt x="382" y="772"/>
                    <a:pt x="382" y="772"/>
                  </a:cubicBezTo>
                  <a:cubicBezTo>
                    <a:pt x="384" y="768"/>
                    <a:pt x="384" y="768"/>
                    <a:pt x="384" y="768"/>
                  </a:cubicBezTo>
                  <a:cubicBezTo>
                    <a:pt x="384" y="768"/>
                    <a:pt x="384" y="768"/>
                    <a:pt x="384" y="768"/>
                  </a:cubicBezTo>
                  <a:cubicBezTo>
                    <a:pt x="384" y="768"/>
                    <a:pt x="384" y="768"/>
                    <a:pt x="384" y="768"/>
                  </a:cubicBezTo>
                  <a:cubicBezTo>
                    <a:pt x="384" y="768"/>
                    <a:pt x="384" y="768"/>
                    <a:pt x="384" y="768"/>
                  </a:cubicBezTo>
                  <a:cubicBezTo>
                    <a:pt x="385" y="768"/>
                    <a:pt x="385" y="768"/>
                    <a:pt x="385" y="768"/>
                  </a:cubicBezTo>
                  <a:cubicBezTo>
                    <a:pt x="391" y="768"/>
                    <a:pt x="391" y="768"/>
                    <a:pt x="391" y="768"/>
                  </a:cubicBezTo>
                  <a:cubicBezTo>
                    <a:pt x="396" y="768"/>
                    <a:pt x="396" y="768"/>
                    <a:pt x="396" y="768"/>
                  </a:cubicBezTo>
                  <a:cubicBezTo>
                    <a:pt x="396" y="768"/>
                    <a:pt x="396" y="768"/>
                    <a:pt x="396" y="768"/>
                  </a:cubicBezTo>
                  <a:cubicBezTo>
                    <a:pt x="397" y="768"/>
                    <a:pt x="397" y="768"/>
                    <a:pt x="397" y="768"/>
                  </a:cubicBezTo>
                  <a:cubicBezTo>
                    <a:pt x="398" y="768"/>
                    <a:pt x="398" y="768"/>
                    <a:pt x="399" y="768"/>
                  </a:cubicBezTo>
                  <a:cubicBezTo>
                    <a:pt x="400" y="768"/>
                    <a:pt x="401" y="768"/>
                    <a:pt x="402" y="767"/>
                  </a:cubicBezTo>
                  <a:cubicBezTo>
                    <a:pt x="406" y="766"/>
                    <a:pt x="409" y="764"/>
                    <a:pt x="412" y="761"/>
                  </a:cubicBezTo>
                  <a:cubicBezTo>
                    <a:pt x="416" y="756"/>
                    <a:pt x="418" y="749"/>
                    <a:pt x="418" y="744"/>
                  </a:cubicBezTo>
                  <a:cubicBezTo>
                    <a:pt x="417" y="748"/>
                    <a:pt x="416" y="753"/>
                    <a:pt x="414" y="757"/>
                  </a:cubicBezTo>
                  <a:cubicBezTo>
                    <a:pt x="411" y="761"/>
                    <a:pt x="407" y="764"/>
                    <a:pt x="402" y="765"/>
                  </a:cubicBezTo>
                  <a:cubicBezTo>
                    <a:pt x="401" y="766"/>
                    <a:pt x="400" y="766"/>
                    <a:pt x="399" y="766"/>
                  </a:cubicBezTo>
                  <a:cubicBezTo>
                    <a:pt x="398" y="766"/>
                    <a:pt x="397" y="766"/>
                    <a:pt x="397" y="766"/>
                  </a:cubicBezTo>
                  <a:cubicBezTo>
                    <a:pt x="396" y="766"/>
                    <a:pt x="396" y="766"/>
                    <a:pt x="396" y="766"/>
                  </a:cubicBezTo>
                  <a:cubicBezTo>
                    <a:pt x="396" y="766"/>
                    <a:pt x="396" y="766"/>
                    <a:pt x="396" y="766"/>
                  </a:cubicBezTo>
                  <a:cubicBezTo>
                    <a:pt x="395" y="766"/>
                    <a:pt x="395" y="766"/>
                    <a:pt x="395" y="766"/>
                  </a:cubicBezTo>
                  <a:cubicBezTo>
                    <a:pt x="390" y="766"/>
                    <a:pt x="390" y="766"/>
                    <a:pt x="390" y="766"/>
                  </a:cubicBezTo>
                  <a:cubicBezTo>
                    <a:pt x="385" y="766"/>
                    <a:pt x="385" y="766"/>
                    <a:pt x="385" y="766"/>
                  </a:cubicBezTo>
                  <a:cubicBezTo>
                    <a:pt x="384" y="766"/>
                    <a:pt x="384" y="766"/>
                    <a:pt x="384" y="766"/>
                  </a:cubicBezTo>
                  <a:cubicBezTo>
                    <a:pt x="384" y="766"/>
                    <a:pt x="384" y="766"/>
                    <a:pt x="384" y="766"/>
                  </a:cubicBezTo>
                  <a:cubicBezTo>
                    <a:pt x="383" y="766"/>
                    <a:pt x="383" y="766"/>
                    <a:pt x="383" y="766"/>
                  </a:cubicBezTo>
                  <a:cubicBezTo>
                    <a:pt x="383" y="766"/>
                    <a:pt x="383" y="766"/>
                    <a:pt x="383" y="766"/>
                  </a:cubicBezTo>
                  <a:cubicBezTo>
                    <a:pt x="382" y="767"/>
                    <a:pt x="382" y="767"/>
                    <a:pt x="382" y="767"/>
                  </a:cubicBezTo>
                  <a:cubicBezTo>
                    <a:pt x="379" y="771"/>
                    <a:pt x="379" y="771"/>
                    <a:pt x="379" y="771"/>
                  </a:cubicBezTo>
                  <a:cubicBezTo>
                    <a:pt x="375" y="780"/>
                    <a:pt x="375" y="780"/>
                    <a:pt x="375" y="780"/>
                  </a:cubicBezTo>
                  <a:cubicBezTo>
                    <a:pt x="366" y="796"/>
                    <a:pt x="366" y="796"/>
                    <a:pt x="366" y="796"/>
                  </a:cubicBezTo>
                  <a:cubicBezTo>
                    <a:pt x="361" y="805"/>
                    <a:pt x="361" y="805"/>
                    <a:pt x="361" y="805"/>
                  </a:cubicBezTo>
                  <a:cubicBezTo>
                    <a:pt x="359" y="809"/>
                    <a:pt x="359" y="809"/>
                    <a:pt x="359" y="809"/>
                  </a:cubicBezTo>
                  <a:cubicBezTo>
                    <a:pt x="358" y="811"/>
                    <a:pt x="357" y="812"/>
                    <a:pt x="356" y="814"/>
                  </a:cubicBezTo>
                  <a:cubicBezTo>
                    <a:pt x="354" y="816"/>
                    <a:pt x="352" y="819"/>
                    <a:pt x="349" y="822"/>
                  </a:cubicBezTo>
                  <a:cubicBezTo>
                    <a:pt x="346" y="824"/>
                    <a:pt x="343" y="826"/>
                    <a:pt x="339" y="828"/>
                  </a:cubicBezTo>
                  <a:cubicBezTo>
                    <a:pt x="339" y="828"/>
                    <a:pt x="339" y="828"/>
                    <a:pt x="339" y="828"/>
                  </a:cubicBezTo>
                  <a:cubicBezTo>
                    <a:pt x="336" y="829"/>
                    <a:pt x="333" y="830"/>
                    <a:pt x="330" y="830"/>
                  </a:cubicBezTo>
                  <a:cubicBezTo>
                    <a:pt x="327" y="831"/>
                    <a:pt x="324" y="831"/>
                    <a:pt x="321" y="831"/>
                  </a:cubicBezTo>
                  <a:cubicBezTo>
                    <a:pt x="315" y="832"/>
                    <a:pt x="309" y="832"/>
                    <a:pt x="303" y="832"/>
                  </a:cubicBezTo>
                  <a:cubicBezTo>
                    <a:pt x="291" y="832"/>
                    <a:pt x="279" y="831"/>
                    <a:pt x="267" y="830"/>
                  </a:cubicBezTo>
                  <a:cubicBezTo>
                    <a:pt x="261" y="829"/>
                    <a:pt x="255" y="829"/>
                    <a:pt x="249" y="828"/>
                  </a:cubicBezTo>
                  <a:cubicBezTo>
                    <a:pt x="248" y="828"/>
                    <a:pt x="247" y="828"/>
                    <a:pt x="246" y="827"/>
                  </a:cubicBezTo>
                  <a:cubicBezTo>
                    <a:pt x="245" y="827"/>
                    <a:pt x="244" y="826"/>
                    <a:pt x="243" y="826"/>
                  </a:cubicBezTo>
                  <a:cubicBezTo>
                    <a:pt x="241" y="825"/>
                    <a:pt x="240" y="824"/>
                    <a:pt x="239" y="823"/>
                  </a:cubicBezTo>
                  <a:cubicBezTo>
                    <a:pt x="238" y="822"/>
                    <a:pt x="237" y="820"/>
                    <a:pt x="236" y="819"/>
                  </a:cubicBezTo>
                  <a:cubicBezTo>
                    <a:pt x="240" y="823"/>
                    <a:pt x="246" y="827"/>
                    <a:pt x="253" y="828"/>
                  </a:cubicBezTo>
                  <a:cubicBezTo>
                    <a:pt x="263" y="829"/>
                    <a:pt x="273" y="830"/>
                    <a:pt x="283" y="831"/>
                  </a:cubicBezTo>
                  <a:cubicBezTo>
                    <a:pt x="292" y="831"/>
                    <a:pt x="302" y="832"/>
                    <a:pt x="311" y="832"/>
                  </a:cubicBezTo>
                  <a:cubicBezTo>
                    <a:pt x="316" y="832"/>
                    <a:pt x="321" y="831"/>
                    <a:pt x="325" y="831"/>
                  </a:cubicBezTo>
                  <a:cubicBezTo>
                    <a:pt x="330" y="830"/>
                    <a:pt x="335" y="829"/>
                    <a:pt x="339" y="827"/>
                  </a:cubicBezTo>
                  <a:cubicBezTo>
                    <a:pt x="339" y="827"/>
                    <a:pt x="339" y="827"/>
                    <a:pt x="339" y="827"/>
                  </a:cubicBezTo>
                  <a:cubicBezTo>
                    <a:pt x="343" y="826"/>
                    <a:pt x="346" y="824"/>
                    <a:pt x="349" y="821"/>
                  </a:cubicBezTo>
                  <a:cubicBezTo>
                    <a:pt x="352" y="819"/>
                    <a:pt x="354" y="816"/>
                    <a:pt x="356" y="813"/>
                  </a:cubicBezTo>
                  <a:cubicBezTo>
                    <a:pt x="357" y="812"/>
                    <a:pt x="358" y="810"/>
                    <a:pt x="359" y="809"/>
                  </a:cubicBezTo>
                  <a:cubicBezTo>
                    <a:pt x="361" y="804"/>
                    <a:pt x="361" y="804"/>
                    <a:pt x="361" y="804"/>
                  </a:cubicBezTo>
                  <a:cubicBezTo>
                    <a:pt x="366" y="796"/>
                    <a:pt x="366" y="796"/>
                    <a:pt x="366" y="796"/>
                  </a:cubicBezTo>
                  <a:cubicBezTo>
                    <a:pt x="375" y="779"/>
                    <a:pt x="375" y="779"/>
                    <a:pt x="375" y="779"/>
                  </a:cubicBezTo>
                  <a:cubicBezTo>
                    <a:pt x="379" y="771"/>
                    <a:pt x="379" y="771"/>
                    <a:pt x="379" y="771"/>
                  </a:cubicBezTo>
                  <a:cubicBezTo>
                    <a:pt x="381" y="767"/>
                    <a:pt x="381" y="767"/>
                    <a:pt x="381" y="767"/>
                  </a:cubicBezTo>
                  <a:cubicBezTo>
                    <a:pt x="382" y="765"/>
                    <a:pt x="382" y="765"/>
                    <a:pt x="382" y="765"/>
                  </a:cubicBezTo>
                  <a:cubicBezTo>
                    <a:pt x="390" y="766"/>
                    <a:pt x="390" y="766"/>
                    <a:pt x="390" y="766"/>
                  </a:cubicBezTo>
                  <a:cubicBezTo>
                    <a:pt x="395" y="766"/>
                    <a:pt x="395" y="766"/>
                    <a:pt x="395" y="766"/>
                  </a:cubicBezTo>
                  <a:cubicBezTo>
                    <a:pt x="396" y="766"/>
                    <a:pt x="396" y="766"/>
                    <a:pt x="396" y="766"/>
                  </a:cubicBezTo>
                  <a:cubicBezTo>
                    <a:pt x="396" y="766"/>
                    <a:pt x="396" y="766"/>
                    <a:pt x="396" y="766"/>
                  </a:cubicBezTo>
                  <a:cubicBezTo>
                    <a:pt x="397" y="766"/>
                    <a:pt x="397" y="766"/>
                    <a:pt x="397" y="766"/>
                  </a:cubicBezTo>
                  <a:cubicBezTo>
                    <a:pt x="397" y="766"/>
                    <a:pt x="398" y="766"/>
                    <a:pt x="398" y="765"/>
                  </a:cubicBezTo>
                  <a:cubicBezTo>
                    <a:pt x="400" y="765"/>
                    <a:pt x="401" y="765"/>
                    <a:pt x="402" y="765"/>
                  </a:cubicBezTo>
                  <a:cubicBezTo>
                    <a:pt x="407" y="763"/>
                    <a:pt x="410" y="760"/>
                    <a:pt x="413" y="756"/>
                  </a:cubicBezTo>
                  <a:cubicBezTo>
                    <a:pt x="415" y="752"/>
                    <a:pt x="417" y="748"/>
                    <a:pt x="417" y="743"/>
                  </a:cubicBezTo>
                  <a:cubicBezTo>
                    <a:pt x="417" y="740"/>
                    <a:pt x="416" y="737"/>
                    <a:pt x="415" y="734"/>
                  </a:cubicBezTo>
                  <a:cubicBezTo>
                    <a:pt x="413" y="730"/>
                    <a:pt x="410" y="727"/>
                    <a:pt x="407" y="725"/>
                  </a:cubicBezTo>
                  <a:cubicBezTo>
                    <a:pt x="405" y="723"/>
                    <a:pt x="402" y="723"/>
                    <a:pt x="399" y="723"/>
                  </a:cubicBezTo>
                  <a:cubicBezTo>
                    <a:pt x="397" y="723"/>
                    <a:pt x="396" y="723"/>
                    <a:pt x="396" y="724"/>
                  </a:cubicBezTo>
                  <a:cubicBezTo>
                    <a:pt x="396" y="724"/>
                    <a:pt x="397" y="725"/>
                    <a:pt x="400" y="726"/>
                  </a:cubicBezTo>
                  <a:cubicBezTo>
                    <a:pt x="402" y="727"/>
                    <a:pt x="405" y="729"/>
                    <a:pt x="408" y="733"/>
                  </a:cubicBezTo>
                  <a:cubicBezTo>
                    <a:pt x="408" y="734"/>
                    <a:pt x="409" y="735"/>
                    <a:pt x="410" y="737"/>
                  </a:cubicBezTo>
                  <a:cubicBezTo>
                    <a:pt x="410" y="739"/>
                    <a:pt x="410" y="740"/>
                    <a:pt x="411" y="742"/>
                  </a:cubicBezTo>
                  <a:cubicBezTo>
                    <a:pt x="411" y="745"/>
                    <a:pt x="410" y="747"/>
                    <a:pt x="410" y="747"/>
                  </a:cubicBezTo>
                  <a:cubicBezTo>
                    <a:pt x="409" y="749"/>
                    <a:pt x="409" y="748"/>
                    <a:pt x="408" y="747"/>
                  </a:cubicBezTo>
                  <a:cubicBezTo>
                    <a:pt x="408" y="749"/>
                    <a:pt x="406" y="752"/>
                    <a:pt x="405" y="754"/>
                  </a:cubicBezTo>
                  <a:cubicBezTo>
                    <a:pt x="403" y="756"/>
                    <a:pt x="401" y="757"/>
                    <a:pt x="398" y="758"/>
                  </a:cubicBezTo>
                  <a:cubicBezTo>
                    <a:pt x="397" y="758"/>
                    <a:pt x="397" y="758"/>
                    <a:pt x="396" y="758"/>
                  </a:cubicBezTo>
                  <a:cubicBezTo>
                    <a:pt x="394" y="758"/>
                    <a:pt x="394" y="758"/>
                    <a:pt x="394" y="758"/>
                  </a:cubicBezTo>
                  <a:cubicBezTo>
                    <a:pt x="389" y="758"/>
                    <a:pt x="389" y="758"/>
                    <a:pt x="389" y="758"/>
                  </a:cubicBezTo>
                  <a:cubicBezTo>
                    <a:pt x="377" y="758"/>
                    <a:pt x="377" y="758"/>
                    <a:pt x="377" y="758"/>
                  </a:cubicBezTo>
                  <a:cubicBezTo>
                    <a:pt x="362" y="787"/>
                    <a:pt x="362" y="787"/>
                    <a:pt x="362" y="787"/>
                  </a:cubicBezTo>
                  <a:cubicBezTo>
                    <a:pt x="354" y="801"/>
                    <a:pt x="354" y="801"/>
                    <a:pt x="354" y="801"/>
                  </a:cubicBezTo>
                  <a:cubicBezTo>
                    <a:pt x="352" y="804"/>
                    <a:pt x="352" y="804"/>
                    <a:pt x="352" y="804"/>
                  </a:cubicBezTo>
                  <a:cubicBezTo>
                    <a:pt x="352" y="805"/>
                    <a:pt x="351" y="806"/>
                    <a:pt x="350" y="807"/>
                  </a:cubicBezTo>
                  <a:cubicBezTo>
                    <a:pt x="349" y="809"/>
                    <a:pt x="348" y="811"/>
                    <a:pt x="346" y="813"/>
                  </a:cubicBezTo>
                  <a:cubicBezTo>
                    <a:pt x="345" y="815"/>
                    <a:pt x="343" y="816"/>
                    <a:pt x="342" y="817"/>
                  </a:cubicBezTo>
                  <a:cubicBezTo>
                    <a:pt x="341" y="817"/>
                    <a:pt x="341" y="818"/>
                    <a:pt x="341" y="818"/>
                  </a:cubicBezTo>
                  <a:cubicBezTo>
                    <a:pt x="341" y="818"/>
                    <a:pt x="341" y="817"/>
                    <a:pt x="342" y="817"/>
                  </a:cubicBezTo>
                  <a:cubicBezTo>
                    <a:pt x="343" y="816"/>
                    <a:pt x="345" y="815"/>
                    <a:pt x="346" y="813"/>
                  </a:cubicBezTo>
                  <a:cubicBezTo>
                    <a:pt x="348" y="811"/>
                    <a:pt x="349" y="809"/>
                    <a:pt x="350" y="807"/>
                  </a:cubicBezTo>
                  <a:cubicBezTo>
                    <a:pt x="351" y="806"/>
                    <a:pt x="352" y="805"/>
                    <a:pt x="352" y="804"/>
                  </a:cubicBezTo>
                  <a:cubicBezTo>
                    <a:pt x="354" y="801"/>
                    <a:pt x="354" y="801"/>
                    <a:pt x="354" y="801"/>
                  </a:cubicBezTo>
                  <a:cubicBezTo>
                    <a:pt x="361" y="787"/>
                    <a:pt x="361" y="787"/>
                    <a:pt x="361" y="787"/>
                  </a:cubicBezTo>
                  <a:cubicBezTo>
                    <a:pt x="377" y="757"/>
                    <a:pt x="377" y="757"/>
                    <a:pt x="377" y="757"/>
                  </a:cubicBezTo>
                  <a:cubicBezTo>
                    <a:pt x="389" y="757"/>
                    <a:pt x="389" y="757"/>
                    <a:pt x="389" y="757"/>
                  </a:cubicBezTo>
                  <a:cubicBezTo>
                    <a:pt x="394" y="757"/>
                    <a:pt x="394" y="757"/>
                    <a:pt x="394" y="757"/>
                  </a:cubicBezTo>
                  <a:cubicBezTo>
                    <a:pt x="396" y="757"/>
                    <a:pt x="396" y="757"/>
                    <a:pt x="396" y="757"/>
                  </a:cubicBezTo>
                  <a:cubicBezTo>
                    <a:pt x="397" y="757"/>
                    <a:pt x="398" y="757"/>
                    <a:pt x="398" y="757"/>
                  </a:cubicBezTo>
                  <a:cubicBezTo>
                    <a:pt x="401" y="757"/>
                    <a:pt x="403" y="755"/>
                    <a:pt x="405" y="753"/>
                  </a:cubicBezTo>
                  <a:cubicBezTo>
                    <a:pt x="406" y="751"/>
                    <a:pt x="407" y="748"/>
                    <a:pt x="408" y="746"/>
                  </a:cubicBezTo>
                  <a:cubicBezTo>
                    <a:pt x="408" y="745"/>
                    <a:pt x="407" y="745"/>
                    <a:pt x="407" y="746"/>
                  </a:cubicBezTo>
                  <a:cubicBezTo>
                    <a:pt x="406" y="746"/>
                    <a:pt x="406" y="748"/>
                    <a:pt x="405" y="750"/>
                  </a:cubicBezTo>
                  <a:cubicBezTo>
                    <a:pt x="404" y="751"/>
                    <a:pt x="403" y="752"/>
                    <a:pt x="402" y="753"/>
                  </a:cubicBezTo>
                  <a:cubicBezTo>
                    <a:pt x="401" y="754"/>
                    <a:pt x="399" y="755"/>
                    <a:pt x="398" y="755"/>
                  </a:cubicBezTo>
                  <a:cubicBezTo>
                    <a:pt x="397" y="755"/>
                    <a:pt x="397" y="755"/>
                    <a:pt x="397" y="755"/>
                  </a:cubicBezTo>
                  <a:cubicBezTo>
                    <a:pt x="396" y="755"/>
                    <a:pt x="396" y="755"/>
                    <a:pt x="396" y="755"/>
                  </a:cubicBezTo>
                  <a:cubicBezTo>
                    <a:pt x="396" y="755"/>
                    <a:pt x="396" y="755"/>
                    <a:pt x="396" y="755"/>
                  </a:cubicBezTo>
                  <a:cubicBezTo>
                    <a:pt x="394" y="755"/>
                    <a:pt x="394" y="755"/>
                    <a:pt x="394" y="755"/>
                  </a:cubicBezTo>
                  <a:cubicBezTo>
                    <a:pt x="390" y="755"/>
                    <a:pt x="390" y="755"/>
                    <a:pt x="390" y="755"/>
                  </a:cubicBezTo>
                  <a:cubicBezTo>
                    <a:pt x="376" y="755"/>
                    <a:pt x="376" y="755"/>
                    <a:pt x="376" y="755"/>
                  </a:cubicBezTo>
                  <a:cubicBezTo>
                    <a:pt x="366" y="774"/>
                    <a:pt x="366" y="774"/>
                    <a:pt x="366" y="774"/>
                  </a:cubicBezTo>
                  <a:cubicBezTo>
                    <a:pt x="363" y="780"/>
                    <a:pt x="360" y="785"/>
                    <a:pt x="358" y="789"/>
                  </a:cubicBezTo>
                  <a:cubicBezTo>
                    <a:pt x="353" y="798"/>
                    <a:pt x="353" y="798"/>
                    <a:pt x="353" y="798"/>
                  </a:cubicBezTo>
                  <a:cubicBezTo>
                    <a:pt x="351" y="802"/>
                    <a:pt x="351" y="802"/>
                    <a:pt x="351" y="802"/>
                  </a:cubicBezTo>
                  <a:cubicBezTo>
                    <a:pt x="350" y="803"/>
                    <a:pt x="350" y="804"/>
                    <a:pt x="349" y="804"/>
                  </a:cubicBezTo>
                  <a:cubicBezTo>
                    <a:pt x="349" y="805"/>
                    <a:pt x="349" y="806"/>
                    <a:pt x="348" y="806"/>
                  </a:cubicBezTo>
                  <a:cubicBezTo>
                    <a:pt x="347" y="809"/>
                    <a:pt x="345" y="811"/>
                    <a:pt x="342" y="813"/>
                  </a:cubicBezTo>
                  <a:cubicBezTo>
                    <a:pt x="340" y="815"/>
                    <a:pt x="338" y="817"/>
                    <a:pt x="336" y="818"/>
                  </a:cubicBezTo>
                  <a:cubicBezTo>
                    <a:pt x="335" y="818"/>
                    <a:pt x="335" y="818"/>
                    <a:pt x="335" y="818"/>
                  </a:cubicBezTo>
                  <a:cubicBezTo>
                    <a:pt x="331" y="819"/>
                    <a:pt x="326" y="820"/>
                    <a:pt x="320" y="821"/>
                  </a:cubicBezTo>
                  <a:cubicBezTo>
                    <a:pt x="315" y="821"/>
                    <a:pt x="310" y="821"/>
                    <a:pt x="304" y="821"/>
                  </a:cubicBezTo>
                  <a:cubicBezTo>
                    <a:pt x="293" y="821"/>
                    <a:pt x="282" y="821"/>
                    <a:pt x="270" y="820"/>
                  </a:cubicBezTo>
                  <a:cubicBezTo>
                    <a:pt x="265" y="819"/>
                    <a:pt x="259" y="818"/>
                    <a:pt x="254" y="818"/>
                  </a:cubicBezTo>
                  <a:cubicBezTo>
                    <a:pt x="252" y="817"/>
                    <a:pt x="251" y="817"/>
                    <a:pt x="250" y="817"/>
                  </a:cubicBezTo>
                  <a:cubicBezTo>
                    <a:pt x="249" y="817"/>
                    <a:pt x="249" y="817"/>
                    <a:pt x="249" y="817"/>
                  </a:cubicBezTo>
                  <a:cubicBezTo>
                    <a:pt x="249" y="817"/>
                    <a:pt x="249" y="817"/>
                    <a:pt x="249" y="817"/>
                  </a:cubicBezTo>
                  <a:cubicBezTo>
                    <a:pt x="249" y="817"/>
                    <a:pt x="249" y="817"/>
                    <a:pt x="249" y="817"/>
                  </a:cubicBezTo>
                  <a:cubicBezTo>
                    <a:pt x="249" y="817"/>
                    <a:pt x="249" y="817"/>
                    <a:pt x="249" y="817"/>
                  </a:cubicBezTo>
                  <a:cubicBezTo>
                    <a:pt x="249" y="817"/>
                    <a:pt x="249" y="817"/>
                    <a:pt x="249" y="817"/>
                  </a:cubicBezTo>
                  <a:cubicBezTo>
                    <a:pt x="249" y="817"/>
                    <a:pt x="249" y="817"/>
                    <a:pt x="249" y="816"/>
                  </a:cubicBezTo>
                  <a:cubicBezTo>
                    <a:pt x="247" y="815"/>
                    <a:pt x="245" y="814"/>
                    <a:pt x="244" y="812"/>
                  </a:cubicBezTo>
                  <a:cubicBezTo>
                    <a:pt x="242" y="810"/>
                    <a:pt x="240" y="808"/>
                    <a:pt x="239" y="806"/>
                  </a:cubicBezTo>
                  <a:cubicBezTo>
                    <a:pt x="237" y="804"/>
                    <a:pt x="237" y="804"/>
                    <a:pt x="237" y="804"/>
                  </a:cubicBezTo>
                  <a:cubicBezTo>
                    <a:pt x="237" y="803"/>
                    <a:pt x="237" y="803"/>
                    <a:pt x="237" y="803"/>
                  </a:cubicBezTo>
                  <a:cubicBezTo>
                    <a:pt x="237" y="803"/>
                    <a:pt x="237" y="803"/>
                    <a:pt x="237" y="803"/>
                  </a:cubicBezTo>
                  <a:cubicBezTo>
                    <a:pt x="237" y="803"/>
                    <a:pt x="237" y="803"/>
                    <a:pt x="237" y="803"/>
                  </a:cubicBezTo>
                  <a:cubicBezTo>
                    <a:pt x="235" y="800"/>
                    <a:pt x="235" y="800"/>
                    <a:pt x="235" y="800"/>
                  </a:cubicBezTo>
                  <a:cubicBezTo>
                    <a:pt x="228" y="785"/>
                    <a:pt x="228" y="785"/>
                    <a:pt x="228" y="785"/>
                  </a:cubicBezTo>
                  <a:cubicBezTo>
                    <a:pt x="221" y="771"/>
                    <a:pt x="221" y="771"/>
                    <a:pt x="221" y="771"/>
                  </a:cubicBezTo>
                  <a:cubicBezTo>
                    <a:pt x="213" y="753"/>
                    <a:pt x="213" y="753"/>
                    <a:pt x="213" y="753"/>
                  </a:cubicBezTo>
                  <a:cubicBezTo>
                    <a:pt x="185" y="753"/>
                    <a:pt x="185" y="753"/>
                    <a:pt x="185" y="753"/>
                  </a:cubicBezTo>
                  <a:cubicBezTo>
                    <a:pt x="183" y="753"/>
                    <a:pt x="182" y="752"/>
                    <a:pt x="180" y="750"/>
                  </a:cubicBezTo>
                  <a:cubicBezTo>
                    <a:pt x="179" y="749"/>
                    <a:pt x="178" y="746"/>
                    <a:pt x="178" y="744"/>
                  </a:cubicBezTo>
                  <a:cubicBezTo>
                    <a:pt x="178" y="741"/>
                    <a:pt x="178" y="739"/>
                    <a:pt x="179" y="737"/>
                  </a:cubicBezTo>
                  <a:cubicBezTo>
                    <a:pt x="181" y="735"/>
                    <a:pt x="182" y="734"/>
                    <a:pt x="184" y="733"/>
                  </a:cubicBezTo>
                  <a:cubicBezTo>
                    <a:pt x="184" y="733"/>
                    <a:pt x="185" y="733"/>
                    <a:pt x="185" y="733"/>
                  </a:cubicBezTo>
                  <a:cubicBezTo>
                    <a:pt x="188" y="733"/>
                    <a:pt x="188" y="733"/>
                    <a:pt x="188" y="733"/>
                  </a:cubicBezTo>
                  <a:cubicBezTo>
                    <a:pt x="194" y="733"/>
                    <a:pt x="194" y="733"/>
                    <a:pt x="194" y="733"/>
                  </a:cubicBezTo>
                  <a:cubicBezTo>
                    <a:pt x="206" y="733"/>
                    <a:pt x="206" y="733"/>
                    <a:pt x="206" y="733"/>
                  </a:cubicBezTo>
                  <a:cubicBezTo>
                    <a:pt x="263" y="732"/>
                    <a:pt x="326" y="734"/>
                    <a:pt x="373" y="732"/>
                  </a:cubicBezTo>
                  <a:cubicBezTo>
                    <a:pt x="414" y="731"/>
                    <a:pt x="399" y="727"/>
                    <a:pt x="357" y="725"/>
                  </a:cubicBezTo>
                  <a:cubicBezTo>
                    <a:pt x="357" y="724"/>
                    <a:pt x="357" y="724"/>
                    <a:pt x="357" y="724"/>
                  </a:cubicBezTo>
                  <a:cubicBezTo>
                    <a:pt x="399" y="725"/>
                    <a:pt x="378" y="722"/>
                    <a:pt x="383" y="720"/>
                  </a:cubicBezTo>
                  <a:cubicBezTo>
                    <a:pt x="364" y="720"/>
                    <a:pt x="346" y="720"/>
                    <a:pt x="327" y="719"/>
                  </a:cubicBezTo>
                  <a:cubicBezTo>
                    <a:pt x="361" y="719"/>
                    <a:pt x="361" y="719"/>
                    <a:pt x="361" y="719"/>
                  </a:cubicBezTo>
                  <a:cubicBezTo>
                    <a:pt x="380" y="719"/>
                    <a:pt x="380" y="719"/>
                    <a:pt x="380" y="719"/>
                  </a:cubicBezTo>
                  <a:cubicBezTo>
                    <a:pt x="389" y="720"/>
                    <a:pt x="389" y="720"/>
                    <a:pt x="389" y="720"/>
                  </a:cubicBezTo>
                  <a:cubicBezTo>
                    <a:pt x="393" y="720"/>
                    <a:pt x="393" y="720"/>
                    <a:pt x="393" y="720"/>
                  </a:cubicBezTo>
                  <a:cubicBezTo>
                    <a:pt x="396" y="720"/>
                    <a:pt x="396" y="720"/>
                    <a:pt x="396" y="720"/>
                  </a:cubicBezTo>
                  <a:cubicBezTo>
                    <a:pt x="396" y="720"/>
                    <a:pt x="396" y="720"/>
                    <a:pt x="396" y="720"/>
                  </a:cubicBezTo>
                  <a:cubicBezTo>
                    <a:pt x="397" y="720"/>
                    <a:pt x="397" y="720"/>
                    <a:pt x="397" y="720"/>
                  </a:cubicBezTo>
                  <a:cubicBezTo>
                    <a:pt x="398" y="720"/>
                    <a:pt x="398" y="720"/>
                    <a:pt x="399" y="719"/>
                  </a:cubicBezTo>
                  <a:cubicBezTo>
                    <a:pt x="403" y="719"/>
                    <a:pt x="407" y="717"/>
                    <a:pt x="409" y="715"/>
                  </a:cubicBezTo>
                  <a:cubicBezTo>
                    <a:pt x="412" y="713"/>
                    <a:pt x="414" y="710"/>
                    <a:pt x="416" y="707"/>
                  </a:cubicBezTo>
                  <a:cubicBezTo>
                    <a:pt x="418" y="701"/>
                    <a:pt x="418" y="696"/>
                    <a:pt x="417" y="691"/>
                  </a:cubicBezTo>
                  <a:cubicBezTo>
                    <a:pt x="418" y="697"/>
                    <a:pt x="417" y="703"/>
                    <a:pt x="413" y="708"/>
                  </a:cubicBezTo>
                  <a:cubicBezTo>
                    <a:pt x="412" y="711"/>
                    <a:pt x="409" y="713"/>
                    <a:pt x="406" y="715"/>
                  </a:cubicBezTo>
                  <a:cubicBezTo>
                    <a:pt x="404" y="716"/>
                    <a:pt x="400" y="717"/>
                    <a:pt x="397" y="718"/>
                  </a:cubicBezTo>
                  <a:cubicBezTo>
                    <a:pt x="369" y="717"/>
                    <a:pt x="369" y="717"/>
                    <a:pt x="369" y="717"/>
                  </a:cubicBezTo>
                  <a:cubicBezTo>
                    <a:pt x="350" y="717"/>
                    <a:pt x="330" y="717"/>
                    <a:pt x="311" y="716"/>
                  </a:cubicBezTo>
                  <a:cubicBezTo>
                    <a:pt x="195" y="716"/>
                    <a:pt x="195" y="716"/>
                    <a:pt x="195" y="716"/>
                  </a:cubicBezTo>
                  <a:cubicBezTo>
                    <a:pt x="227" y="716"/>
                    <a:pt x="264" y="715"/>
                    <a:pt x="296" y="716"/>
                  </a:cubicBezTo>
                  <a:cubicBezTo>
                    <a:pt x="319" y="716"/>
                    <a:pt x="341" y="717"/>
                    <a:pt x="362" y="717"/>
                  </a:cubicBezTo>
                  <a:cubicBezTo>
                    <a:pt x="394" y="717"/>
                    <a:pt x="394" y="717"/>
                    <a:pt x="394" y="717"/>
                  </a:cubicBezTo>
                  <a:cubicBezTo>
                    <a:pt x="395" y="717"/>
                    <a:pt x="396" y="717"/>
                    <a:pt x="398" y="717"/>
                  </a:cubicBezTo>
                  <a:cubicBezTo>
                    <a:pt x="400" y="717"/>
                    <a:pt x="402" y="716"/>
                    <a:pt x="403" y="716"/>
                  </a:cubicBezTo>
                  <a:cubicBezTo>
                    <a:pt x="406" y="714"/>
                    <a:pt x="409" y="712"/>
                    <a:pt x="411" y="709"/>
                  </a:cubicBezTo>
                  <a:cubicBezTo>
                    <a:pt x="416" y="704"/>
                    <a:pt x="417" y="697"/>
                    <a:pt x="416" y="691"/>
                  </a:cubicBezTo>
                  <a:cubicBezTo>
                    <a:pt x="416" y="688"/>
                    <a:pt x="415" y="685"/>
                    <a:pt x="414" y="683"/>
                  </a:cubicBezTo>
                  <a:cubicBezTo>
                    <a:pt x="412" y="679"/>
                    <a:pt x="409" y="677"/>
                    <a:pt x="406" y="676"/>
                  </a:cubicBezTo>
                  <a:cubicBezTo>
                    <a:pt x="404" y="674"/>
                    <a:pt x="401" y="674"/>
                    <a:pt x="399" y="674"/>
                  </a:cubicBezTo>
                  <a:cubicBezTo>
                    <a:pt x="397" y="674"/>
                    <a:pt x="396" y="675"/>
                    <a:pt x="396" y="675"/>
                  </a:cubicBezTo>
                  <a:cubicBezTo>
                    <a:pt x="396" y="676"/>
                    <a:pt x="397" y="676"/>
                    <a:pt x="399" y="677"/>
                  </a:cubicBezTo>
                  <a:cubicBezTo>
                    <a:pt x="401" y="678"/>
                    <a:pt x="404" y="679"/>
                    <a:pt x="407" y="683"/>
                  </a:cubicBezTo>
                  <a:cubicBezTo>
                    <a:pt x="408" y="685"/>
                    <a:pt x="410" y="688"/>
                    <a:pt x="410" y="690"/>
                  </a:cubicBezTo>
                  <a:cubicBezTo>
                    <a:pt x="411" y="693"/>
                    <a:pt x="411" y="695"/>
                    <a:pt x="411" y="695"/>
                  </a:cubicBezTo>
                  <a:cubicBezTo>
                    <a:pt x="410" y="697"/>
                    <a:pt x="409" y="696"/>
                    <a:pt x="409" y="695"/>
                  </a:cubicBezTo>
                  <a:cubicBezTo>
                    <a:pt x="409" y="698"/>
                    <a:pt x="408" y="701"/>
                    <a:pt x="406" y="704"/>
                  </a:cubicBezTo>
                  <a:cubicBezTo>
                    <a:pt x="404" y="706"/>
                    <a:pt x="401" y="708"/>
                    <a:pt x="398" y="709"/>
                  </a:cubicBezTo>
                  <a:cubicBezTo>
                    <a:pt x="398" y="709"/>
                    <a:pt x="397" y="709"/>
                    <a:pt x="396" y="709"/>
                  </a:cubicBezTo>
                  <a:cubicBezTo>
                    <a:pt x="393" y="709"/>
                    <a:pt x="393" y="709"/>
                    <a:pt x="393" y="709"/>
                  </a:cubicBezTo>
                  <a:cubicBezTo>
                    <a:pt x="388" y="709"/>
                    <a:pt x="388" y="709"/>
                    <a:pt x="388" y="709"/>
                  </a:cubicBezTo>
                  <a:cubicBezTo>
                    <a:pt x="377" y="709"/>
                    <a:pt x="377" y="709"/>
                    <a:pt x="377" y="709"/>
                  </a:cubicBezTo>
                  <a:cubicBezTo>
                    <a:pt x="332" y="708"/>
                    <a:pt x="332" y="708"/>
                    <a:pt x="332" y="708"/>
                  </a:cubicBezTo>
                  <a:cubicBezTo>
                    <a:pt x="295" y="708"/>
                    <a:pt x="259" y="708"/>
                    <a:pt x="223" y="707"/>
                  </a:cubicBezTo>
                  <a:cubicBezTo>
                    <a:pt x="259" y="708"/>
                    <a:pt x="296" y="708"/>
                    <a:pt x="332" y="708"/>
                  </a:cubicBezTo>
                  <a:cubicBezTo>
                    <a:pt x="377" y="709"/>
                    <a:pt x="377" y="709"/>
                    <a:pt x="377" y="709"/>
                  </a:cubicBezTo>
                  <a:cubicBezTo>
                    <a:pt x="388" y="709"/>
                    <a:pt x="388" y="709"/>
                    <a:pt x="388" y="709"/>
                  </a:cubicBezTo>
                  <a:cubicBezTo>
                    <a:pt x="394" y="709"/>
                    <a:pt x="394" y="709"/>
                    <a:pt x="394" y="709"/>
                  </a:cubicBezTo>
                  <a:cubicBezTo>
                    <a:pt x="395" y="709"/>
                    <a:pt x="395" y="709"/>
                    <a:pt x="395" y="709"/>
                  </a:cubicBezTo>
                  <a:cubicBezTo>
                    <a:pt x="396" y="709"/>
                    <a:pt x="396" y="709"/>
                    <a:pt x="396" y="709"/>
                  </a:cubicBezTo>
                  <a:cubicBezTo>
                    <a:pt x="397" y="709"/>
                    <a:pt x="397" y="709"/>
                    <a:pt x="397" y="709"/>
                  </a:cubicBezTo>
                  <a:cubicBezTo>
                    <a:pt x="397" y="709"/>
                    <a:pt x="398" y="708"/>
                    <a:pt x="399" y="708"/>
                  </a:cubicBezTo>
                  <a:cubicBezTo>
                    <a:pt x="401" y="708"/>
                    <a:pt x="404" y="706"/>
                    <a:pt x="406" y="703"/>
                  </a:cubicBezTo>
                  <a:cubicBezTo>
                    <a:pt x="407" y="701"/>
                    <a:pt x="408" y="697"/>
                    <a:pt x="408" y="694"/>
                  </a:cubicBezTo>
                  <a:cubicBezTo>
                    <a:pt x="408" y="694"/>
                    <a:pt x="407" y="694"/>
                    <a:pt x="407" y="694"/>
                  </a:cubicBezTo>
                  <a:cubicBezTo>
                    <a:pt x="407" y="695"/>
                    <a:pt x="407" y="696"/>
                    <a:pt x="406" y="699"/>
                  </a:cubicBezTo>
                  <a:cubicBezTo>
                    <a:pt x="405" y="700"/>
                    <a:pt x="404" y="703"/>
                    <a:pt x="402" y="704"/>
                  </a:cubicBezTo>
                  <a:cubicBezTo>
                    <a:pt x="400" y="705"/>
                    <a:pt x="399" y="706"/>
                    <a:pt x="397" y="706"/>
                  </a:cubicBezTo>
                  <a:cubicBezTo>
                    <a:pt x="397" y="706"/>
                    <a:pt x="397" y="706"/>
                    <a:pt x="396" y="706"/>
                  </a:cubicBezTo>
                  <a:cubicBezTo>
                    <a:pt x="394" y="706"/>
                    <a:pt x="394" y="706"/>
                    <a:pt x="394" y="706"/>
                  </a:cubicBezTo>
                  <a:cubicBezTo>
                    <a:pt x="390" y="706"/>
                    <a:pt x="390" y="706"/>
                    <a:pt x="390" y="706"/>
                  </a:cubicBezTo>
                  <a:cubicBezTo>
                    <a:pt x="379" y="707"/>
                    <a:pt x="366" y="707"/>
                    <a:pt x="357" y="707"/>
                  </a:cubicBezTo>
                  <a:cubicBezTo>
                    <a:pt x="306" y="705"/>
                    <a:pt x="251" y="706"/>
                    <a:pt x="201" y="705"/>
                  </a:cubicBezTo>
                  <a:cubicBezTo>
                    <a:pt x="187" y="705"/>
                    <a:pt x="187" y="705"/>
                    <a:pt x="187" y="705"/>
                  </a:cubicBezTo>
                  <a:cubicBezTo>
                    <a:pt x="185" y="704"/>
                    <a:pt x="185" y="704"/>
                    <a:pt x="185" y="704"/>
                  </a:cubicBezTo>
                  <a:cubicBezTo>
                    <a:pt x="185" y="704"/>
                    <a:pt x="185" y="704"/>
                    <a:pt x="185" y="704"/>
                  </a:cubicBezTo>
                  <a:cubicBezTo>
                    <a:pt x="184" y="704"/>
                    <a:pt x="184" y="704"/>
                    <a:pt x="183" y="704"/>
                  </a:cubicBezTo>
                  <a:cubicBezTo>
                    <a:pt x="182" y="704"/>
                    <a:pt x="181" y="703"/>
                    <a:pt x="180" y="702"/>
                  </a:cubicBezTo>
                  <a:cubicBezTo>
                    <a:pt x="179" y="700"/>
                    <a:pt x="178" y="697"/>
                    <a:pt x="178" y="694"/>
                  </a:cubicBezTo>
                  <a:cubicBezTo>
                    <a:pt x="178" y="692"/>
                    <a:pt x="179" y="689"/>
                    <a:pt x="181" y="687"/>
                  </a:cubicBezTo>
                  <a:cubicBezTo>
                    <a:pt x="181" y="686"/>
                    <a:pt x="182" y="686"/>
                    <a:pt x="183" y="685"/>
                  </a:cubicBezTo>
                  <a:cubicBezTo>
                    <a:pt x="184" y="685"/>
                    <a:pt x="184" y="685"/>
                    <a:pt x="185" y="685"/>
                  </a:cubicBezTo>
                  <a:cubicBezTo>
                    <a:pt x="185" y="685"/>
                    <a:pt x="185" y="685"/>
                    <a:pt x="185" y="685"/>
                  </a:cubicBezTo>
                  <a:cubicBezTo>
                    <a:pt x="185" y="685"/>
                    <a:pt x="185" y="685"/>
                    <a:pt x="185" y="685"/>
                  </a:cubicBezTo>
                  <a:cubicBezTo>
                    <a:pt x="186" y="685"/>
                    <a:pt x="186" y="685"/>
                    <a:pt x="186" y="685"/>
                  </a:cubicBezTo>
                  <a:cubicBezTo>
                    <a:pt x="187" y="685"/>
                    <a:pt x="187" y="685"/>
                    <a:pt x="187" y="685"/>
                  </a:cubicBezTo>
                  <a:cubicBezTo>
                    <a:pt x="201" y="685"/>
                    <a:pt x="201" y="685"/>
                    <a:pt x="201" y="685"/>
                  </a:cubicBezTo>
                  <a:cubicBezTo>
                    <a:pt x="229" y="685"/>
                    <a:pt x="229" y="685"/>
                    <a:pt x="229" y="685"/>
                  </a:cubicBezTo>
                  <a:cubicBezTo>
                    <a:pt x="279" y="684"/>
                    <a:pt x="334" y="685"/>
                    <a:pt x="376" y="684"/>
                  </a:cubicBezTo>
                  <a:cubicBezTo>
                    <a:pt x="412" y="683"/>
                    <a:pt x="398" y="678"/>
                    <a:pt x="362" y="677"/>
                  </a:cubicBezTo>
                  <a:cubicBezTo>
                    <a:pt x="362" y="675"/>
                    <a:pt x="362" y="675"/>
                    <a:pt x="362" y="675"/>
                  </a:cubicBezTo>
                  <a:cubicBezTo>
                    <a:pt x="398" y="676"/>
                    <a:pt x="380" y="673"/>
                    <a:pt x="385" y="671"/>
                  </a:cubicBezTo>
                  <a:cubicBezTo>
                    <a:pt x="369" y="671"/>
                    <a:pt x="353" y="671"/>
                    <a:pt x="337" y="671"/>
                  </a:cubicBezTo>
                  <a:cubicBezTo>
                    <a:pt x="361" y="671"/>
                    <a:pt x="361" y="671"/>
                    <a:pt x="361" y="671"/>
                  </a:cubicBezTo>
                  <a:cubicBezTo>
                    <a:pt x="380" y="671"/>
                    <a:pt x="380" y="671"/>
                    <a:pt x="380" y="671"/>
                  </a:cubicBezTo>
                  <a:cubicBezTo>
                    <a:pt x="389" y="671"/>
                    <a:pt x="389" y="671"/>
                    <a:pt x="389" y="671"/>
                  </a:cubicBezTo>
                  <a:cubicBezTo>
                    <a:pt x="393" y="671"/>
                    <a:pt x="393" y="671"/>
                    <a:pt x="393" y="671"/>
                  </a:cubicBezTo>
                  <a:cubicBezTo>
                    <a:pt x="396" y="671"/>
                    <a:pt x="396" y="671"/>
                    <a:pt x="396" y="671"/>
                  </a:cubicBezTo>
                  <a:cubicBezTo>
                    <a:pt x="396" y="671"/>
                    <a:pt x="396" y="671"/>
                    <a:pt x="396" y="671"/>
                  </a:cubicBezTo>
                  <a:cubicBezTo>
                    <a:pt x="397" y="671"/>
                    <a:pt x="397" y="671"/>
                    <a:pt x="397" y="671"/>
                  </a:cubicBezTo>
                  <a:cubicBezTo>
                    <a:pt x="398" y="671"/>
                    <a:pt x="399" y="671"/>
                    <a:pt x="399" y="671"/>
                  </a:cubicBezTo>
                  <a:cubicBezTo>
                    <a:pt x="403" y="670"/>
                    <a:pt x="407" y="668"/>
                    <a:pt x="409" y="666"/>
                  </a:cubicBezTo>
                  <a:cubicBezTo>
                    <a:pt x="412" y="664"/>
                    <a:pt x="414" y="661"/>
                    <a:pt x="416" y="658"/>
                  </a:cubicBezTo>
                  <a:cubicBezTo>
                    <a:pt x="418" y="653"/>
                    <a:pt x="418" y="647"/>
                    <a:pt x="417" y="642"/>
                  </a:cubicBezTo>
                  <a:cubicBezTo>
                    <a:pt x="418" y="648"/>
                    <a:pt x="417" y="655"/>
                    <a:pt x="413" y="660"/>
                  </a:cubicBezTo>
                  <a:cubicBezTo>
                    <a:pt x="412" y="662"/>
                    <a:pt x="409" y="665"/>
                    <a:pt x="407" y="666"/>
                  </a:cubicBezTo>
                  <a:cubicBezTo>
                    <a:pt x="404" y="668"/>
                    <a:pt x="400" y="669"/>
                    <a:pt x="397" y="669"/>
                  </a:cubicBezTo>
                  <a:cubicBezTo>
                    <a:pt x="369" y="669"/>
                    <a:pt x="369" y="669"/>
                    <a:pt x="369" y="669"/>
                  </a:cubicBezTo>
                  <a:cubicBezTo>
                    <a:pt x="350" y="668"/>
                    <a:pt x="330" y="668"/>
                    <a:pt x="311" y="668"/>
                  </a:cubicBezTo>
                  <a:cubicBezTo>
                    <a:pt x="195" y="667"/>
                    <a:pt x="195" y="667"/>
                    <a:pt x="195" y="667"/>
                  </a:cubicBezTo>
                  <a:cubicBezTo>
                    <a:pt x="227" y="667"/>
                    <a:pt x="264" y="667"/>
                    <a:pt x="296" y="668"/>
                  </a:cubicBezTo>
                  <a:cubicBezTo>
                    <a:pt x="319" y="668"/>
                    <a:pt x="341" y="668"/>
                    <a:pt x="362" y="668"/>
                  </a:cubicBezTo>
                  <a:cubicBezTo>
                    <a:pt x="394" y="668"/>
                    <a:pt x="394" y="668"/>
                    <a:pt x="394" y="668"/>
                  </a:cubicBezTo>
                  <a:cubicBezTo>
                    <a:pt x="396" y="668"/>
                    <a:pt x="396" y="668"/>
                    <a:pt x="396" y="668"/>
                  </a:cubicBezTo>
                  <a:cubicBezTo>
                    <a:pt x="396" y="668"/>
                    <a:pt x="396" y="668"/>
                    <a:pt x="396" y="668"/>
                  </a:cubicBezTo>
                  <a:cubicBezTo>
                    <a:pt x="397" y="668"/>
                    <a:pt x="397" y="668"/>
                    <a:pt x="397" y="668"/>
                  </a:cubicBezTo>
                  <a:cubicBezTo>
                    <a:pt x="397" y="668"/>
                    <a:pt x="398" y="668"/>
                    <a:pt x="398" y="668"/>
                  </a:cubicBezTo>
                  <a:cubicBezTo>
                    <a:pt x="400" y="668"/>
                    <a:pt x="402" y="668"/>
                    <a:pt x="403" y="667"/>
                  </a:cubicBezTo>
                  <a:cubicBezTo>
                    <a:pt x="407" y="666"/>
                    <a:pt x="409" y="663"/>
                    <a:pt x="411" y="661"/>
                  </a:cubicBezTo>
                  <a:cubicBezTo>
                    <a:pt x="416" y="656"/>
                    <a:pt x="417" y="649"/>
                    <a:pt x="416" y="642"/>
                  </a:cubicBezTo>
                  <a:cubicBezTo>
                    <a:pt x="416" y="639"/>
                    <a:pt x="415" y="637"/>
                    <a:pt x="414" y="634"/>
                  </a:cubicBezTo>
                  <a:cubicBezTo>
                    <a:pt x="412" y="631"/>
                    <a:pt x="409" y="629"/>
                    <a:pt x="406" y="627"/>
                  </a:cubicBezTo>
                  <a:cubicBezTo>
                    <a:pt x="404" y="626"/>
                    <a:pt x="401" y="625"/>
                    <a:pt x="399" y="626"/>
                  </a:cubicBezTo>
                  <a:cubicBezTo>
                    <a:pt x="397" y="626"/>
                    <a:pt x="396" y="626"/>
                    <a:pt x="396" y="627"/>
                  </a:cubicBezTo>
                  <a:cubicBezTo>
                    <a:pt x="396" y="627"/>
                    <a:pt x="397" y="628"/>
                    <a:pt x="399" y="628"/>
                  </a:cubicBezTo>
                  <a:cubicBezTo>
                    <a:pt x="401" y="629"/>
                    <a:pt x="404" y="631"/>
                    <a:pt x="407" y="634"/>
                  </a:cubicBezTo>
                  <a:cubicBezTo>
                    <a:pt x="408" y="636"/>
                    <a:pt x="410" y="639"/>
                    <a:pt x="410" y="642"/>
                  </a:cubicBezTo>
                  <a:cubicBezTo>
                    <a:pt x="411" y="645"/>
                    <a:pt x="411" y="647"/>
                    <a:pt x="411" y="647"/>
                  </a:cubicBezTo>
                  <a:cubicBezTo>
                    <a:pt x="410" y="648"/>
                    <a:pt x="409" y="647"/>
                    <a:pt x="409" y="646"/>
                  </a:cubicBezTo>
                  <a:cubicBezTo>
                    <a:pt x="409" y="650"/>
                    <a:pt x="408" y="653"/>
                    <a:pt x="406" y="655"/>
                  </a:cubicBezTo>
                  <a:cubicBezTo>
                    <a:pt x="404" y="658"/>
                    <a:pt x="401" y="660"/>
                    <a:pt x="398" y="660"/>
                  </a:cubicBezTo>
                  <a:cubicBezTo>
                    <a:pt x="398" y="660"/>
                    <a:pt x="397" y="660"/>
                    <a:pt x="396" y="660"/>
                  </a:cubicBezTo>
                  <a:cubicBezTo>
                    <a:pt x="394" y="660"/>
                    <a:pt x="394" y="660"/>
                    <a:pt x="394" y="660"/>
                  </a:cubicBezTo>
                  <a:cubicBezTo>
                    <a:pt x="388" y="660"/>
                    <a:pt x="388" y="660"/>
                    <a:pt x="388" y="660"/>
                  </a:cubicBezTo>
                  <a:cubicBezTo>
                    <a:pt x="377" y="660"/>
                    <a:pt x="377" y="660"/>
                    <a:pt x="377" y="660"/>
                  </a:cubicBezTo>
                  <a:cubicBezTo>
                    <a:pt x="332" y="660"/>
                    <a:pt x="332" y="660"/>
                    <a:pt x="332" y="660"/>
                  </a:cubicBezTo>
                  <a:cubicBezTo>
                    <a:pt x="295" y="660"/>
                    <a:pt x="259" y="659"/>
                    <a:pt x="223" y="658"/>
                  </a:cubicBezTo>
                  <a:cubicBezTo>
                    <a:pt x="259" y="659"/>
                    <a:pt x="296" y="660"/>
                    <a:pt x="332" y="660"/>
                  </a:cubicBezTo>
                  <a:cubicBezTo>
                    <a:pt x="377" y="660"/>
                    <a:pt x="377" y="660"/>
                    <a:pt x="377" y="660"/>
                  </a:cubicBezTo>
                  <a:cubicBezTo>
                    <a:pt x="388" y="660"/>
                    <a:pt x="388" y="660"/>
                    <a:pt x="388" y="660"/>
                  </a:cubicBezTo>
                  <a:cubicBezTo>
                    <a:pt x="394" y="660"/>
                    <a:pt x="394" y="660"/>
                    <a:pt x="394" y="660"/>
                  </a:cubicBezTo>
                  <a:cubicBezTo>
                    <a:pt x="395" y="660"/>
                    <a:pt x="395" y="660"/>
                    <a:pt x="395" y="660"/>
                  </a:cubicBezTo>
                  <a:cubicBezTo>
                    <a:pt x="396" y="660"/>
                    <a:pt x="396" y="660"/>
                    <a:pt x="396" y="660"/>
                  </a:cubicBezTo>
                  <a:cubicBezTo>
                    <a:pt x="397" y="660"/>
                    <a:pt x="397" y="660"/>
                    <a:pt x="397" y="660"/>
                  </a:cubicBezTo>
                  <a:cubicBezTo>
                    <a:pt x="397" y="660"/>
                    <a:pt x="398" y="660"/>
                    <a:pt x="399" y="660"/>
                  </a:cubicBezTo>
                  <a:cubicBezTo>
                    <a:pt x="402" y="659"/>
                    <a:pt x="404" y="657"/>
                    <a:pt x="406" y="654"/>
                  </a:cubicBezTo>
                  <a:cubicBezTo>
                    <a:pt x="407" y="652"/>
                    <a:pt x="408" y="649"/>
                    <a:pt x="408" y="646"/>
                  </a:cubicBezTo>
                  <a:cubicBezTo>
                    <a:pt x="408" y="645"/>
                    <a:pt x="407" y="645"/>
                    <a:pt x="407" y="646"/>
                  </a:cubicBezTo>
                  <a:cubicBezTo>
                    <a:pt x="407" y="646"/>
                    <a:pt x="407" y="648"/>
                    <a:pt x="406" y="650"/>
                  </a:cubicBezTo>
                  <a:cubicBezTo>
                    <a:pt x="405" y="651"/>
                    <a:pt x="404" y="654"/>
                    <a:pt x="402" y="656"/>
                  </a:cubicBezTo>
                  <a:cubicBezTo>
                    <a:pt x="400" y="657"/>
                    <a:pt x="399" y="658"/>
                    <a:pt x="397" y="658"/>
                  </a:cubicBezTo>
                  <a:cubicBezTo>
                    <a:pt x="397" y="658"/>
                    <a:pt x="397" y="658"/>
                    <a:pt x="396" y="658"/>
                  </a:cubicBezTo>
                  <a:cubicBezTo>
                    <a:pt x="394" y="658"/>
                    <a:pt x="394" y="658"/>
                    <a:pt x="394" y="658"/>
                  </a:cubicBezTo>
                  <a:cubicBezTo>
                    <a:pt x="390" y="658"/>
                    <a:pt x="390" y="658"/>
                    <a:pt x="390" y="658"/>
                  </a:cubicBezTo>
                  <a:cubicBezTo>
                    <a:pt x="379" y="658"/>
                    <a:pt x="366" y="658"/>
                    <a:pt x="357" y="658"/>
                  </a:cubicBezTo>
                  <a:cubicBezTo>
                    <a:pt x="306" y="657"/>
                    <a:pt x="251" y="657"/>
                    <a:pt x="201" y="656"/>
                  </a:cubicBezTo>
                  <a:cubicBezTo>
                    <a:pt x="187" y="656"/>
                    <a:pt x="187" y="656"/>
                    <a:pt x="187" y="656"/>
                  </a:cubicBezTo>
                  <a:cubicBezTo>
                    <a:pt x="185" y="656"/>
                    <a:pt x="185" y="656"/>
                    <a:pt x="185" y="656"/>
                  </a:cubicBezTo>
                  <a:cubicBezTo>
                    <a:pt x="185" y="656"/>
                    <a:pt x="185" y="656"/>
                    <a:pt x="185" y="656"/>
                  </a:cubicBezTo>
                  <a:cubicBezTo>
                    <a:pt x="184" y="656"/>
                    <a:pt x="184" y="656"/>
                    <a:pt x="183" y="655"/>
                  </a:cubicBezTo>
                  <a:cubicBezTo>
                    <a:pt x="182" y="655"/>
                    <a:pt x="181" y="654"/>
                    <a:pt x="180" y="653"/>
                  </a:cubicBezTo>
                  <a:cubicBezTo>
                    <a:pt x="179" y="652"/>
                    <a:pt x="178" y="649"/>
                    <a:pt x="178" y="646"/>
                  </a:cubicBezTo>
                  <a:cubicBezTo>
                    <a:pt x="178" y="643"/>
                    <a:pt x="179" y="640"/>
                    <a:pt x="181" y="638"/>
                  </a:cubicBezTo>
                  <a:cubicBezTo>
                    <a:pt x="181" y="638"/>
                    <a:pt x="182" y="637"/>
                    <a:pt x="183" y="637"/>
                  </a:cubicBezTo>
                  <a:cubicBezTo>
                    <a:pt x="184" y="636"/>
                    <a:pt x="184" y="636"/>
                    <a:pt x="185" y="636"/>
                  </a:cubicBezTo>
                  <a:cubicBezTo>
                    <a:pt x="185" y="636"/>
                    <a:pt x="185" y="636"/>
                    <a:pt x="185" y="636"/>
                  </a:cubicBezTo>
                  <a:cubicBezTo>
                    <a:pt x="185" y="636"/>
                    <a:pt x="185" y="636"/>
                    <a:pt x="185" y="636"/>
                  </a:cubicBezTo>
                  <a:cubicBezTo>
                    <a:pt x="186" y="636"/>
                    <a:pt x="186" y="636"/>
                    <a:pt x="186" y="636"/>
                  </a:cubicBezTo>
                  <a:cubicBezTo>
                    <a:pt x="187" y="636"/>
                    <a:pt x="187" y="636"/>
                    <a:pt x="187" y="636"/>
                  </a:cubicBezTo>
                  <a:cubicBezTo>
                    <a:pt x="201" y="636"/>
                    <a:pt x="201" y="636"/>
                    <a:pt x="201" y="636"/>
                  </a:cubicBezTo>
                  <a:cubicBezTo>
                    <a:pt x="229" y="636"/>
                    <a:pt x="229" y="636"/>
                    <a:pt x="229" y="636"/>
                  </a:cubicBezTo>
                  <a:cubicBezTo>
                    <a:pt x="279" y="635"/>
                    <a:pt x="334" y="636"/>
                    <a:pt x="376" y="635"/>
                  </a:cubicBezTo>
                  <a:cubicBezTo>
                    <a:pt x="412" y="634"/>
                    <a:pt x="398" y="630"/>
                    <a:pt x="362" y="628"/>
                  </a:cubicBezTo>
                  <a:cubicBezTo>
                    <a:pt x="362" y="627"/>
                    <a:pt x="362" y="627"/>
                    <a:pt x="362" y="627"/>
                  </a:cubicBezTo>
                  <a:cubicBezTo>
                    <a:pt x="393" y="627"/>
                    <a:pt x="385" y="625"/>
                    <a:pt x="384" y="624"/>
                  </a:cubicBezTo>
                  <a:cubicBezTo>
                    <a:pt x="391" y="624"/>
                    <a:pt x="391" y="624"/>
                    <a:pt x="391" y="624"/>
                  </a:cubicBezTo>
                  <a:cubicBezTo>
                    <a:pt x="392" y="624"/>
                    <a:pt x="392" y="624"/>
                    <a:pt x="392" y="624"/>
                  </a:cubicBezTo>
                  <a:cubicBezTo>
                    <a:pt x="393" y="624"/>
                    <a:pt x="393" y="624"/>
                    <a:pt x="393" y="624"/>
                  </a:cubicBezTo>
                  <a:cubicBezTo>
                    <a:pt x="394" y="624"/>
                    <a:pt x="394" y="624"/>
                    <a:pt x="394" y="624"/>
                  </a:cubicBezTo>
                  <a:cubicBezTo>
                    <a:pt x="395" y="624"/>
                    <a:pt x="397" y="623"/>
                    <a:pt x="398" y="623"/>
                  </a:cubicBezTo>
                  <a:cubicBezTo>
                    <a:pt x="400" y="623"/>
                    <a:pt x="403" y="622"/>
                    <a:pt x="405" y="620"/>
                  </a:cubicBezTo>
                  <a:cubicBezTo>
                    <a:pt x="410" y="617"/>
                    <a:pt x="414" y="613"/>
                    <a:pt x="415" y="608"/>
                  </a:cubicBezTo>
                  <a:cubicBezTo>
                    <a:pt x="416" y="605"/>
                    <a:pt x="417" y="603"/>
                    <a:pt x="417" y="600"/>
                  </a:cubicBezTo>
                  <a:cubicBezTo>
                    <a:pt x="417" y="594"/>
                    <a:pt x="417" y="594"/>
                    <a:pt x="417" y="594"/>
                  </a:cubicBezTo>
                  <a:cubicBezTo>
                    <a:pt x="417" y="571"/>
                    <a:pt x="417" y="571"/>
                    <a:pt x="417" y="571"/>
                  </a:cubicBezTo>
                  <a:cubicBezTo>
                    <a:pt x="417" y="550"/>
                    <a:pt x="417" y="550"/>
                    <a:pt x="417" y="550"/>
                  </a:cubicBezTo>
                  <a:cubicBezTo>
                    <a:pt x="417" y="549"/>
                    <a:pt x="417" y="549"/>
                    <a:pt x="417" y="549"/>
                  </a:cubicBezTo>
                  <a:cubicBezTo>
                    <a:pt x="420" y="548"/>
                    <a:pt x="420" y="548"/>
                    <a:pt x="420" y="548"/>
                  </a:cubicBezTo>
                  <a:cubicBezTo>
                    <a:pt x="423" y="546"/>
                    <a:pt x="427" y="544"/>
                    <a:pt x="430" y="542"/>
                  </a:cubicBezTo>
                  <a:cubicBezTo>
                    <a:pt x="427" y="544"/>
                    <a:pt x="423" y="546"/>
                    <a:pt x="420" y="548"/>
                  </a:cubicBezTo>
                  <a:cubicBezTo>
                    <a:pt x="417" y="549"/>
                    <a:pt x="417" y="549"/>
                    <a:pt x="417" y="549"/>
                  </a:cubicBezTo>
                  <a:cubicBezTo>
                    <a:pt x="417" y="549"/>
                    <a:pt x="417" y="549"/>
                    <a:pt x="417" y="550"/>
                  </a:cubicBezTo>
                  <a:cubicBezTo>
                    <a:pt x="417" y="572"/>
                    <a:pt x="417" y="572"/>
                    <a:pt x="417" y="572"/>
                  </a:cubicBezTo>
                  <a:cubicBezTo>
                    <a:pt x="417" y="595"/>
                    <a:pt x="417" y="595"/>
                    <a:pt x="417" y="595"/>
                  </a:cubicBezTo>
                  <a:cubicBezTo>
                    <a:pt x="417" y="601"/>
                    <a:pt x="417" y="601"/>
                    <a:pt x="417" y="601"/>
                  </a:cubicBezTo>
                  <a:cubicBezTo>
                    <a:pt x="417" y="603"/>
                    <a:pt x="416" y="606"/>
                    <a:pt x="415" y="609"/>
                  </a:cubicBezTo>
                  <a:cubicBezTo>
                    <a:pt x="413" y="614"/>
                    <a:pt x="409" y="618"/>
                    <a:pt x="405" y="621"/>
                  </a:cubicBezTo>
                  <a:cubicBezTo>
                    <a:pt x="402" y="622"/>
                    <a:pt x="400" y="623"/>
                    <a:pt x="397" y="623"/>
                  </a:cubicBezTo>
                  <a:cubicBezTo>
                    <a:pt x="396" y="623"/>
                    <a:pt x="394" y="624"/>
                    <a:pt x="393" y="624"/>
                  </a:cubicBezTo>
                  <a:cubicBezTo>
                    <a:pt x="390" y="624"/>
                    <a:pt x="390" y="624"/>
                    <a:pt x="390" y="624"/>
                  </a:cubicBezTo>
                  <a:cubicBezTo>
                    <a:pt x="384" y="624"/>
                    <a:pt x="384" y="624"/>
                    <a:pt x="384" y="624"/>
                  </a:cubicBezTo>
                  <a:cubicBezTo>
                    <a:pt x="384" y="623"/>
                    <a:pt x="384" y="623"/>
                    <a:pt x="385" y="623"/>
                  </a:cubicBezTo>
                  <a:cubicBezTo>
                    <a:pt x="379" y="623"/>
                    <a:pt x="374" y="623"/>
                    <a:pt x="369" y="623"/>
                  </a:cubicBezTo>
                  <a:cubicBezTo>
                    <a:pt x="390" y="623"/>
                    <a:pt x="390" y="623"/>
                    <a:pt x="390" y="623"/>
                  </a:cubicBezTo>
                  <a:cubicBezTo>
                    <a:pt x="393" y="623"/>
                    <a:pt x="393" y="623"/>
                    <a:pt x="393" y="623"/>
                  </a:cubicBezTo>
                  <a:cubicBezTo>
                    <a:pt x="394" y="623"/>
                    <a:pt x="395" y="623"/>
                    <a:pt x="397" y="622"/>
                  </a:cubicBezTo>
                  <a:cubicBezTo>
                    <a:pt x="399" y="622"/>
                    <a:pt x="402" y="621"/>
                    <a:pt x="404" y="620"/>
                  </a:cubicBezTo>
                  <a:cubicBezTo>
                    <a:pt x="409" y="617"/>
                    <a:pt x="413" y="612"/>
                    <a:pt x="414" y="607"/>
                  </a:cubicBezTo>
                  <a:cubicBezTo>
                    <a:pt x="415" y="606"/>
                    <a:pt x="415" y="605"/>
                    <a:pt x="415" y="603"/>
                  </a:cubicBezTo>
                  <a:cubicBezTo>
                    <a:pt x="416" y="603"/>
                    <a:pt x="416" y="602"/>
                    <a:pt x="416" y="601"/>
                  </a:cubicBezTo>
                  <a:cubicBezTo>
                    <a:pt x="416" y="601"/>
                    <a:pt x="416" y="600"/>
                    <a:pt x="416" y="599"/>
                  </a:cubicBezTo>
                  <a:cubicBezTo>
                    <a:pt x="416" y="593"/>
                    <a:pt x="416" y="593"/>
                    <a:pt x="416" y="593"/>
                  </a:cubicBezTo>
                  <a:cubicBezTo>
                    <a:pt x="416" y="581"/>
                    <a:pt x="416" y="581"/>
                    <a:pt x="416" y="581"/>
                  </a:cubicBezTo>
                  <a:cubicBezTo>
                    <a:pt x="416" y="557"/>
                    <a:pt x="416" y="557"/>
                    <a:pt x="416" y="557"/>
                  </a:cubicBezTo>
                  <a:cubicBezTo>
                    <a:pt x="416" y="549"/>
                    <a:pt x="416" y="549"/>
                    <a:pt x="416" y="549"/>
                  </a:cubicBezTo>
                  <a:cubicBezTo>
                    <a:pt x="416" y="548"/>
                    <a:pt x="416" y="548"/>
                    <a:pt x="416" y="548"/>
                  </a:cubicBezTo>
                  <a:cubicBezTo>
                    <a:pt x="416" y="548"/>
                    <a:pt x="416" y="548"/>
                    <a:pt x="416" y="548"/>
                  </a:cubicBezTo>
                  <a:cubicBezTo>
                    <a:pt x="417" y="548"/>
                    <a:pt x="417" y="548"/>
                    <a:pt x="417" y="548"/>
                  </a:cubicBezTo>
                  <a:cubicBezTo>
                    <a:pt x="419" y="547"/>
                    <a:pt x="421" y="546"/>
                    <a:pt x="423" y="545"/>
                  </a:cubicBezTo>
                  <a:cubicBezTo>
                    <a:pt x="430" y="541"/>
                    <a:pt x="437" y="537"/>
                    <a:pt x="444" y="533"/>
                  </a:cubicBezTo>
                  <a:cubicBezTo>
                    <a:pt x="445" y="534"/>
                    <a:pt x="445" y="534"/>
                    <a:pt x="445" y="534"/>
                  </a:cubicBezTo>
                  <a:cubicBezTo>
                    <a:pt x="476" y="514"/>
                    <a:pt x="504" y="488"/>
                    <a:pt x="526" y="458"/>
                  </a:cubicBezTo>
                  <a:cubicBezTo>
                    <a:pt x="548" y="428"/>
                    <a:pt x="564" y="394"/>
                    <a:pt x="574" y="357"/>
                  </a:cubicBezTo>
                  <a:cubicBezTo>
                    <a:pt x="583" y="321"/>
                    <a:pt x="585" y="283"/>
                    <a:pt x="579" y="245"/>
                  </a:cubicBezTo>
                  <a:cubicBezTo>
                    <a:pt x="574" y="208"/>
                    <a:pt x="561" y="171"/>
                    <a:pt x="542" y="139"/>
                  </a:cubicBezTo>
                  <a:close/>
                  <a:moveTo>
                    <a:pt x="338" y="819"/>
                  </a:moveTo>
                  <a:cubicBezTo>
                    <a:pt x="339" y="819"/>
                    <a:pt x="340" y="819"/>
                    <a:pt x="340" y="818"/>
                  </a:cubicBezTo>
                  <a:cubicBezTo>
                    <a:pt x="340" y="819"/>
                    <a:pt x="339" y="819"/>
                    <a:pt x="338" y="819"/>
                  </a:cubicBezTo>
                  <a:close/>
                  <a:moveTo>
                    <a:pt x="256" y="820"/>
                  </a:moveTo>
                  <a:cubicBezTo>
                    <a:pt x="265" y="821"/>
                    <a:pt x="274" y="822"/>
                    <a:pt x="283" y="823"/>
                  </a:cubicBezTo>
                  <a:cubicBezTo>
                    <a:pt x="292" y="823"/>
                    <a:pt x="301" y="824"/>
                    <a:pt x="310" y="824"/>
                  </a:cubicBezTo>
                  <a:cubicBezTo>
                    <a:pt x="315" y="824"/>
                    <a:pt x="319" y="823"/>
                    <a:pt x="324" y="823"/>
                  </a:cubicBezTo>
                  <a:cubicBezTo>
                    <a:pt x="328" y="822"/>
                    <a:pt x="333" y="822"/>
                    <a:pt x="336" y="820"/>
                  </a:cubicBezTo>
                  <a:cubicBezTo>
                    <a:pt x="337" y="820"/>
                    <a:pt x="337" y="820"/>
                    <a:pt x="337" y="820"/>
                  </a:cubicBezTo>
                  <a:cubicBezTo>
                    <a:pt x="337" y="820"/>
                    <a:pt x="337" y="820"/>
                    <a:pt x="338" y="819"/>
                  </a:cubicBezTo>
                  <a:cubicBezTo>
                    <a:pt x="337" y="820"/>
                    <a:pt x="337" y="820"/>
                    <a:pt x="337" y="820"/>
                  </a:cubicBezTo>
                  <a:cubicBezTo>
                    <a:pt x="336" y="820"/>
                    <a:pt x="336" y="820"/>
                    <a:pt x="336" y="820"/>
                  </a:cubicBezTo>
                  <a:cubicBezTo>
                    <a:pt x="332" y="822"/>
                    <a:pt x="328" y="822"/>
                    <a:pt x="324" y="823"/>
                  </a:cubicBezTo>
                  <a:cubicBezTo>
                    <a:pt x="319" y="823"/>
                    <a:pt x="315" y="824"/>
                    <a:pt x="310" y="824"/>
                  </a:cubicBezTo>
                  <a:cubicBezTo>
                    <a:pt x="301" y="824"/>
                    <a:pt x="292" y="824"/>
                    <a:pt x="283" y="823"/>
                  </a:cubicBezTo>
                  <a:cubicBezTo>
                    <a:pt x="274" y="822"/>
                    <a:pt x="264" y="821"/>
                    <a:pt x="256" y="820"/>
                  </a:cubicBezTo>
                  <a:cubicBezTo>
                    <a:pt x="253" y="820"/>
                    <a:pt x="251" y="820"/>
                    <a:pt x="249" y="819"/>
                  </a:cubicBezTo>
                  <a:cubicBezTo>
                    <a:pt x="249" y="819"/>
                    <a:pt x="249" y="819"/>
                    <a:pt x="248" y="819"/>
                  </a:cubicBezTo>
                  <a:cubicBezTo>
                    <a:pt x="248" y="819"/>
                    <a:pt x="248" y="819"/>
                    <a:pt x="248" y="819"/>
                  </a:cubicBezTo>
                  <a:cubicBezTo>
                    <a:pt x="249" y="819"/>
                    <a:pt x="249" y="819"/>
                    <a:pt x="249" y="819"/>
                  </a:cubicBezTo>
                  <a:cubicBezTo>
                    <a:pt x="249" y="819"/>
                    <a:pt x="249" y="819"/>
                    <a:pt x="249" y="819"/>
                  </a:cubicBezTo>
                  <a:cubicBezTo>
                    <a:pt x="249" y="819"/>
                    <a:pt x="249" y="819"/>
                    <a:pt x="249" y="819"/>
                  </a:cubicBezTo>
                  <a:cubicBezTo>
                    <a:pt x="251" y="820"/>
                    <a:pt x="254" y="820"/>
                    <a:pt x="256" y="820"/>
                  </a:cubicBezTo>
                  <a:close/>
                  <a:moveTo>
                    <a:pt x="249" y="817"/>
                  </a:moveTo>
                  <a:cubicBezTo>
                    <a:pt x="249" y="817"/>
                    <a:pt x="249" y="817"/>
                    <a:pt x="249" y="817"/>
                  </a:cubicBezTo>
                  <a:cubicBezTo>
                    <a:pt x="249" y="817"/>
                    <a:pt x="249" y="817"/>
                    <a:pt x="249" y="817"/>
                  </a:cubicBezTo>
                  <a:cubicBezTo>
                    <a:pt x="249" y="817"/>
                    <a:pt x="249" y="817"/>
                    <a:pt x="249" y="817"/>
                  </a:cubicBezTo>
                  <a:close/>
                  <a:moveTo>
                    <a:pt x="249" y="819"/>
                  </a:moveTo>
                  <a:cubicBezTo>
                    <a:pt x="249" y="819"/>
                    <a:pt x="249" y="819"/>
                    <a:pt x="249" y="819"/>
                  </a:cubicBezTo>
                  <a:cubicBezTo>
                    <a:pt x="248" y="819"/>
                    <a:pt x="248" y="819"/>
                    <a:pt x="248" y="819"/>
                  </a:cubicBezTo>
                  <a:cubicBezTo>
                    <a:pt x="248" y="819"/>
                    <a:pt x="248" y="819"/>
                    <a:pt x="248" y="819"/>
                  </a:cubicBezTo>
                  <a:cubicBezTo>
                    <a:pt x="249" y="819"/>
                    <a:pt x="249" y="819"/>
                    <a:pt x="249" y="819"/>
                  </a:cubicBezTo>
                  <a:close/>
                  <a:moveTo>
                    <a:pt x="246" y="817"/>
                  </a:moveTo>
                  <a:cubicBezTo>
                    <a:pt x="246" y="818"/>
                    <a:pt x="247" y="818"/>
                    <a:pt x="248" y="818"/>
                  </a:cubicBezTo>
                  <a:cubicBezTo>
                    <a:pt x="248" y="819"/>
                    <a:pt x="248" y="819"/>
                    <a:pt x="248" y="819"/>
                  </a:cubicBezTo>
                  <a:cubicBezTo>
                    <a:pt x="248" y="819"/>
                    <a:pt x="248" y="819"/>
                    <a:pt x="248" y="819"/>
                  </a:cubicBezTo>
                  <a:cubicBezTo>
                    <a:pt x="248" y="819"/>
                    <a:pt x="248" y="819"/>
                    <a:pt x="248" y="819"/>
                  </a:cubicBezTo>
                  <a:cubicBezTo>
                    <a:pt x="248" y="819"/>
                    <a:pt x="248" y="819"/>
                    <a:pt x="248" y="819"/>
                  </a:cubicBezTo>
                  <a:cubicBezTo>
                    <a:pt x="248" y="819"/>
                    <a:pt x="248" y="819"/>
                    <a:pt x="248" y="819"/>
                  </a:cubicBezTo>
                  <a:cubicBezTo>
                    <a:pt x="248" y="819"/>
                    <a:pt x="248" y="819"/>
                    <a:pt x="248" y="818"/>
                  </a:cubicBezTo>
                  <a:cubicBezTo>
                    <a:pt x="247" y="818"/>
                    <a:pt x="246" y="817"/>
                    <a:pt x="245" y="817"/>
                  </a:cubicBezTo>
                  <a:cubicBezTo>
                    <a:pt x="243" y="814"/>
                    <a:pt x="240" y="811"/>
                    <a:pt x="237" y="807"/>
                  </a:cubicBezTo>
                  <a:cubicBezTo>
                    <a:pt x="240" y="811"/>
                    <a:pt x="243" y="814"/>
                    <a:pt x="246" y="817"/>
                  </a:cubicBezTo>
                  <a:close/>
                  <a:moveTo>
                    <a:pt x="230" y="813"/>
                  </a:moveTo>
                  <a:cubicBezTo>
                    <a:pt x="230" y="812"/>
                    <a:pt x="230" y="812"/>
                    <a:pt x="230" y="812"/>
                  </a:cubicBezTo>
                  <a:cubicBezTo>
                    <a:pt x="228" y="811"/>
                    <a:pt x="228" y="811"/>
                    <a:pt x="228" y="811"/>
                  </a:cubicBezTo>
                  <a:cubicBezTo>
                    <a:pt x="228" y="810"/>
                    <a:pt x="228" y="810"/>
                    <a:pt x="228" y="810"/>
                  </a:cubicBezTo>
                  <a:cubicBezTo>
                    <a:pt x="227" y="809"/>
                    <a:pt x="227" y="809"/>
                    <a:pt x="227" y="809"/>
                  </a:cubicBezTo>
                  <a:cubicBezTo>
                    <a:pt x="227" y="808"/>
                    <a:pt x="227" y="808"/>
                    <a:pt x="227" y="808"/>
                  </a:cubicBezTo>
                  <a:cubicBezTo>
                    <a:pt x="223" y="800"/>
                    <a:pt x="223" y="800"/>
                    <a:pt x="223" y="800"/>
                  </a:cubicBezTo>
                  <a:cubicBezTo>
                    <a:pt x="215" y="784"/>
                    <a:pt x="215" y="784"/>
                    <a:pt x="215" y="784"/>
                  </a:cubicBezTo>
                  <a:cubicBezTo>
                    <a:pt x="220" y="793"/>
                    <a:pt x="224" y="804"/>
                    <a:pt x="230" y="813"/>
                  </a:cubicBezTo>
                  <a:close/>
                  <a:moveTo>
                    <a:pt x="190" y="672"/>
                  </a:moveTo>
                  <a:cubicBezTo>
                    <a:pt x="187" y="672"/>
                    <a:pt x="187" y="672"/>
                    <a:pt x="187" y="672"/>
                  </a:cubicBezTo>
                  <a:cubicBezTo>
                    <a:pt x="185" y="672"/>
                    <a:pt x="185" y="672"/>
                    <a:pt x="185" y="672"/>
                  </a:cubicBezTo>
                  <a:cubicBezTo>
                    <a:pt x="185" y="672"/>
                    <a:pt x="184" y="672"/>
                    <a:pt x="183" y="672"/>
                  </a:cubicBezTo>
                  <a:cubicBezTo>
                    <a:pt x="180" y="672"/>
                    <a:pt x="177" y="673"/>
                    <a:pt x="175" y="675"/>
                  </a:cubicBezTo>
                  <a:cubicBezTo>
                    <a:pt x="172" y="677"/>
                    <a:pt x="170" y="679"/>
                    <a:pt x="169" y="681"/>
                  </a:cubicBezTo>
                  <a:cubicBezTo>
                    <a:pt x="166" y="686"/>
                    <a:pt x="165" y="691"/>
                    <a:pt x="165" y="696"/>
                  </a:cubicBezTo>
                  <a:cubicBezTo>
                    <a:pt x="165" y="702"/>
                    <a:pt x="167" y="707"/>
                    <a:pt x="171" y="711"/>
                  </a:cubicBezTo>
                  <a:cubicBezTo>
                    <a:pt x="173" y="713"/>
                    <a:pt x="175" y="715"/>
                    <a:pt x="178" y="716"/>
                  </a:cubicBezTo>
                  <a:cubicBezTo>
                    <a:pt x="179" y="716"/>
                    <a:pt x="181" y="717"/>
                    <a:pt x="182" y="717"/>
                  </a:cubicBezTo>
                  <a:cubicBezTo>
                    <a:pt x="183" y="717"/>
                    <a:pt x="184" y="717"/>
                    <a:pt x="184" y="717"/>
                  </a:cubicBezTo>
                  <a:cubicBezTo>
                    <a:pt x="185" y="717"/>
                    <a:pt x="185" y="717"/>
                    <a:pt x="185" y="717"/>
                  </a:cubicBezTo>
                  <a:cubicBezTo>
                    <a:pt x="186" y="717"/>
                    <a:pt x="186" y="717"/>
                    <a:pt x="186" y="717"/>
                  </a:cubicBezTo>
                  <a:cubicBezTo>
                    <a:pt x="199" y="717"/>
                    <a:pt x="199" y="717"/>
                    <a:pt x="199" y="717"/>
                  </a:cubicBezTo>
                  <a:cubicBezTo>
                    <a:pt x="224" y="718"/>
                    <a:pt x="224" y="718"/>
                    <a:pt x="224" y="718"/>
                  </a:cubicBezTo>
                  <a:cubicBezTo>
                    <a:pt x="257" y="718"/>
                    <a:pt x="290" y="718"/>
                    <a:pt x="325" y="718"/>
                  </a:cubicBezTo>
                  <a:cubicBezTo>
                    <a:pt x="325" y="719"/>
                    <a:pt x="325" y="719"/>
                    <a:pt x="325" y="719"/>
                  </a:cubicBezTo>
                  <a:cubicBezTo>
                    <a:pt x="323" y="719"/>
                    <a:pt x="322" y="719"/>
                    <a:pt x="321" y="719"/>
                  </a:cubicBezTo>
                  <a:cubicBezTo>
                    <a:pt x="300" y="719"/>
                    <a:pt x="300" y="719"/>
                    <a:pt x="300" y="719"/>
                  </a:cubicBezTo>
                  <a:cubicBezTo>
                    <a:pt x="297" y="719"/>
                    <a:pt x="297" y="719"/>
                    <a:pt x="297" y="719"/>
                  </a:cubicBezTo>
                  <a:cubicBezTo>
                    <a:pt x="272" y="719"/>
                    <a:pt x="247" y="718"/>
                    <a:pt x="223" y="718"/>
                  </a:cubicBezTo>
                  <a:cubicBezTo>
                    <a:pt x="198" y="718"/>
                    <a:pt x="198" y="718"/>
                    <a:pt x="198" y="718"/>
                  </a:cubicBezTo>
                  <a:cubicBezTo>
                    <a:pt x="186" y="718"/>
                    <a:pt x="186" y="718"/>
                    <a:pt x="186" y="718"/>
                  </a:cubicBezTo>
                  <a:cubicBezTo>
                    <a:pt x="185" y="718"/>
                    <a:pt x="185" y="718"/>
                    <a:pt x="185" y="718"/>
                  </a:cubicBezTo>
                  <a:cubicBezTo>
                    <a:pt x="184" y="718"/>
                    <a:pt x="184" y="718"/>
                    <a:pt x="184" y="718"/>
                  </a:cubicBezTo>
                  <a:cubicBezTo>
                    <a:pt x="183" y="718"/>
                    <a:pt x="182" y="718"/>
                    <a:pt x="181" y="718"/>
                  </a:cubicBezTo>
                  <a:cubicBezTo>
                    <a:pt x="180" y="718"/>
                    <a:pt x="178" y="717"/>
                    <a:pt x="177" y="716"/>
                  </a:cubicBezTo>
                  <a:cubicBezTo>
                    <a:pt x="174" y="715"/>
                    <a:pt x="172" y="713"/>
                    <a:pt x="170" y="711"/>
                  </a:cubicBezTo>
                  <a:cubicBezTo>
                    <a:pt x="166" y="707"/>
                    <a:pt x="164" y="702"/>
                    <a:pt x="164" y="696"/>
                  </a:cubicBezTo>
                  <a:cubicBezTo>
                    <a:pt x="164" y="691"/>
                    <a:pt x="165" y="685"/>
                    <a:pt x="168" y="680"/>
                  </a:cubicBezTo>
                  <a:cubicBezTo>
                    <a:pt x="170" y="678"/>
                    <a:pt x="172" y="676"/>
                    <a:pt x="174" y="674"/>
                  </a:cubicBezTo>
                  <a:cubicBezTo>
                    <a:pt x="177" y="673"/>
                    <a:pt x="180" y="671"/>
                    <a:pt x="183" y="671"/>
                  </a:cubicBezTo>
                  <a:cubicBezTo>
                    <a:pt x="183" y="671"/>
                    <a:pt x="184" y="671"/>
                    <a:pt x="185" y="671"/>
                  </a:cubicBezTo>
                  <a:cubicBezTo>
                    <a:pt x="187" y="671"/>
                    <a:pt x="187" y="671"/>
                    <a:pt x="187" y="671"/>
                  </a:cubicBezTo>
                  <a:cubicBezTo>
                    <a:pt x="190" y="671"/>
                    <a:pt x="190" y="671"/>
                    <a:pt x="190" y="671"/>
                  </a:cubicBezTo>
                  <a:cubicBezTo>
                    <a:pt x="196" y="671"/>
                    <a:pt x="196" y="671"/>
                    <a:pt x="196" y="671"/>
                  </a:cubicBezTo>
                  <a:cubicBezTo>
                    <a:pt x="196" y="671"/>
                    <a:pt x="194" y="671"/>
                    <a:pt x="197" y="671"/>
                  </a:cubicBezTo>
                  <a:lnTo>
                    <a:pt x="190" y="672"/>
                  </a:lnTo>
                  <a:close/>
                  <a:moveTo>
                    <a:pt x="136" y="380"/>
                  </a:moveTo>
                  <a:cubicBezTo>
                    <a:pt x="135" y="376"/>
                    <a:pt x="135" y="371"/>
                    <a:pt x="136" y="368"/>
                  </a:cubicBezTo>
                  <a:cubicBezTo>
                    <a:pt x="137" y="364"/>
                    <a:pt x="139" y="361"/>
                    <a:pt x="143" y="359"/>
                  </a:cubicBezTo>
                  <a:cubicBezTo>
                    <a:pt x="146" y="356"/>
                    <a:pt x="150" y="355"/>
                    <a:pt x="154" y="354"/>
                  </a:cubicBezTo>
                  <a:cubicBezTo>
                    <a:pt x="158" y="354"/>
                    <a:pt x="162" y="355"/>
                    <a:pt x="166" y="357"/>
                  </a:cubicBezTo>
                  <a:cubicBezTo>
                    <a:pt x="170" y="359"/>
                    <a:pt x="174" y="362"/>
                    <a:pt x="177" y="366"/>
                  </a:cubicBezTo>
                  <a:cubicBezTo>
                    <a:pt x="180" y="369"/>
                    <a:pt x="183" y="373"/>
                    <a:pt x="185" y="377"/>
                  </a:cubicBezTo>
                  <a:cubicBezTo>
                    <a:pt x="188" y="384"/>
                    <a:pt x="188" y="384"/>
                    <a:pt x="188" y="384"/>
                  </a:cubicBezTo>
                  <a:cubicBezTo>
                    <a:pt x="194" y="396"/>
                    <a:pt x="194" y="396"/>
                    <a:pt x="194" y="396"/>
                  </a:cubicBezTo>
                  <a:cubicBezTo>
                    <a:pt x="196" y="395"/>
                    <a:pt x="198" y="394"/>
                    <a:pt x="200" y="393"/>
                  </a:cubicBezTo>
                  <a:cubicBezTo>
                    <a:pt x="201" y="393"/>
                    <a:pt x="201" y="392"/>
                    <a:pt x="202" y="392"/>
                  </a:cubicBezTo>
                  <a:cubicBezTo>
                    <a:pt x="203" y="391"/>
                    <a:pt x="204" y="391"/>
                    <a:pt x="205" y="390"/>
                  </a:cubicBezTo>
                  <a:cubicBezTo>
                    <a:pt x="207" y="389"/>
                    <a:pt x="207" y="389"/>
                    <a:pt x="207" y="389"/>
                  </a:cubicBezTo>
                  <a:cubicBezTo>
                    <a:pt x="209" y="388"/>
                    <a:pt x="209" y="388"/>
                    <a:pt x="209" y="388"/>
                  </a:cubicBezTo>
                  <a:cubicBezTo>
                    <a:pt x="210" y="387"/>
                    <a:pt x="211" y="386"/>
                    <a:pt x="213" y="386"/>
                  </a:cubicBezTo>
                  <a:cubicBezTo>
                    <a:pt x="217" y="383"/>
                    <a:pt x="221" y="380"/>
                    <a:pt x="225" y="376"/>
                  </a:cubicBezTo>
                  <a:cubicBezTo>
                    <a:pt x="229" y="373"/>
                    <a:pt x="233" y="369"/>
                    <a:pt x="237" y="366"/>
                  </a:cubicBezTo>
                  <a:cubicBezTo>
                    <a:pt x="239" y="364"/>
                    <a:pt x="240" y="362"/>
                    <a:pt x="242" y="360"/>
                  </a:cubicBezTo>
                  <a:cubicBezTo>
                    <a:pt x="244" y="358"/>
                    <a:pt x="244" y="358"/>
                    <a:pt x="244" y="358"/>
                  </a:cubicBezTo>
                  <a:cubicBezTo>
                    <a:pt x="246" y="356"/>
                    <a:pt x="246" y="356"/>
                    <a:pt x="246" y="356"/>
                  </a:cubicBezTo>
                  <a:cubicBezTo>
                    <a:pt x="247" y="354"/>
                    <a:pt x="249" y="353"/>
                    <a:pt x="250" y="351"/>
                  </a:cubicBezTo>
                  <a:cubicBezTo>
                    <a:pt x="249" y="349"/>
                    <a:pt x="247" y="348"/>
                    <a:pt x="246" y="346"/>
                  </a:cubicBezTo>
                  <a:cubicBezTo>
                    <a:pt x="245" y="345"/>
                    <a:pt x="245" y="345"/>
                    <a:pt x="245" y="345"/>
                  </a:cubicBezTo>
                  <a:cubicBezTo>
                    <a:pt x="245" y="344"/>
                    <a:pt x="245" y="344"/>
                    <a:pt x="245" y="344"/>
                  </a:cubicBezTo>
                  <a:cubicBezTo>
                    <a:pt x="245" y="343"/>
                    <a:pt x="244" y="343"/>
                    <a:pt x="244" y="342"/>
                  </a:cubicBezTo>
                  <a:cubicBezTo>
                    <a:pt x="243" y="340"/>
                    <a:pt x="242" y="338"/>
                    <a:pt x="242" y="336"/>
                  </a:cubicBezTo>
                  <a:cubicBezTo>
                    <a:pt x="242" y="335"/>
                    <a:pt x="241" y="334"/>
                    <a:pt x="241" y="333"/>
                  </a:cubicBezTo>
                  <a:cubicBezTo>
                    <a:pt x="241" y="332"/>
                    <a:pt x="241" y="332"/>
                    <a:pt x="241" y="331"/>
                  </a:cubicBezTo>
                  <a:cubicBezTo>
                    <a:pt x="241" y="331"/>
                    <a:pt x="241" y="330"/>
                    <a:pt x="241" y="330"/>
                  </a:cubicBezTo>
                  <a:cubicBezTo>
                    <a:pt x="241" y="328"/>
                    <a:pt x="241" y="325"/>
                    <a:pt x="241" y="323"/>
                  </a:cubicBezTo>
                  <a:cubicBezTo>
                    <a:pt x="242" y="314"/>
                    <a:pt x="246" y="306"/>
                    <a:pt x="251" y="298"/>
                  </a:cubicBezTo>
                  <a:cubicBezTo>
                    <a:pt x="253" y="295"/>
                    <a:pt x="256" y="291"/>
                    <a:pt x="260" y="289"/>
                  </a:cubicBezTo>
                  <a:cubicBezTo>
                    <a:pt x="263" y="287"/>
                    <a:pt x="267" y="286"/>
                    <a:pt x="271" y="286"/>
                  </a:cubicBezTo>
                  <a:cubicBezTo>
                    <a:pt x="274" y="287"/>
                    <a:pt x="278" y="288"/>
                    <a:pt x="281" y="291"/>
                  </a:cubicBezTo>
                  <a:cubicBezTo>
                    <a:pt x="285" y="293"/>
                    <a:pt x="287" y="297"/>
                    <a:pt x="288" y="300"/>
                  </a:cubicBezTo>
                  <a:cubicBezTo>
                    <a:pt x="291" y="307"/>
                    <a:pt x="288" y="316"/>
                    <a:pt x="284" y="324"/>
                  </a:cubicBezTo>
                  <a:cubicBezTo>
                    <a:pt x="282" y="328"/>
                    <a:pt x="279" y="332"/>
                    <a:pt x="276" y="335"/>
                  </a:cubicBezTo>
                  <a:cubicBezTo>
                    <a:pt x="275" y="337"/>
                    <a:pt x="275" y="337"/>
                    <a:pt x="275" y="337"/>
                  </a:cubicBezTo>
                  <a:cubicBezTo>
                    <a:pt x="273" y="339"/>
                    <a:pt x="273" y="339"/>
                    <a:pt x="273" y="339"/>
                  </a:cubicBezTo>
                  <a:cubicBezTo>
                    <a:pt x="269" y="344"/>
                    <a:pt x="269" y="344"/>
                    <a:pt x="269" y="344"/>
                  </a:cubicBezTo>
                  <a:cubicBezTo>
                    <a:pt x="268" y="346"/>
                    <a:pt x="267" y="347"/>
                    <a:pt x="267" y="349"/>
                  </a:cubicBezTo>
                  <a:cubicBezTo>
                    <a:pt x="267" y="349"/>
                    <a:pt x="267" y="350"/>
                    <a:pt x="267" y="350"/>
                  </a:cubicBezTo>
                  <a:cubicBezTo>
                    <a:pt x="267" y="351"/>
                    <a:pt x="267" y="351"/>
                    <a:pt x="267" y="351"/>
                  </a:cubicBezTo>
                  <a:cubicBezTo>
                    <a:pt x="267" y="351"/>
                    <a:pt x="267" y="351"/>
                    <a:pt x="268" y="351"/>
                  </a:cubicBezTo>
                  <a:cubicBezTo>
                    <a:pt x="268" y="352"/>
                    <a:pt x="268" y="352"/>
                    <a:pt x="268" y="352"/>
                  </a:cubicBezTo>
                  <a:cubicBezTo>
                    <a:pt x="268" y="352"/>
                    <a:pt x="269" y="353"/>
                    <a:pt x="270" y="353"/>
                  </a:cubicBezTo>
                  <a:cubicBezTo>
                    <a:pt x="270" y="354"/>
                    <a:pt x="271" y="354"/>
                    <a:pt x="272" y="354"/>
                  </a:cubicBezTo>
                  <a:cubicBezTo>
                    <a:pt x="274" y="355"/>
                    <a:pt x="276" y="356"/>
                    <a:pt x="277" y="356"/>
                  </a:cubicBezTo>
                  <a:cubicBezTo>
                    <a:pt x="278" y="356"/>
                    <a:pt x="279" y="357"/>
                    <a:pt x="280" y="357"/>
                  </a:cubicBezTo>
                  <a:cubicBezTo>
                    <a:pt x="283" y="357"/>
                    <a:pt x="283" y="357"/>
                    <a:pt x="283" y="357"/>
                  </a:cubicBezTo>
                  <a:cubicBezTo>
                    <a:pt x="285" y="358"/>
                    <a:pt x="286" y="358"/>
                    <a:pt x="287" y="358"/>
                  </a:cubicBezTo>
                  <a:cubicBezTo>
                    <a:pt x="292" y="359"/>
                    <a:pt x="297" y="359"/>
                    <a:pt x="303" y="359"/>
                  </a:cubicBezTo>
                  <a:cubicBezTo>
                    <a:pt x="308" y="359"/>
                    <a:pt x="313" y="359"/>
                    <a:pt x="318" y="358"/>
                  </a:cubicBezTo>
                  <a:cubicBezTo>
                    <a:pt x="321" y="357"/>
                    <a:pt x="323" y="356"/>
                    <a:pt x="326" y="355"/>
                  </a:cubicBezTo>
                  <a:cubicBezTo>
                    <a:pt x="327" y="355"/>
                    <a:pt x="327" y="355"/>
                    <a:pt x="327" y="355"/>
                  </a:cubicBezTo>
                  <a:cubicBezTo>
                    <a:pt x="328" y="355"/>
                    <a:pt x="328" y="355"/>
                    <a:pt x="328" y="355"/>
                  </a:cubicBezTo>
                  <a:cubicBezTo>
                    <a:pt x="331" y="353"/>
                    <a:pt x="331" y="353"/>
                    <a:pt x="331" y="353"/>
                  </a:cubicBezTo>
                  <a:cubicBezTo>
                    <a:pt x="333" y="353"/>
                    <a:pt x="335" y="352"/>
                    <a:pt x="337" y="351"/>
                  </a:cubicBezTo>
                  <a:cubicBezTo>
                    <a:pt x="336" y="348"/>
                    <a:pt x="336" y="345"/>
                    <a:pt x="335" y="342"/>
                  </a:cubicBezTo>
                  <a:cubicBezTo>
                    <a:pt x="335" y="340"/>
                    <a:pt x="335" y="340"/>
                    <a:pt x="335" y="340"/>
                  </a:cubicBezTo>
                  <a:cubicBezTo>
                    <a:pt x="335" y="339"/>
                    <a:pt x="335" y="339"/>
                    <a:pt x="335" y="339"/>
                  </a:cubicBezTo>
                  <a:cubicBezTo>
                    <a:pt x="334" y="337"/>
                    <a:pt x="334" y="337"/>
                    <a:pt x="334" y="337"/>
                  </a:cubicBezTo>
                  <a:cubicBezTo>
                    <a:pt x="334" y="333"/>
                    <a:pt x="334" y="330"/>
                    <a:pt x="334" y="327"/>
                  </a:cubicBezTo>
                  <a:cubicBezTo>
                    <a:pt x="334" y="320"/>
                    <a:pt x="336" y="314"/>
                    <a:pt x="339" y="309"/>
                  </a:cubicBezTo>
                  <a:cubicBezTo>
                    <a:pt x="340" y="307"/>
                    <a:pt x="342" y="304"/>
                    <a:pt x="345" y="302"/>
                  </a:cubicBezTo>
                  <a:cubicBezTo>
                    <a:pt x="346" y="301"/>
                    <a:pt x="347" y="300"/>
                    <a:pt x="348" y="299"/>
                  </a:cubicBezTo>
                  <a:cubicBezTo>
                    <a:pt x="349" y="298"/>
                    <a:pt x="350" y="297"/>
                    <a:pt x="352" y="297"/>
                  </a:cubicBezTo>
                  <a:cubicBezTo>
                    <a:pt x="357" y="294"/>
                    <a:pt x="363" y="294"/>
                    <a:pt x="367" y="296"/>
                  </a:cubicBezTo>
                  <a:cubicBezTo>
                    <a:pt x="369" y="296"/>
                    <a:pt x="370" y="297"/>
                    <a:pt x="371" y="297"/>
                  </a:cubicBezTo>
                  <a:cubicBezTo>
                    <a:pt x="371" y="298"/>
                    <a:pt x="372" y="298"/>
                    <a:pt x="372" y="299"/>
                  </a:cubicBezTo>
                  <a:cubicBezTo>
                    <a:pt x="373" y="299"/>
                    <a:pt x="373" y="300"/>
                    <a:pt x="374" y="300"/>
                  </a:cubicBezTo>
                  <a:cubicBezTo>
                    <a:pt x="375" y="303"/>
                    <a:pt x="377" y="305"/>
                    <a:pt x="378" y="308"/>
                  </a:cubicBezTo>
                  <a:cubicBezTo>
                    <a:pt x="380" y="313"/>
                    <a:pt x="380" y="319"/>
                    <a:pt x="378" y="325"/>
                  </a:cubicBezTo>
                  <a:cubicBezTo>
                    <a:pt x="376" y="330"/>
                    <a:pt x="372" y="336"/>
                    <a:pt x="367" y="340"/>
                  </a:cubicBezTo>
                  <a:cubicBezTo>
                    <a:pt x="365" y="343"/>
                    <a:pt x="363" y="345"/>
                    <a:pt x="360" y="347"/>
                  </a:cubicBezTo>
                  <a:cubicBezTo>
                    <a:pt x="359" y="347"/>
                    <a:pt x="359" y="348"/>
                    <a:pt x="358" y="348"/>
                  </a:cubicBezTo>
                  <a:cubicBezTo>
                    <a:pt x="357" y="349"/>
                    <a:pt x="357" y="349"/>
                    <a:pt x="357" y="349"/>
                  </a:cubicBezTo>
                  <a:cubicBezTo>
                    <a:pt x="356" y="350"/>
                    <a:pt x="356" y="350"/>
                    <a:pt x="356" y="350"/>
                  </a:cubicBezTo>
                  <a:cubicBezTo>
                    <a:pt x="353" y="352"/>
                    <a:pt x="351" y="353"/>
                    <a:pt x="348" y="355"/>
                  </a:cubicBezTo>
                  <a:cubicBezTo>
                    <a:pt x="349" y="357"/>
                    <a:pt x="349" y="359"/>
                    <a:pt x="350" y="361"/>
                  </a:cubicBezTo>
                  <a:cubicBezTo>
                    <a:pt x="350" y="362"/>
                    <a:pt x="351" y="363"/>
                    <a:pt x="351" y="364"/>
                  </a:cubicBezTo>
                  <a:cubicBezTo>
                    <a:pt x="352" y="366"/>
                    <a:pt x="352" y="366"/>
                    <a:pt x="352" y="366"/>
                  </a:cubicBezTo>
                  <a:cubicBezTo>
                    <a:pt x="353" y="369"/>
                    <a:pt x="354" y="371"/>
                    <a:pt x="356" y="373"/>
                  </a:cubicBezTo>
                  <a:cubicBezTo>
                    <a:pt x="358" y="378"/>
                    <a:pt x="361" y="382"/>
                    <a:pt x="364" y="387"/>
                  </a:cubicBezTo>
                  <a:cubicBezTo>
                    <a:pt x="367" y="391"/>
                    <a:pt x="371" y="395"/>
                    <a:pt x="375" y="398"/>
                  </a:cubicBezTo>
                  <a:cubicBezTo>
                    <a:pt x="376" y="399"/>
                    <a:pt x="377" y="400"/>
                    <a:pt x="378" y="400"/>
                  </a:cubicBezTo>
                  <a:cubicBezTo>
                    <a:pt x="379" y="401"/>
                    <a:pt x="379" y="401"/>
                    <a:pt x="380" y="402"/>
                  </a:cubicBezTo>
                  <a:cubicBezTo>
                    <a:pt x="381" y="402"/>
                    <a:pt x="381" y="402"/>
                    <a:pt x="381" y="402"/>
                  </a:cubicBezTo>
                  <a:cubicBezTo>
                    <a:pt x="381" y="402"/>
                    <a:pt x="381" y="402"/>
                    <a:pt x="381" y="402"/>
                  </a:cubicBezTo>
                  <a:cubicBezTo>
                    <a:pt x="383" y="403"/>
                    <a:pt x="383" y="403"/>
                    <a:pt x="383" y="403"/>
                  </a:cubicBezTo>
                  <a:cubicBezTo>
                    <a:pt x="384" y="404"/>
                    <a:pt x="386" y="405"/>
                    <a:pt x="388" y="406"/>
                  </a:cubicBezTo>
                  <a:cubicBezTo>
                    <a:pt x="391" y="407"/>
                    <a:pt x="391" y="407"/>
                    <a:pt x="391" y="407"/>
                  </a:cubicBezTo>
                  <a:cubicBezTo>
                    <a:pt x="392" y="408"/>
                    <a:pt x="392" y="408"/>
                    <a:pt x="392" y="408"/>
                  </a:cubicBezTo>
                  <a:cubicBezTo>
                    <a:pt x="393" y="408"/>
                    <a:pt x="393" y="408"/>
                    <a:pt x="394" y="408"/>
                  </a:cubicBezTo>
                  <a:cubicBezTo>
                    <a:pt x="401" y="393"/>
                    <a:pt x="401" y="393"/>
                    <a:pt x="401" y="393"/>
                  </a:cubicBezTo>
                  <a:cubicBezTo>
                    <a:pt x="406" y="383"/>
                    <a:pt x="406" y="383"/>
                    <a:pt x="406" y="383"/>
                  </a:cubicBezTo>
                  <a:cubicBezTo>
                    <a:pt x="408" y="379"/>
                    <a:pt x="408" y="379"/>
                    <a:pt x="408" y="379"/>
                  </a:cubicBezTo>
                  <a:cubicBezTo>
                    <a:pt x="409" y="378"/>
                    <a:pt x="409" y="378"/>
                    <a:pt x="409" y="378"/>
                  </a:cubicBezTo>
                  <a:cubicBezTo>
                    <a:pt x="409" y="377"/>
                    <a:pt x="409" y="377"/>
                    <a:pt x="409" y="377"/>
                  </a:cubicBezTo>
                  <a:cubicBezTo>
                    <a:pt x="410" y="376"/>
                    <a:pt x="410" y="375"/>
                    <a:pt x="411" y="375"/>
                  </a:cubicBezTo>
                  <a:cubicBezTo>
                    <a:pt x="413" y="372"/>
                    <a:pt x="415" y="370"/>
                    <a:pt x="417" y="367"/>
                  </a:cubicBezTo>
                  <a:cubicBezTo>
                    <a:pt x="420" y="365"/>
                    <a:pt x="422" y="363"/>
                    <a:pt x="425" y="362"/>
                  </a:cubicBezTo>
                  <a:cubicBezTo>
                    <a:pt x="426" y="361"/>
                    <a:pt x="427" y="361"/>
                    <a:pt x="429" y="361"/>
                  </a:cubicBezTo>
                  <a:cubicBezTo>
                    <a:pt x="430" y="361"/>
                    <a:pt x="431" y="361"/>
                    <a:pt x="432" y="361"/>
                  </a:cubicBezTo>
                  <a:cubicBezTo>
                    <a:pt x="437" y="362"/>
                    <a:pt x="441" y="366"/>
                    <a:pt x="444" y="372"/>
                  </a:cubicBezTo>
                  <a:cubicBezTo>
                    <a:pt x="446" y="377"/>
                    <a:pt x="447" y="384"/>
                    <a:pt x="446" y="390"/>
                  </a:cubicBezTo>
                  <a:cubicBezTo>
                    <a:pt x="445" y="393"/>
                    <a:pt x="445" y="396"/>
                    <a:pt x="443" y="399"/>
                  </a:cubicBezTo>
                  <a:cubicBezTo>
                    <a:pt x="442" y="402"/>
                    <a:pt x="440" y="405"/>
                    <a:pt x="438" y="407"/>
                  </a:cubicBezTo>
                  <a:cubicBezTo>
                    <a:pt x="434" y="411"/>
                    <a:pt x="429" y="415"/>
                    <a:pt x="423" y="417"/>
                  </a:cubicBezTo>
                  <a:cubicBezTo>
                    <a:pt x="420" y="418"/>
                    <a:pt x="416" y="418"/>
                    <a:pt x="413" y="418"/>
                  </a:cubicBezTo>
                  <a:cubicBezTo>
                    <a:pt x="411" y="418"/>
                    <a:pt x="410" y="419"/>
                    <a:pt x="408" y="419"/>
                  </a:cubicBezTo>
                  <a:cubicBezTo>
                    <a:pt x="407" y="418"/>
                    <a:pt x="407" y="418"/>
                    <a:pt x="407" y="418"/>
                  </a:cubicBezTo>
                  <a:cubicBezTo>
                    <a:pt x="407" y="418"/>
                    <a:pt x="406" y="418"/>
                    <a:pt x="406" y="418"/>
                  </a:cubicBezTo>
                  <a:cubicBezTo>
                    <a:pt x="405" y="418"/>
                    <a:pt x="404" y="418"/>
                    <a:pt x="404" y="418"/>
                  </a:cubicBezTo>
                  <a:cubicBezTo>
                    <a:pt x="399" y="418"/>
                    <a:pt x="399" y="418"/>
                    <a:pt x="399" y="418"/>
                  </a:cubicBezTo>
                  <a:cubicBezTo>
                    <a:pt x="398" y="419"/>
                    <a:pt x="397" y="421"/>
                    <a:pt x="397" y="423"/>
                  </a:cubicBezTo>
                  <a:cubicBezTo>
                    <a:pt x="395" y="427"/>
                    <a:pt x="395" y="427"/>
                    <a:pt x="395" y="427"/>
                  </a:cubicBezTo>
                  <a:cubicBezTo>
                    <a:pt x="392" y="432"/>
                    <a:pt x="392" y="432"/>
                    <a:pt x="392" y="432"/>
                  </a:cubicBezTo>
                  <a:cubicBezTo>
                    <a:pt x="387" y="443"/>
                    <a:pt x="387" y="443"/>
                    <a:pt x="387" y="443"/>
                  </a:cubicBezTo>
                  <a:cubicBezTo>
                    <a:pt x="384" y="451"/>
                    <a:pt x="381" y="458"/>
                    <a:pt x="378" y="465"/>
                  </a:cubicBezTo>
                  <a:cubicBezTo>
                    <a:pt x="372" y="480"/>
                    <a:pt x="367" y="495"/>
                    <a:pt x="361" y="510"/>
                  </a:cubicBezTo>
                  <a:cubicBezTo>
                    <a:pt x="351" y="539"/>
                    <a:pt x="341" y="570"/>
                    <a:pt x="332" y="600"/>
                  </a:cubicBezTo>
                  <a:cubicBezTo>
                    <a:pt x="327" y="617"/>
                    <a:pt x="327" y="617"/>
                    <a:pt x="327" y="617"/>
                  </a:cubicBezTo>
                  <a:cubicBezTo>
                    <a:pt x="326" y="622"/>
                    <a:pt x="326" y="622"/>
                    <a:pt x="326" y="622"/>
                  </a:cubicBezTo>
                  <a:cubicBezTo>
                    <a:pt x="325" y="622"/>
                    <a:pt x="325" y="622"/>
                    <a:pt x="325" y="622"/>
                  </a:cubicBezTo>
                  <a:cubicBezTo>
                    <a:pt x="330" y="603"/>
                    <a:pt x="330" y="603"/>
                    <a:pt x="330" y="603"/>
                  </a:cubicBezTo>
                  <a:cubicBezTo>
                    <a:pt x="334" y="592"/>
                    <a:pt x="334" y="592"/>
                    <a:pt x="334" y="592"/>
                  </a:cubicBezTo>
                  <a:cubicBezTo>
                    <a:pt x="342" y="563"/>
                    <a:pt x="352" y="534"/>
                    <a:pt x="362" y="506"/>
                  </a:cubicBezTo>
                  <a:cubicBezTo>
                    <a:pt x="367" y="491"/>
                    <a:pt x="373" y="477"/>
                    <a:pt x="378" y="463"/>
                  </a:cubicBezTo>
                  <a:cubicBezTo>
                    <a:pt x="381" y="456"/>
                    <a:pt x="384" y="449"/>
                    <a:pt x="387" y="442"/>
                  </a:cubicBezTo>
                  <a:cubicBezTo>
                    <a:pt x="392" y="432"/>
                    <a:pt x="392" y="432"/>
                    <a:pt x="392" y="432"/>
                  </a:cubicBezTo>
                  <a:cubicBezTo>
                    <a:pt x="394" y="426"/>
                    <a:pt x="394" y="426"/>
                    <a:pt x="394" y="426"/>
                  </a:cubicBezTo>
                  <a:cubicBezTo>
                    <a:pt x="398" y="417"/>
                    <a:pt x="398" y="417"/>
                    <a:pt x="398" y="417"/>
                  </a:cubicBezTo>
                  <a:cubicBezTo>
                    <a:pt x="403" y="418"/>
                    <a:pt x="403" y="418"/>
                    <a:pt x="403" y="418"/>
                  </a:cubicBezTo>
                  <a:cubicBezTo>
                    <a:pt x="404" y="418"/>
                    <a:pt x="405" y="418"/>
                    <a:pt x="406" y="418"/>
                  </a:cubicBezTo>
                  <a:cubicBezTo>
                    <a:pt x="406" y="418"/>
                    <a:pt x="407" y="418"/>
                    <a:pt x="407" y="418"/>
                  </a:cubicBezTo>
                  <a:cubicBezTo>
                    <a:pt x="408" y="418"/>
                    <a:pt x="408" y="418"/>
                    <a:pt x="408" y="418"/>
                  </a:cubicBezTo>
                  <a:cubicBezTo>
                    <a:pt x="410" y="418"/>
                    <a:pt x="411" y="418"/>
                    <a:pt x="413" y="418"/>
                  </a:cubicBezTo>
                  <a:cubicBezTo>
                    <a:pt x="416" y="417"/>
                    <a:pt x="419" y="417"/>
                    <a:pt x="422" y="416"/>
                  </a:cubicBezTo>
                  <a:cubicBezTo>
                    <a:pt x="428" y="414"/>
                    <a:pt x="434" y="411"/>
                    <a:pt x="438" y="406"/>
                  </a:cubicBezTo>
                  <a:cubicBezTo>
                    <a:pt x="440" y="404"/>
                    <a:pt x="442" y="402"/>
                    <a:pt x="443" y="399"/>
                  </a:cubicBezTo>
                  <a:cubicBezTo>
                    <a:pt x="444" y="396"/>
                    <a:pt x="445" y="393"/>
                    <a:pt x="445" y="390"/>
                  </a:cubicBezTo>
                  <a:cubicBezTo>
                    <a:pt x="446" y="384"/>
                    <a:pt x="446" y="377"/>
                    <a:pt x="443" y="372"/>
                  </a:cubicBezTo>
                  <a:cubicBezTo>
                    <a:pt x="441" y="367"/>
                    <a:pt x="436" y="362"/>
                    <a:pt x="432" y="362"/>
                  </a:cubicBezTo>
                  <a:cubicBezTo>
                    <a:pt x="431" y="362"/>
                    <a:pt x="431" y="362"/>
                    <a:pt x="430" y="361"/>
                  </a:cubicBezTo>
                  <a:cubicBezTo>
                    <a:pt x="430" y="361"/>
                    <a:pt x="429" y="362"/>
                    <a:pt x="429" y="362"/>
                  </a:cubicBezTo>
                  <a:cubicBezTo>
                    <a:pt x="428" y="362"/>
                    <a:pt x="426" y="362"/>
                    <a:pt x="425" y="363"/>
                  </a:cubicBezTo>
                  <a:cubicBezTo>
                    <a:pt x="423" y="364"/>
                    <a:pt x="420" y="366"/>
                    <a:pt x="418" y="368"/>
                  </a:cubicBezTo>
                  <a:cubicBezTo>
                    <a:pt x="415" y="370"/>
                    <a:pt x="413" y="373"/>
                    <a:pt x="411" y="375"/>
                  </a:cubicBezTo>
                  <a:cubicBezTo>
                    <a:pt x="411" y="376"/>
                    <a:pt x="410" y="377"/>
                    <a:pt x="410" y="377"/>
                  </a:cubicBezTo>
                  <a:cubicBezTo>
                    <a:pt x="409" y="378"/>
                    <a:pt x="409" y="378"/>
                    <a:pt x="409" y="378"/>
                  </a:cubicBezTo>
                  <a:cubicBezTo>
                    <a:pt x="409" y="379"/>
                    <a:pt x="409" y="379"/>
                    <a:pt x="409" y="379"/>
                  </a:cubicBezTo>
                  <a:cubicBezTo>
                    <a:pt x="406" y="384"/>
                    <a:pt x="406" y="384"/>
                    <a:pt x="406" y="384"/>
                  </a:cubicBezTo>
                  <a:cubicBezTo>
                    <a:pt x="402" y="394"/>
                    <a:pt x="402" y="394"/>
                    <a:pt x="402" y="394"/>
                  </a:cubicBezTo>
                  <a:cubicBezTo>
                    <a:pt x="394" y="409"/>
                    <a:pt x="394" y="409"/>
                    <a:pt x="394" y="409"/>
                  </a:cubicBezTo>
                  <a:cubicBezTo>
                    <a:pt x="394" y="409"/>
                    <a:pt x="393" y="409"/>
                    <a:pt x="393" y="409"/>
                  </a:cubicBezTo>
                  <a:cubicBezTo>
                    <a:pt x="391" y="408"/>
                    <a:pt x="391" y="408"/>
                    <a:pt x="391" y="408"/>
                  </a:cubicBezTo>
                  <a:cubicBezTo>
                    <a:pt x="388" y="407"/>
                    <a:pt x="388" y="407"/>
                    <a:pt x="388" y="407"/>
                  </a:cubicBezTo>
                  <a:cubicBezTo>
                    <a:pt x="386" y="406"/>
                    <a:pt x="384" y="405"/>
                    <a:pt x="382" y="404"/>
                  </a:cubicBezTo>
                  <a:cubicBezTo>
                    <a:pt x="381" y="403"/>
                    <a:pt x="381" y="403"/>
                    <a:pt x="381" y="403"/>
                  </a:cubicBezTo>
                  <a:cubicBezTo>
                    <a:pt x="380" y="403"/>
                    <a:pt x="380" y="403"/>
                    <a:pt x="380" y="403"/>
                  </a:cubicBezTo>
                  <a:cubicBezTo>
                    <a:pt x="380" y="402"/>
                    <a:pt x="380" y="402"/>
                    <a:pt x="380" y="402"/>
                  </a:cubicBezTo>
                  <a:cubicBezTo>
                    <a:pt x="379" y="402"/>
                    <a:pt x="378" y="402"/>
                    <a:pt x="378" y="401"/>
                  </a:cubicBezTo>
                  <a:cubicBezTo>
                    <a:pt x="377" y="400"/>
                    <a:pt x="376" y="400"/>
                    <a:pt x="375" y="399"/>
                  </a:cubicBezTo>
                  <a:cubicBezTo>
                    <a:pt x="370" y="395"/>
                    <a:pt x="367" y="391"/>
                    <a:pt x="363" y="387"/>
                  </a:cubicBezTo>
                  <a:cubicBezTo>
                    <a:pt x="360" y="383"/>
                    <a:pt x="357" y="378"/>
                    <a:pt x="355" y="374"/>
                  </a:cubicBezTo>
                  <a:cubicBezTo>
                    <a:pt x="354" y="371"/>
                    <a:pt x="352" y="369"/>
                    <a:pt x="351" y="367"/>
                  </a:cubicBezTo>
                  <a:cubicBezTo>
                    <a:pt x="351" y="366"/>
                    <a:pt x="351" y="366"/>
                    <a:pt x="351" y="366"/>
                  </a:cubicBezTo>
                  <a:cubicBezTo>
                    <a:pt x="350" y="364"/>
                    <a:pt x="350" y="364"/>
                    <a:pt x="350" y="364"/>
                  </a:cubicBezTo>
                  <a:cubicBezTo>
                    <a:pt x="350" y="363"/>
                    <a:pt x="350" y="362"/>
                    <a:pt x="349" y="361"/>
                  </a:cubicBezTo>
                  <a:cubicBezTo>
                    <a:pt x="348" y="359"/>
                    <a:pt x="348" y="357"/>
                    <a:pt x="347" y="355"/>
                  </a:cubicBezTo>
                  <a:cubicBezTo>
                    <a:pt x="350" y="353"/>
                    <a:pt x="352" y="351"/>
                    <a:pt x="355" y="349"/>
                  </a:cubicBezTo>
                  <a:cubicBezTo>
                    <a:pt x="357" y="348"/>
                    <a:pt x="357" y="348"/>
                    <a:pt x="357" y="348"/>
                  </a:cubicBezTo>
                  <a:cubicBezTo>
                    <a:pt x="358" y="348"/>
                    <a:pt x="358" y="348"/>
                    <a:pt x="358" y="348"/>
                  </a:cubicBezTo>
                  <a:cubicBezTo>
                    <a:pt x="358" y="347"/>
                    <a:pt x="359" y="347"/>
                    <a:pt x="359" y="346"/>
                  </a:cubicBezTo>
                  <a:cubicBezTo>
                    <a:pt x="362" y="344"/>
                    <a:pt x="364" y="342"/>
                    <a:pt x="367" y="340"/>
                  </a:cubicBezTo>
                  <a:cubicBezTo>
                    <a:pt x="371" y="335"/>
                    <a:pt x="375" y="330"/>
                    <a:pt x="377" y="325"/>
                  </a:cubicBezTo>
                  <a:cubicBezTo>
                    <a:pt x="379" y="319"/>
                    <a:pt x="379" y="313"/>
                    <a:pt x="377" y="308"/>
                  </a:cubicBezTo>
                  <a:cubicBezTo>
                    <a:pt x="376" y="306"/>
                    <a:pt x="375" y="303"/>
                    <a:pt x="373" y="301"/>
                  </a:cubicBezTo>
                  <a:cubicBezTo>
                    <a:pt x="372" y="301"/>
                    <a:pt x="372" y="300"/>
                    <a:pt x="371" y="299"/>
                  </a:cubicBezTo>
                  <a:cubicBezTo>
                    <a:pt x="371" y="299"/>
                    <a:pt x="371" y="299"/>
                    <a:pt x="370" y="298"/>
                  </a:cubicBezTo>
                  <a:cubicBezTo>
                    <a:pt x="369" y="297"/>
                    <a:pt x="368" y="297"/>
                    <a:pt x="367" y="296"/>
                  </a:cubicBezTo>
                  <a:cubicBezTo>
                    <a:pt x="363" y="295"/>
                    <a:pt x="357" y="295"/>
                    <a:pt x="352" y="298"/>
                  </a:cubicBezTo>
                  <a:cubicBezTo>
                    <a:pt x="351" y="298"/>
                    <a:pt x="350" y="299"/>
                    <a:pt x="349" y="300"/>
                  </a:cubicBezTo>
                  <a:cubicBezTo>
                    <a:pt x="347" y="301"/>
                    <a:pt x="346" y="302"/>
                    <a:pt x="345" y="303"/>
                  </a:cubicBezTo>
                  <a:cubicBezTo>
                    <a:pt x="343" y="305"/>
                    <a:pt x="341" y="307"/>
                    <a:pt x="340" y="310"/>
                  </a:cubicBezTo>
                  <a:cubicBezTo>
                    <a:pt x="337" y="315"/>
                    <a:pt x="335" y="321"/>
                    <a:pt x="335" y="327"/>
                  </a:cubicBezTo>
                  <a:cubicBezTo>
                    <a:pt x="335" y="330"/>
                    <a:pt x="335" y="333"/>
                    <a:pt x="335" y="337"/>
                  </a:cubicBezTo>
                  <a:cubicBezTo>
                    <a:pt x="336" y="339"/>
                    <a:pt x="336" y="339"/>
                    <a:pt x="336" y="339"/>
                  </a:cubicBezTo>
                  <a:cubicBezTo>
                    <a:pt x="336" y="340"/>
                    <a:pt x="336" y="340"/>
                    <a:pt x="336" y="340"/>
                  </a:cubicBezTo>
                  <a:cubicBezTo>
                    <a:pt x="336" y="342"/>
                    <a:pt x="336" y="342"/>
                    <a:pt x="336" y="342"/>
                  </a:cubicBezTo>
                  <a:cubicBezTo>
                    <a:pt x="336" y="343"/>
                    <a:pt x="336" y="343"/>
                    <a:pt x="336" y="343"/>
                  </a:cubicBezTo>
                  <a:cubicBezTo>
                    <a:pt x="337" y="344"/>
                    <a:pt x="337" y="344"/>
                    <a:pt x="337" y="344"/>
                  </a:cubicBezTo>
                  <a:cubicBezTo>
                    <a:pt x="337" y="347"/>
                    <a:pt x="337" y="347"/>
                    <a:pt x="337" y="347"/>
                  </a:cubicBezTo>
                  <a:cubicBezTo>
                    <a:pt x="338" y="351"/>
                    <a:pt x="338" y="351"/>
                    <a:pt x="338" y="351"/>
                  </a:cubicBezTo>
                  <a:cubicBezTo>
                    <a:pt x="336" y="352"/>
                    <a:pt x="334" y="353"/>
                    <a:pt x="332" y="354"/>
                  </a:cubicBezTo>
                  <a:cubicBezTo>
                    <a:pt x="331" y="355"/>
                    <a:pt x="330" y="355"/>
                    <a:pt x="329" y="355"/>
                  </a:cubicBezTo>
                  <a:cubicBezTo>
                    <a:pt x="328" y="356"/>
                    <a:pt x="328" y="356"/>
                    <a:pt x="328" y="356"/>
                  </a:cubicBezTo>
                  <a:cubicBezTo>
                    <a:pt x="326" y="356"/>
                    <a:pt x="326" y="356"/>
                    <a:pt x="326" y="356"/>
                  </a:cubicBezTo>
                  <a:cubicBezTo>
                    <a:pt x="324" y="357"/>
                    <a:pt x="321" y="358"/>
                    <a:pt x="318" y="359"/>
                  </a:cubicBezTo>
                  <a:cubicBezTo>
                    <a:pt x="313" y="360"/>
                    <a:pt x="308" y="360"/>
                    <a:pt x="303" y="360"/>
                  </a:cubicBezTo>
                  <a:cubicBezTo>
                    <a:pt x="297" y="360"/>
                    <a:pt x="292" y="360"/>
                    <a:pt x="287" y="359"/>
                  </a:cubicBezTo>
                  <a:cubicBezTo>
                    <a:pt x="286" y="359"/>
                    <a:pt x="284" y="359"/>
                    <a:pt x="283" y="358"/>
                  </a:cubicBezTo>
                  <a:cubicBezTo>
                    <a:pt x="282" y="358"/>
                    <a:pt x="281" y="358"/>
                    <a:pt x="280" y="358"/>
                  </a:cubicBezTo>
                  <a:cubicBezTo>
                    <a:pt x="279" y="358"/>
                    <a:pt x="278" y="357"/>
                    <a:pt x="277" y="357"/>
                  </a:cubicBezTo>
                  <a:cubicBezTo>
                    <a:pt x="275" y="357"/>
                    <a:pt x="273" y="356"/>
                    <a:pt x="271" y="355"/>
                  </a:cubicBezTo>
                  <a:cubicBezTo>
                    <a:pt x="270" y="355"/>
                    <a:pt x="269" y="354"/>
                    <a:pt x="268" y="354"/>
                  </a:cubicBezTo>
                  <a:cubicBezTo>
                    <a:pt x="268" y="353"/>
                    <a:pt x="267" y="353"/>
                    <a:pt x="267" y="352"/>
                  </a:cubicBezTo>
                  <a:cubicBezTo>
                    <a:pt x="266" y="352"/>
                    <a:pt x="266" y="351"/>
                    <a:pt x="266" y="351"/>
                  </a:cubicBezTo>
                  <a:cubicBezTo>
                    <a:pt x="266" y="350"/>
                    <a:pt x="266" y="350"/>
                    <a:pt x="266" y="350"/>
                  </a:cubicBezTo>
                  <a:cubicBezTo>
                    <a:pt x="266" y="350"/>
                    <a:pt x="266" y="349"/>
                    <a:pt x="265" y="349"/>
                  </a:cubicBezTo>
                  <a:cubicBezTo>
                    <a:pt x="265" y="348"/>
                    <a:pt x="266" y="346"/>
                    <a:pt x="268" y="344"/>
                  </a:cubicBezTo>
                  <a:cubicBezTo>
                    <a:pt x="272" y="339"/>
                    <a:pt x="272" y="339"/>
                    <a:pt x="272" y="339"/>
                  </a:cubicBezTo>
                  <a:cubicBezTo>
                    <a:pt x="274" y="336"/>
                    <a:pt x="274" y="336"/>
                    <a:pt x="274" y="336"/>
                  </a:cubicBezTo>
                  <a:cubicBezTo>
                    <a:pt x="275" y="335"/>
                    <a:pt x="275" y="335"/>
                    <a:pt x="275" y="335"/>
                  </a:cubicBezTo>
                  <a:cubicBezTo>
                    <a:pt x="278" y="331"/>
                    <a:pt x="281" y="327"/>
                    <a:pt x="283" y="323"/>
                  </a:cubicBezTo>
                  <a:cubicBezTo>
                    <a:pt x="285" y="319"/>
                    <a:pt x="287" y="315"/>
                    <a:pt x="288" y="311"/>
                  </a:cubicBezTo>
                  <a:cubicBezTo>
                    <a:pt x="289" y="307"/>
                    <a:pt x="289" y="304"/>
                    <a:pt x="288" y="300"/>
                  </a:cubicBezTo>
                  <a:cubicBezTo>
                    <a:pt x="286" y="297"/>
                    <a:pt x="284" y="294"/>
                    <a:pt x="281" y="292"/>
                  </a:cubicBezTo>
                  <a:cubicBezTo>
                    <a:pt x="277" y="289"/>
                    <a:pt x="274" y="288"/>
                    <a:pt x="270" y="287"/>
                  </a:cubicBezTo>
                  <a:cubicBezTo>
                    <a:pt x="267" y="287"/>
                    <a:pt x="264" y="288"/>
                    <a:pt x="260" y="290"/>
                  </a:cubicBezTo>
                  <a:cubicBezTo>
                    <a:pt x="257" y="292"/>
                    <a:pt x="254" y="295"/>
                    <a:pt x="252" y="299"/>
                  </a:cubicBezTo>
                  <a:cubicBezTo>
                    <a:pt x="247" y="306"/>
                    <a:pt x="243" y="315"/>
                    <a:pt x="242" y="323"/>
                  </a:cubicBezTo>
                  <a:cubicBezTo>
                    <a:pt x="242" y="326"/>
                    <a:pt x="242" y="328"/>
                    <a:pt x="242" y="330"/>
                  </a:cubicBezTo>
                  <a:cubicBezTo>
                    <a:pt x="242" y="330"/>
                    <a:pt x="242" y="331"/>
                    <a:pt x="242" y="331"/>
                  </a:cubicBezTo>
                  <a:cubicBezTo>
                    <a:pt x="242" y="332"/>
                    <a:pt x="242" y="332"/>
                    <a:pt x="242" y="333"/>
                  </a:cubicBezTo>
                  <a:cubicBezTo>
                    <a:pt x="242" y="334"/>
                    <a:pt x="243" y="335"/>
                    <a:pt x="243" y="336"/>
                  </a:cubicBezTo>
                  <a:cubicBezTo>
                    <a:pt x="243" y="338"/>
                    <a:pt x="244" y="340"/>
                    <a:pt x="245" y="342"/>
                  </a:cubicBezTo>
                  <a:cubicBezTo>
                    <a:pt x="245" y="342"/>
                    <a:pt x="245" y="343"/>
                    <a:pt x="246" y="343"/>
                  </a:cubicBezTo>
                  <a:cubicBezTo>
                    <a:pt x="246" y="343"/>
                    <a:pt x="246" y="343"/>
                    <a:pt x="246" y="344"/>
                  </a:cubicBezTo>
                  <a:cubicBezTo>
                    <a:pt x="247" y="346"/>
                    <a:pt x="247" y="346"/>
                    <a:pt x="247" y="346"/>
                  </a:cubicBezTo>
                  <a:cubicBezTo>
                    <a:pt x="248" y="347"/>
                    <a:pt x="250" y="349"/>
                    <a:pt x="251" y="351"/>
                  </a:cubicBezTo>
                  <a:cubicBezTo>
                    <a:pt x="250" y="353"/>
                    <a:pt x="248" y="355"/>
                    <a:pt x="247" y="356"/>
                  </a:cubicBezTo>
                  <a:cubicBezTo>
                    <a:pt x="246" y="357"/>
                    <a:pt x="245" y="358"/>
                    <a:pt x="244" y="359"/>
                  </a:cubicBezTo>
                  <a:cubicBezTo>
                    <a:pt x="243" y="361"/>
                    <a:pt x="243" y="361"/>
                    <a:pt x="243" y="361"/>
                  </a:cubicBezTo>
                  <a:cubicBezTo>
                    <a:pt x="241" y="363"/>
                    <a:pt x="239" y="365"/>
                    <a:pt x="237" y="366"/>
                  </a:cubicBezTo>
                  <a:cubicBezTo>
                    <a:pt x="234" y="370"/>
                    <a:pt x="230" y="374"/>
                    <a:pt x="226" y="377"/>
                  </a:cubicBezTo>
                  <a:cubicBezTo>
                    <a:pt x="222" y="380"/>
                    <a:pt x="217" y="384"/>
                    <a:pt x="213" y="387"/>
                  </a:cubicBezTo>
                  <a:cubicBezTo>
                    <a:pt x="212" y="387"/>
                    <a:pt x="211" y="388"/>
                    <a:pt x="210" y="389"/>
                  </a:cubicBezTo>
                  <a:cubicBezTo>
                    <a:pt x="208" y="390"/>
                    <a:pt x="208" y="390"/>
                    <a:pt x="208" y="390"/>
                  </a:cubicBezTo>
                  <a:cubicBezTo>
                    <a:pt x="207" y="390"/>
                    <a:pt x="207" y="390"/>
                    <a:pt x="207" y="390"/>
                  </a:cubicBezTo>
                  <a:cubicBezTo>
                    <a:pt x="206" y="391"/>
                    <a:pt x="206" y="391"/>
                    <a:pt x="206" y="391"/>
                  </a:cubicBezTo>
                  <a:cubicBezTo>
                    <a:pt x="205" y="392"/>
                    <a:pt x="204" y="392"/>
                    <a:pt x="203" y="393"/>
                  </a:cubicBezTo>
                  <a:cubicBezTo>
                    <a:pt x="202" y="393"/>
                    <a:pt x="201" y="394"/>
                    <a:pt x="200" y="394"/>
                  </a:cubicBezTo>
                  <a:cubicBezTo>
                    <a:pt x="198" y="395"/>
                    <a:pt x="196" y="396"/>
                    <a:pt x="194" y="397"/>
                  </a:cubicBezTo>
                  <a:cubicBezTo>
                    <a:pt x="187" y="385"/>
                    <a:pt x="187" y="385"/>
                    <a:pt x="187" y="385"/>
                  </a:cubicBezTo>
                  <a:cubicBezTo>
                    <a:pt x="184" y="378"/>
                    <a:pt x="184" y="378"/>
                    <a:pt x="184" y="378"/>
                  </a:cubicBezTo>
                  <a:cubicBezTo>
                    <a:pt x="182" y="374"/>
                    <a:pt x="179" y="370"/>
                    <a:pt x="177" y="367"/>
                  </a:cubicBezTo>
                  <a:cubicBezTo>
                    <a:pt x="174" y="363"/>
                    <a:pt x="170" y="360"/>
                    <a:pt x="167" y="358"/>
                  </a:cubicBezTo>
                  <a:cubicBezTo>
                    <a:pt x="163" y="356"/>
                    <a:pt x="159" y="355"/>
                    <a:pt x="155" y="355"/>
                  </a:cubicBezTo>
                  <a:cubicBezTo>
                    <a:pt x="152" y="355"/>
                    <a:pt x="148" y="356"/>
                    <a:pt x="144" y="358"/>
                  </a:cubicBezTo>
                  <a:cubicBezTo>
                    <a:pt x="141" y="361"/>
                    <a:pt x="138" y="363"/>
                    <a:pt x="137" y="367"/>
                  </a:cubicBezTo>
                  <a:cubicBezTo>
                    <a:pt x="136" y="370"/>
                    <a:pt x="135" y="374"/>
                    <a:pt x="136" y="378"/>
                  </a:cubicBezTo>
                  <a:cubicBezTo>
                    <a:pt x="137" y="382"/>
                    <a:pt x="139" y="386"/>
                    <a:pt x="141" y="389"/>
                  </a:cubicBezTo>
                  <a:cubicBezTo>
                    <a:pt x="141" y="388"/>
                    <a:pt x="139" y="386"/>
                    <a:pt x="139" y="386"/>
                  </a:cubicBezTo>
                  <a:cubicBezTo>
                    <a:pt x="139" y="385"/>
                    <a:pt x="139" y="386"/>
                    <a:pt x="139" y="387"/>
                  </a:cubicBezTo>
                  <a:cubicBezTo>
                    <a:pt x="140" y="388"/>
                    <a:pt x="141" y="389"/>
                    <a:pt x="142" y="392"/>
                  </a:cubicBezTo>
                  <a:cubicBezTo>
                    <a:pt x="140" y="388"/>
                    <a:pt x="137" y="384"/>
                    <a:pt x="136" y="380"/>
                  </a:cubicBezTo>
                  <a:close/>
                  <a:moveTo>
                    <a:pt x="183" y="623"/>
                  </a:moveTo>
                  <a:cubicBezTo>
                    <a:pt x="180" y="624"/>
                    <a:pt x="177" y="625"/>
                    <a:pt x="175" y="626"/>
                  </a:cubicBezTo>
                  <a:cubicBezTo>
                    <a:pt x="172" y="628"/>
                    <a:pt x="170" y="630"/>
                    <a:pt x="169" y="632"/>
                  </a:cubicBezTo>
                  <a:cubicBezTo>
                    <a:pt x="166" y="637"/>
                    <a:pt x="165" y="642"/>
                    <a:pt x="165" y="648"/>
                  </a:cubicBezTo>
                  <a:cubicBezTo>
                    <a:pt x="165" y="653"/>
                    <a:pt x="167" y="658"/>
                    <a:pt x="171" y="662"/>
                  </a:cubicBezTo>
                  <a:cubicBezTo>
                    <a:pt x="173" y="664"/>
                    <a:pt x="175" y="666"/>
                    <a:pt x="178" y="667"/>
                  </a:cubicBezTo>
                  <a:cubicBezTo>
                    <a:pt x="179" y="668"/>
                    <a:pt x="181" y="668"/>
                    <a:pt x="182" y="668"/>
                  </a:cubicBezTo>
                  <a:cubicBezTo>
                    <a:pt x="183" y="669"/>
                    <a:pt x="184" y="669"/>
                    <a:pt x="184" y="669"/>
                  </a:cubicBezTo>
                  <a:cubicBezTo>
                    <a:pt x="185" y="669"/>
                    <a:pt x="185" y="669"/>
                    <a:pt x="185" y="669"/>
                  </a:cubicBezTo>
                  <a:cubicBezTo>
                    <a:pt x="186" y="669"/>
                    <a:pt x="186" y="669"/>
                    <a:pt x="186" y="669"/>
                  </a:cubicBezTo>
                  <a:cubicBezTo>
                    <a:pt x="199" y="669"/>
                    <a:pt x="199" y="669"/>
                    <a:pt x="199" y="669"/>
                  </a:cubicBezTo>
                  <a:cubicBezTo>
                    <a:pt x="224" y="669"/>
                    <a:pt x="224" y="669"/>
                    <a:pt x="224" y="669"/>
                  </a:cubicBezTo>
                  <a:cubicBezTo>
                    <a:pt x="257" y="669"/>
                    <a:pt x="290" y="670"/>
                    <a:pt x="325" y="669"/>
                  </a:cubicBezTo>
                  <a:cubicBezTo>
                    <a:pt x="325" y="670"/>
                    <a:pt x="325" y="670"/>
                    <a:pt x="325" y="670"/>
                  </a:cubicBezTo>
                  <a:cubicBezTo>
                    <a:pt x="311" y="670"/>
                    <a:pt x="311" y="670"/>
                    <a:pt x="311" y="670"/>
                  </a:cubicBezTo>
                  <a:cubicBezTo>
                    <a:pt x="298" y="670"/>
                    <a:pt x="298" y="670"/>
                    <a:pt x="298" y="670"/>
                  </a:cubicBezTo>
                  <a:cubicBezTo>
                    <a:pt x="273" y="670"/>
                    <a:pt x="248" y="670"/>
                    <a:pt x="223" y="670"/>
                  </a:cubicBezTo>
                  <a:cubicBezTo>
                    <a:pt x="198" y="670"/>
                    <a:pt x="198" y="670"/>
                    <a:pt x="198" y="670"/>
                  </a:cubicBezTo>
                  <a:cubicBezTo>
                    <a:pt x="186" y="670"/>
                    <a:pt x="186" y="670"/>
                    <a:pt x="186" y="670"/>
                  </a:cubicBezTo>
                  <a:cubicBezTo>
                    <a:pt x="185" y="670"/>
                    <a:pt x="185" y="670"/>
                    <a:pt x="185" y="670"/>
                  </a:cubicBezTo>
                  <a:cubicBezTo>
                    <a:pt x="184" y="670"/>
                    <a:pt x="184" y="670"/>
                    <a:pt x="184" y="670"/>
                  </a:cubicBezTo>
                  <a:cubicBezTo>
                    <a:pt x="183" y="670"/>
                    <a:pt x="182" y="669"/>
                    <a:pt x="181" y="669"/>
                  </a:cubicBezTo>
                  <a:cubicBezTo>
                    <a:pt x="180" y="669"/>
                    <a:pt x="178" y="669"/>
                    <a:pt x="177" y="668"/>
                  </a:cubicBezTo>
                  <a:cubicBezTo>
                    <a:pt x="174" y="667"/>
                    <a:pt x="172" y="665"/>
                    <a:pt x="170" y="663"/>
                  </a:cubicBezTo>
                  <a:cubicBezTo>
                    <a:pt x="166" y="658"/>
                    <a:pt x="164" y="653"/>
                    <a:pt x="164" y="648"/>
                  </a:cubicBezTo>
                  <a:cubicBezTo>
                    <a:pt x="164" y="642"/>
                    <a:pt x="165" y="637"/>
                    <a:pt x="168" y="632"/>
                  </a:cubicBezTo>
                  <a:cubicBezTo>
                    <a:pt x="170" y="630"/>
                    <a:pt x="172" y="627"/>
                    <a:pt x="174" y="626"/>
                  </a:cubicBezTo>
                  <a:cubicBezTo>
                    <a:pt x="176" y="624"/>
                    <a:pt x="179" y="623"/>
                    <a:pt x="182" y="623"/>
                  </a:cubicBezTo>
                  <a:cubicBezTo>
                    <a:pt x="182" y="623"/>
                    <a:pt x="183" y="623"/>
                    <a:pt x="183" y="623"/>
                  </a:cubicBezTo>
                  <a:cubicBezTo>
                    <a:pt x="183" y="623"/>
                    <a:pt x="183" y="623"/>
                    <a:pt x="183" y="623"/>
                  </a:cubicBezTo>
                  <a:close/>
                  <a:moveTo>
                    <a:pt x="248" y="379"/>
                  </a:moveTo>
                  <a:cubicBezTo>
                    <a:pt x="251" y="377"/>
                    <a:pt x="253" y="375"/>
                    <a:pt x="255" y="372"/>
                  </a:cubicBezTo>
                  <a:cubicBezTo>
                    <a:pt x="259" y="368"/>
                    <a:pt x="259" y="368"/>
                    <a:pt x="259" y="368"/>
                  </a:cubicBezTo>
                  <a:cubicBezTo>
                    <a:pt x="260" y="368"/>
                    <a:pt x="261" y="369"/>
                    <a:pt x="262" y="369"/>
                  </a:cubicBezTo>
                  <a:cubicBezTo>
                    <a:pt x="262" y="369"/>
                    <a:pt x="262" y="369"/>
                    <a:pt x="262" y="369"/>
                  </a:cubicBezTo>
                  <a:cubicBezTo>
                    <a:pt x="263" y="370"/>
                    <a:pt x="263" y="370"/>
                    <a:pt x="263" y="370"/>
                  </a:cubicBezTo>
                  <a:cubicBezTo>
                    <a:pt x="264" y="370"/>
                    <a:pt x="264" y="370"/>
                    <a:pt x="264" y="370"/>
                  </a:cubicBezTo>
                  <a:cubicBezTo>
                    <a:pt x="266" y="371"/>
                    <a:pt x="266" y="371"/>
                    <a:pt x="266" y="371"/>
                  </a:cubicBezTo>
                  <a:cubicBezTo>
                    <a:pt x="270" y="372"/>
                    <a:pt x="273" y="373"/>
                    <a:pt x="276" y="374"/>
                  </a:cubicBezTo>
                  <a:cubicBezTo>
                    <a:pt x="283" y="376"/>
                    <a:pt x="290" y="377"/>
                    <a:pt x="297" y="377"/>
                  </a:cubicBezTo>
                  <a:cubicBezTo>
                    <a:pt x="304" y="377"/>
                    <a:pt x="311" y="377"/>
                    <a:pt x="318" y="376"/>
                  </a:cubicBezTo>
                  <a:cubicBezTo>
                    <a:pt x="321" y="375"/>
                    <a:pt x="324" y="375"/>
                    <a:pt x="328" y="374"/>
                  </a:cubicBezTo>
                  <a:cubicBezTo>
                    <a:pt x="330" y="373"/>
                    <a:pt x="330" y="373"/>
                    <a:pt x="330" y="373"/>
                  </a:cubicBezTo>
                  <a:cubicBezTo>
                    <a:pt x="332" y="372"/>
                    <a:pt x="332" y="372"/>
                    <a:pt x="332" y="372"/>
                  </a:cubicBezTo>
                  <a:cubicBezTo>
                    <a:pt x="333" y="372"/>
                    <a:pt x="334" y="372"/>
                    <a:pt x="334" y="371"/>
                  </a:cubicBezTo>
                  <a:cubicBezTo>
                    <a:pt x="334" y="372"/>
                    <a:pt x="334" y="372"/>
                    <a:pt x="335" y="372"/>
                  </a:cubicBezTo>
                  <a:cubicBezTo>
                    <a:pt x="335" y="373"/>
                    <a:pt x="335" y="373"/>
                    <a:pt x="335" y="374"/>
                  </a:cubicBezTo>
                  <a:cubicBezTo>
                    <a:pt x="336" y="375"/>
                    <a:pt x="336" y="375"/>
                    <a:pt x="336" y="375"/>
                  </a:cubicBezTo>
                  <a:cubicBezTo>
                    <a:pt x="336" y="376"/>
                    <a:pt x="336" y="376"/>
                    <a:pt x="336" y="376"/>
                  </a:cubicBezTo>
                  <a:cubicBezTo>
                    <a:pt x="336" y="376"/>
                    <a:pt x="337" y="377"/>
                    <a:pt x="337" y="378"/>
                  </a:cubicBezTo>
                  <a:cubicBezTo>
                    <a:pt x="338" y="380"/>
                    <a:pt x="340" y="383"/>
                    <a:pt x="341" y="386"/>
                  </a:cubicBezTo>
                  <a:cubicBezTo>
                    <a:pt x="345" y="391"/>
                    <a:pt x="348" y="396"/>
                    <a:pt x="352" y="400"/>
                  </a:cubicBezTo>
                  <a:cubicBezTo>
                    <a:pt x="356" y="405"/>
                    <a:pt x="361" y="409"/>
                    <a:pt x="365" y="413"/>
                  </a:cubicBezTo>
                  <a:cubicBezTo>
                    <a:pt x="368" y="415"/>
                    <a:pt x="370" y="416"/>
                    <a:pt x="373" y="418"/>
                  </a:cubicBezTo>
                  <a:cubicBezTo>
                    <a:pt x="375" y="419"/>
                    <a:pt x="375" y="419"/>
                    <a:pt x="375" y="419"/>
                  </a:cubicBezTo>
                  <a:cubicBezTo>
                    <a:pt x="376" y="420"/>
                    <a:pt x="376" y="420"/>
                    <a:pt x="376" y="420"/>
                  </a:cubicBezTo>
                  <a:cubicBezTo>
                    <a:pt x="376" y="420"/>
                    <a:pt x="377" y="420"/>
                    <a:pt x="378" y="421"/>
                  </a:cubicBezTo>
                  <a:cubicBezTo>
                    <a:pt x="372" y="434"/>
                    <a:pt x="372" y="434"/>
                    <a:pt x="372" y="434"/>
                  </a:cubicBezTo>
                  <a:cubicBezTo>
                    <a:pt x="369" y="440"/>
                    <a:pt x="367" y="445"/>
                    <a:pt x="364" y="451"/>
                  </a:cubicBezTo>
                  <a:cubicBezTo>
                    <a:pt x="359" y="462"/>
                    <a:pt x="355" y="473"/>
                    <a:pt x="350" y="484"/>
                  </a:cubicBezTo>
                  <a:cubicBezTo>
                    <a:pt x="355" y="473"/>
                    <a:pt x="359" y="462"/>
                    <a:pt x="364" y="451"/>
                  </a:cubicBezTo>
                  <a:cubicBezTo>
                    <a:pt x="367" y="445"/>
                    <a:pt x="369" y="439"/>
                    <a:pt x="371" y="434"/>
                  </a:cubicBezTo>
                  <a:cubicBezTo>
                    <a:pt x="377" y="421"/>
                    <a:pt x="377" y="421"/>
                    <a:pt x="377" y="421"/>
                  </a:cubicBezTo>
                  <a:cubicBezTo>
                    <a:pt x="377" y="420"/>
                    <a:pt x="376" y="420"/>
                    <a:pt x="376" y="420"/>
                  </a:cubicBezTo>
                  <a:cubicBezTo>
                    <a:pt x="375" y="419"/>
                    <a:pt x="375" y="419"/>
                    <a:pt x="375" y="419"/>
                  </a:cubicBezTo>
                  <a:cubicBezTo>
                    <a:pt x="373" y="418"/>
                    <a:pt x="373" y="418"/>
                    <a:pt x="373" y="418"/>
                  </a:cubicBezTo>
                  <a:cubicBezTo>
                    <a:pt x="370" y="417"/>
                    <a:pt x="368" y="415"/>
                    <a:pt x="365" y="413"/>
                  </a:cubicBezTo>
                  <a:cubicBezTo>
                    <a:pt x="360" y="409"/>
                    <a:pt x="356" y="405"/>
                    <a:pt x="352" y="400"/>
                  </a:cubicBezTo>
                  <a:cubicBezTo>
                    <a:pt x="348" y="396"/>
                    <a:pt x="344" y="391"/>
                    <a:pt x="341" y="386"/>
                  </a:cubicBezTo>
                  <a:cubicBezTo>
                    <a:pt x="340" y="383"/>
                    <a:pt x="338" y="380"/>
                    <a:pt x="337" y="378"/>
                  </a:cubicBezTo>
                  <a:cubicBezTo>
                    <a:pt x="336" y="376"/>
                    <a:pt x="336" y="376"/>
                    <a:pt x="336" y="376"/>
                  </a:cubicBezTo>
                  <a:cubicBezTo>
                    <a:pt x="336" y="375"/>
                    <a:pt x="336" y="375"/>
                    <a:pt x="336" y="375"/>
                  </a:cubicBezTo>
                  <a:cubicBezTo>
                    <a:pt x="335" y="374"/>
                    <a:pt x="335" y="374"/>
                    <a:pt x="335" y="374"/>
                  </a:cubicBezTo>
                  <a:cubicBezTo>
                    <a:pt x="335" y="373"/>
                    <a:pt x="335" y="373"/>
                    <a:pt x="335" y="372"/>
                  </a:cubicBezTo>
                  <a:cubicBezTo>
                    <a:pt x="334" y="372"/>
                    <a:pt x="334" y="372"/>
                    <a:pt x="334" y="371"/>
                  </a:cubicBezTo>
                  <a:cubicBezTo>
                    <a:pt x="334" y="372"/>
                    <a:pt x="333" y="372"/>
                    <a:pt x="332" y="372"/>
                  </a:cubicBezTo>
                  <a:cubicBezTo>
                    <a:pt x="330" y="373"/>
                    <a:pt x="330" y="373"/>
                    <a:pt x="330" y="373"/>
                  </a:cubicBezTo>
                  <a:cubicBezTo>
                    <a:pt x="328" y="374"/>
                    <a:pt x="328" y="374"/>
                    <a:pt x="328" y="374"/>
                  </a:cubicBezTo>
                  <a:cubicBezTo>
                    <a:pt x="324" y="375"/>
                    <a:pt x="321" y="375"/>
                    <a:pt x="318" y="376"/>
                  </a:cubicBezTo>
                  <a:cubicBezTo>
                    <a:pt x="311" y="377"/>
                    <a:pt x="304" y="378"/>
                    <a:pt x="297" y="377"/>
                  </a:cubicBezTo>
                  <a:cubicBezTo>
                    <a:pt x="290" y="377"/>
                    <a:pt x="283" y="376"/>
                    <a:pt x="276" y="374"/>
                  </a:cubicBezTo>
                  <a:cubicBezTo>
                    <a:pt x="273" y="374"/>
                    <a:pt x="270" y="373"/>
                    <a:pt x="266" y="371"/>
                  </a:cubicBezTo>
                  <a:cubicBezTo>
                    <a:pt x="265" y="371"/>
                    <a:pt x="265" y="371"/>
                    <a:pt x="264" y="370"/>
                  </a:cubicBezTo>
                  <a:cubicBezTo>
                    <a:pt x="263" y="370"/>
                    <a:pt x="263" y="370"/>
                    <a:pt x="263" y="370"/>
                  </a:cubicBezTo>
                  <a:cubicBezTo>
                    <a:pt x="262" y="370"/>
                    <a:pt x="262" y="370"/>
                    <a:pt x="262" y="370"/>
                  </a:cubicBezTo>
                  <a:cubicBezTo>
                    <a:pt x="262" y="369"/>
                    <a:pt x="262" y="369"/>
                    <a:pt x="262" y="369"/>
                  </a:cubicBezTo>
                  <a:cubicBezTo>
                    <a:pt x="261" y="369"/>
                    <a:pt x="260" y="369"/>
                    <a:pt x="259" y="368"/>
                  </a:cubicBezTo>
                  <a:cubicBezTo>
                    <a:pt x="258" y="369"/>
                    <a:pt x="257" y="370"/>
                    <a:pt x="255" y="373"/>
                  </a:cubicBezTo>
                  <a:cubicBezTo>
                    <a:pt x="253" y="375"/>
                    <a:pt x="250" y="377"/>
                    <a:pt x="248" y="379"/>
                  </a:cubicBezTo>
                  <a:cubicBezTo>
                    <a:pt x="244" y="384"/>
                    <a:pt x="239" y="388"/>
                    <a:pt x="235" y="392"/>
                  </a:cubicBezTo>
                  <a:cubicBezTo>
                    <a:pt x="234" y="393"/>
                    <a:pt x="235" y="393"/>
                    <a:pt x="236" y="393"/>
                  </a:cubicBezTo>
                  <a:cubicBezTo>
                    <a:pt x="236" y="392"/>
                    <a:pt x="238" y="391"/>
                    <a:pt x="242" y="388"/>
                  </a:cubicBezTo>
                  <a:cubicBezTo>
                    <a:pt x="244" y="386"/>
                    <a:pt x="247" y="384"/>
                    <a:pt x="251" y="380"/>
                  </a:cubicBezTo>
                  <a:cubicBezTo>
                    <a:pt x="252" y="378"/>
                    <a:pt x="254" y="377"/>
                    <a:pt x="256" y="374"/>
                  </a:cubicBezTo>
                  <a:cubicBezTo>
                    <a:pt x="259" y="372"/>
                    <a:pt x="259" y="372"/>
                    <a:pt x="259" y="372"/>
                  </a:cubicBezTo>
                  <a:cubicBezTo>
                    <a:pt x="259" y="371"/>
                    <a:pt x="259" y="371"/>
                    <a:pt x="260" y="371"/>
                  </a:cubicBezTo>
                  <a:cubicBezTo>
                    <a:pt x="260" y="371"/>
                    <a:pt x="260" y="371"/>
                    <a:pt x="260" y="371"/>
                  </a:cubicBezTo>
                  <a:cubicBezTo>
                    <a:pt x="261" y="371"/>
                    <a:pt x="261" y="371"/>
                    <a:pt x="261" y="371"/>
                  </a:cubicBezTo>
                  <a:cubicBezTo>
                    <a:pt x="262" y="372"/>
                    <a:pt x="262" y="372"/>
                    <a:pt x="262" y="372"/>
                  </a:cubicBezTo>
                  <a:cubicBezTo>
                    <a:pt x="264" y="373"/>
                    <a:pt x="266" y="374"/>
                    <a:pt x="268" y="374"/>
                  </a:cubicBezTo>
                  <a:cubicBezTo>
                    <a:pt x="273" y="376"/>
                    <a:pt x="277" y="377"/>
                    <a:pt x="282" y="378"/>
                  </a:cubicBezTo>
                  <a:cubicBezTo>
                    <a:pt x="291" y="379"/>
                    <a:pt x="299" y="379"/>
                    <a:pt x="307" y="379"/>
                  </a:cubicBezTo>
                  <a:cubicBezTo>
                    <a:pt x="312" y="379"/>
                    <a:pt x="317" y="378"/>
                    <a:pt x="323" y="377"/>
                  </a:cubicBezTo>
                  <a:cubicBezTo>
                    <a:pt x="325" y="377"/>
                    <a:pt x="328" y="376"/>
                    <a:pt x="331" y="375"/>
                  </a:cubicBezTo>
                  <a:cubicBezTo>
                    <a:pt x="332" y="375"/>
                    <a:pt x="332" y="375"/>
                    <a:pt x="332" y="375"/>
                  </a:cubicBezTo>
                  <a:cubicBezTo>
                    <a:pt x="333" y="374"/>
                    <a:pt x="333" y="374"/>
                    <a:pt x="333" y="374"/>
                  </a:cubicBezTo>
                  <a:cubicBezTo>
                    <a:pt x="333" y="375"/>
                    <a:pt x="333" y="375"/>
                    <a:pt x="333" y="375"/>
                  </a:cubicBezTo>
                  <a:cubicBezTo>
                    <a:pt x="334" y="376"/>
                    <a:pt x="334" y="376"/>
                    <a:pt x="334" y="376"/>
                  </a:cubicBezTo>
                  <a:cubicBezTo>
                    <a:pt x="334" y="376"/>
                    <a:pt x="334" y="376"/>
                    <a:pt x="334" y="376"/>
                  </a:cubicBezTo>
                  <a:cubicBezTo>
                    <a:pt x="334" y="377"/>
                    <a:pt x="334" y="377"/>
                    <a:pt x="334" y="377"/>
                  </a:cubicBezTo>
                  <a:cubicBezTo>
                    <a:pt x="334" y="378"/>
                    <a:pt x="334" y="378"/>
                    <a:pt x="334" y="378"/>
                  </a:cubicBezTo>
                  <a:cubicBezTo>
                    <a:pt x="336" y="380"/>
                    <a:pt x="337" y="383"/>
                    <a:pt x="339" y="386"/>
                  </a:cubicBezTo>
                  <a:cubicBezTo>
                    <a:pt x="342" y="391"/>
                    <a:pt x="345" y="397"/>
                    <a:pt x="350" y="401"/>
                  </a:cubicBezTo>
                  <a:cubicBezTo>
                    <a:pt x="354" y="406"/>
                    <a:pt x="358" y="411"/>
                    <a:pt x="363" y="415"/>
                  </a:cubicBezTo>
                  <a:cubicBezTo>
                    <a:pt x="366" y="417"/>
                    <a:pt x="369" y="418"/>
                    <a:pt x="371" y="420"/>
                  </a:cubicBezTo>
                  <a:cubicBezTo>
                    <a:pt x="374" y="421"/>
                    <a:pt x="374" y="421"/>
                    <a:pt x="374" y="421"/>
                  </a:cubicBezTo>
                  <a:cubicBezTo>
                    <a:pt x="374" y="422"/>
                    <a:pt x="374" y="422"/>
                    <a:pt x="374" y="422"/>
                  </a:cubicBezTo>
                  <a:cubicBezTo>
                    <a:pt x="374" y="422"/>
                    <a:pt x="374" y="422"/>
                    <a:pt x="374" y="423"/>
                  </a:cubicBezTo>
                  <a:cubicBezTo>
                    <a:pt x="372" y="428"/>
                    <a:pt x="372" y="428"/>
                    <a:pt x="372" y="428"/>
                  </a:cubicBezTo>
                  <a:cubicBezTo>
                    <a:pt x="366" y="440"/>
                    <a:pt x="366" y="440"/>
                    <a:pt x="366" y="440"/>
                  </a:cubicBezTo>
                  <a:cubicBezTo>
                    <a:pt x="363" y="448"/>
                    <a:pt x="360" y="456"/>
                    <a:pt x="356" y="464"/>
                  </a:cubicBezTo>
                  <a:cubicBezTo>
                    <a:pt x="350" y="480"/>
                    <a:pt x="344" y="495"/>
                    <a:pt x="338" y="511"/>
                  </a:cubicBezTo>
                  <a:cubicBezTo>
                    <a:pt x="330" y="534"/>
                    <a:pt x="322" y="557"/>
                    <a:pt x="315" y="580"/>
                  </a:cubicBezTo>
                  <a:cubicBezTo>
                    <a:pt x="314" y="585"/>
                    <a:pt x="312" y="591"/>
                    <a:pt x="310" y="597"/>
                  </a:cubicBezTo>
                  <a:cubicBezTo>
                    <a:pt x="308" y="606"/>
                    <a:pt x="308" y="606"/>
                    <a:pt x="308" y="606"/>
                  </a:cubicBezTo>
                  <a:cubicBezTo>
                    <a:pt x="307" y="608"/>
                    <a:pt x="307" y="608"/>
                    <a:pt x="307" y="608"/>
                  </a:cubicBezTo>
                  <a:cubicBezTo>
                    <a:pt x="307" y="609"/>
                    <a:pt x="307" y="609"/>
                    <a:pt x="307" y="609"/>
                  </a:cubicBezTo>
                  <a:cubicBezTo>
                    <a:pt x="307" y="609"/>
                    <a:pt x="307" y="609"/>
                    <a:pt x="307" y="609"/>
                  </a:cubicBezTo>
                  <a:cubicBezTo>
                    <a:pt x="307" y="609"/>
                    <a:pt x="307" y="609"/>
                    <a:pt x="307" y="609"/>
                  </a:cubicBezTo>
                  <a:cubicBezTo>
                    <a:pt x="307" y="609"/>
                    <a:pt x="307" y="609"/>
                    <a:pt x="307" y="609"/>
                  </a:cubicBezTo>
                  <a:cubicBezTo>
                    <a:pt x="307" y="609"/>
                    <a:pt x="307" y="609"/>
                    <a:pt x="307" y="609"/>
                  </a:cubicBezTo>
                  <a:cubicBezTo>
                    <a:pt x="307" y="609"/>
                    <a:pt x="307" y="609"/>
                    <a:pt x="307" y="609"/>
                  </a:cubicBezTo>
                  <a:cubicBezTo>
                    <a:pt x="306" y="609"/>
                    <a:pt x="306" y="609"/>
                    <a:pt x="306" y="609"/>
                  </a:cubicBezTo>
                  <a:cubicBezTo>
                    <a:pt x="304" y="609"/>
                    <a:pt x="304" y="609"/>
                    <a:pt x="304" y="609"/>
                  </a:cubicBezTo>
                  <a:cubicBezTo>
                    <a:pt x="295" y="609"/>
                    <a:pt x="295" y="609"/>
                    <a:pt x="295" y="609"/>
                  </a:cubicBezTo>
                  <a:cubicBezTo>
                    <a:pt x="286" y="609"/>
                    <a:pt x="286" y="609"/>
                    <a:pt x="286" y="609"/>
                  </a:cubicBezTo>
                  <a:cubicBezTo>
                    <a:pt x="286" y="609"/>
                    <a:pt x="286" y="609"/>
                    <a:pt x="286" y="609"/>
                  </a:cubicBezTo>
                  <a:cubicBezTo>
                    <a:pt x="286" y="609"/>
                    <a:pt x="286" y="609"/>
                    <a:pt x="286" y="609"/>
                  </a:cubicBezTo>
                  <a:cubicBezTo>
                    <a:pt x="280" y="587"/>
                    <a:pt x="280" y="587"/>
                    <a:pt x="280" y="587"/>
                  </a:cubicBezTo>
                  <a:cubicBezTo>
                    <a:pt x="277" y="579"/>
                    <a:pt x="275" y="571"/>
                    <a:pt x="272" y="563"/>
                  </a:cubicBezTo>
                  <a:cubicBezTo>
                    <a:pt x="267" y="547"/>
                    <a:pt x="262" y="531"/>
                    <a:pt x="256" y="515"/>
                  </a:cubicBezTo>
                  <a:cubicBezTo>
                    <a:pt x="246" y="484"/>
                    <a:pt x="234" y="454"/>
                    <a:pt x="222" y="429"/>
                  </a:cubicBezTo>
                  <a:cubicBezTo>
                    <a:pt x="217" y="418"/>
                    <a:pt x="214" y="411"/>
                    <a:pt x="211" y="408"/>
                  </a:cubicBezTo>
                  <a:cubicBezTo>
                    <a:pt x="210" y="406"/>
                    <a:pt x="210" y="405"/>
                    <a:pt x="209" y="405"/>
                  </a:cubicBezTo>
                  <a:cubicBezTo>
                    <a:pt x="212" y="404"/>
                    <a:pt x="215" y="402"/>
                    <a:pt x="220" y="400"/>
                  </a:cubicBezTo>
                  <a:cubicBezTo>
                    <a:pt x="223" y="398"/>
                    <a:pt x="226" y="395"/>
                    <a:pt x="229" y="393"/>
                  </a:cubicBezTo>
                  <a:cubicBezTo>
                    <a:pt x="232" y="391"/>
                    <a:pt x="234" y="389"/>
                    <a:pt x="234" y="389"/>
                  </a:cubicBezTo>
                  <a:cubicBezTo>
                    <a:pt x="237" y="388"/>
                    <a:pt x="236" y="389"/>
                    <a:pt x="235" y="391"/>
                  </a:cubicBezTo>
                  <a:cubicBezTo>
                    <a:pt x="240" y="387"/>
                    <a:pt x="244" y="383"/>
                    <a:pt x="248" y="379"/>
                  </a:cubicBezTo>
                  <a:close/>
                  <a:moveTo>
                    <a:pt x="318" y="622"/>
                  </a:moveTo>
                  <a:cubicBezTo>
                    <a:pt x="319" y="621"/>
                    <a:pt x="319" y="621"/>
                    <a:pt x="319" y="621"/>
                  </a:cubicBezTo>
                  <a:cubicBezTo>
                    <a:pt x="323" y="606"/>
                    <a:pt x="323" y="606"/>
                    <a:pt x="323" y="606"/>
                  </a:cubicBezTo>
                  <a:cubicBezTo>
                    <a:pt x="325" y="599"/>
                    <a:pt x="327" y="592"/>
                    <a:pt x="329" y="585"/>
                  </a:cubicBezTo>
                  <a:cubicBezTo>
                    <a:pt x="337" y="557"/>
                    <a:pt x="346" y="530"/>
                    <a:pt x="356" y="502"/>
                  </a:cubicBezTo>
                  <a:cubicBezTo>
                    <a:pt x="361" y="489"/>
                    <a:pt x="366" y="475"/>
                    <a:pt x="372" y="462"/>
                  </a:cubicBezTo>
                  <a:cubicBezTo>
                    <a:pt x="374" y="455"/>
                    <a:pt x="377" y="448"/>
                    <a:pt x="380" y="442"/>
                  </a:cubicBezTo>
                  <a:cubicBezTo>
                    <a:pt x="385" y="432"/>
                    <a:pt x="385" y="432"/>
                    <a:pt x="385" y="432"/>
                  </a:cubicBezTo>
                  <a:cubicBezTo>
                    <a:pt x="392" y="416"/>
                    <a:pt x="392" y="416"/>
                    <a:pt x="392" y="416"/>
                  </a:cubicBezTo>
                  <a:cubicBezTo>
                    <a:pt x="386" y="413"/>
                    <a:pt x="386" y="413"/>
                    <a:pt x="386" y="413"/>
                  </a:cubicBezTo>
                  <a:cubicBezTo>
                    <a:pt x="385" y="412"/>
                    <a:pt x="384" y="412"/>
                    <a:pt x="383" y="411"/>
                  </a:cubicBezTo>
                  <a:cubicBezTo>
                    <a:pt x="381" y="410"/>
                    <a:pt x="381" y="410"/>
                    <a:pt x="381" y="410"/>
                  </a:cubicBezTo>
                  <a:cubicBezTo>
                    <a:pt x="381" y="410"/>
                    <a:pt x="381" y="410"/>
                    <a:pt x="380" y="410"/>
                  </a:cubicBezTo>
                  <a:cubicBezTo>
                    <a:pt x="380" y="410"/>
                    <a:pt x="380" y="410"/>
                    <a:pt x="380" y="410"/>
                  </a:cubicBezTo>
                  <a:cubicBezTo>
                    <a:pt x="378" y="409"/>
                    <a:pt x="376" y="407"/>
                    <a:pt x="374" y="406"/>
                  </a:cubicBezTo>
                  <a:cubicBezTo>
                    <a:pt x="371" y="404"/>
                    <a:pt x="367" y="401"/>
                    <a:pt x="364" y="398"/>
                  </a:cubicBezTo>
                  <a:cubicBezTo>
                    <a:pt x="358" y="392"/>
                    <a:pt x="353" y="385"/>
                    <a:pt x="349" y="377"/>
                  </a:cubicBezTo>
                  <a:cubicBezTo>
                    <a:pt x="353" y="385"/>
                    <a:pt x="358" y="392"/>
                    <a:pt x="364" y="398"/>
                  </a:cubicBezTo>
                  <a:cubicBezTo>
                    <a:pt x="367" y="401"/>
                    <a:pt x="371" y="404"/>
                    <a:pt x="374" y="406"/>
                  </a:cubicBezTo>
                  <a:cubicBezTo>
                    <a:pt x="376" y="407"/>
                    <a:pt x="378" y="409"/>
                    <a:pt x="380" y="410"/>
                  </a:cubicBezTo>
                  <a:cubicBezTo>
                    <a:pt x="383" y="412"/>
                    <a:pt x="388" y="414"/>
                    <a:pt x="391" y="416"/>
                  </a:cubicBezTo>
                  <a:cubicBezTo>
                    <a:pt x="384" y="433"/>
                    <a:pt x="384" y="433"/>
                    <a:pt x="384" y="433"/>
                  </a:cubicBezTo>
                  <a:cubicBezTo>
                    <a:pt x="379" y="445"/>
                    <a:pt x="379" y="445"/>
                    <a:pt x="379" y="445"/>
                  </a:cubicBezTo>
                  <a:cubicBezTo>
                    <a:pt x="375" y="452"/>
                    <a:pt x="372" y="460"/>
                    <a:pt x="369" y="468"/>
                  </a:cubicBezTo>
                  <a:cubicBezTo>
                    <a:pt x="363" y="483"/>
                    <a:pt x="357" y="499"/>
                    <a:pt x="351" y="515"/>
                  </a:cubicBezTo>
                  <a:cubicBezTo>
                    <a:pt x="340" y="546"/>
                    <a:pt x="330" y="578"/>
                    <a:pt x="321" y="612"/>
                  </a:cubicBezTo>
                  <a:cubicBezTo>
                    <a:pt x="321" y="611"/>
                    <a:pt x="321" y="609"/>
                    <a:pt x="320" y="612"/>
                  </a:cubicBezTo>
                  <a:cubicBezTo>
                    <a:pt x="329" y="579"/>
                    <a:pt x="339" y="546"/>
                    <a:pt x="350" y="515"/>
                  </a:cubicBezTo>
                  <a:cubicBezTo>
                    <a:pt x="356" y="499"/>
                    <a:pt x="362" y="483"/>
                    <a:pt x="368" y="468"/>
                  </a:cubicBezTo>
                  <a:cubicBezTo>
                    <a:pt x="371" y="460"/>
                    <a:pt x="375" y="452"/>
                    <a:pt x="378" y="444"/>
                  </a:cubicBezTo>
                  <a:cubicBezTo>
                    <a:pt x="383" y="433"/>
                    <a:pt x="383" y="433"/>
                    <a:pt x="383" y="433"/>
                  </a:cubicBezTo>
                  <a:cubicBezTo>
                    <a:pt x="391" y="416"/>
                    <a:pt x="391" y="416"/>
                    <a:pt x="391" y="416"/>
                  </a:cubicBezTo>
                  <a:cubicBezTo>
                    <a:pt x="384" y="413"/>
                    <a:pt x="384" y="413"/>
                    <a:pt x="384" y="413"/>
                  </a:cubicBezTo>
                  <a:cubicBezTo>
                    <a:pt x="383" y="413"/>
                    <a:pt x="383" y="412"/>
                    <a:pt x="382" y="412"/>
                  </a:cubicBezTo>
                  <a:cubicBezTo>
                    <a:pt x="380" y="411"/>
                    <a:pt x="380" y="411"/>
                    <a:pt x="380" y="411"/>
                  </a:cubicBezTo>
                  <a:cubicBezTo>
                    <a:pt x="379" y="410"/>
                    <a:pt x="379" y="410"/>
                    <a:pt x="379" y="410"/>
                  </a:cubicBezTo>
                  <a:cubicBezTo>
                    <a:pt x="377" y="409"/>
                    <a:pt x="375" y="408"/>
                    <a:pt x="373" y="406"/>
                  </a:cubicBezTo>
                  <a:cubicBezTo>
                    <a:pt x="369" y="404"/>
                    <a:pt x="366" y="401"/>
                    <a:pt x="363" y="397"/>
                  </a:cubicBezTo>
                  <a:cubicBezTo>
                    <a:pt x="356" y="391"/>
                    <a:pt x="350" y="383"/>
                    <a:pt x="346" y="374"/>
                  </a:cubicBezTo>
                  <a:cubicBezTo>
                    <a:pt x="347" y="374"/>
                    <a:pt x="347" y="374"/>
                    <a:pt x="347" y="374"/>
                  </a:cubicBezTo>
                  <a:cubicBezTo>
                    <a:pt x="347" y="373"/>
                    <a:pt x="346" y="372"/>
                    <a:pt x="346" y="372"/>
                  </a:cubicBezTo>
                  <a:cubicBezTo>
                    <a:pt x="346" y="371"/>
                    <a:pt x="346" y="371"/>
                    <a:pt x="346" y="371"/>
                  </a:cubicBezTo>
                  <a:cubicBezTo>
                    <a:pt x="345" y="371"/>
                    <a:pt x="345" y="371"/>
                    <a:pt x="345" y="371"/>
                  </a:cubicBezTo>
                  <a:cubicBezTo>
                    <a:pt x="345" y="370"/>
                    <a:pt x="345" y="370"/>
                    <a:pt x="345" y="370"/>
                  </a:cubicBezTo>
                  <a:cubicBezTo>
                    <a:pt x="344" y="368"/>
                    <a:pt x="344" y="368"/>
                    <a:pt x="344" y="368"/>
                  </a:cubicBezTo>
                  <a:cubicBezTo>
                    <a:pt x="343" y="364"/>
                    <a:pt x="342" y="361"/>
                    <a:pt x="340" y="358"/>
                  </a:cubicBezTo>
                  <a:cubicBezTo>
                    <a:pt x="337" y="359"/>
                    <a:pt x="334" y="360"/>
                    <a:pt x="331" y="361"/>
                  </a:cubicBezTo>
                  <a:cubicBezTo>
                    <a:pt x="330" y="362"/>
                    <a:pt x="330" y="362"/>
                    <a:pt x="329" y="362"/>
                  </a:cubicBezTo>
                  <a:cubicBezTo>
                    <a:pt x="327" y="363"/>
                    <a:pt x="327" y="363"/>
                    <a:pt x="327" y="363"/>
                  </a:cubicBezTo>
                  <a:cubicBezTo>
                    <a:pt x="325" y="363"/>
                    <a:pt x="325" y="363"/>
                    <a:pt x="325" y="363"/>
                  </a:cubicBezTo>
                  <a:cubicBezTo>
                    <a:pt x="322" y="364"/>
                    <a:pt x="319" y="365"/>
                    <a:pt x="316" y="365"/>
                  </a:cubicBezTo>
                  <a:cubicBezTo>
                    <a:pt x="310" y="366"/>
                    <a:pt x="304" y="367"/>
                    <a:pt x="297" y="367"/>
                  </a:cubicBezTo>
                  <a:cubicBezTo>
                    <a:pt x="291" y="366"/>
                    <a:pt x="285" y="365"/>
                    <a:pt x="279" y="364"/>
                  </a:cubicBezTo>
                  <a:cubicBezTo>
                    <a:pt x="276" y="363"/>
                    <a:pt x="273" y="362"/>
                    <a:pt x="270" y="361"/>
                  </a:cubicBezTo>
                  <a:cubicBezTo>
                    <a:pt x="269" y="361"/>
                    <a:pt x="269" y="361"/>
                    <a:pt x="268" y="360"/>
                  </a:cubicBezTo>
                  <a:cubicBezTo>
                    <a:pt x="267" y="360"/>
                    <a:pt x="267" y="360"/>
                    <a:pt x="267" y="360"/>
                  </a:cubicBezTo>
                  <a:cubicBezTo>
                    <a:pt x="266" y="360"/>
                    <a:pt x="266" y="360"/>
                    <a:pt x="266" y="360"/>
                  </a:cubicBezTo>
                  <a:cubicBezTo>
                    <a:pt x="265" y="359"/>
                    <a:pt x="265" y="359"/>
                    <a:pt x="265" y="359"/>
                  </a:cubicBezTo>
                  <a:cubicBezTo>
                    <a:pt x="263" y="358"/>
                    <a:pt x="263" y="358"/>
                    <a:pt x="263" y="358"/>
                  </a:cubicBezTo>
                  <a:cubicBezTo>
                    <a:pt x="261" y="357"/>
                    <a:pt x="261" y="357"/>
                    <a:pt x="261" y="357"/>
                  </a:cubicBezTo>
                  <a:cubicBezTo>
                    <a:pt x="256" y="354"/>
                    <a:pt x="256" y="354"/>
                    <a:pt x="256" y="354"/>
                  </a:cubicBezTo>
                  <a:cubicBezTo>
                    <a:pt x="251" y="361"/>
                    <a:pt x="251" y="361"/>
                    <a:pt x="251" y="361"/>
                  </a:cubicBezTo>
                  <a:cubicBezTo>
                    <a:pt x="248" y="364"/>
                    <a:pt x="248" y="364"/>
                    <a:pt x="248" y="364"/>
                  </a:cubicBezTo>
                  <a:cubicBezTo>
                    <a:pt x="246" y="366"/>
                    <a:pt x="246" y="366"/>
                    <a:pt x="246" y="366"/>
                  </a:cubicBezTo>
                  <a:cubicBezTo>
                    <a:pt x="243" y="369"/>
                    <a:pt x="243" y="369"/>
                    <a:pt x="243" y="369"/>
                  </a:cubicBezTo>
                  <a:cubicBezTo>
                    <a:pt x="241" y="371"/>
                    <a:pt x="239" y="373"/>
                    <a:pt x="237" y="375"/>
                  </a:cubicBezTo>
                  <a:cubicBezTo>
                    <a:pt x="233" y="379"/>
                    <a:pt x="230" y="383"/>
                    <a:pt x="226" y="386"/>
                  </a:cubicBezTo>
                  <a:cubicBezTo>
                    <a:pt x="231" y="383"/>
                    <a:pt x="236" y="378"/>
                    <a:pt x="241" y="374"/>
                  </a:cubicBezTo>
                  <a:cubicBezTo>
                    <a:pt x="243" y="372"/>
                    <a:pt x="245" y="370"/>
                    <a:pt x="247" y="367"/>
                  </a:cubicBezTo>
                  <a:cubicBezTo>
                    <a:pt x="249" y="366"/>
                    <a:pt x="249" y="366"/>
                    <a:pt x="249" y="366"/>
                  </a:cubicBezTo>
                  <a:cubicBezTo>
                    <a:pt x="250" y="365"/>
                    <a:pt x="250" y="365"/>
                    <a:pt x="250" y="365"/>
                  </a:cubicBezTo>
                  <a:cubicBezTo>
                    <a:pt x="251" y="363"/>
                    <a:pt x="251" y="363"/>
                    <a:pt x="251" y="363"/>
                  </a:cubicBezTo>
                  <a:cubicBezTo>
                    <a:pt x="257" y="357"/>
                    <a:pt x="257" y="357"/>
                    <a:pt x="257" y="357"/>
                  </a:cubicBezTo>
                  <a:cubicBezTo>
                    <a:pt x="261" y="359"/>
                    <a:pt x="261" y="359"/>
                    <a:pt x="261" y="359"/>
                  </a:cubicBezTo>
                  <a:cubicBezTo>
                    <a:pt x="263" y="360"/>
                    <a:pt x="263" y="360"/>
                    <a:pt x="263" y="360"/>
                  </a:cubicBezTo>
                  <a:cubicBezTo>
                    <a:pt x="264" y="361"/>
                    <a:pt x="264" y="361"/>
                    <a:pt x="264" y="361"/>
                  </a:cubicBezTo>
                  <a:cubicBezTo>
                    <a:pt x="266" y="362"/>
                    <a:pt x="266" y="362"/>
                    <a:pt x="267" y="362"/>
                  </a:cubicBezTo>
                  <a:cubicBezTo>
                    <a:pt x="269" y="363"/>
                    <a:pt x="269" y="363"/>
                    <a:pt x="269" y="363"/>
                  </a:cubicBezTo>
                  <a:cubicBezTo>
                    <a:pt x="272" y="364"/>
                    <a:pt x="275" y="365"/>
                    <a:pt x="278" y="366"/>
                  </a:cubicBezTo>
                  <a:cubicBezTo>
                    <a:pt x="284" y="367"/>
                    <a:pt x="291" y="368"/>
                    <a:pt x="297" y="369"/>
                  </a:cubicBezTo>
                  <a:cubicBezTo>
                    <a:pt x="303" y="369"/>
                    <a:pt x="310" y="369"/>
                    <a:pt x="316" y="368"/>
                  </a:cubicBezTo>
                  <a:cubicBezTo>
                    <a:pt x="319" y="367"/>
                    <a:pt x="322" y="367"/>
                    <a:pt x="325" y="366"/>
                  </a:cubicBezTo>
                  <a:cubicBezTo>
                    <a:pt x="328" y="365"/>
                    <a:pt x="328" y="365"/>
                    <a:pt x="328" y="365"/>
                  </a:cubicBezTo>
                  <a:cubicBezTo>
                    <a:pt x="329" y="365"/>
                    <a:pt x="329" y="365"/>
                    <a:pt x="329" y="365"/>
                  </a:cubicBezTo>
                  <a:cubicBezTo>
                    <a:pt x="330" y="364"/>
                    <a:pt x="331" y="364"/>
                    <a:pt x="331" y="364"/>
                  </a:cubicBezTo>
                  <a:cubicBezTo>
                    <a:pt x="334" y="363"/>
                    <a:pt x="336" y="362"/>
                    <a:pt x="339" y="361"/>
                  </a:cubicBezTo>
                  <a:cubicBezTo>
                    <a:pt x="342" y="368"/>
                    <a:pt x="342" y="368"/>
                    <a:pt x="342" y="368"/>
                  </a:cubicBezTo>
                  <a:cubicBezTo>
                    <a:pt x="342" y="369"/>
                    <a:pt x="342" y="370"/>
                    <a:pt x="343" y="371"/>
                  </a:cubicBezTo>
                  <a:cubicBezTo>
                    <a:pt x="343" y="372"/>
                    <a:pt x="343" y="372"/>
                    <a:pt x="343" y="372"/>
                  </a:cubicBezTo>
                  <a:cubicBezTo>
                    <a:pt x="343" y="372"/>
                    <a:pt x="343" y="372"/>
                    <a:pt x="343" y="372"/>
                  </a:cubicBezTo>
                  <a:cubicBezTo>
                    <a:pt x="344" y="373"/>
                    <a:pt x="344" y="373"/>
                    <a:pt x="344" y="373"/>
                  </a:cubicBezTo>
                  <a:cubicBezTo>
                    <a:pt x="345" y="376"/>
                    <a:pt x="346" y="378"/>
                    <a:pt x="348" y="381"/>
                  </a:cubicBezTo>
                  <a:cubicBezTo>
                    <a:pt x="351" y="386"/>
                    <a:pt x="354" y="390"/>
                    <a:pt x="358" y="394"/>
                  </a:cubicBezTo>
                  <a:cubicBezTo>
                    <a:pt x="361" y="399"/>
                    <a:pt x="366" y="403"/>
                    <a:pt x="370" y="406"/>
                  </a:cubicBezTo>
                  <a:cubicBezTo>
                    <a:pt x="372" y="408"/>
                    <a:pt x="375" y="409"/>
                    <a:pt x="377" y="411"/>
                  </a:cubicBezTo>
                  <a:cubicBezTo>
                    <a:pt x="378" y="411"/>
                    <a:pt x="378" y="411"/>
                    <a:pt x="378" y="411"/>
                  </a:cubicBezTo>
                  <a:cubicBezTo>
                    <a:pt x="379" y="412"/>
                    <a:pt x="379" y="412"/>
                    <a:pt x="379" y="412"/>
                  </a:cubicBezTo>
                  <a:cubicBezTo>
                    <a:pt x="380" y="413"/>
                    <a:pt x="381" y="413"/>
                    <a:pt x="382" y="414"/>
                  </a:cubicBezTo>
                  <a:cubicBezTo>
                    <a:pt x="384" y="415"/>
                    <a:pt x="386" y="416"/>
                    <a:pt x="388" y="417"/>
                  </a:cubicBezTo>
                  <a:cubicBezTo>
                    <a:pt x="381" y="433"/>
                    <a:pt x="381" y="433"/>
                    <a:pt x="381" y="433"/>
                  </a:cubicBezTo>
                  <a:cubicBezTo>
                    <a:pt x="376" y="445"/>
                    <a:pt x="376" y="445"/>
                    <a:pt x="376" y="445"/>
                  </a:cubicBezTo>
                  <a:cubicBezTo>
                    <a:pt x="372" y="454"/>
                    <a:pt x="369" y="462"/>
                    <a:pt x="365" y="471"/>
                  </a:cubicBezTo>
                  <a:cubicBezTo>
                    <a:pt x="359" y="488"/>
                    <a:pt x="352" y="504"/>
                    <a:pt x="346" y="521"/>
                  </a:cubicBezTo>
                  <a:cubicBezTo>
                    <a:pt x="352" y="505"/>
                    <a:pt x="358" y="488"/>
                    <a:pt x="365" y="471"/>
                  </a:cubicBezTo>
                  <a:cubicBezTo>
                    <a:pt x="368" y="462"/>
                    <a:pt x="372" y="454"/>
                    <a:pt x="375" y="445"/>
                  </a:cubicBezTo>
                  <a:cubicBezTo>
                    <a:pt x="377" y="441"/>
                    <a:pt x="379" y="437"/>
                    <a:pt x="381" y="433"/>
                  </a:cubicBezTo>
                  <a:cubicBezTo>
                    <a:pt x="388" y="417"/>
                    <a:pt x="388" y="417"/>
                    <a:pt x="388" y="417"/>
                  </a:cubicBezTo>
                  <a:cubicBezTo>
                    <a:pt x="385" y="416"/>
                    <a:pt x="382" y="414"/>
                    <a:pt x="380" y="413"/>
                  </a:cubicBezTo>
                  <a:cubicBezTo>
                    <a:pt x="380" y="413"/>
                    <a:pt x="379" y="413"/>
                    <a:pt x="379" y="412"/>
                  </a:cubicBezTo>
                  <a:cubicBezTo>
                    <a:pt x="378" y="412"/>
                    <a:pt x="378" y="412"/>
                    <a:pt x="378" y="412"/>
                  </a:cubicBezTo>
                  <a:cubicBezTo>
                    <a:pt x="377" y="411"/>
                    <a:pt x="377" y="411"/>
                    <a:pt x="377" y="411"/>
                  </a:cubicBezTo>
                  <a:cubicBezTo>
                    <a:pt x="376" y="411"/>
                    <a:pt x="375" y="410"/>
                    <a:pt x="375" y="410"/>
                  </a:cubicBezTo>
                  <a:cubicBezTo>
                    <a:pt x="372" y="408"/>
                    <a:pt x="369" y="406"/>
                    <a:pt x="366" y="403"/>
                  </a:cubicBezTo>
                  <a:cubicBezTo>
                    <a:pt x="360" y="398"/>
                    <a:pt x="355" y="392"/>
                    <a:pt x="351" y="386"/>
                  </a:cubicBezTo>
                  <a:cubicBezTo>
                    <a:pt x="349" y="382"/>
                    <a:pt x="347" y="379"/>
                    <a:pt x="345" y="376"/>
                  </a:cubicBezTo>
                  <a:cubicBezTo>
                    <a:pt x="345" y="375"/>
                    <a:pt x="344" y="374"/>
                    <a:pt x="344" y="373"/>
                  </a:cubicBezTo>
                  <a:cubicBezTo>
                    <a:pt x="343" y="372"/>
                    <a:pt x="343" y="372"/>
                    <a:pt x="343" y="372"/>
                  </a:cubicBezTo>
                  <a:cubicBezTo>
                    <a:pt x="342" y="370"/>
                    <a:pt x="342" y="370"/>
                    <a:pt x="342" y="370"/>
                  </a:cubicBezTo>
                  <a:cubicBezTo>
                    <a:pt x="341" y="367"/>
                    <a:pt x="340" y="364"/>
                    <a:pt x="339" y="361"/>
                  </a:cubicBezTo>
                  <a:cubicBezTo>
                    <a:pt x="336" y="362"/>
                    <a:pt x="334" y="363"/>
                    <a:pt x="331" y="364"/>
                  </a:cubicBezTo>
                  <a:cubicBezTo>
                    <a:pt x="330" y="364"/>
                    <a:pt x="330" y="365"/>
                    <a:pt x="329" y="365"/>
                  </a:cubicBezTo>
                  <a:cubicBezTo>
                    <a:pt x="328" y="365"/>
                    <a:pt x="328" y="365"/>
                    <a:pt x="328" y="365"/>
                  </a:cubicBezTo>
                  <a:cubicBezTo>
                    <a:pt x="325" y="366"/>
                    <a:pt x="325" y="366"/>
                    <a:pt x="325" y="366"/>
                  </a:cubicBezTo>
                  <a:cubicBezTo>
                    <a:pt x="322" y="367"/>
                    <a:pt x="319" y="368"/>
                    <a:pt x="316" y="368"/>
                  </a:cubicBezTo>
                  <a:cubicBezTo>
                    <a:pt x="309" y="369"/>
                    <a:pt x="303" y="369"/>
                    <a:pt x="297" y="369"/>
                  </a:cubicBezTo>
                  <a:cubicBezTo>
                    <a:pt x="290" y="369"/>
                    <a:pt x="284" y="368"/>
                    <a:pt x="278" y="366"/>
                  </a:cubicBezTo>
                  <a:cubicBezTo>
                    <a:pt x="275" y="366"/>
                    <a:pt x="272" y="365"/>
                    <a:pt x="269" y="364"/>
                  </a:cubicBezTo>
                  <a:cubicBezTo>
                    <a:pt x="268" y="363"/>
                    <a:pt x="267" y="363"/>
                    <a:pt x="267" y="363"/>
                  </a:cubicBezTo>
                  <a:cubicBezTo>
                    <a:pt x="266" y="362"/>
                    <a:pt x="266" y="362"/>
                    <a:pt x="264" y="362"/>
                  </a:cubicBezTo>
                  <a:cubicBezTo>
                    <a:pt x="262" y="361"/>
                    <a:pt x="262" y="361"/>
                    <a:pt x="262" y="361"/>
                  </a:cubicBezTo>
                  <a:cubicBezTo>
                    <a:pt x="261" y="360"/>
                    <a:pt x="261" y="360"/>
                    <a:pt x="261" y="360"/>
                  </a:cubicBezTo>
                  <a:cubicBezTo>
                    <a:pt x="257" y="358"/>
                    <a:pt x="257" y="358"/>
                    <a:pt x="257" y="358"/>
                  </a:cubicBezTo>
                  <a:cubicBezTo>
                    <a:pt x="252" y="364"/>
                    <a:pt x="252" y="364"/>
                    <a:pt x="252" y="364"/>
                  </a:cubicBezTo>
                  <a:cubicBezTo>
                    <a:pt x="250" y="366"/>
                    <a:pt x="250" y="366"/>
                    <a:pt x="250" y="366"/>
                  </a:cubicBezTo>
                  <a:cubicBezTo>
                    <a:pt x="248" y="368"/>
                    <a:pt x="248" y="368"/>
                    <a:pt x="248" y="368"/>
                  </a:cubicBezTo>
                  <a:cubicBezTo>
                    <a:pt x="246" y="370"/>
                    <a:pt x="244" y="372"/>
                    <a:pt x="241" y="375"/>
                  </a:cubicBezTo>
                  <a:cubicBezTo>
                    <a:pt x="237" y="379"/>
                    <a:pt x="232" y="383"/>
                    <a:pt x="227" y="387"/>
                  </a:cubicBezTo>
                  <a:cubicBezTo>
                    <a:pt x="225" y="389"/>
                    <a:pt x="222" y="391"/>
                    <a:pt x="220" y="392"/>
                  </a:cubicBezTo>
                  <a:cubicBezTo>
                    <a:pt x="217" y="395"/>
                    <a:pt x="215" y="397"/>
                    <a:pt x="212" y="398"/>
                  </a:cubicBezTo>
                  <a:cubicBezTo>
                    <a:pt x="208" y="402"/>
                    <a:pt x="204" y="405"/>
                    <a:pt x="204" y="406"/>
                  </a:cubicBezTo>
                  <a:cubicBezTo>
                    <a:pt x="205" y="406"/>
                    <a:pt x="206" y="406"/>
                    <a:pt x="208" y="405"/>
                  </a:cubicBezTo>
                  <a:cubicBezTo>
                    <a:pt x="208" y="405"/>
                    <a:pt x="208" y="406"/>
                    <a:pt x="208" y="406"/>
                  </a:cubicBezTo>
                  <a:cubicBezTo>
                    <a:pt x="209" y="411"/>
                    <a:pt x="214" y="426"/>
                    <a:pt x="223" y="449"/>
                  </a:cubicBezTo>
                  <a:cubicBezTo>
                    <a:pt x="222" y="449"/>
                    <a:pt x="222" y="449"/>
                    <a:pt x="222" y="449"/>
                  </a:cubicBezTo>
                  <a:cubicBezTo>
                    <a:pt x="217" y="438"/>
                    <a:pt x="214" y="431"/>
                    <a:pt x="212" y="427"/>
                  </a:cubicBezTo>
                  <a:cubicBezTo>
                    <a:pt x="210" y="423"/>
                    <a:pt x="209" y="422"/>
                    <a:pt x="209" y="422"/>
                  </a:cubicBezTo>
                  <a:cubicBezTo>
                    <a:pt x="207" y="421"/>
                    <a:pt x="208" y="426"/>
                    <a:pt x="206" y="423"/>
                  </a:cubicBezTo>
                  <a:cubicBezTo>
                    <a:pt x="216" y="445"/>
                    <a:pt x="225" y="467"/>
                    <a:pt x="232" y="490"/>
                  </a:cubicBezTo>
                  <a:cubicBezTo>
                    <a:pt x="234" y="496"/>
                    <a:pt x="238" y="507"/>
                    <a:pt x="240" y="513"/>
                  </a:cubicBezTo>
                  <a:cubicBezTo>
                    <a:pt x="251" y="541"/>
                    <a:pt x="260" y="569"/>
                    <a:pt x="268" y="598"/>
                  </a:cubicBezTo>
                  <a:cubicBezTo>
                    <a:pt x="271" y="608"/>
                    <a:pt x="271" y="608"/>
                    <a:pt x="271" y="608"/>
                  </a:cubicBezTo>
                  <a:cubicBezTo>
                    <a:pt x="273" y="614"/>
                    <a:pt x="273" y="614"/>
                    <a:pt x="273" y="614"/>
                  </a:cubicBezTo>
                  <a:cubicBezTo>
                    <a:pt x="274" y="619"/>
                    <a:pt x="274" y="619"/>
                    <a:pt x="274" y="619"/>
                  </a:cubicBezTo>
                  <a:cubicBezTo>
                    <a:pt x="275" y="622"/>
                    <a:pt x="275" y="622"/>
                    <a:pt x="275" y="622"/>
                  </a:cubicBezTo>
                  <a:cubicBezTo>
                    <a:pt x="268" y="622"/>
                    <a:pt x="268" y="622"/>
                    <a:pt x="268" y="622"/>
                  </a:cubicBezTo>
                  <a:cubicBezTo>
                    <a:pt x="268" y="621"/>
                    <a:pt x="268" y="621"/>
                    <a:pt x="268" y="621"/>
                  </a:cubicBezTo>
                  <a:cubicBezTo>
                    <a:pt x="263" y="604"/>
                    <a:pt x="263" y="604"/>
                    <a:pt x="263" y="604"/>
                  </a:cubicBezTo>
                  <a:cubicBezTo>
                    <a:pt x="261" y="595"/>
                    <a:pt x="261" y="595"/>
                    <a:pt x="261" y="595"/>
                  </a:cubicBezTo>
                  <a:cubicBezTo>
                    <a:pt x="257" y="582"/>
                    <a:pt x="253" y="570"/>
                    <a:pt x="249" y="557"/>
                  </a:cubicBezTo>
                  <a:cubicBezTo>
                    <a:pt x="241" y="532"/>
                    <a:pt x="232" y="507"/>
                    <a:pt x="223" y="483"/>
                  </a:cubicBezTo>
                  <a:cubicBezTo>
                    <a:pt x="218" y="471"/>
                    <a:pt x="213" y="459"/>
                    <a:pt x="208" y="447"/>
                  </a:cubicBezTo>
                  <a:cubicBezTo>
                    <a:pt x="206" y="441"/>
                    <a:pt x="203" y="435"/>
                    <a:pt x="201" y="429"/>
                  </a:cubicBezTo>
                  <a:cubicBezTo>
                    <a:pt x="196" y="420"/>
                    <a:pt x="196" y="420"/>
                    <a:pt x="196" y="420"/>
                  </a:cubicBezTo>
                  <a:cubicBezTo>
                    <a:pt x="190" y="406"/>
                    <a:pt x="190" y="406"/>
                    <a:pt x="190" y="406"/>
                  </a:cubicBezTo>
                  <a:cubicBezTo>
                    <a:pt x="185" y="407"/>
                    <a:pt x="185" y="407"/>
                    <a:pt x="185" y="407"/>
                  </a:cubicBezTo>
                  <a:cubicBezTo>
                    <a:pt x="182" y="407"/>
                    <a:pt x="182" y="407"/>
                    <a:pt x="182" y="407"/>
                  </a:cubicBezTo>
                  <a:cubicBezTo>
                    <a:pt x="182" y="407"/>
                    <a:pt x="181" y="408"/>
                    <a:pt x="181" y="408"/>
                  </a:cubicBezTo>
                  <a:cubicBezTo>
                    <a:pt x="180" y="408"/>
                    <a:pt x="180" y="408"/>
                    <a:pt x="180" y="408"/>
                  </a:cubicBezTo>
                  <a:cubicBezTo>
                    <a:pt x="178" y="408"/>
                    <a:pt x="177" y="408"/>
                    <a:pt x="175" y="408"/>
                  </a:cubicBezTo>
                  <a:cubicBezTo>
                    <a:pt x="172" y="408"/>
                    <a:pt x="169" y="407"/>
                    <a:pt x="166" y="407"/>
                  </a:cubicBezTo>
                  <a:cubicBezTo>
                    <a:pt x="159" y="405"/>
                    <a:pt x="154" y="402"/>
                    <a:pt x="149" y="397"/>
                  </a:cubicBezTo>
                  <a:cubicBezTo>
                    <a:pt x="144" y="393"/>
                    <a:pt x="140" y="388"/>
                    <a:pt x="138" y="382"/>
                  </a:cubicBezTo>
                  <a:cubicBezTo>
                    <a:pt x="136" y="376"/>
                    <a:pt x="136" y="370"/>
                    <a:pt x="138" y="366"/>
                  </a:cubicBezTo>
                  <a:cubicBezTo>
                    <a:pt x="139" y="364"/>
                    <a:pt x="141" y="362"/>
                    <a:pt x="143" y="360"/>
                  </a:cubicBezTo>
                  <a:cubicBezTo>
                    <a:pt x="145" y="358"/>
                    <a:pt x="148" y="357"/>
                    <a:pt x="151" y="356"/>
                  </a:cubicBezTo>
                  <a:cubicBezTo>
                    <a:pt x="156" y="355"/>
                    <a:pt x="162" y="356"/>
                    <a:pt x="167" y="359"/>
                  </a:cubicBezTo>
                  <a:cubicBezTo>
                    <a:pt x="172" y="362"/>
                    <a:pt x="177" y="367"/>
                    <a:pt x="180" y="373"/>
                  </a:cubicBezTo>
                  <a:cubicBezTo>
                    <a:pt x="181" y="374"/>
                    <a:pt x="182" y="375"/>
                    <a:pt x="183" y="377"/>
                  </a:cubicBezTo>
                  <a:cubicBezTo>
                    <a:pt x="185" y="382"/>
                    <a:pt x="185" y="382"/>
                    <a:pt x="185" y="382"/>
                  </a:cubicBezTo>
                  <a:cubicBezTo>
                    <a:pt x="193" y="398"/>
                    <a:pt x="193" y="398"/>
                    <a:pt x="193" y="398"/>
                  </a:cubicBezTo>
                  <a:cubicBezTo>
                    <a:pt x="195" y="397"/>
                    <a:pt x="197" y="396"/>
                    <a:pt x="200" y="395"/>
                  </a:cubicBezTo>
                  <a:cubicBezTo>
                    <a:pt x="201" y="394"/>
                    <a:pt x="202" y="394"/>
                    <a:pt x="203" y="393"/>
                  </a:cubicBezTo>
                  <a:cubicBezTo>
                    <a:pt x="204" y="393"/>
                    <a:pt x="205" y="392"/>
                    <a:pt x="206" y="392"/>
                  </a:cubicBezTo>
                  <a:cubicBezTo>
                    <a:pt x="207" y="391"/>
                    <a:pt x="207" y="391"/>
                    <a:pt x="207" y="391"/>
                  </a:cubicBezTo>
                  <a:cubicBezTo>
                    <a:pt x="208" y="390"/>
                    <a:pt x="208" y="390"/>
                    <a:pt x="208" y="390"/>
                  </a:cubicBezTo>
                  <a:cubicBezTo>
                    <a:pt x="210" y="389"/>
                    <a:pt x="210" y="389"/>
                    <a:pt x="210" y="389"/>
                  </a:cubicBezTo>
                  <a:cubicBezTo>
                    <a:pt x="211" y="388"/>
                    <a:pt x="212" y="388"/>
                    <a:pt x="213" y="387"/>
                  </a:cubicBezTo>
                  <a:cubicBezTo>
                    <a:pt x="218" y="384"/>
                    <a:pt x="222" y="381"/>
                    <a:pt x="226" y="378"/>
                  </a:cubicBezTo>
                  <a:cubicBezTo>
                    <a:pt x="230" y="374"/>
                    <a:pt x="234" y="371"/>
                    <a:pt x="238" y="367"/>
                  </a:cubicBezTo>
                  <a:cubicBezTo>
                    <a:pt x="240" y="365"/>
                    <a:pt x="242" y="363"/>
                    <a:pt x="243" y="361"/>
                  </a:cubicBezTo>
                  <a:cubicBezTo>
                    <a:pt x="244" y="360"/>
                    <a:pt x="244" y="360"/>
                    <a:pt x="244" y="360"/>
                  </a:cubicBezTo>
                  <a:cubicBezTo>
                    <a:pt x="245" y="359"/>
                    <a:pt x="245" y="359"/>
                    <a:pt x="245" y="359"/>
                  </a:cubicBezTo>
                  <a:cubicBezTo>
                    <a:pt x="246" y="358"/>
                    <a:pt x="246" y="358"/>
                    <a:pt x="247" y="357"/>
                  </a:cubicBezTo>
                  <a:cubicBezTo>
                    <a:pt x="249" y="355"/>
                    <a:pt x="250" y="353"/>
                    <a:pt x="252" y="351"/>
                  </a:cubicBezTo>
                  <a:cubicBezTo>
                    <a:pt x="250" y="349"/>
                    <a:pt x="249" y="347"/>
                    <a:pt x="248" y="345"/>
                  </a:cubicBezTo>
                  <a:cubicBezTo>
                    <a:pt x="247" y="344"/>
                    <a:pt x="247" y="344"/>
                    <a:pt x="247" y="344"/>
                  </a:cubicBezTo>
                  <a:cubicBezTo>
                    <a:pt x="247" y="344"/>
                    <a:pt x="246" y="343"/>
                    <a:pt x="246" y="343"/>
                  </a:cubicBezTo>
                  <a:cubicBezTo>
                    <a:pt x="246" y="343"/>
                    <a:pt x="246" y="343"/>
                    <a:pt x="246" y="343"/>
                  </a:cubicBezTo>
                  <a:cubicBezTo>
                    <a:pt x="246" y="342"/>
                    <a:pt x="246" y="342"/>
                    <a:pt x="245" y="341"/>
                  </a:cubicBezTo>
                  <a:cubicBezTo>
                    <a:pt x="245" y="340"/>
                    <a:pt x="244" y="338"/>
                    <a:pt x="243" y="336"/>
                  </a:cubicBezTo>
                  <a:cubicBezTo>
                    <a:pt x="243" y="335"/>
                    <a:pt x="243" y="334"/>
                    <a:pt x="243" y="333"/>
                  </a:cubicBezTo>
                  <a:cubicBezTo>
                    <a:pt x="243" y="332"/>
                    <a:pt x="243" y="332"/>
                    <a:pt x="242" y="331"/>
                  </a:cubicBezTo>
                  <a:cubicBezTo>
                    <a:pt x="242" y="331"/>
                    <a:pt x="242" y="330"/>
                    <a:pt x="242" y="330"/>
                  </a:cubicBezTo>
                  <a:cubicBezTo>
                    <a:pt x="242" y="328"/>
                    <a:pt x="242" y="326"/>
                    <a:pt x="243" y="324"/>
                  </a:cubicBezTo>
                  <a:cubicBezTo>
                    <a:pt x="244" y="315"/>
                    <a:pt x="247" y="306"/>
                    <a:pt x="252" y="299"/>
                  </a:cubicBezTo>
                  <a:cubicBezTo>
                    <a:pt x="254" y="296"/>
                    <a:pt x="257" y="293"/>
                    <a:pt x="260" y="291"/>
                  </a:cubicBezTo>
                  <a:cubicBezTo>
                    <a:pt x="263" y="289"/>
                    <a:pt x="267" y="288"/>
                    <a:pt x="270" y="288"/>
                  </a:cubicBezTo>
                  <a:cubicBezTo>
                    <a:pt x="274" y="288"/>
                    <a:pt x="277" y="290"/>
                    <a:pt x="280" y="292"/>
                  </a:cubicBezTo>
                  <a:cubicBezTo>
                    <a:pt x="283" y="294"/>
                    <a:pt x="286" y="297"/>
                    <a:pt x="287" y="300"/>
                  </a:cubicBezTo>
                  <a:cubicBezTo>
                    <a:pt x="288" y="304"/>
                    <a:pt x="288" y="307"/>
                    <a:pt x="287" y="311"/>
                  </a:cubicBezTo>
                  <a:cubicBezTo>
                    <a:pt x="287" y="315"/>
                    <a:pt x="285" y="319"/>
                    <a:pt x="283" y="323"/>
                  </a:cubicBezTo>
                  <a:cubicBezTo>
                    <a:pt x="280" y="327"/>
                    <a:pt x="278" y="330"/>
                    <a:pt x="275" y="334"/>
                  </a:cubicBezTo>
                  <a:cubicBezTo>
                    <a:pt x="274" y="336"/>
                    <a:pt x="274" y="336"/>
                    <a:pt x="274" y="336"/>
                  </a:cubicBezTo>
                  <a:cubicBezTo>
                    <a:pt x="272" y="338"/>
                    <a:pt x="272" y="338"/>
                    <a:pt x="272" y="338"/>
                  </a:cubicBezTo>
                  <a:cubicBezTo>
                    <a:pt x="267" y="344"/>
                    <a:pt x="267" y="344"/>
                    <a:pt x="267" y="344"/>
                  </a:cubicBezTo>
                  <a:cubicBezTo>
                    <a:pt x="266" y="346"/>
                    <a:pt x="265" y="347"/>
                    <a:pt x="265" y="349"/>
                  </a:cubicBezTo>
                  <a:cubicBezTo>
                    <a:pt x="265" y="349"/>
                    <a:pt x="265" y="350"/>
                    <a:pt x="265" y="350"/>
                  </a:cubicBezTo>
                  <a:cubicBezTo>
                    <a:pt x="265" y="351"/>
                    <a:pt x="266" y="351"/>
                    <a:pt x="266" y="351"/>
                  </a:cubicBezTo>
                  <a:cubicBezTo>
                    <a:pt x="266" y="351"/>
                    <a:pt x="266" y="351"/>
                    <a:pt x="266" y="351"/>
                  </a:cubicBezTo>
                  <a:cubicBezTo>
                    <a:pt x="266" y="352"/>
                    <a:pt x="266" y="352"/>
                    <a:pt x="266" y="352"/>
                  </a:cubicBezTo>
                  <a:cubicBezTo>
                    <a:pt x="267" y="354"/>
                    <a:pt x="268" y="354"/>
                    <a:pt x="270" y="355"/>
                  </a:cubicBezTo>
                  <a:cubicBezTo>
                    <a:pt x="272" y="356"/>
                    <a:pt x="274" y="357"/>
                    <a:pt x="276" y="357"/>
                  </a:cubicBezTo>
                  <a:cubicBezTo>
                    <a:pt x="277" y="358"/>
                    <a:pt x="278" y="358"/>
                    <a:pt x="280" y="358"/>
                  </a:cubicBezTo>
                  <a:cubicBezTo>
                    <a:pt x="281" y="358"/>
                    <a:pt x="282" y="359"/>
                    <a:pt x="283" y="359"/>
                  </a:cubicBezTo>
                  <a:cubicBezTo>
                    <a:pt x="285" y="359"/>
                    <a:pt x="285" y="359"/>
                    <a:pt x="285" y="359"/>
                  </a:cubicBezTo>
                  <a:cubicBezTo>
                    <a:pt x="287" y="360"/>
                    <a:pt x="287" y="360"/>
                    <a:pt x="287" y="360"/>
                  </a:cubicBezTo>
                  <a:cubicBezTo>
                    <a:pt x="292" y="360"/>
                    <a:pt x="297" y="361"/>
                    <a:pt x="302" y="361"/>
                  </a:cubicBezTo>
                  <a:cubicBezTo>
                    <a:pt x="308" y="361"/>
                    <a:pt x="313" y="360"/>
                    <a:pt x="318" y="359"/>
                  </a:cubicBezTo>
                  <a:cubicBezTo>
                    <a:pt x="321" y="359"/>
                    <a:pt x="324" y="358"/>
                    <a:pt x="327" y="357"/>
                  </a:cubicBezTo>
                  <a:cubicBezTo>
                    <a:pt x="327" y="357"/>
                    <a:pt x="328" y="356"/>
                    <a:pt x="329" y="356"/>
                  </a:cubicBezTo>
                  <a:cubicBezTo>
                    <a:pt x="330" y="355"/>
                    <a:pt x="331" y="355"/>
                    <a:pt x="332" y="355"/>
                  </a:cubicBezTo>
                  <a:cubicBezTo>
                    <a:pt x="338" y="352"/>
                    <a:pt x="338" y="352"/>
                    <a:pt x="338" y="352"/>
                  </a:cubicBezTo>
                  <a:cubicBezTo>
                    <a:pt x="338" y="347"/>
                    <a:pt x="338" y="347"/>
                    <a:pt x="338" y="347"/>
                  </a:cubicBezTo>
                  <a:cubicBezTo>
                    <a:pt x="337" y="344"/>
                    <a:pt x="337" y="344"/>
                    <a:pt x="337" y="344"/>
                  </a:cubicBezTo>
                  <a:cubicBezTo>
                    <a:pt x="337" y="343"/>
                    <a:pt x="337" y="343"/>
                    <a:pt x="337" y="343"/>
                  </a:cubicBezTo>
                  <a:cubicBezTo>
                    <a:pt x="337" y="342"/>
                    <a:pt x="337" y="342"/>
                    <a:pt x="337" y="342"/>
                  </a:cubicBezTo>
                  <a:cubicBezTo>
                    <a:pt x="336" y="340"/>
                    <a:pt x="336" y="340"/>
                    <a:pt x="336" y="340"/>
                  </a:cubicBezTo>
                  <a:cubicBezTo>
                    <a:pt x="336" y="339"/>
                    <a:pt x="336" y="339"/>
                    <a:pt x="336" y="339"/>
                  </a:cubicBezTo>
                  <a:cubicBezTo>
                    <a:pt x="336" y="336"/>
                    <a:pt x="336" y="336"/>
                    <a:pt x="336" y="336"/>
                  </a:cubicBezTo>
                  <a:cubicBezTo>
                    <a:pt x="336" y="333"/>
                    <a:pt x="335" y="330"/>
                    <a:pt x="335" y="327"/>
                  </a:cubicBezTo>
                  <a:cubicBezTo>
                    <a:pt x="336" y="321"/>
                    <a:pt x="337" y="315"/>
                    <a:pt x="340" y="310"/>
                  </a:cubicBezTo>
                  <a:cubicBezTo>
                    <a:pt x="342" y="307"/>
                    <a:pt x="343" y="305"/>
                    <a:pt x="345" y="303"/>
                  </a:cubicBezTo>
                  <a:cubicBezTo>
                    <a:pt x="347" y="302"/>
                    <a:pt x="348" y="301"/>
                    <a:pt x="349" y="300"/>
                  </a:cubicBezTo>
                  <a:cubicBezTo>
                    <a:pt x="350" y="299"/>
                    <a:pt x="351" y="299"/>
                    <a:pt x="352" y="298"/>
                  </a:cubicBezTo>
                  <a:cubicBezTo>
                    <a:pt x="357" y="296"/>
                    <a:pt x="363" y="295"/>
                    <a:pt x="367" y="297"/>
                  </a:cubicBezTo>
                  <a:cubicBezTo>
                    <a:pt x="368" y="297"/>
                    <a:pt x="369" y="298"/>
                    <a:pt x="370" y="299"/>
                  </a:cubicBezTo>
                  <a:cubicBezTo>
                    <a:pt x="370" y="299"/>
                    <a:pt x="371" y="299"/>
                    <a:pt x="371" y="300"/>
                  </a:cubicBezTo>
                  <a:cubicBezTo>
                    <a:pt x="372" y="300"/>
                    <a:pt x="372" y="301"/>
                    <a:pt x="373" y="301"/>
                  </a:cubicBezTo>
                  <a:cubicBezTo>
                    <a:pt x="374" y="304"/>
                    <a:pt x="376" y="306"/>
                    <a:pt x="377" y="308"/>
                  </a:cubicBezTo>
                  <a:cubicBezTo>
                    <a:pt x="378" y="311"/>
                    <a:pt x="378" y="313"/>
                    <a:pt x="378" y="316"/>
                  </a:cubicBezTo>
                  <a:cubicBezTo>
                    <a:pt x="378" y="319"/>
                    <a:pt x="377" y="322"/>
                    <a:pt x="376" y="324"/>
                  </a:cubicBezTo>
                  <a:cubicBezTo>
                    <a:pt x="374" y="330"/>
                    <a:pt x="371" y="335"/>
                    <a:pt x="366" y="339"/>
                  </a:cubicBezTo>
                  <a:cubicBezTo>
                    <a:pt x="364" y="342"/>
                    <a:pt x="362" y="344"/>
                    <a:pt x="359" y="346"/>
                  </a:cubicBezTo>
                  <a:cubicBezTo>
                    <a:pt x="359" y="346"/>
                    <a:pt x="358" y="347"/>
                    <a:pt x="357" y="347"/>
                  </a:cubicBezTo>
                  <a:cubicBezTo>
                    <a:pt x="356" y="348"/>
                    <a:pt x="356" y="348"/>
                    <a:pt x="356" y="348"/>
                  </a:cubicBezTo>
                  <a:cubicBezTo>
                    <a:pt x="355" y="349"/>
                    <a:pt x="355" y="349"/>
                    <a:pt x="355" y="349"/>
                  </a:cubicBezTo>
                  <a:cubicBezTo>
                    <a:pt x="352" y="351"/>
                    <a:pt x="349" y="353"/>
                    <a:pt x="346" y="355"/>
                  </a:cubicBezTo>
                  <a:cubicBezTo>
                    <a:pt x="347" y="357"/>
                    <a:pt x="348" y="359"/>
                    <a:pt x="349" y="361"/>
                  </a:cubicBezTo>
                  <a:cubicBezTo>
                    <a:pt x="349" y="362"/>
                    <a:pt x="350" y="363"/>
                    <a:pt x="350" y="364"/>
                  </a:cubicBezTo>
                  <a:cubicBezTo>
                    <a:pt x="351" y="366"/>
                    <a:pt x="351" y="366"/>
                    <a:pt x="351" y="366"/>
                  </a:cubicBezTo>
                  <a:cubicBezTo>
                    <a:pt x="351" y="367"/>
                    <a:pt x="351" y="367"/>
                    <a:pt x="351" y="367"/>
                  </a:cubicBezTo>
                  <a:cubicBezTo>
                    <a:pt x="352" y="369"/>
                    <a:pt x="353" y="372"/>
                    <a:pt x="354" y="374"/>
                  </a:cubicBezTo>
                  <a:cubicBezTo>
                    <a:pt x="357" y="378"/>
                    <a:pt x="360" y="383"/>
                    <a:pt x="363" y="387"/>
                  </a:cubicBezTo>
                  <a:cubicBezTo>
                    <a:pt x="366" y="392"/>
                    <a:pt x="370" y="396"/>
                    <a:pt x="374" y="399"/>
                  </a:cubicBezTo>
                  <a:cubicBezTo>
                    <a:pt x="375" y="400"/>
                    <a:pt x="377" y="401"/>
                    <a:pt x="378" y="401"/>
                  </a:cubicBezTo>
                  <a:cubicBezTo>
                    <a:pt x="378" y="402"/>
                    <a:pt x="379" y="402"/>
                    <a:pt x="379" y="403"/>
                  </a:cubicBezTo>
                  <a:cubicBezTo>
                    <a:pt x="380" y="403"/>
                    <a:pt x="380" y="403"/>
                    <a:pt x="380" y="403"/>
                  </a:cubicBezTo>
                  <a:cubicBezTo>
                    <a:pt x="381" y="403"/>
                    <a:pt x="381" y="403"/>
                    <a:pt x="381" y="403"/>
                  </a:cubicBezTo>
                  <a:cubicBezTo>
                    <a:pt x="382" y="404"/>
                    <a:pt x="382" y="404"/>
                    <a:pt x="382" y="404"/>
                  </a:cubicBezTo>
                  <a:cubicBezTo>
                    <a:pt x="384" y="405"/>
                    <a:pt x="386" y="406"/>
                    <a:pt x="388" y="407"/>
                  </a:cubicBezTo>
                  <a:cubicBezTo>
                    <a:pt x="390" y="408"/>
                    <a:pt x="392" y="409"/>
                    <a:pt x="394" y="410"/>
                  </a:cubicBezTo>
                  <a:cubicBezTo>
                    <a:pt x="402" y="394"/>
                    <a:pt x="402" y="394"/>
                    <a:pt x="402" y="394"/>
                  </a:cubicBezTo>
                  <a:cubicBezTo>
                    <a:pt x="407" y="384"/>
                    <a:pt x="407" y="384"/>
                    <a:pt x="407" y="384"/>
                  </a:cubicBezTo>
                  <a:cubicBezTo>
                    <a:pt x="409" y="379"/>
                    <a:pt x="409" y="379"/>
                    <a:pt x="409" y="379"/>
                  </a:cubicBezTo>
                  <a:cubicBezTo>
                    <a:pt x="410" y="378"/>
                    <a:pt x="410" y="378"/>
                    <a:pt x="410" y="378"/>
                  </a:cubicBezTo>
                  <a:cubicBezTo>
                    <a:pt x="410" y="377"/>
                    <a:pt x="410" y="377"/>
                    <a:pt x="410" y="377"/>
                  </a:cubicBezTo>
                  <a:cubicBezTo>
                    <a:pt x="411" y="377"/>
                    <a:pt x="411" y="376"/>
                    <a:pt x="412" y="375"/>
                  </a:cubicBezTo>
                  <a:cubicBezTo>
                    <a:pt x="414" y="373"/>
                    <a:pt x="416" y="370"/>
                    <a:pt x="418" y="368"/>
                  </a:cubicBezTo>
                  <a:cubicBezTo>
                    <a:pt x="420" y="366"/>
                    <a:pt x="423" y="364"/>
                    <a:pt x="425" y="363"/>
                  </a:cubicBezTo>
                  <a:cubicBezTo>
                    <a:pt x="426" y="362"/>
                    <a:pt x="428" y="362"/>
                    <a:pt x="429" y="362"/>
                  </a:cubicBezTo>
                  <a:cubicBezTo>
                    <a:pt x="429" y="362"/>
                    <a:pt x="430" y="362"/>
                    <a:pt x="430" y="362"/>
                  </a:cubicBezTo>
                  <a:cubicBezTo>
                    <a:pt x="431" y="362"/>
                    <a:pt x="431" y="362"/>
                    <a:pt x="432" y="362"/>
                  </a:cubicBezTo>
                  <a:cubicBezTo>
                    <a:pt x="436" y="363"/>
                    <a:pt x="441" y="367"/>
                    <a:pt x="443" y="372"/>
                  </a:cubicBezTo>
                  <a:cubicBezTo>
                    <a:pt x="445" y="377"/>
                    <a:pt x="446" y="384"/>
                    <a:pt x="445" y="390"/>
                  </a:cubicBezTo>
                  <a:cubicBezTo>
                    <a:pt x="445" y="393"/>
                    <a:pt x="444" y="396"/>
                    <a:pt x="442" y="399"/>
                  </a:cubicBezTo>
                  <a:cubicBezTo>
                    <a:pt x="441" y="402"/>
                    <a:pt x="440" y="404"/>
                    <a:pt x="438" y="406"/>
                  </a:cubicBezTo>
                  <a:cubicBezTo>
                    <a:pt x="434" y="411"/>
                    <a:pt x="428" y="414"/>
                    <a:pt x="422" y="416"/>
                  </a:cubicBezTo>
                  <a:cubicBezTo>
                    <a:pt x="419" y="417"/>
                    <a:pt x="416" y="417"/>
                    <a:pt x="413" y="417"/>
                  </a:cubicBezTo>
                  <a:cubicBezTo>
                    <a:pt x="411" y="418"/>
                    <a:pt x="410" y="418"/>
                    <a:pt x="408" y="418"/>
                  </a:cubicBezTo>
                  <a:cubicBezTo>
                    <a:pt x="407" y="418"/>
                    <a:pt x="407" y="418"/>
                    <a:pt x="407" y="418"/>
                  </a:cubicBezTo>
                  <a:cubicBezTo>
                    <a:pt x="407" y="418"/>
                    <a:pt x="406" y="418"/>
                    <a:pt x="406" y="418"/>
                  </a:cubicBezTo>
                  <a:cubicBezTo>
                    <a:pt x="405" y="417"/>
                    <a:pt x="404" y="417"/>
                    <a:pt x="403" y="417"/>
                  </a:cubicBezTo>
                  <a:cubicBezTo>
                    <a:pt x="398" y="417"/>
                    <a:pt x="398" y="417"/>
                    <a:pt x="398" y="417"/>
                  </a:cubicBezTo>
                  <a:cubicBezTo>
                    <a:pt x="394" y="426"/>
                    <a:pt x="394" y="426"/>
                    <a:pt x="394" y="426"/>
                  </a:cubicBezTo>
                  <a:cubicBezTo>
                    <a:pt x="392" y="432"/>
                    <a:pt x="392" y="432"/>
                    <a:pt x="392" y="432"/>
                  </a:cubicBezTo>
                  <a:cubicBezTo>
                    <a:pt x="387" y="442"/>
                    <a:pt x="387" y="442"/>
                    <a:pt x="387" y="442"/>
                  </a:cubicBezTo>
                  <a:cubicBezTo>
                    <a:pt x="384" y="449"/>
                    <a:pt x="381" y="456"/>
                    <a:pt x="378" y="463"/>
                  </a:cubicBezTo>
                  <a:cubicBezTo>
                    <a:pt x="372" y="477"/>
                    <a:pt x="367" y="492"/>
                    <a:pt x="362" y="506"/>
                  </a:cubicBezTo>
                  <a:cubicBezTo>
                    <a:pt x="351" y="535"/>
                    <a:pt x="342" y="564"/>
                    <a:pt x="333" y="593"/>
                  </a:cubicBezTo>
                  <a:cubicBezTo>
                    <a:pt x="330" y="604"/>
                    <a:pt x="330" y="604"/>
                    <a:pt x="330" y="604"/>
                  </a:cubicBezTo>
                  <a:cubicBezTo>
                    <a:pt x="327" y="613"/>
                    <a:pt x="327" y="613"/>
                    <a:pt x="327" y="613"/>
                  </a:cubicBezTo>
                  <a:cubicBezTo>
                    <a:pt x="326" y="619"/>
                    <a:pt x="326" y="619"/>
                    <a:pt x="326" y="619"/>
                  </a:cubicBezTo>
                  <a:cubicBezTo>
                    <a:pt x="325" y="621"/>
                    <a:pt x="325" y="621"/>
                    <a:pt x="325" y="621"/>
                  </a:cubicBezTo>
                  <a:cubicBezTo>
                    <a:pt x="325" y="622"/>
                    <a:pt x="325" y="622"/>
                    <a:pt x="325" y="622"/>
                  </a:cubicBezTo>
                  <a:lnTo>
                    <a:pt x="318" y="62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grpSp>
      <p:sp>
        <p:nvSpPr>
          <p:cNvPr id="234" name="TextBox 233">
            <a:extLst>
              <a:ext uri="{FF2B5EF4-FFF2-40B4-BE49-F238E27FC236}">
                <a16:creationId xmlns:a16="http://schemas.microsoft.com/office/drawing/2014/main" id="{BBE72E53-9686-4F93-A5FE-C2ED56B0EFB0}"/>
              </a:ext>
            </a:extLst>
          </p:cNvPr>
          <p:cNvSpPr txBox="1"/>
          <p:nvPr/>
        </p:nvSpPr>
        <p:spPr>
          <a:xfrm>
            <a:off x="2510106" y="361349"/>
            <a:ext cx="7388974"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300" normalizeH="0" baseline="0" noProof="0" dirty="0">
                <a:ln>
                  <a:noFill/>
                </a:ln>
                <a:solidFill>
                  <a:srgbClr val="FF0000"/>
                </a:solidFill>
                <a:effectLst/>
                <a:uLnTx/>
                <a:uFillTx/>
                <a:latin typeface="Times New Roman" pitchFamily="18" charset="0"/>
                <a:ea typeface="【苹果】迟暮朝朝醉晚灯" panose="02000500000000000000"/>
                <a:cs typeface="Times New Roman" pitchFamily="18" charset="0"/>
                <a:sym typeface="+mn-lt"/>
              </a:rPr>
              <a:t>HOẠT ĐỘNG DỰ ÁN</a:t>
            </a:r>
            <a:endParaRPr kumimoji="0" lang="en-US" sz="4400" b="1" i="0" u="none" strike="noStrike" kern="1200" cap="none" spc="0" normalizeH="0" baseline="0" noProof="0" dirty="0">
              <a:ln>
                <a:noFill/>
              </a:ln>
              <a:solidFill>
                <a:srgbClr val="000000"/>
              </a:solidFill>
              <a:effectLst/>
              <a:uLnTx/>
              <a:uFillTx/>
              <a:latin typeface="Calibri"/>
              <a:ea typeface="+mn-ea"/>
              <a:cs typeface="+mn-cs"/>
            </a:endParaRPr>
          </a:p>
        </p:txBody>
      </p:sp>
      <p:pic>
        <p:nvPicPr>
          <p:cNvPr id="235" name="Picture 234" descr="IMG_1582517675295_1582518075254">
            <a:extLst>
              <a:ext uri="{FF2B5EF4-FFF2-40B4-BE49-F238E27FC236}">
                <a16:creationId xmlns:a16="http://schemas.microsoft.com/office/drawing/2014/main" id="{48982288-D9D5-4450-9BD1-6D5980BC4C0E}"/>
              </a:ext>
            </a:extLst>
          </p:cNvPr>
          <p:cNvPicPr>
            <a:picLocks noGrp="1" noChangeAspect="1"/>
          </p:cNvPicPr>
          <p:nvPr isPhoto="1"/>
        </p:nvPicPr>
        <p:blipFill>
          <a:blip r:embed="rId7" cstate="print">
            <a:lum bright="-6000"/>
            <a:extLst>
              <a:ext uri="{28A0092B-C50C-407E-A947-70E740481C1C}">
                <a14:useLocalDpi xmlns:a14="http://schemas.microsoft.com/office/drawing/2010/main" val="0"/>
              </a:ext>
            </a:extLst>
          </a:blip>
          <a:stretch>
            <a:fillRect/>
          </a:stretch>
        </p:blipFill>
        <p:spPr>
          <a:xfrm>
            <a:off x="10463126" y="168867"/>
            <a:ext cx="1660691" cy="1512664"/>
          </a:xfrm>
          <a:prstGeom prst="roundRect">
            <a:avLst>
              <a:gd name="adj" fmla="val 49675"/>
            </a:avLst>
          </a:prstGeom>
          <a:solidFill>
            <a:sysClr val="window" lastClr="FFFFFF">
              <a:lumMod val="95000"/>
            </a:sysClr>
          </a:solidFill>
          <a:ln>
            <a:noFill/>
          </a:ln>
          <a:effectLst>
            <a:outerShdw blurRad="50800" dist="38100" dir="5400000" algn="t" rotWithShape="0">
              <a:prstClr val="black">
                <a:alpha val="40000"/>
              </a:prstClr>
            </a:outerShdw>
          </a:effectLst>
        </p:spPr>
      </p:pic>
      <p:pic>
        <p:nvPicPr>
          <p:cNvPr id="238" name="Picture 237">
            <a:extLst>
              <a:ext uri="{FF2B5EF4-FFF2-40B4-BE49-F238E27FC236}">
                <a16:creationId xmlns:a16="http://schemas.microsoft.com/office/drawing/2014/main" id="{7F2BBEE8-096E-06F0-82FD-181BAC4EB93B}"/>
              </a:ext>
            </a:extLst>
          </p:cNvPr>
          <p:cNvPicPr>
            <a:picLocks noChangeAspect="1"/>
          </p:cNvPicPr>
          <p:nvPr/>
        </p:nvPicPr>
        <p:blipFill>
          <a:blip r:embed="rId8"/>
          <a:stretch>
            <a:fillRect/>
          </a:stretch>
        </p:blipFill>
        <p:spPr>
          <a:xfrm>
            <a:off x="6808405" y="3001321"/>
            <a:ext cx="5200339" cy="2322777"/>
          </a:xfrm>
          <a:prstGeom prst="rect">
            <a:avLst/>
          </a:prstGeom>
        </p:spPr>
      </p:pic>
      <p:pic>
        <p:nvPicPr>
          <p:cNvPr id="239" name="Picture 238">
            <a:extLst>
              <a:ext uri="{FF2B5EF4-FFF2-40B4-BE49-F238E27FC236}">
                <a16:creationId xmlns:a16="http://schemas.microsoft.com/office/drawing/2014/main" id="{84943D96-0591-BB36-5182-B051E84F66F8}"/>
              </a:ext>
            </a:extLst>
          </p:cNvPr>
          <p:cNvPicPr>
            <a:picLocks noChangeAspect="1"/>
          </p:cNvPicPr>
          <p:nvPr/>
        </p:nvPicPr>
        <p:blipFill>
          <a:blip r:embed="rId9"/>
          <a:stretch>
            <a:fillRect/>
          </a:stretch>
        </p:blipFill>
        <p:spPr>
          <a:xfrm>
            <a:off x="1201156" y="1862202"/>
            <a:ext cx="4541914" cy="2322777"/>
          </a:xfrm>
          <a:prstGeom prst="rect">
            <a:avLst/>
          </a:prstGeom>
        </p:spPr>
      </p:pic>
    </p:spTree>
    <p:extLst>
      <p:ext uri="{BB962C8B-B14F-4D97-AF65-F5344CB8AC3E}">
        <p14:creationId xmlns:p14="http://schemas.microsoft.com/office/powerpoint/2010/main" val="2767025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1+#ppt_w/2"/>
                                          </p:val>
                                        </p:tav>
                                        <p:tav tm="100000">
                                          <p:val>
                                            <p:strVal val="#ppt_x"/>
                                          </p:val>
                                        </p:tav>
                                      </p:tavLst>
                                    </p:anim>
                                    <p:anim calcmode="lin" valueType="num">
                                      <p:cBhvr additive="base">
                                        <p:cTn id="8" dur="1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1+#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190"/>
                                        </p:tgtEl>
                                        <p:attrNameLst>
                                          <p:attrName>style.visibility</p:attrName>
                                        </p:attrNameLst>
                                      </p:cBhvr>
                                      <p:to>
                                        <p:strVal val="visible"/>
                                      </p:to>
                                    </p:set>
                                    <p:animEffect transition="in" filter="randombar(horizontal)">
                                      <p:cBhvr>
                                        <p:cTn id="21" dur="750"/>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Picture 104">
            <a:extLst>
              <a:ext uri="{FF2B5EF4-FFF2-40B4-BE49-F238E27FC236}">
                <a16:creationId xmlns:a16="http://schemas.microsoft.com/office/drawing/2014/main" id="{40B24A12-4D58-4BDE-B624-843B9BDA08F3}"/>
              </a:ext>
            </a:extLst>
          </p:cNvPr>
          <p:cNvPicPr>
            <a:picLocks noChangeAspect="1"/>
          </p:cNvPicPr>
          <p:nvPr/>
        </p:nvPicPr>
        <p:blipFill rotWithShape="1">
          <a:blip r:embed="rId2"/>
          <a:srcRect l="871" r="1" b="1"/>
          <a:stretch/>
        </p:blipFill>
        <p:spPr>
          <a:xfrm>
            <a:off x="20" y="1282"/>
            <a:ext cx="12191980" cy="6856718"/>
          </a:xfrm>
          <a:prstGeom prst="rect">
            <a:avLst/>
          </a:prstGeom>
        </p:spPr>
      </p:pic>
      <p:pic>
        <p:nvPicPr>
          <p:cNvPr id="3" name="图片 6">
            <a:extLst>
              <a:ext uri="{FF2B5EF4-FFF2-40B4-BE49-F238E27FC236}">
                <a16:creationId xmlns:a16="http://schemas.microsoft.com/office/drawing/2014/main" id="{B838AB8A-46FD-4DE5-B6B9-4F7C787966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102" y="2792936"/>
            <a:ext cx="3188719" cy="3955199"/>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3420" y="146102"/>
            <a:ext cx="1695058" cy="2156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11">
            <a:extLst>
              <a:ext uri="{FF2B5EF4-FFF2-40B4-BE49-F238E27FC236}">
                <a16:creationId xmlns:a16="http://schemas.microsoft.com/office/drawing/2014/main" id="{A8569C82-E069-48BA-BA18-8C8223936CC0}"/>
              </a:ext>
            </a:extLst>
          </p:cNvPr>
          <p:cNvSpPr txBox="1">
            <a:spLocks noChangeArrowheads="1"/>
          </p:cNvSpPr>
          <p:nvPr/>
        </p:nvSpPr>
        <p:spPr bwMode="auto">
          <a:xfrm>
            <a:off x="4097822" y="2060051"/>
            <a:ext cx="562340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2400" b="1">
                <a:solidFill>
                  <a:schemeClr val="tx1"/>
                </a:solidFill>
                <a:latin typeface="Arial" panose="020B0604020202020204" pitchFamily="34" charset="0"/>
              </a:defRPr>
            </a:lvl1pPr>
            <a:lvl2pPr marL="742950" indent="-285750" eaLnBrk="0" hangingPunct="0">
              <a:defRPr sz="2400" b="1">
                <a:solidFill>
                  <a:schemeClr val="tx1"/>
                </a:solidFill>
                <a:latin typeface="Arial" panose="020B0604020202020204" pitchFamily="34" charset="0"/>
              </a:defRPr>
            </a:lvl2pPr>
            <a:lvl3pPr marL="1143000" indent="-228600" eaLnBrk="0" hangingPunct="0">
              <a:defRPr sz="2400" b="1">
                <a:solidFill>
                  <a:schemeClr val="tx1"/>
                </a:solidFill>
                <a:latin typeface="Arial" panose="020B0604020202020204" pitchFamily="34" charset="0"/>
              </a:defRPr>
            </a:lvl3pPr>
            <a:lvl4pPr marL="1600200" indent="-228600" eaLnBrk="0" hangingPunct="0">
              <a:defRPr sz="2400" b="1">
                <a:solidFill>
                  <a:schemeClr val="tx1"/>
                </a:solidFill>
                <a:latin typeface="Arial" panose="020B0604020202020204" pitchFamily="34" charset="0"/>
              </a:defRPr>
            </a:lvl4pPr>
            <a:lvl5pPr marL="2057400" indent="-228600" eaLnBrk="0" hangingPunct="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pPr marL="342900" marR="0" lvl="0" indent="-342900" algn="l" defTabSz="457200" rtl="0" eaLnBrk="0" fontAlgn="auto" latinLnBrk="0" hangingPunct="0">
              <a:lnSpc>
                <a:spcPct val="100000"/>
              </a:lnSpc>
              <a:spcBef>
                <a:spcPts val="0"/>
              </a:spcBef>
              <a:spcAft>
                <a:spcPts val="0"/>
              </a:spcAft>
              <a:buClrTx/>
              <a:buSzTx/>
              <a:buFontTx/>
              <a:buNone/>
              <a:tabLst/>
              <a:defRPr/>
            </a:pPr>
            <a:r>
              <a:rPr kumimoji="0" lang="vi-VN" sz="4800" b="1" i="0" u="none" strike="noStrike" kern="1200" cap="none" spc="0" normalizeH="0" baseline="0" noProof="0" dirty="0">
                <a:ln>
                  <a:noFill/>
                </a:ln>
                <a:solidFill>
                  <a:srgbClr val="0000FF"/>
                </a:solidFill>
                <a:effectLst/>
                <a:uLnTx/>
                <a:uFillTx/>
                <a:latin typeface="#9Slide05 Brannboll Ny" panose="02000000000000000000" pitchFamily="2" charset="0"/>
                <a:ea typeface="+mn-ea"/>
                <a:cs typeface="Times New Roman" panose="02020603050405020304" pitchFamily="18" charset="0"/>
              </a:rPr>
              <a:t>Xin chào và hẹn gặp lại </a:t>
            </a:r>
            <a:endParaRPr kumimoji="0" lang="ru-RU" sz="48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Times New Roman" panose="02020603050405020304" pitchFamily="18" charset="0"/>
            </a:endParaRPr>
          </a:p>
        </p:txBody>
      </p:sp>
      <p:pic>
        <p:nvPicPr>
          <p:cNvPr id="9" name="Picture 8" descr="IMG_1582517675295_1582518075254">
            <a:extLst>
              <a:ext uri="{FF2B5EF4-FFF2-40B4-BE49-F238E27FC236}">
                <a16:creationId xmlns:a16="http://schemas.microsoft.com/office/drawing/2014/main" id="{BCA39A04-626B-47ED-A2BA-1DB8ED96068D}"/>
              </a:ext>
            </a:extLst>
          </p:cNvPr>
          <p:cNvPicPr>
            <a:picLocks noGrp="1" noChangeAspect="1"/>
          </p:cNvPicPr>
          <p:nvPr isPhoto="1"/>
        </p:nvPicPr>
        <p:blipFill>
          <a:blip r:embed="rId5" cstate="print">
            <a:lum bright="-6000"/>
            <a:extLst>
              <a:ext uri="{28A0092B-C50C-407E-A947-70E740481C1C}">
                <a14:useLocalDpi xmlns:a14="http://schemas.microsoft.com/office/drawing/2010/main" val="0"/>
              </a:ext>
            </a:extLst>
          </a:blip>
          <a:stretch>
            <a:fillRect/>
          </a:stretch>
        </p:blipFill>
        <p:spPr>
          <a:xfrm>
            <a:off x="10142377" y="270001"/>
            <a:ext cx="1660691" cy="1512664"/>
          </a:xfrm>
          <a:prstGeom prst="roundRect">
            <a:avLst>
              <a:gd name="adj" fmla="val 49675"/>
            </a:avLst>
          </a:prstGeom>
          <a:solidFill>
            <a:sysClr val="window" lastClr="FFFFFF">
              <a:lumMod val="95000"/>
            </a:sysClr>
          </a:solidFill>
          <a:ln>
            <a:noFill/>
          </a:ln>
          <a:effectLst>
            <a:outerShdw blurRad="50800" dist="38100" dir="5400000" algn="t" rotWithShape="0">
              <a:prstClr val="black">
                <a:alpha val="40000"/>
              </a:prstClr>
            </a:outerShdw>
          </a:effectLst>
        </p:spPr>
      </p:pic>
      <p:pic>
        <p:nvPicPr>
          <p:cNvPr id="10" name="Picture 9" descr="22858PICdbgea5Gz679dY_PIC2018.png">
            <a:extLst>
              <a:ext uri="{FF2B5EF4-FFF2-40B4-BE49-F238E27FC236}">
                <a16:creationId xmlns:a16="http://schemas.microsoft.com/office/drawing/2014/main" id="{711C018D-157D-4FBA-AD5A-BAEF1790529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027431" y="2269440"/>
            <a:ext cx="2164572" cy="397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8" descr="6fc417983c9675ce1b60e983870aeb8a">
            <a:extLst>
              <a:ext uri="{FF2B5EF4-FFF2-40B4-BE49-F238E27FC236}">
                <a16:creationId xmlns:a16="http://schemas.microsoft.com/office/drawing/2014/main" id="{AC112249-1651-4AFF-A7AF-44D11541B4C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22030" y="4154948"/>
            <a:ext cx="3010467" cy="209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
            <a:extLst>
              <a:ext uri="{FF2B5EF4-FFF2-40B4-BE49-F238E27FC236}">
                <a16:creationId xmlns:a16="http://schemas.microsoft.com/office/drawing/2014/main" id="{2176EC08-F0EF-41C2-9A1D-B35CE7A7DE3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2760" r="8347"/>
          <a:stretch>
            <a:fillRect/>
          </a:stretch>
        </p:blipFill>
        <p:spPr>
          <a:xfrm flipH="1">
            <a:off x="3370889" y="3933894"/>
            <a:ext cx="2687293" cy="1548203"/>
          </a:xfrm>
          <a:prstGeom prst="rect">
            <a:avLst/>
          </a:prstGeom>
        </p:spPr>
      </p:pic>
      <p:grpSp>
        <p:nvGrpSpPr>
          <p:cNvPr id="13" name="组合 2">
            <a:extLst>
              <a:ext uri="{FF2B5EF4-FFF2-40B4-BE49-F238E27FC236}">
                <a16:creationId xmlns:a16="http://schemas.microsoft.com/office/drawing/2014/main" id="{A83F8DA1-F2A1-4B4E-A71A-A565D60BD2CC}"/>
              </a:ext>
            </a:extLst>
          </p:cNvPr>
          <p:cNvGrpSpPr/>
          <p:nvPr/>
        </p:nvGrpSpPr>
        <p:grpSpPr>
          <a:xfrm>
            <a:off x="3539618" y="1421703"/>
            <a:ext cx="6654627" cy="2742465"/>
            <a:chOff x="1949253" y="1617623"/>
            <a:chExt cx="3271491" cy="2319693"/>
          </a:xfrm>
        </p:grpSpPr>
        <p:grpSp>
          <p:nvGrpSpPr>
            <p:cNvPr id="14" name="组合 135">
              <a:extLst>
                <a:ext uri="{FF2B5EF4-FFF2-40B4-BE49-F238E27FC236}">
                  <a16:creationId xmlns:a16="http://schemas.microsoft.com/office/drawing/2014/main" id="{82BB745A-ECC9-43EF-846A-F4E291A48393}"/>
                </a:ext>
              </a:extLst>
            </p:cNvPr>
            <p:cNvGrpSpPr/>
            <p:nvPr/>
          </p:nvGrpSpPr>
          <p:grpSpPr>
            <a:xfrm>
              <a:off x="1949253" y="1617623"/>
              <a:ext cx="3271491" cy="2319693"/>
              <a:chOff x="3246438" y="1047943"/>
              <a:chExt cx="5711825" cy="4698808"/>
            </a:xfrm>
            <a:solidFill>
              <a:schemeClr val="tx1"/>
            </a:solidFill>
          </p:grpSpPr>
          <p:sp>
            <p:nvSpPr>
              <p:cNvPr id="16" name="Freeform 5">
                <a:extLst>
                  <a:ext uri="{FF2B5EF4-FFF2-40B4-BE49-F238E27FC236}">
                    <a16:creationId xmlns:a16="http://schemas.microsoft.com/office/drawing/2014/main" id="{80B6CDA6-C6DD-40ED-949C-D4BEBA0DEEEE}"/>
                  </a:ext>
                </a:extLst>
              </p:cNvPr>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7" name="Freeform 6">
                <a:extLst>
                  <a:ext uri="{FF2B5EF4-FFF2-40B4-BE49-F238E27FC236}">
                    <a16:creationId xmlns:a16="http://schemas.microsoft.com/office/drawing/2014/main" id="{7B1F8391-3DEC-4017-A2F1-7F6D482254DD}"/>
                  </a:ext>
                </a:extLst>
              </p:cNvPr>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8" name="Freeform 7">
                <a:extLst>
                  <a:ext uri="{FF2B5EF4-FFF2-40B4-BE49-F238E27FC236}">
                    <a16:creationId xmlns:a16="http://schemas.microsoft.com/office/drawing/2014/main" id="{4998E217-E070-42CE-9127-C9DB2F6D5417}"/>
                  </a:ext>
                </a:extLst>
              </p:cNvPr>
              <p:cNvSpPr/>
              <p:nvPr/>
            </p:nvSpPr>
            <p:spPr bwMode="auto">
              <a:xfrm>
                <a:off x="5124265" y="1047943"/>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9" name="Freeform 8">
                <a:extLst>
                  <a:ext uri="{FF2B5EF4-FFF2-40B4-BE49-F238E27FC236}">
                    <a16:creationId xmlns:a16="http://schemas.microsoft.com/office/drawing/2014/main" id="{945F6A03-672D-43A2-A619-81FA07E3A614}"/>
                  </a:ext>
                </a:extLst>
              </p:cNvPr>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0" name="Freeform 9">
                <a:extLst>
                  <a:ext uri="{FF2B5EF4-FFF2-40B4-BE49-F238E27FC236}">
                    <a16:creationId xmlns:a16="http://schemas.microsoft.com/office/drawing/2014/main" id="{ED1EFA8A-E55D-4C79-AFC1-EFBDB4BC2DAF}"/>
                  </a:ext>
                </a:extLst>
              </p:cNvPr>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1" name="Freeform 10">
                <a:extLst>
                  <a:ext uri="{FF2B5EF4-FFF2-40B4-BE49-F238E27FC236}">
                    <a16:creationId xmlns:a16="http://schemas.microsoft.com/office/drawing/2014/main" id="{7DE8DF48-4413-46E3-A285-84EDF14E5F8E}"/>
                  </a:ext>
                </a:extLst>
              </p:cNvPr>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2" name="Freeform 11">
                <a:extLst>
                  <a:ext uri="{FF2B5EF4-FFF2-40B4-BE49-F238E27FC236}">
                    <a16:creationId xmlns:a16="http://schemas.microsoft.com/office/drawing/2014/main" id="{866C9446-BF40-4596-8B4A-DEC15D12D71F}"/>
                  </a:ext>
                </a:extLst>
              </p:cNvPr>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grpSp>
            <p:nvGrpSpPr>
              <p:cNvPr id="23" name="组合 143">
                <a:extLst>
                  <a:ext uri="{FF2B5EF4-FFF2-40B4-BE49-F238E27FC236}">
                    <a16:creationId xmlns:a16="http://schemas.microsoft.com/office/drawing/2014/main" id="{3F3896C8-BFC2-4805-8C3A-DE12FC0A6014}"/>
                  </a:ext>
                </a:extLst>
              </p:cNvPr>
              <p:cNvGrpSpPr/>
              <p:nvPr/>
            </p:nvGrpSpPr>
            <p:grpSpPr>
              <a:xfrm>
                <a:off x="3517901" y="1225551"/>
                <a:ext cx="5260975" cy="4090987"/>
                <a:chOff x="3517901" y="1225551"/>
                <a:chExt cx="5260975" cy="4090987"/>
              </a:xfrm>
              <a:grpFill/>
            </p:grpSpPr>
            <p:sp>
              <p:nvSpPr>
                <p:cNvPr id="24" name="Freeform 12">
                  <a:extLst>
                    <a:ext uri="{FF2B5EF4-FFF2-40B4-BE49-F238E27FC236}">
                      <a16:creationId xmlns:a16="http://schemas.microsoft.com/office/drawing/2014/main" id="{8DE3AFCB-E9EA-4940-8BC8-5E9F5B1DED6A}"/>
                    </a:ext>
                  </a:extLst>
                </p:cNvPr>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5" name="Freeform 13">
                  <a:extLst>
                    <a:ext uri="{FF2B5EF4-FFF2-40B4-BE49-F238E27FC236}">
                      <a16:creationId xmlns:a16="http://schemas.microsoft.com/office/drawing/2014/main" id="{37B0873E-8E74-4372-810E-C4A941105CBD}"/>
                    </a:ext>
                  </a:extLst>
                </p:cNvPr>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6" name="Freeform 14">
                  <a:extLst>
                    <a:ext uri="{FF2B5EF4-FFF2-40B4-BE49-F238E27FC236}">
                      <a16:creationId xmlns:a16="http://schemas.microsoft.com/office/drawing/2014/main" id="{B587A5D3-357A-4A50-B2CE-02E8AEC5BA34}"/>
                    </a:ext>
                  </a:extLst>
                </p:cNvPr>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7" name="Freeform 15">
                  <a:extLst>
                    <a:ext uri="{FF2B5EF4-FFF2-40B4-BE49-F238E27FC236}">
                      <a16:creationId xmlns:a16="http://schemas.microsoft.com/office/drawing/2014/main" id="{28A9E012-E8B2-47FD-B68E-1F07892EFBD6}"/>
                    </a:ext>
                  </a:extLst>
                </p:cNvPr>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8" name="Freeform 16">
                  <a:extLst>
                    <a:ext uri="{FF2B5EF4-FFF2-40B4-BE49-F238E27FC236}">
                      <a16:creationId xmlns:a16="http://schemas.microsoft.com/office/drawing/2014/main" id="{8B9E3E01-D630-4D8D-89E2-881EE1C6775E}"/>
                    </a:ext>
                  </a:extLst>
                </p:cNvPr>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9" name="Freeform 17">
                  <a:extLst>
                    <a:ext uri="{FF2B5EF4-FFF2-40B4-BE49-F238E27FC236}">
                      <a16:creationId xmlns:a16="http://schemas.microsoft.com/office/drawing/2014/main" id="{E2AF9949-2C87-44D7-883E-7479E135DFF8}"/>
                    </a:ext>
                  </a:extLst>
                </p:cNvPr>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0" name="Freeform 18">
                  <a:extLst>
                    <a:ext uri="{FF2B5EF4-FFF2-40B4-BE49-F238E27FC236}">
                      <a16:creationId xmlns:a16="http://schemas.microsoft.com/office/drawing/2014/main" id="{2D2EC26F-1997-40C7-82A1-61A7CCC966C5}"/>
                    </a:ext>
                  </a:extLst>
                </p:cNvPr>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1" name="Freeform 19">
                  <a:extLst>
                    <a:ext uri="{FF2B5EF4-FFF2-40B4-BE49-F238E27FC236}">
                      <a16:creationId xmlns:a16="http://schemas.microsoft.com/office/drawing/2014/main" id="{A13D16B6-952C-45C1-AC55-2DB6C8C91CAA}"/>
                    </a:ext>
                  </a:extLst>
                </p:cNvPr>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2" name="Freeform 20">
                  <a:extLst>
                    <a:ext uri="{FF2B5EF4-FFF2-40B4-BE49-F238E27FC236}">
                      <a16:creationId xmlns:a16="http://schemas.microsoft.com/office/drawing/2014/main" id="{F06965AA-4620-483A-9400-2ED904574F99}"/>
                    </a:ext>
                  </a:extLst>
                </p:cNvPr>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3" name="Freeform 21">
                  <a:extLst>
                    <a:ext uri="{FF2B5EF4-FFF2-40B4-BE49-F238E27FC236}">
                      <a16:creationId xmlns:a16="http://schemas.microsoft.com/office/drawing/2014/main" id="{F24483B1-A3D6-410A-9D55-A3EA4AFB910A}"/>
                    </a:ext>
                  </a:extLst>
                </p:cNvPr>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4" name="Freeform 22">
                  <a:extLst>
                    <a:ext uri="{FF2B5EF4-FFF2-40B4-BE49-F238E27FC236}">
                      <a16:creationId xmlns:a16="http://schemas.microsoft.com/office/drawing/2014/main" id="{81640741-A68E-4F2A-831E-3B3BBF183AB5}"/>
                    </a:ext>
                  </a:extLst>
                </p:cNvPr>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5" name="Freeform 23">
                  <a:extLst>
                    <a:ext uri="{FF2B5EF4-FFF2-40B4-BE49-F238E27FC236}">
                      <a16:creationId xmlns:a16="http://schemas.microsoft.com/office/drawing/2014/main" id="{1D1C32CC-78EB-4327-A0B9-8F770BF9CA54}"/>
                    </a:ext>
                  </a:extLst>
                </p:cNvPr>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6" name="Freeform 24">
                  <a:extLst>
                    <a:ext uri="{FF2B5EF4-FFF2-40B4-BE49-F238E27FC236}">
                      <a16:creationId xmlns:a16="http://schemas.microsoft.com/office/drawing/2014/main" id="{E80D35CE-8223-4973-987D-D2A6F3E1250C}"/>
                    </a:ext>
                  </a:extLst>
                </p:cNvPr>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7" name="Freeform 25">
                  <a:extLst>
                    <a:ext uri="{FF2B5EF4-FFF2-40B4-BE49-F238E27FC236}">
                      <a16:creationId xmlns:a16="http://schemas.microsoft.com/office/drawing/2014/main" id="{A8721213-A1C3-4AC5-B6FD-55B3D3DD2A57}"/>
                    </a:ext>
                  </a:extLst>
                </p:cNvPr>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8" name="Freeform 26">
                  <a:extLst>
                    <a:ext uri="{FF2B5EF4-FFF2-40B4-BE49-F238E27FC236}">
                      <a16:creationId xmlns:a16="http://schemas.microsoft.com/office/drawing/2014/main" id="{196BA70D-587E-4651-846A-66890AE61680}"/>
                    </a:ext>
                  </a:extLst>
                </p:cNvPr>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9" name="Freeform 27">
                  <a:extLst>
                    <a:ext uri="{FF2B5EF4-FFF2-40B4-BE49-F238E27FC236}">
                      <a16:creationId xmlns:a16="http://schemas.microsoft.com/office/drawing/2014/main" id="{31D330D3-78EC-4288-B7E5-433089A4D8C2}"/>
                    </a:ext>
                  </a:extLst>
                </p:cNvPr>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0" name="Freeform 28">
                  <a:extLst>
                    <a:ext uri="{FF2B5EF4-FFF2-40B4-BE49-F238E27FC236}">
                      <a16:creationId xmlns:a16="http://schemas.microsoft.com/office/drawing/2014/main" id="{90300FEF-37C0-426F-8266-72D66D6C5DE9}"/>
                    </a:ext>
                  </a:extLst>
                </p:cNvPr>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1" name="Freeform 29">
                  <a:extLst>
                    <a:ext uri="{FF2B5EF4-FFF2-40B4-BE49-F238E27FC236}">
                      <a16:creationId xmlns:a16="http://schemas.microsoft.com/office/drawing/2014/main" id="{70B0614C-3D85-4C24-8918-088B58A17DD7}"/>
                    </a:ext>
                  </a:extLst>
                </p:cNvPr>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2" name="Freeform 30">
                  <a:extLst>
                    <a:ext uri="{FF2B5EF4-FFF2-40B4-BE49-F238E27FC236}">
                      <a16:creationId xmlns:a16="http://schemas.microsoft.com/office/drawing/2014/main" id="{E4076D13-4BB0-4048-BE4D-A66004F8E0CD}"/>
                    </a:ext>
                  </a:extLst>
                </p:cNvPr>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3" name="Freeform 31">
                  <a:extLst>
                    <a:ext uri="{FF2B5EF4-FFF2-40B4-BE49-F238E27FC236}">
                      <a16:creationId xmlns:a16="http://schemas.microsoft.com/office/drawing/2014/main" id="{AF37FA04-E5AC-4DE6-AF99-672E8082EEA1}"/>
                    </a:ext>
                  </a:extLst>
                </p:cNvPr>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4" name="Freeform 32">
                  <a:extLst>
                    <a:ext uri="{FF2B5EF4-FFF2-40B4-BE49-F238E27FC236}">
                      <a16:creationId xmlns:a16="http://schemas.microsoft.com/office/drawing/2014/main" id="{8EC074BC-94DD-47E3-9F3A-0DDAF35589C1}"/>
                    </a:ext>
                  </a:extLst>
                </p:cNvPr>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5" name="Freeform 33">
                  <a:extLst>
                    <a:ext uri="{FF2B5EF4-FFF2-40B4-BE49-F238E27FC236}">
                      <a16:creationId xmlns:a16="http://schemas.microsoft.com/office/drawing/2014/main" id="{1D36E8CF-A427-4770-8AF1-60826ABE50C2}"/>
                    </a:ext>
                  </a:extLst>
                </p:cNvPr>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6" name="Freeform 34">
                  <a:extLst>
                    <a:ext uri="{FF2B5EF4-FFF2-40B4-BE49-F238E27FC236}">
                      <a16:creationId xmlns:a16="http://schemas.microsoft.com/office/drawing/2014/main" id="{115D45BA-3EFD-48C0-B244-EA786179FFD0}"/>
                    </a:ext>
                  </a:extLst>
                </p:cNvPr>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7" name="Freeform 35">
                  <a:extLst>
                    <a:ext uri="{FF2B5EF4-FFF2-40B4-BE49-F238E27FC236}">
                      <a16:creationId xmlns:a16="http://schemas.microsoft.com/office/drawing/2014/main" id="{C49831DE-E8CF-45DD-9C1D-039A10335B65}"/>
                    </a:ext>
                  </a:extLst>
                </p:cNvPr>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8" name="Freeform 36">
                  <a:extLst>
                    <a:ext uri="{FF2B5EF4-FFF2-40B4-BE49-F238E27FC236}">
                      <a16:creationId xmlns:a16="http://schemas.microsoft.com/office/drawing/2014/main" id="{970A8388-9C7F-452E-9C46-6446A61B31AF}"/>
                    </a:ext>
                  </a:extLst>
                </p:cNvPr>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9" name="Freeform 37">
                  <a:extLst>
                    <a:ext uri="{FF2B5EF4-FFF2-40B4-BE49-F238E27FC236}">
                      <a16:creationId xmlns:a16="http://schemas.microsoft.com/office/drawing/2014/main" id="{960D613A-09EE-4D54-844C-D0C140647C98}"/>
                    </a:ext>
                  </a:extLst>
                </p:cNvPr>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0" name="Freeform 38">
                  <a:extLst>
                    <a:ext uri="{FF2B5EF4-FFF2-40B4-BE49-F238E27FC236}">
                      <a16:creationId xmlns:a16="http://schemas.microsoft.com/office/drawing/2014/main" id="{7382F0DB-8678-4F32-9191-3CC1E5EFEB29}"/>
                    </a:ext>
                  </a:extLst>
                </p:cNvPr>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1" name="Freeform 39">
                  <a:extLst>
                    <a:ext uri="{FF2B5EF4-FFF2-40B4-BE49-F238E27FC236}">
                      <a16:creationId xmlns:a16="http://schemas.microsoft.com/office/drawing/2014/main" id="{62ECFFF0-F9F2-43EC-8DBF-F860EA513935}"/>
                    </a:ext>
                  </a:extLst>
                </p:cNvPr>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2" name="Freeform 40">
                  <a:extLst>
                    <a:ext uri="{FF2B5EF4-FFF2-40B4-BE49-F238E27FC236}">
                      <a16:creationId xmlns:a16="http://schemas.microsoft.com/office/drawing/2014/main" id="{AF0A5322-543C-47FC-91E8-40255E2C1F26}"/>
                    </a:ext>
                  </a:extLst>
                </p:cNvPr>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3" name="Freeform 41">
                  <a:extLst>
                    <a:ext uri="{FF2B5EF4-FFF2-40B4-BE49-F238E27FC236}">
                      <a16:creationId xmlns:a16="http://schemas.microsoft.com/office/drawing/2014/main" id="{9385A3B2-1E35-4423-98DB-651A7A7DE6FC}"/>
                    </a:ext>
                  </a:extLst>
                </p:cNvPr>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4" name="Freeform 42">
                  <a:extLst>
                    <a:ext uri="{FF2B5EF4-FFF2-40B4-BE49-F238E27FC236}">
                      <a16:creationId xmlns:a16="http://schemas.microsoft.com/office/drawing/2014/main" id="{2AEF9CFD-B661-46A4-A15B-07F03963C59A}"/>
                    </a:ext>
                  </a:extLst>
                </p:cNvPr>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5" name="Freeform 43">
                  <a:extLst>
                    <a:ext uri="{FF2B5EF4-FFF2-40B4-BE49-F238E27FC236}">
                      <a16:creationId xmlns:a16="http://schemas.microsoft.com/office/drawing/2014/main" id="{86C85FF0-7173-4CBE-88E7-41A6ADF92CC2}"/>
                    </a:ext>
                  </a:extLst>
                </p:cNvPr>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6" name="Freeform 44">
                  <a:extLst>
                    <a:ext uri="{FF2B5EF4-FFF2-40B4-BE49-F238E27FC236}">
                      <a16:creationId xmlns:a16="http://schemas.microsoft.com/office/drawing/2014/main" id="{FA45B30B-C4A8-4316-90BF-7AD107E1889F}"/>
                    </a:ext>
                  </a:extLst>
                </p:cNvPr>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7" name="Freeform 45">
                  <a:extLst>
                    <a:ext uri="{FF2B5EF4-FFF2-40B4-BE49-F238E27FC236}">
                      <a16:creationId xmlns:a16="http://schemas.microsoft.com/office/drawing/2014/main" id="{B8DC8B4D-4367-4F76-AEFD-64AF3B898ED0}"/>
                    </a:ext>
                  </a:extLst>
                </p:cNvPr>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8" name="Freeform 46">
                  <a:extLst>
                    <a:ext uri="{FF2B5EF4-FFF2-40B4-BE49-F238E27FC236}">
                      <a16:creationId xmlns:a16="http://schemas.microsoft.com/office/drawing/2014/main" id="{7A5A3754-0245-4D85-AB19-3225E18D0C46}"/>
                    </a:ext>
                  </a:extLst>
                </p:cNvPr>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9" name="Freeform 47">
                  <a:extLst>
                    <a:ext uri="{FF2B5EF4-FFF2-40B4-BE49-F238E27FC236}">
                      <a16:creationId xmlns:a16="http://schemas.microsoft.com/office/drawing/2014/main" id="{8D09F59A-D93A-4C65-A064-F3E844398328}"/>
                    </a:ext>
                  </a:extLst>
                </p:cNvPr>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0" name="Freeform 48">
                  <a:extLst>
                    <a:ext uri="{FF2B5EF4-FFF2-40B4-BE49-F238E27FC236}">
                      <a16:creationId xmlns:a16="http://schemas.microsoft.com/office/drawing/2014/main" id="{4269B545-1A75-4E7E-9A65-9DF1A12F94B8}"/>
                    </a:ext>
                  </a:extLst>
                </p:cNvPr>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1" name="Freeform 49">
                  <a:extLst>
                    <a:ext uri="{FF2B5EF4-FFF2-40B4-BE49-F238E27FC236}">
                      <a16:creationId xmlns:a16="http://schemas.microsoft.com/office/drawing/2014/main" id="{D7B5E889-EA92-426C-A2CA-89BFCBC5F9FB}"/>
                    </a:ext>
                  </a:extLst>
                </p:cNvPr>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2" name="Freeform 50">
                  <a:extLst>
                    <a:ext uri="{FF2B5EF4-FFF2-40B4-BE49-F238E27FC236}">
                      <a16:creationId xmlns:a16="http://schemas.microsoft.com/office/drawing/2014/main" id="{58733A19-0FA0-4473-B39F-8CF1A8B8E42C}"/>
                    </a:ext>
                  </a:extLst>
                </p:cNvPr>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3" name="Freeform 51">
                  <a:extLst>
                    <a:ext uri="{FF2B5EF4-FFF2-40B4-BE49-F238E27FC236}">
                      <a16:creationId xmlns:a16="http://schemas.microsoft.com/office/drawing/2014/main" id="{2C0824BB-90C2-498F-B559-AE75B1665EC9}"/>
                    </a:ext>
                  </a:extLst>
                </p:cNvPr>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4" name="Freeform 52">
                  <a:extLst>
                    <a:ext uri="{FF2B5EF4-FFF2-40B4-BE49-F238E27FC236}">
                      <a16:creationId xmlns:a16="http://schemas.microsoft.com/office/drawing/2014/main" id="{627D4A9D-35E6-4B69-BE7E-BF1C85386B52}"/>
                    </a:ext>
                  </a:extLst>
                </p:cNvPr>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5" name="Freeform 53">
                  <a:extLst>
                    <a:ext uri="{FF2B5EF4-FFF2-40B4-BE49-F238E27FC236}">
                      <a16:creationId xmlns:a16="http://schemas.microsoft.com/office/drawing/2014/main" id="{9DF924BE-103C-495F-899B-937F192B316A}"/>
                    </a:ext>
                  </a:extLst>
                </p:cNvPr>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6" name="Freeform 54">
                  <a:extLst>
                    <a:ext uri="{FF2B5EF4-FFF2-40B4-BE49-F238E27FC236}">
                      <a16:creationId xmlns:a16="http://schemas.microsoft.com/office/drawing/2014/main" id="{F6CEB51D-C9FB-4421-BAF4-4F5E1329B58E}"/>
                    </a:ext>
                  </a:extLst>
                </p:cNvPr>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7" name="Freeform 55">
                  <a:extLst>
                    <a:ext uri="{FF2B5EF4-FFF2-40B4-BE49-F238E27FC236}">
                      <a16:creationId xmlns:a16="http://schemas.microsoft.com/office/drawing/2014/main" id="{A549066E-D4A1-4536-92D1-8A2665256A6F}"/>
                    </a:ext>
                  </a:extLst>
                </p:cNvPr>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8" name="Freeform 56">
                  <a:extLst>
                    <a:ext uri="{FF2B5EF4-FFF2-40B4-BE49-F238E27FC236}">
                      <a16:creationId xmlns:a16="http://schemas.microsoft.com/office/drawing/2014/main" id="{1F75ABAC-6736-4300-830D-9A6492923113}"/>
                    </a:ext>
                  </a:extLst>
                </p:cNvPr>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9" name="Freeform 57">
                  <a:extLst>
                    <a:ext uri="{FF2B5EF4-FFF2-40B4-BE49-F238E27FC236}">
                      <a16:creationId xmlns:a16="http://schemas.microsoft.com/office/drawing/2014/main" id="{6605C066-31B0-40B2-AD47-924A36CAD1E7}"/>
                    </a:ext>
                  </a:extLst>
                </p:cNvPr>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0" name="Freeform 58">
                  <a:extLst>
                    <a:ext uri="{FF2B5EF4-FFF2-40B4-BE49-F238E27FC236}">
                      <a16:creationId xmlns:a16="http://schemas.microsoft.com/office/drawing/2014/main" id="{6702A30A-4579-48A0-9425-B6FF939AE47D}"/>
                    </a:ext>
                  </a:extLst>
                </p:cNvPr>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1" name="Freeform 59">
                  <a:extLst>
                    <a:ext uri="{FF2B5EF4-FFF2-40B4-BE49-F238E27FC236}">
                      <a16:creationId xmlns:a16="http://schemas.microsoft.com/office/drawing/2014/main" id="{0379C1B2-20AB-4860-9D1A-F142C12B8F38}"/>
                    </a:ext>
                  </a:extLst>
                </p:cNvPr>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2" name="Freeform 60">
                  <a:extLst>
                    <a:ext uri="{FF2B5EF4-FFF2-40B4-BE49-F238E27FC236}">
                      <a16:creationId xmlns:a16="http://schemas.microsoft.com/office/drawing/2014/main" id="{F75B9D9E-08FB-45C9-A5B1-EAD9873DB817}"/>
                    </a:ext>
                  </a:extLst>
                </p:cNvPr>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3" name="Freeform 61">
                  <a:extLst>
                    <a:ext uri="{FF2B5EF4-FFF2-40B4-BE49-F238E27FC236}">
                      <a16:creationId xmlns:a16="http://schemas.microsoft.com/office/drawing/2014/main" id="{DC766D6D-7731-4C1F-A04A-266596492E98}"/>
                    </a:ext>
                  </a:extLst>
                </p:cNvPr>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4" name="Freeform 62">
                  <a:extLst>
                    <a:ext uri="{FF2B5EF4-FFF2-40B4-BE49-F238E27FC236}">
                      <a16:creationId xmlns:a16="http://schemas.microsoft.com/office/drawing/2014/main" id="{1489C3A4-9C92-43AC-9B5F-F67E2C50A45D}"/>
                    </a:ext>
                  </a:extLst>
                </p:cNvPr>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5" name="Freeform 63">
                  <a:extLst>
                    <a:ext uri="{FF2B5EF4-FFF2-40B4-BE49-F238E27FC236}">
                      <a16:creationId xmlns:a16="http://schemas.microsoft.com/office/drawing/2014/main" id="{0E38EDCB-AF28-4AA1-9F5E-A05AC274C3A0}"/>
                    </a:ext>
                  </a:extLst>
                </p:cNvPr>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6" name="Freeform 64">
                  <a:extLst>
                    <a:ext uri="{FF2B5EF4-FFF2-40B4-BE49-F238E27FC236}">
                      <a16:creationId xmlns:a16="http://schemas.microsoft.com/office/drawing/2014/main" id="{EAC983FC-EE0F-474C-973A-9A0DBA6AC859}"/>
                    </a:ext>
                  </a:extLst>
                </p:cNvPr>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7" name="Freeform 65">
                  <a:extLst>
                    <a:ext uri="{FF2B5EF4-FFF2-40B4-BE49-F238E27FC236}">
                      <a16:creationId xmlns:a16="http://schemas.microsoft.com/office/drawing/2014/main" id="{2AC5DFB9-CBCC-447D-8C95-AB1A7A264EF0}"/>
                    </a:ext>
                  </a:extLst>
                </p:cNvPr>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8" name="Freeform 66">
                  <a:extLst>
                    <a:ext uri="{FF2B5EF4-FFF2-40B4-BE49-F238E27FC236}">
                      <a16:creationId xmlns:a16="http://schemas.microsoft.com/office/drawing/2014/main" id="{27E214A9-6946-42E5-8856-CB33BBB87B8F}"/>
                    </a:ext>
                  </a:extLst>
                </p:cNvPr>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9" name="Freeform 67">
                  <a:extLst>
                    <a:ext uri="{FF2B5EF4-FFF2-40B4-BE49-F238E27FC236}">
                      <a16:creationId xmlns:a16="http://schemas.microsoft.com/office/drawing/2014/main" id="{5B0DDBA6-5F02-4C16-8F0B-25297EBA5808}"/>
                    </a:ext>
                  </a:extLst>
                </p:cNvPr>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0" name="Freeform 68">
                  <a:extLst>
                    <a:ext uri="{FF2B5EF4-FFF2-40B4-BE49-F238E27FC236}">
                      <a16:creationId xmlns:a16="http://schemas.microsoft.com/office/drawing/2014/main" id="{FB61DFE5-E625-45CE-A6AF-1AC492D32DC3}"/>
                    </a:ext>
                  </a:extLst>
                </p:cNvPr>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1" name="Freeform 69">
                  <a:extLst>
                    <a:ext uri="{FF2B5EF4-FFF2-40B4-BE49-F238E27FC236}">
                      <a16:creationId xmlns:a16="http://schemas.microsoft.com/office/drawing/2014/main" id="{52CE5B56-E107-4F34-AF5C-78CB30760933}"/>
                    </a:ext>
                  </a:extLst>
                </p:cNvPr>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2" name="Freeform 70">
                  <a:extLst>
                    <a:ext uri="{FF2B5EF4-FFF2-40B4-BE49-F238E27FC236}">
                      <a16:creationId xmlns:a16="http://schemas.microsoft.com/office/drawing/2014/main" id="{950C3C2C-AA36-4090-AB6D-F0F6CA06BE96}"/>
                    </a:ext>
                  </a:extLst>
                </p:cNvPr>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3" name="Freeform 71">
                  <a:extLst>
                    <a:ext uri="{FF2B5EF4-FFF2-40B4-BE49-F238E27FC236}">
                      <a16:creationId xmlns:a16="http://schemas.microsoft.com/office/drawing/2014/main" id="{740BFDBC-ADE0-4903-984E-DA994B8F8B92}"/>
                    </a:ext>
                  </a:extLst>
                </p:cNvPr>
                <p:cNvSpPr/>
                <p:nvPr/>
              </p:nvSpPr>
              <p:spPr bwMode="auto">
                <a:xfrm>
                  <a:off x="4145361" y="1703388"/>
                  <a:ext cx="109538" cy="19051"/>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4" name="Freeform 72">
                  <a:extLst>
                    <a:ext uri="{FF2B5EF4-FFF2-40B4-BE49-F238E27FC236}">
                      <a16:creationId xmlns:a16="http://schemas.microsoft.com/office/drawing/2014/main" id="{38BFCEE0-09C1-48D6-BA65-0CC51429C68C}"/>
                    </a:ext>
                  </a:extLst>
                </p:cNvPr>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5" name="Freeform 73">
                  <a:extLst>
                    <a:ext uri="{FF2B5EF4-FFF2-40B4-BE49-F238E27FC236}">
                      <a16:creationId xmlns:a16="http://schemas.microsoft.com/office/drawing/2014/main" id="{1BEFD8FE-2424-48D2-AFE7-CDC3661DF956}"/>
                    </a:ext>
                  </a:extLst>
                </p:cNvPr>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6" name="Freeform 74">
                  <a:extLst>
                    <a:ext uri="{FF2B5EF4-FFF2-40B4-BE49-F238E27FC236}">
                      <a16:creationId xmlns:a16="http://schemas.microsoft.com/office/drawing/2014/main" id="{39E11DB6-9C7C-4F45-B41B-4B6CD872A9DE}"/>
                    </a:ext>
                  </a:extLst>
                </p:cNvPr>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7" name="Freeform 75">
                  <a:extLst>
                    <a:ext uri="{FF2B5EF4-FFF2-40B4-BE49-F238E27FC236}">
                      <a16:creationId xmlns:a16="http://schemas.microsoft.com/office/drawing/2014/main" id="{885116C3-E1B5-4275-A7E8-0552A3826A6A}"/>
                    </a:ext>
                  </a:extLst>
                </p:cNvPr>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8" name="Freeform 76">
                  <a:extLst>
                    <a:ext uri="{FF2B5EF4-FFF2-40B4-BE49-F238E27FC236}">
                      <a16:creationId xmlns:a16="http://schemas.microsoft.com/office/drawing/2014/main" id="{A0509A08-C3F9-44EA-A5CD-23F2B18F1DC2}"/>
                    </a:ext>
                  </a:extLst>
                </p:cNvPr>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9" name="Freeform 77">
                  <a:extLst>
                    <a:ext uri="{FF2B5EF4-FFF2-40B4-BE49-F238E27FC236}">
                      <a16:creationId xmlns:a16="http://schemas.microsoft.com/office/drawing/2014/main" id="{A59201E9-B97E-4C45-93E7-14EB41DB7D57}"/>
                    </a:ext>
                  </a:extLst>
                </p:cNvPr>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0" name="Freeform 78">
                  <a:extLst>
                    <a:ext uri="{FF2B5EF4-FFF2-40B4-BE49-F238E27FC236}">
                      <a16:creationId xmlns:a16="http://schemas.microsoft.com/office/drawing/2014/main" id="{F422E267-39EF-4076-8740-631B55571242}"/>
                    </a:ext>
                  </a:extLst>
                </p:cNvPr>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1" name="Freeform 79">
                  <a:extLst>
                    <a:ext uri="{FF2B5EF4-FFF2-40B4-BE49-F238E27FC236}">
                      <a16:creationId xmlns:a16="http://schemas.microsoft.com/office/drawing/2014/main" id="{0C799271-6826-4F2C-A9FB-DD6CC392EDDC}"/>
                    </a:ext>
                  </a:extLst>
                </p:cNvPr>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2" name="Freeform 80">
                  <a:extLst>
                    <a:ext uri="{FF2B5EF4-FFF2-40B4-BE49-F238E27FC236}">
                      <a16:creationId xmlns:a16="http://schemas.microsoft.com/office/drawing/2014/main" id="{F168B025-9279-44B0-B3D4-F0AA140B534A}"/>
                    </a:ext>
                  </a:extLst>
                </p:cNvPr>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3" name="Freeform 81">
                  <a:extLst>
                    <a:ext uri="{FF2B5EF4-FFF2-40B4-BE49-F238E27FC236}">
                      <a16:creationId xmlns:a16="http://schemas.microsoft.com/office/drawing/2014/main" id="{4EE751E0-308A-410E-93E3-A878B98A86F1}"/>
                    </a:ext>
                  </a:extLst>
                </p:cNvPr>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4" name="Freeform 82">
                  <a:extLst>
                    <a:ext uri="{FF2B5EF4-FFF2-40B4-BE49-F238E27FC236}">
                      <a16:creationId xmlns:a16="http://schemas.microsoft.com/office/drawing/2014/main" id="{858ED0C2-ED86-43FE-99E7-88D705829A7C}"/>
                    </a:ext>
                  </a:extLst>
                </p:cNvPr>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5" name="Freeform 83">
                  <a:extLst>
                    <a:ext uri="{FF2B5EF4-FFF2-40B4-BE49-F238E27FC236}">
                      <a16:creationId xmlns:a16="http://schemas.microsoft.com/office/drawing/2014/main" id="{4A159939-A435-4C50-9A31-C25D1F084D93}"/>
                    </a:ext>
                  </a:extLst>
                </p:cNvPr>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6" name="Freeform 84">
                  <a:extLst>
                    <a:ext uri="{FF2B5EF4-FFF2-40B4-BE49-F238E27FC236}">
                      <a16:creationId xmlns:a16="http://schemas.microsoft.com/office/drawing/2014/main" id="{2ACD8E5E-E45C-4612-AB7C-FB422AAD4E56}"/>
                    </a:ext>
                  </a:extLst>
                </p:cNvPr>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7" name="Freeform 85">
                  <a:extLst>
                    <a:ext uri="{FF2B5EF4-FFF2-40B4-BE49-F238E27FC236}">
                      <a16:creationId xmlns:a16="http://schemas.microsoft.com/office/drawing/2014/main" id="{FB2003C4-1627-4D4A-AE32-99FF94D9EB44}"/>
                    </a:ext>
                  </a:extLst>
                </p:cNvPr>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8" name="Freeform 86">
                  <a:extLst>
                    <a:ext uri="{FF2B5EF4-FFF2-40B4-BE49-F238E27FC236}">
                      <a16:creationId xmlns:a16="http://schemas.microsoft.com/office/drawing/2014/main" id="{55936854-475E-44F8-89B5-C1679A876D2B}"/>
                    </a:ext>
                  </a:extLst>
                </p:cNvPr>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9" name="Freeform 87">
                  <a:extLst>
                    <a:ext uri="{FF2B5EF4-FFF2-40B4-BE49-F238E27FC236}">
                      <a16:creationId xmlns:a16="http://schemas.microsoft.com/office/drawing/2014/main" id="{10C3A086-4E2E-47F5-90E7-144B1DE56AA8}"/>
                    </a:ext>
                  </a:extLst>
                </p:cNvPr>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00" name="Freeform 88">
                  <a:extLst>
                    <a:ext uri="{FF2B5EF4-FFF2-40B4-BE49-F238E27FC236}">
                      <a16:creationId xmlns:a16="http://schemas.microsoft.com/office/drawing/2014/main" id="{B51076D3-62B1-4B15-8AD2-5929078D11A4}"/>
                    </a:ext>
                  </a:extLst>
                </p:cNvPr>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01" name="Freeform 89">
                  <a:extLst>
                    <a:ext uri="{FF2B5EF4-FFF2-40B4-BE49-F238E27FC236}">
                      <a16:creationId xmlns:a16="http://schemas.microsoft.com/office/drawing/2014/main" id="{A3A54C95-E20E-4A0F-A5DD-601E346E56E8}"/>
                    </a:ext>
                  </a:extLst>
                </p:cNvPr>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02" name="Freeform 90">
                  <a:extLst>
                    <a:ext uri="{FF2B5EF4-FFF2-40B4-BE49-F238E27FC236}">
                      <a16:creationId xmlns:a16="http://schemas.microsoft.com/office/drawing/2014/main" id="{0838C221-D24D-4F91-883C-BE4518A5551A}"/>
                    </a:ext>
                  </a:extLst>
                </p:cNvPr>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03" name="Freeform 91">
                  <a:extLst>
                    <a:ext uri="{FF2B5EF4-FFF2-40B4-BE49-F238E27FC236}">
                      <a16:creationId xmlns:a16="http://schemas.microsoft.com/office/drawing/2014/main" id="{340713F0-C4D0-414E-9DCA-0065B7B1E392}"/>
                    </a:ext>
                  </a:extLst>
                </p:cNvPr>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04" name="Freeform 92">
                  <a:extLst>
                    <a:ext uri="{FF2B5EF4-FFF2-40B4-BE49-F238E27FC236}">
                      <a16:creationId xmlns:a16="http://schemas.microsoft.com/office/drawing/2014/main" id="{DD17C8D4-5E6F-4B85-805E-1F8A3EDE03C7}"/>
                    </a:ext>
                  </a:extLst>
                </p:cNvPr>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grpSp>
        </p:grpSp>
        <p:sp>
          <p:nvSpPr>
            <p:cNvPr id="15" name="文本框 49">
              <a:extLst>
                <a:ext uri="{FF2B5EF4-FFF2-40B4-BE49-F238E27FC236}">
                  <a16:creationId xmlns:a16="http://schemas.microsoft.com/office/drawing/2014/main" id="{A24E153B-3B76-47C4-97F5-6C9C19FA3A43}"/>
                </a:ext>
              </a:extLst>
            </p:cNvPr>
            <p:cNvSpPr txBox="1">
              <a:spLocks noChangeArrowheads="1"/>
            </p:cNvSpPr>
            <p:nvPr/>
          </p:nvSpPr>
          <p:spPr bwMode="auto">
            <a:xfrm>
              <a:off x="2025013" y="2028013"/>
              <a:ext cx="2909328" cy="3123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3" rIns="91407" bIns="45703">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srgbClr val="000000"/>
                </a:solidFill>
                <a:effectLst/>
                <a:uLnTx/>
                <a:uFillTx/>
                <a:latin typeface="Calibri" panose="020F0502020204030204"/>
                <a:ea typeface="SimSun" panose="02010600030101010101" pitchFamily="2" charset="-122"/>
                <a:cs typeface="+mn-cs"/>
              </a:endParaRPr>
            </a:p>
          </p:txBody>
        </p:sp>
      </p:grpSp>
    </p:spTree>
    <p:extLst>
      <p:ext uri="{BB962C8B-B14F-4D97-AF65-F5344CB8AC3E}">
        <p14:creationId xmlns:p14="http://schemas.microsoft.com/office/powerpoint/2010/main" val="7814085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50" fill="hold"/>
                                        <p:tgtEl>
                                          <p:spTgt spid="3"/>
                                        </p:tgtEl>
                                        <p:attrNameLst>
                                          <p:attrName>ppt_x</p:attrName>
                                        </p:attrNameLst>
                                      </p:cBhvr>
                                      <p:tavLst>
                                        <p:tav tm="0">
                                          <p:val>
                                            <p:strVal val="1+#ppt_w/2"/>
                                          </p:val>
                                        </p:tav>
                                        <p:tav tm="100000">
                                          <p:val>
                                            <p:strVal val="#ppt_x"/>
                                          </p:val>
                                        </p:tav>
                                      </p:tavLst>
                                    </p:anim>
                                    <p:anim calcmode="lin" valueType="num">
                                      <p:cBhvr additive="base">
                                        <p:cTn id="8" dur="1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42" presetClass="entr" presetSubtype="0" fill="hold"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anim calcmode="lin" valueType="num">
                                      <p:cBhvr>
                                        <p:cTn id="1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par>
                          <p:cTn id="20" fill="hold">
                            <p:stCondLst>
                              <p:cond delay="500"/>
                            </p:stCondLst>
                            <p:childTnLst>
                              <p:par>
                                <p:cTn id="21" presetID="37"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900" decel="100000" fill="hold"/>
                                        <p:tgtEl>
                                          <p:spTgt spid="11"/>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4253AB-DF5B-4EF0-ACAF-FA435AF2C772}"/>
              </a:ext>
            </a:extLst>
          </p:cNvPr>
          <p:cNvPicPr>
            <a:picLocks noChangeAspect="1"/>
          </p:cNvPicPr>
          <p:nvPr/>
        </p:nvPicPr>
        <p:blipFill>
          <a:blip r:embed="rId3"/>
          <a:stretch>
            <a:fillRect/>
          </a:stretch>
        </p:blipFill>
        <p:spPr>
          <a:xfrm>
            <a:off x="156580" y="0"/>
            <a:ext cx="12192000" cy="6793462"/>
          </a:xfrm>
          <a:prstGeom prst="rect">
            <a:avLst/>
          </a:prstGeom>
        </p:spPr>
      </p:pic>
      <p:pic>
        <p:nvPicPr>
          <p:cNvPr id="6" name="Picture 5"/>
          <p:cNvPicPr>
            <a:picLocks noChangeAspect="1"/>
          </p:cNvPicPr>
          <p:nvPr/>
        </p:nvPicPr>
        <p:blipFill>
          <a:blip r:embed="rId4"/>
          <a:stretch>
            <a:fillRect/>
          </a:stretch>
        </p:blipFill>
        <p:spPr>
          <a:xfrm>
            <a:off x="848853" y="625642"/>
            <a:ext cx="6148048" cy="5795647"/>
          </a:xfrm>
          <a:prstGeom prst="rect">
            <a:avLst/>
          </a:prstGeom>
        </p:spPr>
      </p:pic>
      <p:sp>
        <p:nvSpPr>
          <p:cNvPr id="7" name="Rectangle 6"/>
          <p:cNvSpPr>
            <a:spLocks noChangeArrowheads="1"/>
          </p:cNvSpPr>
          <p:nvPr/>
        </p:nvSpPr>
        <p:spPr bwMode="auto">
          <a:xfrm rot="21274563">
            <a:off x="1497584" y="1147227"/>
            <a:ext cx="544228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5400" b="1" i="0" u="none" strike="noStrike" kern="1200" cap="none" spc="0" normalizeH="0" baseline="0" noProof="0" dirty="0" err="1">
                <a:ln>
                  <a:noFill/>
                </a:ln>
                <a:solidFill>
                  <a:srgbClr val="0000FF"/>
                </a:solidFill>
                <a:effectLst/>
                <a:uLnTx/>
                <a:uFillTx/>
                <a:latin typeface="#9Slide05 Fourth" panose="00000500000000000000" pitchFamily="2" charset="0"/>
                <a:ea typeface="Helvetica Neue"/>
                <a:cs typeface="Helvetica Neue"/>
              </a:rPr>
              <a:t>Bài</a:t>
            </a:r>
            <a:r>
              <a:rPr kumimoji="0" lang="en-US" altLang="en-US" sz="5400" b="1" i="0" u="none" strike="noStrike" kern="1200" cap="none" spc="0" normalizeH="0" baseline="0" noProof="0" dirty="0">
                <a:ln>
                  <a:noFill/>
                </a:ln>
                <a:solidFill>
                  <a:srgbClr val="0000FF"/>
                </a:solidFill>
                <a:effectLst/>
                <a:uLnTx/>
                <a:uFillTx/>
                <a:latin typeface="#9Slide05 Fourth" panose="00000500000000000000" pitchFamily="2" charset="0"/>
                <a:ea typeface="Helvetica Neue"/>
                <a:cs typeface="Helvetica Neue"/>
              </a:rPr>
              <a:t> 5:</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Bảo</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vệ</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môi</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trường</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và</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tài</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nguyên</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thiên</a:t>
            </a:r>
            <a:r>
              <a:rPr kumimoji="0" lang="en-US" altLang="en-US" sz="5400" b="1" i="0" u="none" strike="noStrike" kern="1200" cap="none" spc="0" normalizeH="0" baseline="0" noProof="0" dirty="0">
                <a:ln>
                  <a:noFill/>
                </a:ln>
                <a:solidFill>
                  <a:srgbClr val="FF0000"/>
                </a:solidFill>
                <a:effectLst/>
                <a:uLnTx/>
                <a:uFillTx/>
                <a:latin typeface="#9Slide05 Fourth" panose="00000500000000000000" pitchFamily="2" charset="0"/>
                <a:ea typeface="Helvetica Neue"/>
                <a:cs typeface="Helvetica Neue"/>
              </a:rPr>
              <a:t> </a:t>
            </a:r>
            <a:r>
              <a:rPr kumimoji="0" lang="en-US" altLang="en-US" sz="5400" b="1" i="0" u="none" strike="noStrike" kern="1200" cap="none" spc="0" normalizeH="0" baseline="0" noProof="0" dirty="0" err="1">
                <a:ln>
                  <a:noFill/>
                </a:ln>
                <a:solidFill>
                  <a:srgbClr val="FF0000"/>
                </a:solidFill>
                <a:effectLst/>
                <a:uLnTx/>
                <a:uFillTx/>
                <a:latin typeface="#9Slide05 Fourth" panose="00000500000000000000" pitchFamily="2" charset="0"/>
                <a:ea typeface="Helvetica Neue"/>
                <a:cs typeface="Helvetica Neue"/>
              </a:rPr>
              <a:t>nhiên</a:t>
            </a:r>
            <a:endParaRPr kumimoji="0" lang="en-SG" altLang="en-US" sz="5400" b="1" i="0" u="none" strike="noStrike" kern="1200" cap="none" spc="0" normalizeH="0" baseline="0" noProof="0" dirty="0">
              <a:ln>
                <a:noFill/>
              </a:ln>
              <a:solidFill>
                <a:srgbClr val="0000FF"/>
              </a:solidFill>
              <a:effectLst/>
              <a:uLnTx/>
              <a:uFillTx/>
              <a:latin typeface="#9Slide05 Fourth" panose="00000500000000000000" pitchFamily="2" charset="0"/>
              <a:ea typeface="微软雅黑" panose="020B0503020204020204" pitchFamily="34" charset="-122"/>
              <a:cs typeface="+mn-cs"/>
            </a:endParaRPr>
          </a:p>
        </p:txBody>
      </p:sp>
      <p:pic>
        <p:nvPicPr>
          <p:cNvPr id="8" name="Picture 7"/>
          <p:cNvPicPr>
            <a:picLocks noChangeAspect="1"/>
          </p:cNvPicPr>
          <p:nvPr/>
        </p:nvPicPr>
        <p:blipFill>
          <a:blip r:embed="rId5"/>
          <a:stretch>
            <a:fillRect/>
          </a:stretch>
        </p:blipFill>
        <p:spPr>
          <a:xfrm>
            <a:off x="7031076" y="559076"/>
            <a:ext cx="5038519" cy="5182805"/>
          </a:xfrm>
          <a:prstGeom prst="rect">
            <a:avLst/>
          </a:prstGeom>
        </p:spPr>
      </p:pic>
      <p:sp>
        <p:nvSpPr>
          <p:cNvPr id="9" name="文本框 6"/>
          <p:cNvSpPr txBox="1"/>
          <p:nvPr/>
        </p:nvSpPr>
        <p:spPr>
          <a:xfrm>
            <a:off x="7349746" y="3150479"/>
            <a:ext cx="394866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black"/>
                </a:solidFill>
                <a:effectLst>
                  <a:glow rad="101600">
                    <a:srgbClr val="E6B91E">
                      <a:satMod val="175000"/>
                      <a:alpha val="40000"/>
                    </a:srgbClr>
                  </a:glow>
                </a:effectLst>
                <a:uLnTx/>
                <a:uFillTx/>
                <a:latin typeface="SVN-Vanilla Daisy Pro" panose="00000500000000000000" pitchFamily="2" charset="0"/>
                <a:ea typeface="微软雅黑" panose="020B0503020204020204" charset="-122"/>
                <a:cs typeface="Times New Roman" pitchFamily="18" charset="0"/>
              </a:rPr>
              <a:t>I</a:t>
            </a:r>
            <a:r>
              <a:rPr lang="en-US" altLang="zh-CN" sz="3200" b="1" dirty="0">
                <a:solidFill>
                  <a:prstClr val="black"/>
                </a:solidFill>
                <a:effectLst>
                  <a:glow rad="101600">
                    <a:srgbClr val="E6B91E">
                      <a:satMod val="175000"/>
                      <a:alpha val="40000"/>
                    </a:srgbClr>
                  </a:glow>
                </a:effectLst>
                <a:latin typeface="SVN-Vanilla Daisy Pro" panose="00000500000000000000" pitchFamily="2" charset="0"/>
                <a:ea typeface="微软雅黑" panose="020B0503020204020204" charset="-122"/>
                <a:cs typeface="Times New Roman" pitchFamily="18" charset="0"/>
              </a:rPr>
              <a:t>I. KHÁM PHÁ</a:t>
            </a:r>
            <a:endParaRPr kumimoji="0" lang="zh-CN" altLang="en-US" sz="3200" b="1" i="0" u="none" strike="noStrike" kern="1200" cap="none" spc="0" normalizeH="0" baseline="0" noProof="0" dirty="0">
              <a:ln>
                <a:noFill/>
              </a:ln>
              <a:solidFill>
                <a:prstClr val="black"/>
              </a:solidFill>
              <a:effectLst>
                <a:glow rad="101600">
                  <a:srgbClr val="E6B91E">
                    <a:satMod val="175000"/>
                    <a:alpha val="40000"/>
                  </a:srgbClr>
                </a:glow>
              </a:effectLst>
              <a:uLnTx/>
              <a:uFillTx/>
              <a:latin typeface="SVN-Vanilla Daisy Pro" panose="00000500000000000000" pitchFamily="2" charset="0"/>
              <a:ea typeface="微软雅黑" panose="020B0503020204020204" charset="-122"/>
              <a:cs typeface="Times New Roman" pitchFamily="18" charset="0"/>
            </a:endParaRPr>
          </a:p>
        </p:txBody>
      </p:sp>
      <p:grpSp>
        <p:nvGrpSpPr>
          <p:cNvPr id="12" name="Group 11"/>
          <p:cNvGrpSpPr/>
          <p:nvPr/>
        </p:nvGrpSpPr>
        <p:grpSpPr>
          <a:xfrm>
            <a:off x="6683741" y="199341"/>
            <a:ext cx="3099448" cy="1930623"/>
            <a:chOff x="4525460" y="4108799"/>
            <a:chExt cx="3364300" cy="2220276"/>
          </a:xfrm>
        </p:grpSpPr>
        <p:grpSp>
          <p:nvGrpSpPr>
            <p:cNvPr id="13" name="Group 12"/>
            <p:cNvGrpSpPr/>
            <p:nvPr/>
          </p:nvGrpSpPr>
          <p:grpSpPr>
            <a:xfrm>
              <a:off x="4525460" y="4108799"/>
              <a:ext cx="3364300" cy="2220276"/>
              <a:chOff x="4479297" y="4126245"/>
              <a:chExt cx="3364300" cy="2220276"/>
            </a:xfrm>
          </p:grpSpPr>
          <p:pic>
            <p:nvPicPr>
              <p:cNvPr id="15" name="PA_库_图片 27"/>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a:stretch>
                <a:fillRect/>
              </a:stretch>
            </p:blipFill>
            <p:spPr>
              <a:xfrm rot="5174318">
                <a:off x="5156669" y="3659594"/>
                <a:ext cx="2009555" cy="3364300"/>
              </a:xfrm>
              <a:prstGeom prst="rect">
                <a:avLst/>
              </a:prstGeom>
            </p:spPr>
          </p:pic>
          <p:sp>
            <p:nvSpPr>
              <p:cNvPr id="16" name="Rectangle 15"/>
              <p:cNvSpPr/>
              <p:nvPr/>
            </p:nvSpPr>
            <p:spPr>
              <a:xfrm>
                <a:off x="5551490" y="4126245"/>
                <a:ext cx="151035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 </a:t>
                </a:r>
                <a:r>
                  <a:rPr kumimoji="0" lang="en-US" altLang="en-US" sz="1600" b="1" i="0" u="none" strike="noStrike" kern="1200" cap="none" spc="0" normalizeH="0" baseline="0" noProof="0" dirty="0">
                    <a:ln>
                      <a:noFill/>
                    </a:ln>
                    <a:solidFill>
                      <a:srgbClr val="FF0000"/>
                    </a:solidFill>
                    <a:effectLst/>
                    <a:uLnTx/>
                    <a:uFillTx/>
                    <a:latin typeface="SVN-Vanilla Daisy Pro" panose="00000500000000000000" pitchFamily="2" charset="0"/>
                    <a:ea typeface="+mn-ea"/>
                    <a:cs typeface="Times New Roman" pitchFamily="18" charset="0"/>
                  </a:rPr>
                  <a:t>CÔ TUYẾT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0000"/>
                    </a:solidFill>
                    <a:effectLst/>
                    <a:uLnTx/>
                    <a:uFillTx/>
                    <a:latin typeface="SVN-Vanilla Daisy Pro" panose="00000500000000000000" pitchFamily="2" charset="0"/>
                    <a:ea typeface="+mn-ea"/>
                    <a:cs typeface="Times New Roman" pitchFamily="18" charset="0"/>
                  </a:rPr>
                  <a:t>THCS TÔ HIỆU</a:t>
                </a:r>
                <a:endParaRPr kumimoji="0" lang="en-US" sz="1600" b="0" i="0" u="none" strike="noStrike" kern="1200" cap="none" spc="0" normalizeH="0" baseline="0" noProof="0" dirty="0">
                  <a:ln>
                    <a:noFill/>
                  </a:ln>
                  <a:solidFill>
                    <a:srgbClr val="5F5F5F"/>
                  </a:solidFill>
                  <a:effectLst/>
                  <a:uLnTx/>
                  <a:uFillTx/>
                  <a:latin typeface="SVN-Vanilla Daisy Pro" panose="00000500000000000000" pitchFamily="2" charset="0"/>
                  <a:ea typeface="+mn-ea"/>
                  <a:cs typeface="+mn-cs"/>
                </a:endParaRPr>
              </a:p>
            </p:txBody>
          </p:sp>
        </p:grpSp>
        <p:pic>
          <p:nvPicPr>
            <p:cNvPr id="14" name="Picture 13"/>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backgroundMark x1="16719" y1="37632" x2="8906" y2="51583"/>
                          <a14:backgroundMark x1="17578" y1="36577" x2="26563" y2="27784"/>
                          <a14:backgroundMark x1="27969" y1="29426" x2="39141" y2="35756"/>
                          <a14:backgroundMark x1="76797" y1="12661" x2="75938" y2="80539"/>
                        </a14:backgroundRemoval>
                      </a14:imgEffect>
                    </a14:imgLayer>
                  </a14:imgProps>
                </a:ext>
              </a:extLst>
            </a:blip>
            <a:stretch>
              <a:fillRect/>
            </a:stretch>
          </p:blipFill>
          <p:spPr>
            <a:xfrm>
              <a:off x="4755644" y="4705586"/>
              <a:ext cx="2420357" cy="1599842"/>
            </a:xfrm>
            <a:prstGeom prst="rect">
              <a:avLst/>
            </a:prstGeom>
          </p:spPr>
        </p:pic>
      </p:grpSp>
      <p:pic>
        <p:nvPicPr>
          <p:cNvPr id="4" name="Picture 3">
            <a:extLst>
              <a:ext uri="{FF2B5EF4-FFF2-40B4-BE49-F238E27FC236}">
                <a16:creationId xmlns:a16="http://schemas.microsoft.com/office/drawing/2014/main" id="{30E273F5-C2CC-C54B-3CB0-CB987332059F}"/>
              </a:ext>
            </a:extLst>
          </p:cNvPr>
          <p:cNvPicPr>
            <a:picLocks noChangeAspect="1"/>
          </p:cNvPicPr>
          <p:nvPr/>
        </p:nvPicPr>
        <p:blipFill>
          <a:blip r:embed="rId9"/>
          <a:stretch>
            <a:fillRect/>
          </a:stretch>
        </p:blipFill>
        <p:spPr>
          <a:xfrm>
            <a:off x="0" y="0"/>
            <a:ext cx="1082264" cy="1164653"/>
          </a:xfrm>
          <a:prstGeom prst="rect">
            <a:avLst/>
          </a:prstGeom>
        </p:spPr>
      </p:pic>
      <p:pic>
        <p:nvPicPr>
          <p:cNvPr id="5" name="Picture 4">
            <a:extLst>
              <a:ext uri="{FF2B5EF4-FFF2-40B4-BE49-F238E27FC236}">
                <a16:creationId xmlns:a16="http://schemas.microsoft.com/office/drawing/2014/main" id="{EAC85DDA-3E9E-A32D-80F5-4617C6EBAAC3}"/>
              </a:ext>
            </a:extLst>
          </p:cNvPr>
          <p:cNvPicPr>
            <a:picLocks noChangeAspect="1"/>
          </p:cNvPicPr>
          <p:nvPr/>
        </p:nvPicPr>
        <p:blipFill>
          <a:blip r:embed="rId10"/>
          <a:stretch>
            <a:fillRect/>
          </a:stretch>
        </p:blipFill>
        <p:spPr>
          <a:xfrm>
            <a:off x="7358817" y="3735254"/>
            <a:ext cx="4676603" cy="2790502"/>
          </a:xfrm>
          <a:prstGeom prst="rect">
            <a:avLst/>
          </a:prstGeom>
        </p:spPr>
      </p:pic>
    </p:spTree>
    <p:extLst>
      <p:ext uri="{BB962C8B-B14F-4D97-AF65-F5344CB8AC3E}">
        <p14:creationId xmlns:p14="http://schemas.microsoft.com/office/powerpoint/2010/main" val="39510592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26F44A5-92A8-48E6-8F29-7E57BC15F2AC}"/>
              </a:ext>
            </a:extLst>
          </p:cNvPr>
          <p:cNvPicPr>
            <a:picLocks noChangeAspect="1"/>
          </p:cNvPicPr>
          <p:nvPr/>
        </p:nvPicPr>
        <p:blipFill>
          <a:blip r:embed="rId2"/>
          <a:stretch>
            <a:fillRect/>
          </a:stretch>
        </p:blipFill>
        <p:spPr>
          <a:xfrm>
            <a:off x="0" y="32269"/>
            <a:ext cx="12192000" cy="6793462"/>
          </a:xfrm>
          <a:prstGeom prst="rect">
            <a:avLst/>
          </a:prstGeom>
        </p:spPr>
      </p:pic>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8" name="图片 3"/>
          <p:cNvPicPr>
            <a:picLocks noChangeAspect="1"/>
          </p:cNvPicPr>
          <p:nvPr/>
        </p:nvPicPr>
        <p:blipFill rotWithShape="1">
          <a:blip r:embed="rId3">
            <a:extLst>
              <a:ext uri="{28A0092B-C50C-407E-A947-70E740481C1C}">
                <a14:useLocalDpi xmlns:a14="http://schemas.microsoft.com/office/drawing/2010/main" val="0"/>
              </a:ext>
            </a:extLst>
          </a:blip>
          <a:srcRect l="3466" r="34400" b="5897"/>
          <a:stretch/>
        </p:blipFill>
        <p:spPr>
          <a:xfrm>
            <a:off x="1836821" y="986156"/>
            <a:ext cx="10523621" cy="2663423"/>
          </a:xfrm>
          <a:prstGeom prst="rect">
            <a:avLst/>
          </a:prstGeom>
        </p:spPr>
      </p:pic>
      <p:sp>
        <p:nvSpPr>
          <p:cNvPr id="10" name="TextBox 9"/>
          <p:cNvSpPr txBox="1"/>
          <p:nvPr/>
        </p:nvSpPr>
        <p:spPr>
          <a:xfrm>
            <a:off x="3293071" y="1528371"/>
            <a:ext cx="8462211" cy="1729572"/>
          </a:xfrm>
          <a:prstGeom prst="rect">
            <a:avLst/>
          </a:prstGeom>
          <a:noFill/>
          <a:ln>
            <a:noFill/>
          </a:ln>
        </p:spPr>
        <p:txBody>
          <a:bodyPr wrap="square" lIns="121917" tIns="60958" rIns="121917" bIns="60958" rtlCol="0">
            <a:spAutoFit/>
          </a:bodyPr>
          <a:lstStyle/>
          <a:p>
            <a:pPr marL="0" marR="0" lvl="0" indent="0" algn="just" defTabSz="914400" rtl="0" eaLnBrk="1" fontAlgn="auto" latinLnBrk="0" hangingPunct="1">
              <a:lnSpc>
                <a:spcPct val="122000"/>
              </a:lnSpc>
              <a:spcBef>
                <a:spcPts val="0"/>
              </a:spcBef>
              <a:spcAft>
                <a:spcPts val="500"/>
              </a:spcAft>
              <a:buClr>
                <a:srgbClr val="000000"/>
              </a:buClr>
              <a:buSzPts val="1100"/>
              <a:buFontTx/>
              <a:buNone/>
              <a:tabLst>
                <a:tab pos="229870" algn="l"/>
              </a:tabLst>
              <a:defRPr/>
            </a:pPr>
            <a:r>
              <a:rPr kumimoji="0" lang="en-US" sz="4400" b="1" i="0" u="none" strike="noStrike" kern="1200" cap="none" spc="0" normalizeH="0" baseline="0" noProof="0" dirty="0">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1. </a:t>
            </a:r>
            <a:r>
              <a:rPr kumimoji="0" lang="en-US" sz="4400" b="1" i="0" u="none" strike="noStrike" kern="1200" cap="none" spc="0" normalizeH="0" baseline="0" noProof="0" dirty="0" err="1">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Sự</a:t>
            </a:r>
            <a:r>
              <a:rPr kumimoji="0" lang="en-US" sz="4400" b="1" i="0" u="none" strike="noStrike" kern="1200" cap="none" spc="0" normalizeH="0" noProof="0" dirty="0">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cần</a:t>
            </a:r>
            <a:r>
              <a:rPr kumimoji="0" lang="en-US" sz="4400" b="1" i="0" u="none" strike="noStrike" kern="1200" cap="none" spc="0" normalizeH="0" noProof="0" dirty="0">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thiết</a:t>
            </a:r>
            <a:r>
              <a:rPr kumimoji="0" lang="en-US" sz="4400" b="1" i="0" u="none" strike="noStrike" kern="1200" cap="none" spc="0" normalizeH="0" noProof="0" dirty="0">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phải</a:t>
            </a:r>
            <a:r>
              <a:rPr kumimoji="0" lang="en-US" sz="4400" b="1" i="0" u="none" strike="noStrike" kern="1200" cap="none" spc="0" normalizeH="0" noProof="0" dirty="0">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bảo</a:t>
            </a:r>
            <a:r>
              <a:rPr kumimoji="0" lang="en-US" sz="4400" b="1" i="0" u="none" strike="noStrike" kern="1200" cap="none" spc="0" normalizeH="0" noProof="0" dirty="0">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vệ</a:t>
            </a:r>
            <a:r>
              <a:rPr kumimoji="0" lang="en-US" sz="4400" b="1" i="0" u="none" strike="noStrike" kern="1200" cap="none" spc="0" normalizeH="0" noProof="0" dirty="0">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môi</a:t>
            </a:r>
            <a:r>
              <a:rPr kumimoji="0" lang="en-US" sz="4400" b="1" i="0" u="none" strike="noStrike" kern="1200" cap="none" spc="0" normalizeH="0" noProof="0" dirty="0">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trường</a:t>
            </a:r>
            <a:r>
              <a:rPr kumimoji="0" lang="en-US" sz="4400" b="1" i="0" u="none" strike="noStrike" kern="1200" cap="none" spc="0" normalizeH="0" noProof="0" dirty="0">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và</a:t>
            </a:r>
            <a:r>
              <a:rPr kumimoji="0" lang="en-US" sz="4400" b="1" i="0" u="none" strike="noStrike" kern="1200" cap="none" spc="0" normalizeH="0" noProof="0" dirty="0">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tài</a:t>
            </a:r>
            <a:r>
              <a:rPr kumimoji="0" lang="en-US" sz="4400" b="1" i="0" u="none" strike="noStrike" kern="1200" cap="none" spc="0" normalizeH="0" noProof="0" dirty="0">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nguyên</a:t>
            </a:r>
            <a:r>
              <a:rPr kumimoji="0" lang="en-US" sz="4400" b="1" i="0" u="none" strike="noStrike" kern="1200" cap="none" spc="0" normalizeH="0" noProof="0" dirty="0">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thiên</a:t>
            </a:r>
            <a:r>
              <a:rPr kumimoji="0" lang="en-US" sz="4400" b="1" i="0" u="none" strike="noStrike" kern="1200" cap="none" spc="0" normalizeH="0" noProof="0" dirty="0">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rPr>
              <a:t>nhiên</a:t>
            </a:r>
            <a:endParaRPr kumimoji="0" lang="en-US" sz="4400" b="1" i="0" u="none" strike="noStrike" kern="1200" cap="none" spc="0" normalizeH="0" baseline="0" noProof="0" dirty="0">
              <a:ln>
                <a:noFill/>
              </a:ln>
              <a:solidFill>
                <a:srgbClr val="FF0000"/>
              </a:solidFill>
              <a:effectLst/>
              <a:uLnTx/>
              <a:uFillTx/>
              <a:latin typeface="#9Slide05 Brannboll Ny" panose="02000000000000000000" pitchFamily="2" charset="0"/>
              <a:ea typeface="Arial" panose="020B0604020202020204" pitchFamily="34" charset="0"/>
              <a:cs typeface="Arial" panose="020B0604020202020204" pitchFamily="34" charset="0"/>
            </a:endParaRPr>
          </a:p>
        </p:txBody>
      </p:sp>
      <p:grpSp>
        <p:nvGrpSpPr>
          <p:cNvPr id="3" name="Group 2"/>
          <p:cNvGrpSpPr/>
          <p:nvPr/>
        </p:nvGrpSpPr>
        <p:grpSpPr>
          <a:xfrm>
            <a:off x="1195263" y="116805"/>
            <a:ext cx="4348456" cy="6707996"/>
            <a:chOff x="385137" y="57164"/>
            <a:chExt cx="4348456" cy="6707996"/>
          </a:xfrm>
        </p:grpSpPr>
        <p:grpSp>
          <p:nvGrpSpPr>
            <p:cNvPr id="2" name="Group 1"/>
            <p:cNvGrpSpPr/>
            <p:nvPr/>
          </p:nvGrpSpPr>
          <p:grpSpPr>
            <a:xfrm>
              <a:off x="385137" y="57164"/>
              <a:ext cx="2820187" cy="6584741"/>
              <a:chOff x="380638" y="180419"/>
              <a:chExt cx="2820187" cy="6584741"/>
            </a:xfrm>
          </p:grpSpPr>
          <p:pic>
            <p:nvPicPr>
              <p:cNvPr id="6" name="图片 7"/>
              <p:cNvPicPr>
                <a:picLocks noChangeAspect="1"/>
              </p:cNvPicPr>
              <p:nvPr/>
            </p:nvPicPr>
            <p:blipFill rotWithShape="1">
              <a:blip r:embed="rId4">
                <a:extLst>
                  <a:ext uri="{28A0092B-C50C-407E-A947-70E740481C1C}">
                    <a14:useLocalDpi xmlns:a14="http://schemas.microsoft.com/office/drawing/2010/main" val="0"/>
                  </a:ext>
                </a:extLst>
              </a:blip>
              <a:srcRect l="65866" t="43141" r="16000" b="18696"/>
              <a:stretch/>
            </p:blipFill>
            <p:spPr>
              <a:xfrm>
                <a:off x="1266820" y="3143138"/>
                <a:ext cx="1934005" cy="2289520"/>
              </a:xfrm>
              <a:prstGeom prst="rect">
                <a:avLst/>
              </a:prstGeom>
            </p:spPr>
          </p:pic>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77867" t="20385" r="6933" b="5896"/>
              <a:stretch/>
            </p:blipFill>
            <p:spPr>
              <a:xfrm>
                <a:off x="380638" y="180419"/>
                <a:ext cx="1853184" cy="6584741"/>
              </a:xfrm>
              <a:prstGeom prst="rect">
                <a:avLst/>
              </a:prstGeom>
            </p:spPr>
          </p:pic>
        </p:grpSp>
        <p:pic>
          <p:nvPicPr>
            <p:cNvPr id="11" name="Picture 2" descr="http://photos.myjoyonline.com/photos/news/201311/6579331693860_200143784020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1636" y="5226302"/>
              <a:ext cx="3031957" cy="153885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pic>
        <p:nvPicPr>
          <p:cNvPr id="13" name="Picture 4" descr="https://gatorball.files.wordpress.com/2011/03/hybrid-10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77784" y="3436670"/>
            <a:ext cx="3964048" cy="24427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8590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6973" y="-241926"/>
            <a:ext cx="385859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7"/>
          <p:cNvSpPr txBox="1">
            <a:spLocks noChangeArrowheads="1"/>
          </p:cNvSpPr>
          <p:nvPr/>
        </p:nvSpPr>
        <p:spPr bwMode="auto">
          <a:xfrm>
            <a:off x="1531585" y="183232"/>
            <a:ext cx="4152790" cy="66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ĐỌC THÔNG TIN</a:t>
            </a:r>
            <a:endParaRPr kumimoji="0" lang="en-US" altLang="en-US" sz="2000" b="0" i="0" u="none" strike="noStrike" kern="1200" cap="none" spc="0" normalizeH="0" baseline="0" noProof="0" dirty="0">
              <a:ln>
                <a:noFill/>
              </a:ln>
              <a:solidFill>
                <a:srgbClr val="5F5F5F"/>
              </a:solidFill>
              <a:effectLst/>
              <a:uLnTx/>
              <a:uFillTx/>
              <a:latin typeface="Times New Roman" panose="02020603050405020304" pitchFamily="18" charset="0"/>
              <a:ea typeface="+mn-ea"/>
              <a:cs typeface="Times New Roman" panose="02020603050405020304" pitchFamily="18" charset="0"/>
            </a:endParaRPr>
          </a:p>
        </p:txBody>
      </p:sp>
      <p:pic>
        <p:nvPicPr>
          <p:cNvPr id="9" name="Picture 8" descr="58PIC58PIC58PIC58PICHsaGKG559akDq_PIC2018.png"/>
          <p:cNvPicPr>
            <a:picLocks noChangeAspect="1"/>
          </p:cNvPicPr>
          <p:nvPr/>
        </p:nvPicPr>
        <p:blipFill>
          <a:blip r:embed="rId3">
            <a:extLst>
              <a:ext uri="{28A0092B-C50C-407E-A947-70E740481C1C}">
                <a14:useLocalDpi xmlns:a14="http://schemas.microsoft.com/office/drawing/2010/main" val="0"/>
              </a:ext>
            </a:extLst>
          </a:blip>
          <a:srcRect l="7143" t="16071" r="5357" b="14285"/>
          <a:stretch>
            <a:fillRect/>
          </a:stretch>
        </p:blipFill>
        <p:spPr bwMode="auto">
          <a:xfrm>
            <a:off x="-477723" y="-508000"/>
            <a:ext cx="13147446" cy="787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stretch>
            <a:fillRect/>
          </a:stretch>
        </p:blipFill>
        <p:spPr>
          <a:xfrm>
            <a:off x="0" y="0"/>
            <a:ext cx="1213008" cy="1243997"/>
          </a:xfrm>
          <a:prstGeom prst="rect">
            <a:avLst/>
          </a:prstGeom>
        </p:spPr>
      </p:pic>
      <p:sp>
        <p:nvSpPr>
          <p:cNvPr id="26" name="Rectangle 23">
            <a:extLst>
              <a:ext uri="{FF2B5EF4-FFF2-40B4-BE49-F238E27FC236}">
                <a16:creationId xmlns:a16="http://schemas.microsoft.com/office/drawing/2014/main" id="{0B25069D-B057-4C08-B240-0BA05F47A52E}"/>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070" name="Picture 22">
            <a:extLst>
              <a:ext uri="{FF2B5EF4-FFF2-40B4-BE49-F238E27FC236}">
                <a16:creationId xmlns:a16="http://schemas.microsoft.com/office/drawing/2014/main" id="{638E2953-6B0F-49F4-AFA0-515750ECFA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57200"/>
            <a:ext cx="4763" cy="2009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577634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CE07A7A-35D0-4727-A1FE-84E16CF57969}"/>
              </a:ext>
            </a:extLst>
          </p:cNvPr>
          <p:cNvPicPr>
            <a:picLocks noChangeAspect="1"/>
          </p:cNvPicPr>
          <p:nvPr/>
        </p:nvPicPr>
        <p:blipFill>
          <a:blip r:embed="rId4"/>
          <a:stretch>
            <a:fillRect/>
          </a:stretch>
        </p:blipFill>
        <p:spPr>
          <a:xfrm>
            <a:off x="0" y="32269"/>
            <a:ext cx="12192000" cy="6793462"/>
          </a:xfrm>
          <a:prstGeom prst="rect">
            <a:avLst/>
          </a:prstGeom>
        </p:spPr>
      </p:pic>
      <p:graphicFrame>
        <p:nvGraphicFramePr>
          <p:cNvPr id="6" name="Content Placeholder 4"/>
          <p:cNvGraphicFramePr>
            <a:graphicFrameLocks/>
          </p:cNvGraphicFramePr>
          <p:nvPr>
            <p:custDataLst>
              <p:tags r:id="rId1"/>
            </p:custDataLst>
            <p:extLst>
              <p:ext uri="{D42A27DB-BD31-4B8C-83A1-F6EECF244321}">
                <p14:modId xmlns:p14="http://schemas.microsoft.com/office/powerpoint/2010/main" val="543451253"/>
              </p:ext>
            </p:extLst>
          </p:nvPr>
        </p:nvGraphicFramePr>
        <p:xfrm>
          <a:off x="1409700" y="1327565"/>
          <a:ext cx="9372600" cy="544519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Title 1"/>
          <p:cNvSpPr txBox="1">
            <a:spLocks/>
          </p:cNvSpPr>
          <p:nvPr>
            <p:custDataLst>
              <p:tags r:id="rId2"/>
            </p:custDataLst>
          </p:nvPr>
        </p:nvSpPr>
        <p:spPr>
          <a:xfrm>
            <a:off x="0" y="-17716"/>
            <a:ext cx="12192000" cy="944562"/>
          </a:xfrm>
          <a:prstGeom prst="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400" b="1" i="0" u="none" strike="noStrike" kern="0" cap="none" spc="0" normalizeH="0" baseline="0" noProof="0" dirty="0">
                <a:ln>
                  <a:noFill/>
                </a:ln>
                <a:solidFill>
                  <a:prstClr val="white"/>
                </a:solidFill>
                <a:effectLst/>
                <a:uLnTx/>
                <a:uFillTx/>
                <a:latin typeface="Calibri"/>
                <a:ea typeface="+mn-ea"/>
                <a:cs typeface="+mn-cs"/>
              </a:rPr>
              <a:t>PHIẾU BÀI TẬP</a:t>
            </a:r>
          </a:p>
        </p:txBody>
      </p:sp>
      <p:pic>
        <p:nvPicPr>
          <p:cNvPr id="8" name="Picture 2" descr="http://photos.myjoyonline.com/photos/news/201311/6579331693860_2001437840207.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591824" y="-191962"/>
            <a:ext cx="2462173" cy="153885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Picture 4" descr="https://gatorball.files.wordpress.com/2011/03/hybrid-101.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8337" y="-208757"/>
            <a:ext cx="1945822" cy="13620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8907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graphicEl>
                                              <a:dgm id="{2AAACA77-E4A0-4E99-9F03-72ED26BB7B73}"/>
                                            </p:graphicEl>
                                          </p:spTgt>
                                        </p:tgtEl>
                                        <p:attrNameLst>
                                          <p:attrName>style.visibility</p:attrName>
                                        </p:attrNameLst>
                                      </p:cBhvr>
                                      <p:to>
                                        <p:strVal val="visible"/>
                                      </p:to>
                                    </p:set>
                                    <p:animEffect transition="in" filter="fade">
                                      <p:cBhvr>
                                        <p:cTn id="14" dur="1000"/>
                                        <p:tgtEl>
                                          <p:spTgt spid="6">
                                            <p:graphicEl>
                                              <a:dgm id="{2AAACA77-E4A0-4E99-9F03-72ED26BB7B73}"/>
                                            </p:graphicEl>
                                          </p:spTgt>
                                        </p:tgtEl>
                                      </p:cBhvr>
                                    </p:animEffect>
                                    <p:anim calcmode="lin" valueType="num">
                                      <p:cBhvr>
                                        <p:cTn id="15" dur="1000" fill="hold"/>
                                        <p:tgtEl>
                                          <p:spTgt spid="6">
                                            <p:graphicEl>
                                              <a:dgm id="{2AAACA77-E4A0-4E99-9F03-72ED26BB7B73}"/>
                                            </p:graphicEl>
                                          </p:spTgt>
                                        </p:tgtEl>
                                        <p:attrNameLst>
                                          <p:attrName>ppt_x</p:attrName>
                                        </p:attrNameLst>
                                      </p:cBhvr>
                                      <p:tavLst>
                                        <p:tav tm="0">
                                          <p:val>
                                            <p:strVal val="#ppt_x"/>
                                          </p:val>
                                        </p:tav>
                                        <p:tav tm="100000">
                                          <p:val>
                                            <p:strVal val="#ppt_x"/>
                                          </p:val>
                                        </p:tav>
                                      </p:tavLst>
                                    </p:anim>
                                    <p:anim calcmode="lin" valueType="num">
                                      <p:cBhvr>
                                        <p:cTn id="16" dur="1000" fill="hold"/>
                                        <p:tgtEl>
                                          <p:spTgt spid="6">
                                            <p:graphicEl>
                                              <a:dgm id="{2AAACA77-E4A0-4E99-9F03-72ED26BB7B73}"/>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graphicEl>
                                              <a:dgm id="{DE66B4FA-8443-484B-9A9E-FA188D6B4E43}"/>
                                            </p:graphicEl>
                                          </p:spTgt>
                                        </p:tgtEl>
                                        <p:attrNameLst>
                                          <p:attrName>style.visibility</p:attrName>
                                        </p:attrNameLst>
                                      </p:cBhvr>
                                      <p:to>
                                        <p:strVal val="visible"/>
                                      </p:to>
                                    </p:set>
                                    <p:animEffect transition="in" filter="fade">
                                      <p:cBhvr>
                                        <p:cTn id="19" dur="1000"/>
                                        <p:tgtEl>
                                          <p:spTgt spid="6">
                                            <p:graphicEl>
                                              <a:dgm id="{DE66B4FA-8443-484B-9A9E-FA188D6B4E43}"/>
                                            </p:graphicEl>
                                          </p:spTgt>
                                        </p:tgtEl>
                                      </p:cBhvr>
                                    </p:animEffect>
                                    <p:anim calcmode="lin" valueType="num">
                                      <p:cBhvr>
                                        <p:cTn id="20" dur="1000" fill="hold"/>
                                        <p:tgtEl>
                                          <p:spTgt spid="6">
                                            <p:graphicEl>
                                              <a:dgm id="{DE66B4FA-8443-484B-9A9E-FA188D6B4E43}"/>
                                            </p:graphicEl>
                                          </p:spTgt>
                                        </p:tgtEl>
                                        <p:attrNameLst>
                                          <p:attrName>ppt_x</p:attrName>
                                        </p:attrNameLst>
                                      </p:cBhvr>
                                      <p:tavLst>
                                        <p:tav tm="0">
                                          <p:val>
                                            <p:strVal val="#ppt_x"/>
                                          </p:val>
                                        </p:tav>
                                        <p:tav tm="100000">
                                          <p:val>
                                            <p:strVal val="#ppt_x"/>
                                          </p:val>
                                        </p:tav>
                                      </p:tavLst>
                                    </p:anim>
                                    <p:anim calcmode="lin" valueType="num">
                                      <p:cBhvr>
                                        <p:cTn id="21" dur="1000" fill="hold"/>
                                        <p:tgtEl>
                                          <p:spTgt spid="6">
                                            <p:graphicEl>
                                              <a:dgm id="{DE66B4FA-8443-484B-9A9E-FA188D6B4E43}"/>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graphicEl>
                                              <a:dgm id="{2352C030-0248-483B-94A9-26972C30B2AA}"/>
                                            </p:graphicEl>
                                          </p:spTgt>
                                        </p:tgtEl>
                                        <p:attrNameLst>
                                          <p:attrName>style.visibility</p:attrName>
                                        </p:attrNameLst>
                                      </p:cBhvr>
                                      <p:to>
                                        <p:strVal val="visible"/>
                                      </p:to>
                                    </p:set>
                                    <p:animEffect transition="in" filter="fade">
                                      <p:cBhvr>
                                        <p:cTn id="26" dur="1000"/>
                                        <p:tgtEl>
                                          <p:spTgt spid="6">
                                            <p:graphicEl>
                                              <a:dgm id="{2352C030-0248-483B-94A9-26972C30B2AA}"/>
                                            </p:graphicEl>
                                          </p:spTgt>
                                        </p:tgtEl>
                                      </p:cBhvr>
                                    </p:animEffect>
                                    <p:anim calcmode="lin" valueType="num">
                                      <p:cBhvr>
                                        <p:cTn id="27" dur="1000" fill="hold"/>
                                        <p:tgtEl>
                                          <p:spTgt spid="6">
                                            <p:graphicEl>
                                              <a:dgm id="{2352C030-0248-483B-94A9-26972C30B2AA}"/>
                                            </p:graphicEl>
                                          </p:spTgt>
                                        </p:tgtEl>
                                        <p:attrNameLst>
                                          <p:attrName>ppt_x</p:attrName>
                                        </p:attrNameLst>
                                      </p:cBhvr>
                                      <p:tavLst>
                                        <p:tav tm="0">
                                          <p:val>
                                            <p:strVal val="#ppt_x"/>
                                          </p:val>
                                        </p:tav>
                                        <p:tav tm="100000">
                                          <p:val>
                                            <p:strVal val="#ppt_x"/>
                                          </p:val>
                                        </p:tav>
                                      </p:tavLst>
                                    </p:anim>
                                    <p:anim calcmode="lin" valueType="num">
                                      <p:cBhvr>
                                        <p:cTn id="28" dur="1000" fill="hold"/>
                                        <p:tgtEl>
                                          <p:spTgt spid="6">
                                            <p:graphicEl>
                                              <a:dgm id="{2352C030-0248-483B-94A9-26972C30B2AA}"/>
                                            </p:graphic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6">
                                            <p:graphicEl>
                                              <a:dgm id="{11925212-181A-4D0E-84EB-C4219DE1ABB7}"/>
                                            </p:graphicEl>
                                          </p:spTgt>
                                        </p:tgtEl>
                                        <p:attrNameLst>
                                          <p:attrName>style.visibility</p:attrName>
                                        </p:attrNameLst>
                                      </p:cBhvr>
                                      <p:to>
                                        <p:strVal val="visible"/>
                                      </p:to>
                                    </p:set>
                                    <p:animEffect transition="in" filter="fade">
                                      <p:cBhvr>
                                        <p:cTn id="31" dur="1000"/>
                                        <p:tgtEl>
                                          <p:spTgt spid="6">
                                            <p:graphicEl>
                                              <a:dgm id="{11925212-181A-4D0E-84EB-C4219DE1ABB7}"/>
                                            </p:graphicEl>
                                          </p:spTgt>
                                        </p:tgtEl>
                                      </p:cBhvr>
                                    </p:animEffect>
                                    <p:anim calcmode="lin" valueType="num">
                                      <p:cBhvr>
                                        <p:cTn id="32" dur="1000" fill="hold"/>
                                        <p:tgtEl>
                                          <p:spTgt spid="6">
                                            <p:graphicEl>
                                              <a:dgm id="{11925212-181A-4D0E-84EB-C4219DE1ABB7}"/>
                                            </p:graphicEl>
                                          </p:spTgt>
                                        </p:tgtEl>
                                        <p:attrNameLst>
                                          <p:attrName>ppt_x</p:attrName>
                                        </p:attrNameLst>
                                      </p:cBhvr>
                                      <p:tavLst>
                                        <p:tav tm="0">
                                          <p:val>
                                            <p:strVal val="#ppt_x"/>
                                          </p:val>
                                        </p:tav>
                                        <p:tav tm="100000">
                                          <p:val>
                                            <p:strVal val="#ppt_x"/>
                                          </p:val>
                                        </p:tav>
                                      </p:tavLst>
                                    </p:anim>
                                    <p:anim calcmode="lin" valueType="num">
                                      <p:cBhvr>
                                        <p:cTn id="33" dur="1000" fill="hold"/>
                                        <p:tgtEl>
                                          <p:spTgt spid="6">
                                            <p:graphicEl>
                                              <a:dgm id="{11925212-181A-4D0E-84EB-C4219DE1ABB7}"/>
                                            </p:graphic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
                                            <p:graphicEl>
                                              <a:dgm id="{72B5F39E-2D8B-4AE5-99A7-0B4F92796C74}"/>
                                            </p:graphicEl>
                                          </p:spTgt>
                                        </p:tgtEl>
                                        <p:attrNameLst>
                                          <p:attrName>style.visibility</p:attrName>
                                        </p:attrNameLst>
                                      </p:cBhvr>
                                      <p:to>
                                        <p:strVal val="visible"/>
                                      </p:to>
                                    </p:set>
                                    <p:animEffect transition="in" filter="fade">
                                      <p:cBhvr>
                                        <p:cTn id="38" dur="1000"/>
                                        <p:tgtEl>
                                          <p:spTgt spid="6">
                                            <p:graphicEl>
                                              <a:dgm id="{72B5F39E-2D8B-4AE5-99A7-0B4F92796C74}"/>
                                            </p:graphicEl>
                                          </p:spTgt>
                                        </p:tgtEl>
                                      </p:cBhvr>
                                    </p:animEffect>
                                    <p:anim calcmode="lin" valueType="num">
                                      <p:cBhvr>
                                        <p:cTn id="39" dur="1000" fill="hold"/>
                                        <p:tgtEl>
                                          <p:spTgt spid="6">
                                            <p:graphicEl>
                                              <a:dgm id="{72B5F39E-2D8B-4AE5-99A7-0B4F92796C74}"/>
                                            </p:graphicEl>
                                          </p:spTgt>
                                        </p:tgtEl>
                                        <p:attrNameLst>
                                          <p:attrName>ppt_x</p:attrName>
                                        </p:attrNameLst>
                                      </p:cBhvr>
                                      <p:tavLst>
                                        <p:tav tm="0">
                                          <p:val>
                                            <p:strVal val="#ppt_x"/>
                                          </p:val>
                                        </p:tav>
                                        <p:tav tm="100000">
                                          <p:val>
                                            <p:strVal val="#ppt_x"/>
                                          </p:val>
                                        </p:tav>
                                      </p:tavLst>
                                    </p:anim>
                                    <p:anim calcmode="lin" valueType="num">
                                      <p:cBhvr>
                                        <p:cTn id="40" dur="1000" fill="hold"/>
                                        <p:tgtEl>
                                          <p:spTgt spid="6">
                                            <p:graphicEl>
                                              <a:dgm id="{72B5F39E-2D8B-4AE5-99A7-0B4F92796C74}"/>
                                            </p:graphic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
                                            <p:graphicEl>
                                              <a:dgm id="{D857732E-E667-406B-8596-FB28DE60F3B0}"/>
                                            </p:graphicEl>
                                          </p:spTgt>
                                        </p:tgtEl>
                                        <p:attrNameLst>
                                          <p:attrName>style.visibility</p:attrName>
                                        </p:attrNameLst>
                                      </p:cBhvr>
                                      <p:to>
                                        <p:strVal val="visible"/>
                                      </p:to>
                                    </p:set>
                                    <p:animEffect transition="in" filter="fade">
                                      <p:cBhvr>
                                        <p:cTn id="43" dur="1000"/>
                                        <p:tgtEl>
                                          <p:spTgt spid="6">
                                            <p:graphicEl>
                                              <a:dgm id="{D857732E-E667-406B-8596-FB28DE60F3B0}"/>
                                            </p:graphicEl>
                                          </p:spTgt>
                                        </p:tgtEl>
                                      </p:cBhvr>
                                    </p:animEffect>
                                    <p:anim calcmode="lin" valueType="num">
                                      <p:cBhvr>
                                        <p:cTn id="44" dur="1000" fill="hold"/>
                                        <p:tgtEl>
                                          <p:spTgt spid="6">
                                            <p:graphicEl>
                                              <a:dgm id="{D857732E-E667-406B-8596-FB28DE60F3B0}"/>
                                            </p:graphicEl>
                                          </p:spTgt>
                                        </p:tgtEl>
                                        <p:attrNameLst>
                                          <p:attrName>ppt_x</p:attrName>
                                        </p:attrNameLst>
                                      </p:cBhvr>
                                      <p:tavLst>
                                        <p:tav tm="0">
                                          <p:val>
                                            <p:strVal val="#ppt_x"/>
                                          </p:val>
                                        </p:tav>
                                        <p:tav tm="100000">
                                          <p:val>
                                            <p:strVal val="#ppt_x"/>
                                          </p:val>
                                        </p:tav>
                                      </p:tavLst>
                                    </p:anim>
                                    <p:anim calcmode="lin" valueType="num">
                                      <p:cBhvr>
                                        <p:cTn id="45" dur="1000" fill="hold"/>
                                        <p:tgtEl>
                                          <p:spTgt spid="6">
                                            <p:graphicEl>
                                              <a:dgm id="{D857732E-E667-406B-8596-FB28DE60F3B0}"/>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custDataLst>
              <p:tags r:id="rId1"/>
            </p:custDataLst>
          </p:nvPr>
        </p:nvSpPr>
        <p:spPr>
          <a:xfrm>
            <a:off x="0" y="-17716"/>
            <a:ext cx="12192000" cy="944562"/>
          </a:xfrm>
          <a:prstGeom prst="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400" b="1" i="0" u="none" strike="noStrike" kern="0" cap="none" spc="0" normalizeH="0" baseline="0" noProof="0" dirty="0">
                <a:ln>
                  <a:noFill/>
                </a:ln>
                <a:solidFill>
                  <a:prstClr val="white"/>
                </a:solidFill>
                <a:effectLst/>
                <a:uLnTx/>
                <a:uFillTx/>
                <a:latin typeface="Calibri"/>
                <a:ea typeface="+mn-ea"/>
                <a:cs typeface="+mn-cs"/>
              </a:rPr>
              <a:t>PHIẾU BÀI TẬP</a:t>
            </a:r>
          </a:p>
        </p:txBody>
      </p:sp>
      <p:pic>
        <p:nvPicPr>
          <p:cNvPr id="8" name="Picture 2" descr="http://photos.myjoyonline.com/photos/news/201311/6579331693860_200143784020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1824" y="-191962"/>
            <a:ext cx="2462173" cy="153885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Picture 4" descr="https://gatorball.files.wordpress.com/2011/03/hybrid-1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337" y="-208757"/>
            <a:ext cx="1945822" cy="13620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15F026C-603F-70FF-05F9-24CCD5279AC0}"/>
              </a:ext>
            </a:extLst>
          </p:cNvPr>
          <p:cNvSpPr txBox="1"/>
          <p:nvPr/>
        </p:nvSpPr>
        <p:spPr>
          <a:xfrm>
            <a:off x="167390" y="1238687"/>
            <a:ext cx="11857220" cy="5324535"/>
          </a:xfrm>
          <a:prstGeom prst="rect">
            <a:avLst/>
          </a:prstGeom>
          <a:noFill/>
        </p:spPr>
        <p:txBody>
          <a:bodyPr wrap="square">
            <a:spAutoFit/>
          </a:bodyPr>
          <a:lstStyle/>
          <a:p>
            <a:pPr algn="just"/>
            <a:r>
              <a:rPr lang="vi-VN" sz="2800" b="1" i="0" dirty="0">
                <a:solidFill>
                  <a:srgbClr val="000000"/>
                </a:solidFill>
                <a:effectLst/>
                <a:latin typeface="Open Sans" panose="020B0606030504020204" pitchFamily="34" charset="0"/>
              </a:rPr>
              <a:t> </a:t>
            </a:r>
            <a:r>
              <a:rPr lang="vi-VN" sz="2400" b="1" i="0" dirty="0">
                <a:solidFill>
                  <a:srgbClr val="000000"/>
                </a:solidFill>
                <a:effectLst/>
                <a:latin typeface="Times New Roman" panose="02020603050405020304" pitchFamily="18" charset="0"/>
                <a:cs typeface="Times New Roman" panose="02020603050405020304" pitchFamily="18" charset="0"/>
              </a:rPr>
              <a:t>Hậu quả của ô nhiễm môi trường:</a:t>
            </a:r>
            <a:endParaRPr lang="vi-VN" sz="2400" b="0" i="0" dirty="0">
              <a:solidFill>
                <a:srgbClr val="000000"/>
              </a:solidFill>
              <a:effectLst/>
              <a:latin typeface="Times New Roman" panose="02020603050405020304" pitchFamily="18" charset="0"/>
              <a:cs typeface="Times New Roman" panose="02020603050405020304" pitchFamily="18" charset="0"/>
            </a:endParaRPr>
          </a:p>
          <a:p>
            <a:pPr algn="just"/>
            <a:r>
              <a:rPr lang="vi-VN" sz="2400" b="0" i="1" dirty="0">
                <a:solidFill>
                  <a:srgbClr val="000000"/>
                </a:solidFill>
                <a:effectLst/>
                <a:latin typeface="Times New Roman" panose="02020603050405020304" pitchFamily="18" charset="0"/>
                <a:cs typeface="Times New Roman" panose="02020603050405020304" pitchFamily="18" charset="0"/>
              </a:rPr>
              <a:t>+ Đối với con người:</a:t>
            </a:r>
            <a:r>
              <a:rPr lang="vi-VN" sz="2400" b="0" i="0" dirty="0">
                <a:solidFill>
                  <a:srgbClr val="000000"/>
                </a:solidFill>
                <a:effectLst/>
                <a:latin typeface="Times New Roman" panose="02020603050405020304" pitchFamily="18" charset="0"/>
                <a:cs typeface="Times New Roman" panose="02020603050405020304" pitchFamily="18" charset="0"/>
              </a:rPr>
              <a:t> ô nhiễm môi trường gây ảnh hưởng đến sức khỏe, thậm chí là tính mạng của con người. Ví dụ: Ô nhiễm không khí làm tăng nguy cơ mắc các bệnh, như: nhiễm khuẩn cấp tính đường hô hấp dưới, đột quỵ, đau tim, bệnh tắc nghẽn phổi mãn tính và ung thư phổi; Ô nhiễm nguồn nước gây nên một số bệnh như: các bệnh về đường tiêu hoá, bệnh giun sán, các bệnh do muỗi truyền, các bệnh về mắt, ngoài da,...</a:t>
            </a:r>
          </a:p>
          <a:p>
            <a:pPr algn="just"/>
            <a:r>
              <a:rPr lang="vi-VN" sz="2400" b="0" i="1" dirty="0">
                <a:solidFill>
                  <a:srgbClr val="000000"/>
                </a:solidFill>
                <a:effectLst/>
                <a:latin typeface="Times New Roman" panose="02020603050405020304" pitchFamily="18" charset="0"/>
                <a:cs typeface="Times New Roman" panose="02020603050405020304" pitchFamily="18" charset="0"/>
              </a:rPr>
              <a:t>+ Đối với các loài động, thực vật:</a:t>
            </a:r>
            <a:r>
              <a:rPr lang="vi-VN" sz="2400" b="0" i="0" dirty="0">
                <a:solidFill>
                  <a:srgbClr val="000000"/>
                </a:solidFill>
                <a:effectLst/>
                <a:latin typeface="Times New Roman" panose="02020603050405020304" pitchFamily="18" charset="0"/>
                <a:cs typeface="Times New Roman" panose="02020603050405020304" pitchFamily="18" charset="0"/>
              </a:rPr>
              <a:t> ô nhiễm môi trường đã làm suy thoái, hủy hoại các hệ sinh thái; ảnh hưởng tiêu cực đến sự sinh trưởng và phát triển của các loài sinh vật, dẫn đến nhiều nguy cơ, như: bị biến đổi gen, bị suy giảm chức năng sinh sản,…</a:t>
            </a:r>
          </a:p>
          <a:p>
            <a:pPr algn="just"/>
            <a:r>
              <a:rPr lang="vi-VN" sz="2400" b="0" i="0" dirty="0">
                <a:solidFill>
                  <a:srgbClr val="000000"/>
                </a:solidFill>
                <a:effectLst/>
                <a:latin typeface="Times New Roman" panose="02020603050405020304" pitchFamily="18" charset="0"/>
                <a:cs typeface="Times New Roman" panose="02020603050405020304" pitchFamily="18" charset="0"/>
              </a:rPr>
              <a:t>+ </a:t>
            </a:r>
            <a:r>
              <a:rPr lang="vi-VN" sz="2400" b="0" i="1" dirty="0">
                <a:solidFill>
                  <a:srgbClr val="000000"/>
                </a:solidFill>
                <a:effectLst/>
                <a:latin typeface="Times New Roman" panose="02020603050405020304" pitchFamily="18" charset="0"/>
                <a:cs typeface="Times New Roman" panose="02020603050405020304" pitchFamily="18" charset="0"/>
              </a:rPr>
              <a:t>Đối với sự phát triển của các quốc gia:</a:t>
            </a:r>
            <a:r>
              <a:rPr lang="vi-VN" sz="2400" b="0" i="0" dirty="0">
                <a:solidFill>
                  <a:srgbClr val="000000"/>
                </a:solidFill>
                <a:effectLst/>
                <a:latin typeface="Times New Roman" panose="02020603050405020304" pitchFamily="18" charset="0"/>
                <a:cs typeface="Times New Roman" panose="02020603050405020304" pitchFamily="18" charset="0"/>
              </a:rPr>
              <a:t> ô nhiễm môi trường gây thiệt hại về kinh tế và ảnh hưởng xấu đến các vấn đề xã hội. Ví dụ: tiêu tốn ngân sách nhà nước cho việc khắc phục môi trường,…</a:t>
            </a:r>
          </a:p>
          <a:p>
            <a:pPr algn="just"/>
            <a:r>
              <a:rPr lang="vi-VN" sz="2400" b="1" i="0" dirty="0">
                <a:solidFill>
                  <a:srgbClr val="000000"/>
                </a:solidFill>
                <a:effectLst/>
                <a:latin typeface="Times New Roman" panose="02020603050405020304" pitchFamily="18" charset="0"/>
                <a:cs typeface="Times New Roman" panose="02020603050405020304" pitchFamily="18" charset="0"/>
              </a:rPr>
              <a:t>- Tài nguyên thiên nhiên vơi cạn </a:t>
            </a:r>
            <a:r>
              <a:rPr lang="vi-VN" sz="2400" b="0" i="0" dirty="0">
                <a:solidFill>
                  <a:srgbClr val="000000"/>
                </a:solidFill>
                <a:effectLst/>
                <a:latin typeface="Times New Roman" panose="02020603050405020304" pitchFamily="18" charset="0"/>
                <a:cs typeface="Times New Roman" panose="02020603050405020304" pitchFamily="18" charset="0"/>
              </a:rPr>
              <a:t>sẽ gây ảnh hưởng xấu đến sự sự phát triển kinh tế - xã hội của các cá nhân và đất nước.</a:t>
            </a:r>
          </a:p>
        </p:txBody>
      </p:sp>
    </p:spTree>
    <p:extLst>
      <p:ext uri="{BB962C8B-B14F-4D97-AF65-F5344CB8AC3E}">
        <p14:creationId xmlns:p14="http://schemas.microsoft.com/office/powerpoint/2010/main" val="3420135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RESENTER_SHAPEINFO" val="&lt;ThreeDShapeInfo&gt;&lt;uuid val=&quot;{C97805A5-DC9E-4B78-B123-625FB8C8AFA5}&quot;/&gt;&lt;isInvalidForFieldText val=&quot;1&quot;/&gt;&lt;Image&gt;&lt;filename val=&quot;C:\Users\TONGXU~1\AppData\Local\Temp\PR\data\asimages\{C97805A5-DC9E-4B78-B123-625FB8C8AFA5}_3.png&quot;/&gt;&lt;left val=&quot;35&quot;/&gt;&lt;top val=&quot;95&quot;/&gt;&lt;width val=&quot;659&quot;/&gt;&lt;height val=&quot;389&quot;/&gt;&lt;hasText val=&quot;1&quot;/&gt;&lt;/Image&gt;&lt;/ThreeDShapeInfo&gt;"/>
  <p:tag name="CHILD_ITEM_TEXT1" val="10 câu hỏi: nhiều lựa chọn, đúng / sai, điền khuyết, trả lời ngắn, ghép đôi."/>
  <p:tag name="CHILD_ITEM_TEXT3" val="1 điểm/câu đúng; 0 điểm câu sai."/>
  <p:tag name="CHILD_ITEM_TEXT5" val="50% số đội điểm cao được uống café miễn phí của 50% số đội điểm thấp."/>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 name="PRESENTER_SHAPEINFO" val="&lt;ThreeDShapeInfo&gt;&lt;uuid val=&quot;{6B905916-EC21-4ACF-BC58-BB8799F19323}&quot;/&gt;&lt;isInvalidForFieldText val=&quot;1&quot;/&gt;&lt;Image&gt;&lt;filename val=&quot;C:\Users\TONGXU~1\AppData\Local\Temp\PR\data\asimages\{6B905916-EC21-4ACF-BC58-BB8799F19323}_2_S.png&quot;/&gt;&lt;left val=&quot;79&quot;/&gt;&lt;top val=&quot;17&quot;/&gt;&lt;width val=&quot;634&quot;/&gt;&lt;height val=&quot;109&quot;/&gt;&lt;hasText val=&quot;0&quot;/&gt;&lt;/Image&gt;&lt;Image&gt;&lt;filename val=&quot;C:\Users\TONGXU~1\AppData\Local\Temp\PR\data\asimages\{6B905916-EC21-4ACF-BC58-BB8799F19323}_2_T.png&quot;/&gt;&lt;left val=&quot;82&quot;/&gt;&lt;top val=&quot;15&quot;/&gt;&lt;width val=&quot;604&quot;/&gt;&lt;height val=&quot;102&quot;/&gt;&lt;hasText val=&quot;1&quot;/&gt;&lt;/Image&gt;&lt;/ThreeDShape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 name="PRESENTER_SHAPEINFO" val="&lt;ThreeDShapeInfo&gt;&lt;uuid val=&quot;{6B905916-EC21-4ACF-BC58-BB8799F19323}&quot;/&gt;&lt;isInvalidForFieldText val=&quot;1&quot;/&gt;&lt;Image&gt;&lt;filename val=&quot;C:\Users\TONGXU~1\AppData\Local\Temp\PR\data\asimages\{6B905916-EC21-4ACF-BC58-BB8799F19323}_2_S.png&quot;/&gt;&lt;left val=&quot;79&quot;/&gt;&lt;top val=&quot;17&quot;/&gt;&lt;width val=&quot;634&quot;/&gt;&lt;height val=&quot;109&quot;/&gt;&lt;hasText val=&quot;0&quot;/&gt;&lt;/Image&gt;&lt;Image&gt;&lt;filename val=&quot;C:\Users\TONGXU~1\AppData\Local\Temp\PR\data\asimages\{6B905916-EC21-4ACF-BC58-BB8799F19323}_2_T.png&quot;/&gt;&lt;left val=&quot;82&quot;/&gt;&lt;top val=&quot;15&quot;/&gt;&lt;width val=&quot;604&quot;/&gt;&lt;height val=&quot;102&quot;/&gt;&lt;hasText val=&quot;1&quot;/&gt;&lt;/Image&gt;&lt;/ThreeDShape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 name="PRESENTER_SHAPEINFO" val="&lt;ThreeDShapeInfo&gt;&lt;uuid val=&quot;{6B905916-EC21-4ACF-BC58-BB8799F19323}&quot;/&gt;&lt;isInvalidForFieldText val=&quot;1&quot;/&gt;&lt;Image&gt;&lt;filename val=&quot;C:\Users\TONGXU~1\AppData\Local\Temp\PR\data\asimages\{6B905916-EC21-4ACF-BC58-BB8799F19323}_2_S.png&quot;/&gt;&lt;left val=&quot;79&quot;/&gt;&lt;top val=&quot;17&quot;/&gt;&lt;width val=&quot;634&quot;/&gt;&lt;height val=&quot;109&quot;/&gt;&lt;hasText val=&quot;0&quot;/&gt;&lt;/Image&gt;&lt;Image&gt;&lt;filename val=&quot;C:\Users\TONGXU~1\AppData\Local\Temp\PR\data\asimages\{6B905916-EC21-4ACF-BC58-BB8799F19323}_2_T.png&quot;/&gt;&lt;left val=&quot;82&quot;/&gt;&lt;top val=&quot;15&quot;/&gt;&lt;width val=&quot;604&quot;/&gt;&lt;height val=&quot;102&quot;/&gt;&lt;hasText val=&quot;1&quot;/&gt;&lt;/Image&gt;&lt;/ThreeDShapeInfo&gt;"/>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hiết kế: Thạch Trương Thảo (0987 039 863)">
  <a:themeElements>
    <a:clrScheme name="Thiết kế: Thạch Trương Thảo (0987 039 86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hiết kế: Thạch Trương Thảo (0987 039 86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 typeface="Wingdings" pitchFamily="2" charset="2"/>
          <a:buNone/>
          <a:tabLst/>
          <a:defRPr kumimoji="0" lang="en-US" sz="3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 typeface="Wingdings" pitchFamily="2" charset="2"/>
          <a:buNone/>
          <a:tabLst/>
          <a:defRPr kumimoji="0" lang="en-US" sz="3200" b="0" i="0" u="none" strike="noStrike" cap="none" normalizeH="0" baseline="0" smtClean="0">
            <a:ln>
              <a:noFill/>
            </a:ln>
            <a:solidFill>
              <a:schemeClr val="tx1"/>
            </a:solidFill>
            <a:effectLst/>
            <a:latin typeface="Arial" charset="0"/>
          </a:defRPr>
        </a:defPPr>
      </a:lstStyle>
    </a:lnDef>
  </a:objectDefaults>
  <a:extraClrSchemeLst>
    <a:extraClrScheme>
      <a:clrScheme name="Thiết kế: Thạch Trương Thảo (0987 039 86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hiết kế: Thạch Trương Thảo (0987 039 86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hiết kế: Thạch Trương Thảo (0987 039 86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hiết kế: Thạch Trương Thảo (0987 039 86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hiết kế: Thạch Trương Thảo (0987 039 86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hiết kế: Thạch Trương Thảo (0987 039 86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hiết kế: Thạch Trương Thảo (0987 039 863)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hiết kế: Thạch Trương Thảo (0987 039 86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hiết kế: Thạch Trương Thảo (0987 039 86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hiết kế: Thạch Trương Thảo (0987 039 86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hiết kế: Thạch Trương Thảo (0987 039 86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hiết kế: Thạch Trương Thảo (0987 039 86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4124</TotalTime>
  <Words>4003</Words>
  <Application>Microsoft Office PowerPoint</Application>
  <PresentationFormat>Widescreen</PresentationFormat>
  <Paragraphs>254</Paragraphs>
  <Slides>41</Slides>
  <Notes>4</Notes>
  <HiddenSlides>0</HiddenSlides>
  <MMClips>0</MMClips>
  <ScaleCrop>false</ScaleCrop>
  <HeadingPairs>
    <vt:vector size="6" baseType="variant">
      <vt:variant>
        <vt:lpstr>Fonts Used</vt:lpstr>
      </vt:variant>
      <vt:variant>
        <vt:i4>19</vt:i4>
      </vt:variant>
      <vt:variant>
        <vt:lpstr>Theme</vt:lpstr>
      </vt:variant>
      <vt:variant>
        <vt:i4>5</vt:i4>
      </vt:variant>
      <vt:variant>
        <vt:lpstr>Slide Titles</vt:lpstr>
      </vt:variant>
      <vt:variant>
        <vt:i4>41</vt:i4>
      </vt:variant>
    </vt:vector>
  </HeadingPairs>
  <TitlesOfParts>
    <vt:vector size="65" baseType="lpstr">
      <vt:lpstr>#9Slide03 Aturdida</vt:lpstr>
      <vt:lpstr>#9Slide05 Brannboll Ny</vt:lpstr>
      <vt:lpstr>#9Slide05 Fourth</vt:lpstr>
      <vt:lpstr>#9Slide05 Kathya</vt:lpstr>
      <vt:lpstr>#9Slide05 SVNDeadhead Script</vt:lpstr>
      <vt:lpstr>#9Slide05 SVNTradeMark</vt:lpstr>
      <vt:lpstr>#9Slide05 SVNVanilla Daisy Pro</vt:lpstr>
      <vt:lpstr>#9Slide06 DeathRattle BB</vt:lpstr>
      <vt:lpstr>#9Slide07 Marbelia Regular</vt:lpstr>
      <vt:lpstr>Arial</vt:lpstr>
      <vt:lpstr>Calibri</vt:lpstr>
      <vt:lpstr>Calibri Light</vt:lpstr>
      <vt:lpstr>ITC Avant Garde Std Bk</vt:lpstr>
      <vt:lpstr>Open Sans</vt:lpstr>
      <vt:lpstr>SVN-Vanilla Daisy Pro</vt:lpstr>
      <vt:lpstr>Times New Roman</vt:lpstr>
      <vt:lpstr>Trebuchet MS</vt:lpstr>
      <vt:lpstr>Wingdings 3</vt:lpstr>
      <vt:lpstr>方正静蕾简体</vt:lpstr>
      <vt:lpstr>Office Theme</vt:lpstr>
      <vt:lpstr>1_Office Theme</vt:lpstr>
      <vt:lpstr>1_Thiết kế: Thạch Trương Thảo (0987 039 863)</vt:lpstr>
      <vt:lpstr>2_Office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Vũ Thị Ánh Tuyết</dc:creator>
  <cp:lastModifiedBy>Vũ Thị Ánh Tuyết</cp:lastModifiedBy>
  <cp:revision>101</cp:revision>
  <dcterms:created xsi:type="dcterms:W3CDTF">2022-08-20T03:30:38Z</dcterms:created>
  <dcterms:modified xsi:type="dcterms:W3CDTF">2023-09-05T10:04:30Z</dcterms:modified>
</cp:coreProperties>
</file>