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6" r:id="rId3"/>
    <p:sldId id="257" r:id="rId4"/>
    <p:sldId id="258" r:id="rId5"/>
    <p:sldId id="259" r:id="rId6"/>
    <p:sldId id="260" r:id="rId7"/>
    <p:sldId id="493" r:id="rId8"/>
    <p:sldId id="494" r:id="rId9"/>
    <p:sldId id="495" r:id="rId10"/>
    <p:sldId id="262" r:id="rId11"/>
    <p:sldId id="263" r:id="rId12"/>
    <p:sldId id="496" r:id="rId13"/>
    <p:sldId id="497" r:id="rId14"/>
    <p:sldId id="498" r:id="rId15"/>
    <p:sldId id="499" r:id="rId16"/>
    <p:sldId id="264" r:id="rId17"/>
    <p:sldId id="265" r:id="rId18"/>
    <p:sldId id="500" r:id="rId19"/>
    <p:sldId id="501" r:id="rId20"/>
    <p:sldId id="266" r:id="rId21"/>
    <p:sldId id="267" r:id="rId22"/>
    <p:sldId id="502" r:id="rId23"/>
    <p:sldId id="268" r:id="rId24"/>
    <p:sldId id="510" r:id="rId25"/>
    <p:sldId id="503" r:id="rId26"/>
    <p:sldId id="511" r:id="rId27"/>
    <p:sldId id="512" r:id="rId28"/>
    <p:sldId id="504" r:id="rId29"/>
    <p:sldId id="505" r:id="rId30"/>
    <p:sldId id="506" r:id="rId31"/>
    <p:sldId id="507" r:id="rId32"/>
    <p:sldId id="508" r:id="rId33"/>
    <p:sldId id="509" r:id="rId34"/>
    <p:sldId id="513" r:id="rId35"/>
    <p:sldId id="275" r:id="rId36"/>
    <p:sldId id="276" r:id="rId37"/>
    <p:sldId id="514" r:id="rId38"/>
    <p:sldId id="277" r:id="rId39"/>
    <p:sldId id="278" r:id="rId40"/>
    <p:sldId id="279" r:id="rId41"/>
    <p:sldId id="280" r:id="rId42"/>
    <p:sldId id="515" r:id="rId43"/>
    <p:sldId id="516" r:id="rId44"/>
    <p:sldId id="517" r:id="rId45"/>
    <p:sldId id="518" r:id="rId46"/>
    <p:sldId id="519" r:id="rId47"/>
    <p:sldId id="281" r:id="rId48"/>
    <p:sldId id="282" r:id="rId49"/>
    <p:sldId id="291" r:id="rId50"/>
    <p:sldId id="400" r:id="rId51"/>
    <p:sldId id="435" r:id="rId52"/>
    <p:sldId id="474" r:id="rId53"/>
    <p:sldId id="473" r:id="rId54"/>
    <p:sldId id="478" r:id="rId55"/>
    <p:sldId id="490" r:id="rId56"/>
    <p:sldId id="436" r:id="rId57"/>
    <p:sldId id="470" r:id="rId58"/>
    <p:sldId id="491" r:id="rId59"/>
    <p:sldId id="492" r:id="rId60"/>
    <p:sldId id="29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EA9"/>
    <a:srgbClr val="064635"/>
    <a:srgbClr val="F0BB62"/>
    <a:srgbClr val="519259"/>
    <a:srgbClr val="E2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32" autoAdjust="0"/>
    <p:restoredTop sz="95256" autoAdjust="0"/>
  </p:normalViewPr>
  <p:slideViewPr>
    <p:cSldViewPr snapToGrid="0">
      <p:cViewPr varScale="1">
        <p:scale>
          <a:sx n="68" d="100"/>
          <a:sy n="68" d="100"/>
        </p:scale>
        <p:origin x="7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24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11/17/2023</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11/17/2023</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2023/11/17</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3.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29.gif"/><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8.png"/><Relationship Id="rId5" Type="http://schemas.openxmlformats.org/officeDocument/2006/relationships/image" Target="../media/image28.gif"/><Relationship Id="rId10"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1.jpeg"/><Relationship Id="rId7"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5.jpeg"/><Relationship Id="rId7" Type="http://schemas.openxmlformats.org/officeDocument/2006/relationships/image" Target="../media/image13.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sv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6.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3.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gif"/></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9.gif"/><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53.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5.gif"/></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3.sv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3.sv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63.png"/><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svg"/><Relationship Id="rId7"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8.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7.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7.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6.png"/><Relationship Id="rId4" Type="http://schemas.openxmlformats.org/officeDocument/2006/relationships/image" Target="../media/image13.svg"/></Relationships>
</file>

<file path=ppt/slides/_rels/slide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3.svg"/></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2.png"/><Relationship Id="rId7"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7.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gif"/><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81.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5.svg"/><Relationship Id="rId7" Type="http://schemas.openxmlformats.org/officeDocument/2006/relationships/image" Target="../media/image20.gi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3.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gi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B26BE-7F94-D9BC-95E4-9A568A62F77B}"/>
              </a:ext>
            </a:extLst>
          </p:cNvPr>
          <p:cNvPicPr>
            <a:picLocks noChangeAspect="1"/>
          </p:cNvPicPr>
          <p:nvPr/>
        </p:nvPicPr>
        <p:blipFill>
          <a:blip r:embed="rId2"/>
          <a:stretch>
            <a:fillRect/>
          </a:stretch>
        </p:blipFill>
        <p:spPr>
          <a:xfrm>
            <a:off x="-860682" y="2411160"/>
            <a:ext cx="732085" cy="1547997"/>
          </a:xfrm>
          <a:prstGeom prst="rect">
            <a:avLst/>
          </a:prstGeom>
        </p:spPr>
      </p:pic>
      <p:pic>
        <p:nvPicPr>
          <p:cNvPr id="7" name="Picture 6">
            <a:extLst>
              <a:ext uri="{FF2B5EF4-FFF2-40B4-BE49-F238E27FC236}">
                <a16:creationId xmlns:a16="http://schemas.microsoft.com/office/drawing/2014/main" id="{509BD086-7D32-04F8-39AD-CEA994AF15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2605" y="1245140"/>
            <a:ext cx="7466789" cy="5743684"/>
          </a:xfrm>
          <a:prstGeom prst="rect">
            <a:avLst/>
          </a:prstGeom>
        </p:spPr>
      </p:pic>
      <p:sp>
        <p:nvSpPr>
          <p:cNvPr id="8" name="TextBox 7">
            <a:extLst>
              <a:ext uri="{FF2B5EF4-FFF2-40B4-BE49-F238E27FC236}">
                <a16:creationId xmlns:a16="http://schemas.microsoft.com/office/drawing/2014/main" id="{969AF307-4F28-32FA-75E1-E7AEEED773AA}"/>
              </a:ext>
            </a:extLst>
          </p:cNvPr>
          <p:cNvSpPr txBox="1"/>
          <p:nvPr/>
        </p:nvSpPr>
        <p:spPr>
          <a:xfrm>
            <a:off x="759655" y="447473"/>
            <a:ext cx="10832123" cy="1089529"/>
          </a:xfrm>
          <a:prstGeom prst="rect">
            <a:avLst/>
          </a:prstGeom>
          <a:noFill/>
        </p:spPr>
        <p:txBody>
          <a:bodyPr wrap="square" rtlCol="0">
            <a:spAutoFit/>
          </a:bodyPr>
          <a:lstStyle/>
          <a:p>
            <a:pPr algn="ctr">
              <a:lnSpc>
                <a:spcPct val="120000"/>
              </a:lnSpc>
            </a:pPr>
            <a:r>
              <a:rPr lang="vi-VN" sz="5400" dirty="0" smtClean="0">
                <a:solidFill>
                  <a:srgbClr val="064635"/>
                </a:solidFill>
                <a:latin typeface="#9Slide07 IcielCadena" panose="02000503000000020004" pitchFamily="2" charset="0"/>
                <a:cs typeface="#9Slide03 Arima Madurai Black" panose="00000A00000000000000" pitchFamily="2" charset="0"/>
              </a:rPr>
              <a:t>CH</a:t>
            </a:r>
            <a:r>
              <a:rPr lang="en-US" sz="5400" dirty="0" smtClean="0">
                <a:solidFill>
                  <a:srgbClr val="064635"/>
                </a:solidFill>
                <a:latin typeface="#9Slide07 IcielCadena" panose="02000503000000020004" pitchFamily="2" charset="0"/>
                <a:cs typeface="#9Slide03 Arima Madurai Black" panose="00000A00000000000000" pitchFamily="2" charset="0"/>
              </a:rPr>
              <a:t>ƯƠ</a:t>
            </a:r>
            <a:r>
              <a:rPr lang="vi-VN" sz="5400" dirty="0" smtClean="0">
                <a:solidFill>
                  <a:srgbClr val="064635"/>
                </a:solidFill>
                <a:latin typeface="#9Slide07 IcielCadena" panose="02000503000000020004" pitchFamily="2" charset="0"/>
                <a:cs typeface="#9Slide03 Arima Madurai Black" panose="00000A00000000000000" pitchFamily="2" charset="0"/>
              </a:rPr>
              <a:t>NG </a:t>
            </a:r>
            <a:r>
              <a:rPr lang="vi-VN" sz="5400" dirty="0">
                <a:solidFill>
                  <a:srgbClr val="064635"/>
                </a:solidFill>
                <a:latin typeface="#9Slide07 IcielCadena" panose="02000503000000020004" pitchFamily="2" charset="0"/>
                <a:cs typeface="#9Slide03 Arima Madurai Black" panose="00000A00000000000000" pitchFamily="2" charset="0"/>
              </a:rPr>
              <a:t>IV: ÂM THANH</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6" name="Graphic 2">
            <a:extLst>
              <a:ext uri="{FF2B5EF4-FFF2-40B4-BE49-F238E27FC236}">
                <a16:creationId xmlns:a16="http://schemas.microsoft.com/office/drawing/2014/main" id="{E74BBBF5-D014-880F-247C-C40ED919650D}"/>
              </a:ext>
            </a:extLst>
          </p:cNvPr>
          <p:cNvGrpSpPr/>
          <p:nvPr/>
        </p:nvGrpSpPr>
        <p:grpSpPr>
          <a:xfrm rot="2851351">
            <a:off x="14139593" y="1239938"/>
            <a:ext cx="6239432" cy="6523551"/>
            <a:chOff x="1348896" y="1051554"/>
            <a:chExt cx="4118106" cy="4398992"/>
          </a:xfrm>
        </p:grpSpPr>
        <p:sp>
          <p:nvSpPr>
            <p:cNvPr id="9" name="Freeform: Shape 8">
              <a:extLst>
                <a:ext uri="{FF2B5EF4-FFF2-40B4-BE49-F238E27FC236}">
                  <a16:creationId xmlns:a16="http://schemas.microsoft.com/office/drawing/2014/main" id="{18E1DED4-18EC-C448-EE57-AA28E42699B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0BB62"/>
            </a:solidFill>
            <a:ln w="120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8B77994-9543-FF7A-B44F-C3EEEF1CE42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FFFFF">
                <a:alpha val="70000"/>
              </a:srgbClr>
            </a:solidFill>
            <a:ln w="12040"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8BBFB716-DCDA-1D26-EEB4-939B8FF06CF8}"/>
              </a:ext>
            </a:extLst>
          </p:cNvPr>
          <p:cNvGrpSpPr/>
          <p:nvPr/>
        </p:nvGrpSpPr>
        <p:grpSpPr>
          <a:xfrm>
            <a:off x="-2148261" y="5014883"/>
            <a:ext cx="1394544" cy="1303137"/>
            <a:chOff x="1100260" y="1240542"/>
            <a:chExt cx="4129438" cy="3858768"/>
          </a:xfrm>
        </p:grpSpPr>
        <p:grpSp>
          <p:nvGrpSpPr>
            <p:cNvPr id="12" name="Graphic 2">
              <a:extLst>
                <a:ext uri="{FF2B5EF4-FFF2-40B4-BE49-F238E27FC236}">
                  <a16:creationId xmlns:a16="http://schemas.microsoft.com/office/drawing/2014/main" id="{4CAA681E-53DD-AC11-A733-9F27C07ED541}"/>
                </a:ext>
              </a:extLst>
            </p:cNvPr>
            <p:cNvGrpSpPr/>
            <p:nvPr/>
          </p:nvGrpSpPr>
          <p:grpSpPr>
            <a:xfrm>
              <a:off x="1100260" y="1240542"/>
              <a:ext cx="4129438" cy="3858768"/>
              <a:chOff x="1100260" y="1240542"/>
              <a:chExt cx="4129438" cy="3858768"/>
            </a:xfrm>
            <a:solidFill>
              <a:srgbClr val="263238"/>
            </a:solidFill>
          </p:grpSpPr>
          <p:sp>
            <p:nvSpPr>
              <p:cNvPr id="85" name="Freeform: Shape 84">
                <a:extLst>
                  <a:ext uri="{FF2B5EF4-FFF2-40B4-BE49-F238E27FC236}">
                    <a16:creationId xmlns:a16="http://schemas.microsoft.com/office/drawing/2014/main" id="{8C307B8F-9EFA-A609-28D4-41B7358B72DF}"/>
                  </a:ext>
                </a:extLst>
              </p:cNvPr>
              <p:cNvSpPr/>
              <p:nvPr/>
            </p:nvSpPr>
            <p:spPr>
              <a:xfrm>
                <a:off x="150637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1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1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4 w 1227379"/>
                  <a:gd name="connsiteY28" fmla="*/ 944567 h 1002700"/>
                  <a:gd name="connsiteX29" fmla="*/ 504364 w 1227379"/>
                  <a:gd name="connsiteY29" fmla="*/ 939610 h 1002700"/>
                  <a:gd name="connsiteX30" fmla="*/ 504364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5 w 1227379"/>
                  <a:gd name="connsiteY39" fmla="*/ 256929 h 1002700"/>
                  <a:gd name="connsiteX40" fmla="*/ 929745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4253 w 1227379"/>
                  <a:gd name="connsiteY44" fmla="*/ 431063 h 1002700"/>
                  <a:gd name="connsiteX45" fmla="*/ 1138643 w 1227379"/>
                  <a:gd name="connsiteY45" fmla="*/ 485453 h 1002700"/>
                  <a:gd name="connsiteX46" fmla="*/ 1138643 w 1227379"/>
                  <a:gd name="connsiteY46" fmla="*/ 568169 h 1002700"/>
                  <a:gd name="connsiteX47" fmla="*/ 1227379 w 1227379"/>
                  <a:gd name="connsiteY47" fmla="*/ 568169 h 1002700"/>
                  <a:gd name="connsiteX48" fmla="*/ 1227379 w 1227379"/>
                  <a:gd name="connsiteY48" fmla="*/ 580209 h 1002700"/>
                  <a:gd name="connsiteX49" fmla="*/ 1126603 w 1227379"/>
                  <a:gd name="connsiteY49" fmla="*/ 580209 h 1002700"/>
                  <a:gd name="connsiteX50" fmla="*/ 1126603 w 1227379"/>
                  <a:gd name="connsiteY50" fmla="*/ 485453 h 1002700"/>
                  <a:gd name="connsiteX51" fmla="*/ 1079305 w 1227379"/>
                  <a:gd name="connsiteY51" fmla="*/ 442810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4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1" y="183605"/>
                    </a:cubicBezTo>
                    <a:cubicBezTo>
                      <a:pt x="305679" y="183605"/>
                      <a:pt x="281259" y="208024"/>
                      <a:pt x="281259" y="238147"/>
                    </a:cubicBezTo>
                    <a:lnTo>
                      <a:pt x="281259" y="761896"/>
                    </a:lnTo>
                    <a:cubicBezTo>
                      <a:pt x="279826" y="792784"/>
                      <a:pt x="253624"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3" y="446282"/>
                      <a:pt x="88857" y="468525"/>
                    </a:cubicBezTo>
                    <a:cubicBezTo>
                      <a:pt x="88776" y="469993"/>
                      <a:pt x="88776"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1" y="171564"/>
                    </a:cubicBezTo>
                    <a:cubicBezTo>
                      <a:pt x="372574" y="171564"/>
                      <a:pt x="402384" y="201374"/>
                      <a:pt x="402384" y="238147"/>
                    </a:cubicBezTo>
                    <a:lnTo>
                      <a:pt x="402384" y="939610"/>
                    </a:lnTo>
                    <a:cubicBezTo>
                      <a:pt x="401015" y="967771"/>
                      <a:pt x="422734" y="991709"/>
                      <a:pt x="450896" y="993078"/>
                    </a:cubicBezTo>
                    <a:cubicBezTo>
                      <a:pt x="479057" y="994447"/>
                      <a:pt x="502996" y="972728"/>
                      <a:pt x="504364" y="944567"/>
                    </a:cubicBezTo>
                    <a:cubicBezTo>
                      <a:pt x="504445" y="942915"/>
                      <a:pt x="504445" y="941261"/>
                      <a:pt x="504364" y="939610"/>
                    </a:cubicBezTo>
                    <a:lnTo>
                      <a:pt x="504364"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7" y="179631"/>
                      <a:pt x="852447" y="179631"/>
                    </a:cubicBezTo>
                    <a:cubicBezTo>
                      <a:pt x="895138" y="179631"/>
                      <a:pt x="929745" y="214239"/>
                      <a:pt x="929745" y="256929"/>
                    </a:cubicBezTo>
                    <a:lnTo>
                      <a:pt x="929745" y="758284"/>
                    </a:lnTo>
                    <a:cubicBezTo>
                      <a:pt x="929745" y="784483"/>
                      <a:pt x="950984" y="805722"/>
                      <a:pt x="977184" y="805722"/>
                    </a:cubicBezTo>
                    <a:cubicBezTo>
                      <a:pt x="1003383" y="805722"/>
                      <a:pt x="1024622" y="784483"/>
                      <a:pt x="1024622" y="758284"/>
                    </a:cubicBezTo>
                    <a:lnTo>
                      <a:pt x="1024622" y="485453"/>
                    </a:lnTo>
                    <a:cubicBezTo>
                      <a:pt x="1026070" y="453967"/>
                      <a:pt x="1052767" y="429616"/>
                      <a:pt x="1084253" y="431063"/>
                    </a:cubicBezTo>
                    <a:cubicBezTo>
                      <a:pt x="1113713" y="432417"/>
                      <a:pt x="1137289" y="455993"/>
                      <a:pt x="1138643" y="485453"/>
                    </a:cubicBezTo>
                    <a:lnTo>
                      <a:pt x="1138643" y="568169"/>
                    </a:lnTo>
                    <a:lnTo>
                      <a:pt x="1227379" y="568169"/>
                    </a:lnTo>
                    <a:lnTo>
                      <a:pt x="1227379" y="580209"/>
                    </a:lnTo>
                    <a:lnTo>
                      <a:pt x="1126603" y="580209"/>
                    </a:lnTo>
                    <a:lnTo>
                      <a:pt x="1126603" y="485453"/>
                    </a:lnTo>
                    <a:cubicBezTo>
                      <a:pt x="1125317" y="460616"/>
                      <a:pt x="1104141" y="441525"/>
                      <a:pt x="1079305" y="442810"/>
                    </a:cubicBezTo>
                    <a:cubicBezTo>
                      <a:pt x="1056266" y="444003"/>
                      <a:pt x="1037855" y="462414"/>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5" y="46029"/>
                      <a:pt x="626096" y="13933"/>
                      <a:pt x="588094"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DC29644-D1B8-DE13-E516-80DCB7F89614}"/>
                  </a:ext>
                </a:extLst>
              </p:cNvPr>
              <p:cNvSpPr/>
              <p:nvPr/>
            </p:nvSpPr>
            <p:spPr>
              <a:xfrm>
                <a:off x="266825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2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2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5 w 1227379"/>
                  <a:gd name="connsiteY28" fmla="*/ 944567 h 1002700"/>
                  <a:gd name="connsiteX29" fmla="*/ 504365 w 1227379"/>
                  <a:gd name="connsiteY29" fmla="*/ 939610 h 1002700"/>
                  <a:gd name="connsiteX30" fmla="*/ 504365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6 w 1227379"/>
                  <a:gd name="connsiteY39" fmla="*/ 256929 h 1002700"/>
                  <a:gd name="connsiteX40" fmla="*/ 929746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1573 w 1227379"/>
                  <a:gd name="connsiteY44" fmla="*/ 428503 h 1002700"/>
                  <a:gd name="connsiteX45" fmla="*/ 1138523 w 1227379"/>
                  <a:gd name="connsiteY45" fmla="*/ 485453 h 1002700"/>
                  <a:gd name="connsiteX46" fmla="*/ 1138523 w 1227379"/>
                  <a:gd name="connsiteY46" fmla="*/ 568169 h 1002700"/>
                  <a:gd name="connsiteX47" fmla="*/ 1227380 w 1227379"/>
                  <a:gd name="connsiteY47" fmla="*/ 568169 h 1002700"/>
                  <a:gd name="connsiteX48" fmla="*/ 1227380 w 1227379"/>
                  <a:gd name="connsiteY48" fmla="*/ 580209 h 1002700"/>
                  <a:gd name="connsiteX49" fmla="*/ 1126483 w 1227379"/>
                  <a:gd name="connsiteY49" fmla="*/ 580209 h 1002700"/>
                  <a:gd name="connsiteX50" fmla="*/ 1126483 w 1227379"/>
                  <a:gd name="connsiteY50" fmla="*/ 485453 h 1002700"/>
                  <a:gd name="connsiteX51" fmla="*/ 1081573 w 1227379"/>
                  <a:gd name="connsiteY51" fmla="*/ 440543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3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2" y="183605"/>
                    </a:cubicBezTo>
                    <a:cubicBezTo>
                      <a:pt x="305679" y="183605"/>
                      <a:pt x="281259" y="208024"/>
                      <a:pt x="281259" y="238147"/>
                    </a:cubicBezTo>
                    <a:lnTo>
                      <a:pt x="281259" y="761896"/>
                    </a:lnTo>
                    <a:cubicBezTo>
                      <a:pt x="279826" y="792784"/>
                      <a:pt x="253625"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4" y="446282"/>
                      <a:pt x="88857" y="468525"/>
                    </a:cubicBezTo>
                    <a:cubicBezTo>
                      <a:pt x="88777" y="469993"/>
                      <a:pt x="88777"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2" y="171564"/>
                    </a:cubicBezTo>
                    <a:cubicBezTo>
                      <a:pt x="372574" y="171564"/>
                      <a:pt x="402384" y="201374"/>
                      <a:pt x="402384" y="238147"/>
                    </a:cubicBezTo>
                    <a:lnTo>
                      <a:pt x="402384" y="939610"/>
                    </a:lnTo>
                    <a:cubicBezTo>
                      <a:pt x="401015" y="967771"/>
                      <a:pt x="422735" y="991709"/>
                      <a:pt x="450896" y="993078"/>
                    </a:cubicBezTo>
                    <a:cubicBezTo>
                      <a:pt x="479057" y="994447"/>
                      <a:pt x="502996" y="972728"/>
                      <a:pt x="504365" y="944567"/>
                    </a:cubicBezTo>
                    <a:cubicBezTo>
                      <a:pt x="504445" y="942915"/>
                      <a:pt x="504445" y="941261"/>
                      <a:pt x="504365" y="939610"/>
                    </a:cubicBezTo>
                    <a:lnTo>
                      <a:pt x="504365"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6" y="179631"/>
                      <a:pt x="852447" y="179631"/>
                    </a:cubicBezTo>
                    <a:cubicBezTo>
                      <a:pt x="895138" y="179631"/>
                      <a:pt x="929746" y="214239"/>
                      <a:pt x="929746" y="256929"/>
                    </a:cubicBezTo>
                    <a:lnTo>
                      <a:pt x="929746" y="758284"/>
                    </a:lnTo>
                    <a:cubicBezTo>
                      <a:pt x="929746" y="784483"/>
                      <a:pt x="950985" y="805722"/>
                      <a:pt x="977184" y="805722"/>
                    </a:cubicBezTo>
                    <a:cubicBezTo>
                      <a:pt x="1003383" y="805722"/>
                      <a:pt x="1024622" y="784483"/>
                      <a:pt x="1024622" y="758284"/>
                    </a:cubicBezTo>
                    <a:lnTo>
                      <a:pt x="1024622" y="485453"/>
                    </a:lnTo>
                    <a:cubicBezTo>
                      <a:pt x="1024622" y="454000"/>
                      <a:pt x="1050120" y="428503"/>
                      <a:pt x="1081573" y="428503"/>
                    </a:cubicBezTo>
                    <a:cubicBezTo>
                      <a:pt x="1113025" y="428503"/>
                      <a:pt x="1138523" y="454000"/>
                      <a:pt x="1138523" y="485453"/>
                    </a:cubicBezTo>
                    <a:lnTo>
                      <a:pt x="1138523" y="568169"/>
                    </a:lnTo>
                    <a:lnTo>
                      <a:pt x="1227380" y="568169"/>
                    </a:lnTo>
                    <a:lnTo>
                      <a:pt x="1227380" y="580209"/>
                    </a:lnTo>
                    <a:lnTo>
                      <a:pt x="1126483" y="580209"/>
                    </a:lnTo>
                    <a:lnTo>
                      <a:pt x="1126483" y="485453"/>
                    </a:lnTo>
                    <a:cubicBezTo>
                      <a:pt x="1126483" y="460650"/>
                      <a:pt x="1106376" y="440543"/>
                      <a:pt x="1081573" y="440543"/>
                    </a:cubicBezTo>
                    <a:cubicBezTo>
                      <a:pt x="1056769" y="440543"/>
                      <a:pt x="1036662" y="460650"/>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4" y="46029"/>
                      <a:pt x="626096" y="13933"/>
                      <a:pt x="588093"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553FC-BF52-1820-1ED4-575E446E80E6}"/>
                  </a:ext>
                </a:extLst>
              </p:cNvPr>
              <p:cNvSpPr/>
              <p:nvPr/>
            </p:nvSpPr>
            <p:spPr>
              <a:xfrm>
                <a:off x="3830018" y="2739919"/>
                <a:ext cx="1227499" cy="1002700"/>
              </a:xfrm>
              <a:custGeom>
                <a:avLst/>
                <a:gdLst>
                  <a:gd name="connsiteX0" fmla="*/ 453435 w 1227499"/>
                  <a:gd name="connsiteY0" fmla="*/ 1002700 h 1002700"/>
                  <a:gd name="connsiteX1" fmla="*/ 390464 w 1227499"/>
                  <a:gd name="connsiteY1" fmla="*/ 939610 h 1002700"/>
                  <a:gd name="connsiteX2" fmla="*/ 390464 w 1227499"/>
                  <a:gd name="connsiteY2" fmla="*/ 238147 h 1002700"/>
                  <a:gd name="connsiteX3" fmla="*/ 335922 w 1227499"/>
                  <a:gd name="connsiteY3" fmla="*/ 183605 h 1002700"/>
                  <a:gd name="connsiteX4" fmla="*/ 281380 w 1227499"/>
                  <a:gd name="connsiteY4" fmla="*/ 238147 h 1002700"/>
                  <a:gd name="connsiteX5" fmla="*/ 281380 w 1227499"/>
                  <a:gd name="connsiteY5" fmla="*/ 761896 h 1002700"/>
                  <a:gd name="connsiteX6" fmla="*/ 222857 w 1227499"/>
                  <a:gd name="connsiteY6" fmla="*/ 815227 h 1002700"/>
                  <a:gd name="connsiteX7" fmla="*/ 169526 w 1227499"/>
                  <a:gd name="connsiteY7" fmla="*/ 761896 h 1002700"/>
                  <a:gd name="connsiteX8" fmla="*/ 169526 w 1227499"/>
                  <a:gd name="connsiteY8" fmla="*/ 472931 h 1002700"/>
                  <a:gd name="connsiteX9" fmla="*/ 131454 w 1227499"/>
                  <a:gd name="connsiteY9" fmla="*/ 430453 h 1002700"/>
                  <a:gd name="connsiteX10" fmla="*/ 88977 w 1227499"/>
                  <a:gd name="connsiteY10" fmla="*/ 468525 h 1002700"/>
                  <a:gd name="connsiteX11" fmla="*/ 88977 w 1227499"/>
                  <a:gd name="connsiteY11" fmla="*/ 472931 h 1002700"/>
                  <a:gd name="connsiteX12" fmla="*/ 88977 w 1227499"/>
                  <a:gd name="connsiteY12" fmla="*/ 580450 h 1002700"/>
                  <a:gd name="connsiteX13" fmla="*/ 0 w 1227499"/>
                  <a:gd name="connsiteY13" fmla="*/ 580450 h 1002700"/>
                  <a:gd name="connsiteX14" fmla="*/ 0 w 1227499"/>
                  <a:gd name="connsiteY14" fmla="*/ 568410 h 1002700"/>
                  <a:gd name="connsiteX15" fmla="*/ 76937 w 1227499"/>
                  <a:gd name="connsiteY15" fmla="*/ 568410 h 1002700"/>
                  <a:gd name="connsiteX16" fmla="*/ 76937 w 1227499"/>
                  <a:gd name="connsiteY16" fmla="*/ 472931 h 1002700"/>
                  <a:gd name="connsiteX17" fmla="*/ 126741 w 1227499"/>
                  <a:gd name="connsiteY17" fmla="*/ 418106 h 1002700"/>
                  <a:gd name="connsiteX18" fmla="*/ 181566 w 1227499"/>
                  <a:gd name="connsiteY18" fmla="*/ 467910 h 1002700"/>
                  <a:gd name="connsiteX19" fmla="*/ 181566 w 1227499"/>
                  <a:gd name="connsiteY19" fmla="*/ 472931 h 1002700"/>
                  <a:gd name="connsiteX20" fmla="*/ 181566 w 1227499"/>
                  <a:gd name="connsiteY20" fmla="*/ 761896 h 1002700"/>
                  <a:gd name="connsiteX21" fmla="*/ 227753 w 1227499"/>
                  <a:gd name="connsiteY21" fmla="*/ 803483 h 1002700"/>
                  <a:gd name="connsiteX22" fmla="*/ 269340 w 1227499"/>
                  <a:gd name="connsiteY22" fmla="*/ 761896 h 1002700"/>
                  <a:gd name="connsiteX23" fmla="*/ 269340 w 1227499"/>
                  <a:gd name="connsiteY23" fmla="*/ 238147 h 1002700"/>
                  <a:gd name="connsiteX24" fmla="*/ 335922 w 1227499"/>
                  <a:gd name="connsiteY24" fmla="*/ 171564 h 1002700"/>
                  <a:gd name="connsiteX25" fmla="*/ 402504 w 1227499"/>
                  <a:gd name="connsiteY25" fmla="*/ 238147 h 1002700"/>
                  <a:gd name="connsiteX26" fmla="*/ 402504 w 1227499"/>
                  <a:gd name="connsiteY26" fmla="*/ 939610 h 1002700"/>
                  <a:gd name="connsiteX27" fmla="*/ 451016 w 1227499"/>
                  <a:gd name="connsiteY27" fmla="*/ 993078 h 1002700"/>
                  <a:gd name="connsiteX28" fmla="*/ 504485 w 1227499"/>
                  <a:gd name="connsiteY28" fmla="*/ 944567 h 1002700"/>
                  <a:gd name="connsiteX29" fmla="*/ 504485 w 1227499"/>
                  <a:gd name="connsiteY29" fmla="*/ 939610 h 1002700"/>
                  <a:gd name="connsiteX30" fmla="*/ 504485 w 1227499"/>
                  <a:gd name="connsiteY30" fmla="*/ 84032 h 1002700"/>
                  <a:gd name="connsiteX31" fmla="*/ 582214 w 1227499"/>
                  <a:gd name="connsiteY31" fmla="*/ 61 h 1002700"/>
                  <a:gd name="connsiteX32" fmla="*/ 666185 w 1227499"/>
                  <a:gd name="connsiteY32" fmla="*/ 77791 h 1002700"/>
                  <a:gd name="connsiteX33" fmla="*/ 666185 w 1227499"/>
                  <a:gd name="connsiteY33" fmla="*/ 84032 h 1002700"/>
                  <a:gd name="connsiteX34" fmla="*/ 666185 w 1227499"/>
                  <a:gd name="connsiteY34" fmla="*/ 935877 h 1002700"/>
                  <a:gd name="connsiteX35" fmla="*/ 720727 w 1227499"/>
                  <a:gd name="connsiteY35" fmla="*/ 990419 h 1002700"/>
                  <a:gd name="connsiteX36" fmla="*/ 775269 w 1227499"/>
                  <a:gd name="connsiteY36" fmla="*/ 935877 h 1002700"/>
                  <a:gd name="connsiteX37" fmla="*/ 775269 w 1227499"/>
                  <a:gd name="connsiteY37" fmla="*/ 256929 h 1002700"/>
                  <a:gd name="connsiteX38" fmla="*/ 852568 w 1227499"/>
                  <a:gd name="connsiteY38" fmla="*/ 179631 h 1002700"/>
                  <a:gd name="connsiteX39" fmla="*/ 929866 w 1227499"/>
                  <a:gd name="connsiteY39" fmla="*/ 256929 h 1002700"/>
                  <a:gd name="connsiteX40" fmla="*/ 929866 w 1227499"/>
                  <a:gd name="connsiteY40" fmla="*/ 758284 h 1002700"/>
                  <a:gd name="connsiteX41" fmla="*/ 977304 w 1227499"/>
                  <a:gd name="connsiteY41" fmla="*/ 805722 h 1002700"/>
                  <a:gd name="connsiteX42" fmla="*/ 1024743 w 1227499"/>
                  <a:gd name="connsiteY42" fmla="*/ 758284 h 1002700"/>
                  <a:gd name="connsiteX43" fmla="*/ 1024742 w 1227499"/>
                  <a:gd name="connsiteY43" fmla="*/ 485453 h 1002700"/>
                  <a:gd name="connsiteX44" fmla="*/ 1081693 w 1227499"/>
                  <a:gd name="connsiteY44" fmla="*/ 428503 h 1002700"/>
                  <a:gd name="connsiteX45" fmla="*/ 1138643 w 1227499"/>
                  <a:gd name="connsiteY45" fmla="*/ 485453 h 1002700"/>
                  <a:gd name="connsiteX46" fmla="*/ 1138643 w 1227499"/>
                  <a:gd name="connsiteY46" fmla="*/ 568169 h 1002700"/>
                  <a:gd name="connsiteX47" fmla="*/ 1227500 w 1227499"/>
                  <a:gd name="connsiteY47" fmla="*/ 568169 h 1002700"/>
                  <a:gd name="connsiteX48" fmla="*/ 1227500 w 1227499"/>
                  <a:gd name="connsiteY48" fmla="*/ 580209 h 1002700"/>
                  <a:gd name="connsiteX49" fmla="*/ 1126603 w 1227499"/>
                  <a:gd name="connsiteY49" fmla="*/ 580209 h 1002700"/>
                  <a:gd name="connsiteX50" fmla="*/ 1126603 w 1227499"/>
                  <a:gd name="connsiteY50" fmla="*/ 485453 h 1002700"/>
                  <a:gd name="connsiteX51" fmla="*/ 1081693 w 1227499"/>
                  <a:gd name="connsiteY51" fmla="*/ 440543 h 1002700"/>
                  <a:gd name="connsiteX52" fmla="*/ 1036783 w 1227499"/>
                  <a:gd name="connsiteY52" fmla="*/ 485453 h 1002700"/>
                  <a:gd name="connsiteX53" fmla="*/ 1036783 w 1227499"/>
                  <a:gd name="connsiteY53" fmla="*/ 758284 h 1002700"/>
                  <a:gd name="connsiteX54" fmla="*/ 977304 w 1227499"/>
                  <a:gd name="connsiteY54" fmla="*/ 817763 h 1002700"/>
                  <a:gd name="connsiteX55" fmla="*/ 917825 w 1227499"/>
                  <a:gd name="connsiteY55" fmla="*/ 758284 h 1002700"/>
                  <a:gd name="connsiteX56" fmla="*/ 917826 w 1227499"/>
                  <a:gd name="connsiteY56" fmla="*/ 256929 h 1002700"/>
                  <a:gd name="connsiteX57" fmla="*/ 852568 w 1227499"/>
                  <a:gd name="connsiteY57" fmla="*/ 191672 h 1002700"/>
                  <a:gd name="connsiteX58" fmla="*/ 787309 w 1227499"/>
                  <a:gd name="connsiteY58" fmla="*/ 256929 h 1002700"/>
                  <a:gd name="connsiteX59" fmla="*/ 787309 w 1227499"/>
                  <a:gd name="connsiteY59" fmla="*/ 935757 h 1002700"/>
                  <a:gd name="connsiteX60" fmla="*/ 720727 w 1227499"/>
                  <a:gd name="connsiteY60" fmla="*/ 1002339 h 1002700"/>
                  <a:gd name="connsiteX61" fmla="*/ 654145 w 1227499"/>
                  <a:gd name="connsiteY61" fmla="*/ 935757 h 1002700"/>
                  <a:gd name="connsiteX62" fmla="*/ 654145 w 1227499"/>
                  <a:gd name="connsiteY62" fmla="*/ 84032 h 1002700"/>
                  <a:gd name="connsiteX63" fmla="*/ 588214 w 1227499"/>
                  <a:gd name="connsiteY63" fmla="*/ 12343 h 1002700"/>
                  <a:gd name="connsiteX64" fmla="*/ 516525 w 1227499"/>
                  <a:gd name="connsiteY64" fmla="*/ 78274 h 1002700"/>
                  <a:gd name="connsiteX65" fmla="*/ 516525 w 1227499"/>
                  <a:gd name="connsiteY65" fmla="*/ 84032 h 1002700"/>
                  <a:gd name="connsiteX66" fmla="*/ 516525 w 1227499"/>
                  <a:gd name="connsiteY66" fmla="*/ 939730 h 1002700"/>
                  <a:gd name="connsiteX67" fmla="*/ 453435 w 122749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499" h="1002700">
                    <a:moveTo>
                      <a:pt x="453435" y="1002700"/>
                    </a:moveTo>
                    <a:cubicBezTo>
                      <a:pt x="418637" y="1002634"/>
                      <a:pt x="390464" y="974407"/>
                      <a:pt x="390464" y="939610"/>
                    </a:cubicBezTo>
                    <a:lnTo>
                      <a:pt x="390464" y="238147"/>
                    </a:lnTo>
                    <a:cubicBezTo>
                      <a:pt x="390464" y="208024"/>
                      <a:pt x="366045" y="183605"/>
                      <a:pt x="335922" y="183605"/>
                    </a:cubicBezTo>
                    <a:cubicBezTo>
                      <a:pt x="305799" y="183605"/>
                      <a:pt x="281380" y="208024"/>
                      <a:pt x="281380" y="238147"/>
                    </a:cubicBezTo>
                    <a:lnTo>
                      <a:pt x="281380" y="761896"/>
                    </a:lnTo>
                    <a:cubicBezTo>
                      <a:pt x="279946" y="792784"/>
                      <a:pt x="253745" y="816661"/>
                      <a:pt x="222857" y="815227"/>
                    </a:cubicBezTo>
                    <a:cubicBezTo>
                      <a:pt x="193976" y="813887"/>
                      <a:pt x="170866" y="790777"/>
                      <a:pt x="169526" y="761896"/>
                    </a:cubicBezTo>
                    <a:lnTo>
                      <a:pt x="169526" y="472931"/>
                    </a:lnTo>
                    <a:cubicBezTo>
                      <a:pt x="170743" y="450688"/>
                      <a:pt x="153698" y="431670"/>
                      <a:pt x="131454" y="430453"/>
                    </a:cubicBezTo>
                    <a:cubicBezTo>
                      <a:pt x="109211" y="429237"/>
                      <a:pt x="90194" y="446282"/>
                      <a:pt x="88977" y="468525"/>
                    </a:cubicBezTo>
                    <a:cubicBezTo>
                      <a:pt x="88897" y="469993"/>
                      <a:pt x="88897" y="471463"/>
                      <a:pt x="88977" y="472931"/>
                    </a:cubicBezTo>
                    <a:lnTo>
                      <a:pt x="88977" y="580450"/>
                    </a:lnTo>
                    <a:lnTo>
                      <a:pt x="0" y="580450"/>
                    </a:lnTo>
                    <a:lnTo>
                      <a:pt x="0" y="568410"/>
                    </a:lnTo>
                    <a:lnTo>
                      <a:pt x="76937" y="568410"/>
                    </a:lnTo>
                    <a:lnTo>
                      <a:pt x="76937" y="472931"/>
                    </a:lnTo>
                    <a:cubicBezTo>
                      <a:pt x="75550" y="444038"/>
                      <a:pt x="97848" y="419492"/>
                      <a:pt x="126741" y="418106"/>
                    </a:cubicBezTo>
                    <a:cubicBezTo>
                      <a:pt x="155634" y="416719"/>
                      <a:pt x="180180" y="439017"/>
                      <a:pt x="181566" y="467910"/>
                    </a:cubicBezTo>
                    <a:cubicBezTo>
                      <a:pt x="181646" y="469583"/>
                      <a:pt x="181646" y="471258"/>
                      <a:pt x="181566" y="472931"/>
                    </a:cubicBezTo>
                    <a:lnTo>
                      <a:pt x="181566" y="761896"/>
                    </a:lnTo>
                    <a:cubicBezTo>
                      <a:pt x="182836" y="786134"/>
                      <a:pt x="203514" y="804753"/>
                      <a:pt x="227753" y="803483"/>
                    </a:cubicBezTo>
                    <a:cubicBezTo>
                      <a:pt x="250215" y="802306"/>
                      <a:pt x="268163" y="784358"/>
                      <a:pt x="269340" y="761896"/>
                    </a:cubicBezTo>
                    <a:lnTo>
                      <a:pt x="269340" y="238147"/>
                    </a:lnTo>
                    <a:cubicBezTo>
                      <a:pt x="269340" y="201374"/>
                      <a:pt x="299149" y="171564"/>
                      <a:pt x="335922" y="171564"/>
                    </a:cubicBezTo>
                    <a:cubicBezTo>
                      <a:pt x="372694" y="171564"/>
                      <a:pt x="402504" y="201374"/>
                      <a:pt x="402504" y="238147"/>
                    </a:cubicBezTo>
                    <a:lnTo>
                      <a:pt x="402504" y="939610"/>
                    </a:lnTo>
                    <a:cubicBezTo>
                      <a:pt x="401136" y="967771"/>
                      <a:pt x="422855" y="991709"/>
                      <a:pt x="451016" y="993078"/>
                    </a:cubicBezTo>
                    <a:cubicBezTo>
                      <a:pt x="479177" y="994447"/>
                      <a:pt x="503116" y="972728"/>
                      <a:pt x="504485" y="944567"/>
                    </a:cubicBezTo>
                    <a:cubicBezTo>
                      <a:pt x="504565" y="942915"/>
                      <a:pt x="504565" y="941261"/>
                      <a:pt x="504485" y="939610"/>
                    </a:cubicBezTo>
                    <a:lnTo>
                      <a:pt x="504485" y="84032"/>
                    </a:lnTo>
                    <a:cubicBezTo>
                      <a:pt x="502762" y="39380"/>
                      <a:pt x="537562" y="1785"/>
                      <a:pt x="582214" y="61"/>
                    </a:cubicBezTo>
                    <a:cubicBezTo>
                      <a:pt x="626866" y="-1662"/>
                      <a:pt x="664462" y="33139"/>
                      <a:pt x="666185" y="77791"/>
                    </a:cubicBezTo>
                    <a:cubicBezTo>
                      <a:pt x="666265" y="79871"/>
                      <a:pt x="666265" y="81952"/>
                      <a:pt x="666185" y="84032"/>
                    </a:cubicBezTo>
                    <a:lnTo>
                      <a:pt x="666185" y="935877"/>
                    </a:lnTo>
                    <a:cubicBezTo>
                      <a:pt x="666185" y="966000"/>
                      <a:pt x="690604" y="990419"/>
                      <a:pt x="720727" y="990419"/>
                    </a:cubicBezTo>
                    <a:cubicBezTo>
                      <a:pt x="750850" y="990419"/>
                      <a:pt x="775269" y="966000"/>
                      <a:pt x="775269" y="935877"/>
                    </a:cubicBezTo>
                    <a:lnTo>
                      <a:pt x="775269" y="256929"/>
                    </a:lnTo>
                    <a:cubicBezTo>
                      <a:pt x="775269" y="214239"/>
                      <a:pt x="809877" y="179631"/>
                      <a:pt x="852568" y="179631"/>
                    </a:cubicBezTo>
                    <a:cubicBezTo>
                      <a:pt x="895258" y="179631"/>
                      <a:pt x="929866" y="214239"/>
                      <a:pt x="929866" y="256929"/>
                    </a:cubicBezTo>
                    <a:lnTo>
                      <a:pt x="929866" y="758284"/>
                    </a:lnTo>
                    <a:cubicBezTo>
                      <a:pt x="929866" y="784483"/>
                      <a:pt x="951105" y="805722"/>
                      <a:pt x="977304" y="805722"/>
                    </a:cubicBezTo>
                    <a:cubicBezTo>
                      <a:pt x="1003504" y="805722"/>
                      <a:pt x="1024743" y="784483"/>
                      <a:pt x="1024743" y="758284"/>
                    </a:cubicBezTo>
                    <a:lnTo>
                      <a:pt x="1024742" y="485453"/>
                    </a:lnTo>
                    <a:cubicBezTo>
                      <a:pt x="1024742" y="454000"/>
                      <a:pt x="1050240" y="428503"/>
                      <a:pt x="1081693" y="428503"/>
                    </a:cubicBezTo>
                    <a:cubicBezTo>
                      <a:pt x="1113146" y="428503"/>
                      <a:pt x="1138643" y="454000"/>
                      <a:pt x="1138643" y="485453"/>
                    </a:cubicBezTo>
                    <a:lnTo>
                      <a:pt x="1138643" y="568169"/>
                    </a:lnTo>
                    <a:lnTo>
                      <a:pt x="1227500" y="568169"/>
                    </a:lnTo>
                    <a:lnTo>
                      <a:pt x="1227500" y="580209"/>
                    </a:lnTo>
                    <a:lnTo>
                      <a:pt x="1126603" y="580209"/>
                    </a:lnTo>
                    <a:lnTo>
                      <a:pt x="1126603" y="485453"/>
                    </a:lnTo>
                    <a:cubicBezTo>
                      <a:pt x="1126603" y="460650"/>
                      <a:pt x="1106496" y="440543"/>
                      <a:pt x="1081693" y="440543"/>
                    </a:cubicBezTo>
                    <a:cubicBezTo>
                      <a:pt x="1056890" y="440543"/>
                      <a:pt x="1036783" y="460650"/>
                      <a:pt x="1036783" y="485453"/>
                    </a:cubicBezTo>
                    <a:lnTo>
                      <a:pt x="1036783" y="758284"/>
                    </a:lnTo>
                    <a:cubicBezTo>
                      <a:pt x="1036783" y="791133"/>
                      <a:pt x="1010153" y="817763"/>
                      <a:pt x="977304" y="817763"/>
                    </a:cubicBezTo>
                    <a:cubicBezTo>
                      <a:pt x="944455" y="817763"/>
                      <a:pt x="917825" y="791133"/>
                      <a:pt x="917825" y="758284"/>
                    </a:cubicBezTo>
                    <a:lnTo>
                      <a:pt x="917826" y="256929"/>
                    </a:lnTo>
                    <a:cubicBezTo>
                      <a:pt x="917826" y="220889"/>
                      <a:pt x="888609" y="191672"/>
                      <a:pt x="852568" y="191672"/>
                    </a:cubicBezTo>
                    <a:cubicBezTo>
                      <a:pt x="816527" y="191672"/>
                      <a:pt x="787309" y="220889"/>
                      <a:pt x="787309" y="256929"/>
                    </a:cubicBezTo>
                    <a:lnTo>
                      <a:pt x="787309" y="935757"/>
                    </a:lnTo>
                    <a:cubicBezTo>
                      <a:pt x="787309" y="972529"/>
                      <a:pt x="757500" y="1002339"/>
                      <a:pt x="720727" y="1002339"/>
                    </a:cubicBezTo>
                    <a:cubicBezTo>
                      <a:pt x="683955" y="1002339"/>
                      <a:pt x="654145" y="972529"/>
                      <a:pt x="654145" y="935757"/>
                    </a:cubicBezTo>
                    <a:lnTo>
                      <a:pt x="654145" y="84032"/>
                    </a:lnTo>
                    <a:cubicBezTo>
                      <a:pt x="655735" y="46029"/>
                      <a:pt x="626216" y="13933"/>
                      <a:pt x="588214" y="12343"/>
                    </a:cubicBezTo>
                    <a:cubicBezTo>
                      <a:pt x="550211" y="10753"/>
                      <a:pt x="518115" y="40271"/>
                      <a:pt x="516525" y="78274"/>
                    </a:cubicBezTo>
                    <a:cubicBezTo>
                      <a:pt x="516445" y="80192"/>
                      <a:pt x="516445" y="82114"/>
                      <a:pt x="516525" y="84032"/>
                    </a:cubicBezTo>
                    <a:lnTo>
                      <a:pt x="516525" y="939730"/>
                    </a:lnTo>
                    <a:cubicBezTo>
                      <a:pt x="516393" y="974500"/>
                      <a:pt x="488204" y="1002634"/>
                      <a:pt x="453435" y="1002701"/>
                    </a:cubicBezTo>
                    <a:close/>
                  </a:path>
                </a:pathLst>
              </a:custGeom>
              <a:solidFill>
                <a:srgbClr val="263238"/>
              </a:solidFill>
              <a:ln w="120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723980B-6298-60DA-75D7-8B48ACDEA877}"/>
                  </a:ext>
                </a:extLst>
              </p:cNvPr>
              <p:cNvSpPr/>
              <p:nvPr/>
            </p:nvSpPr>
            <p:spPr>
              <a:xfrm>
                <a:off x="3149384" y="1346857"/>
                <a:ext cx="96562" cy="111612"/>
              </a:xfrm>
              <a:custGeom>
                <a:avLst/>
                <a:gdLst>
                  <a:gd name="connsiteX0" fmla="*/ 96563 w 96562"/>
                  <a:gd name="connsiteY0" fmla="*/ 111613 h 111612"/>
                  <a:gd name="connsiteX1" fmla="*/ 96563 w 96562"/>
                  <a:gd name="connsiteY1" fmla="*/ 0 h 111612"/>
                  <a:gd name="connsiteX2" fmla="*/ 0 w 96562"/>
                  <a:gd name="connsiteY2" fmla="*/ 55746 h 111612"/>
                  <a:gd name="connsiteX3" fmla="*/ 96563 w 9656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562" h="111612">
                    <a:moveTo>
                      <a:pt x="96563" y="111613"/>
                    </a:moveTo>
                    <a:lnTo>
                      <a:pt x="96563" y="0"/>
                    </a:lnTo>
                    <a:lnTo>
                      <a:pt x="0" y="55746"/>
                    </a:lnTo>
                    <a:lnTo>
                      <a:pt x="96563" y="111613"/>
                    </a:lnTo>
                    <a:close/>
                  </a:path>
                </a:pathLst>
              </a:custGeom>
              <a:solidFill>
                <a:srgbClr val="263238"/>
              </a:solidFill>
              <a:ln w="120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D024C22-3CF0-54EA-6527-CC8C25528D04}"/>
                  </a:ext>
                </a:extLst>
              </p:cNvPr>
              <p:cNvSpPr/>
              <p:nvPr/>
            </p:nvSpPr>
            <p:spPr>
              <a:xfrm>
                <a:off x="3117237"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ADFE2CA-A039-EE66-AF1B-33E82BF3604D}"/>
                  </a:ext>
                </a:extLst>
              </p:cNvPr>
              <p:cNvSpPr/>
              <p:nvPr/>
            </p:nvSpPr>
            <p:spPr>
              <a:xfrm>
                <a:off x="3757175" y="1346857"/>
                <a:ext cx="96682" cy="111612"/>
              </a:xfrm>
              <a:custGeom>
                <a:avLst/>
                <a:gdLst>
                  <a:gd name="connsiteX0" fmla="*/ 0 w 96682"/>
                  <a:gd name="connsiteY0" fmla="*/ 111613 h 111612"/>
                  <a:gd name="connsiteX1" fmla="*/ 96683 w 96682"/>
                  <a:gd name="connsiteY1" fmla="*/ 55746 h 111612"/>
                  <a:gd name="connsiteX2" fmla="*/ 0 w 96682"/>
                  <a:gd name="connsiteY2" fmla="*/ 0 h 111612"/>
                  <a:gd name="connsiteX3" fmla="*/ 0 w 9668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682" h="111612">
                    <a:moveTo>
                      <a:pt x="0" y="111613"/>
                    </a:moveTo>
                    <a:lnTo>
                      <a:pt x="96683" y="55746"/>
                    </a:lnTo>
                    <a:lnTo>
                      <a:pt x="0" y="0"/>
                    </a:lnTo>
                    <a:lnTo>
                      <a:pt x="0" y="111613"/>
                    </a:lnTo>
                    <a:close/>
                  </a:path>
                </a:pathLst>
              </a:custGeom>
              <a:solidFill>
                <a:srgbClr val="263238"/>
              </a:solidFill>
              <a:ln w="120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BE3CEE3-1674-3D66-A67E-A7539C523450}"/>
                  </a:ext>
                </a:extLst>
              </p:cNvPr>
              <p:cNvSpPr/>
              <p:nvPr/>
            </p:nvSpPr>
            <p:spPr>
              <a:xfrm>
                <a:off x="3868426"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4282782-D397-0EF8-3254-51A7BB21FC05}"/>
                  </a:ext>
                </a:extLst>
              </p:cNvPr>
              <p:cNvSpPr/>
              <p:nvPr/>
            </p:nvSpPr>
            <p:spPr>
              <a:xfrm>
                <a:off x="3358643" y="1240542"/>
                <a:ext cx="297152" cy="297152"/>
              </a:xfrm>
              <a:custGeom>
                <a:avLst/>
                <a:gdLst>
                  <a:gd name="connsiteX0" fmla="*/ 148576 w 297152"/>
                  <a:gd name="connsiteY0" fmla="*/ 0 h 297152"/>
                  <a:gd name="connsiteX1" fmla="*/ 0 w 297152"/>
                  <a:gd name="connsiteY1" fmla="*/ 148576 h 297152"/>
                  <a:gd name="connsiteX2" fmla="*/ 148576 w 297152"/>
                  <a:gd name="connsiteY2" fmla="*/ 297152 h 297152"/>
                  <a:gd name="connsiteX3" fmla="*/ 297152 w 297152"/>
                  <a:gd name="connsiteY3" fmla="*/ 148576 h 297152"/>
                  <a:gd name="connsiteX4" fmla="*/ 148576 w 297152"/>
                  <a:gd name="connsiteY4" fmla="*/ 0 h 297152"/>
                  <a:gd name="connsiteX5" fmla="*/ 127506 w 297152"/>
                  <a:gd name="connsiteY5" fmla="*/ 226838 h 297152"/>
                  <a:gd name="connsiteX6" fmla="*/ 83318 w 297152"/>
                  <a:gd name="connsiteY6" fmla="*/ 226838 h 297152"/>
                  <a:gd name="connsiteX7" fmla="*/ 83318 w 297152"/>
                  <a:gd name="connsiteY7" fmla="*/ 70315 h 297152"/>
                  <a:gd name="connsiteX8" fmla="*/ 127506 w 297152"/>
                  <a:gd name="connsiteY8" fmla="*/ 70315 h 297152"/>
                  <a:gd name="connsiteX9" fmla="*/ 213834 w 297152"/>
                  <a:gd name="connsiteY9" fmla="*/ 226838 h 297152"/>
                  <a:gd name="connsiteX10" fmla="*/ 169647 w 297152"/>
                  <a:gd name="connsiteY10" fmla="*/ 226838 h 297152"/>
                  <a:gd name="connsiteX11" fmla="*/ 169647 w 297152"/>
                  <a:gd name="connsiteY11" fmla="*/ 70315 h 297152"/>
                  <a:gd name="connsiteX12" fmla="*/ 213834 w 297152"/>
                  <a:gd name="connsiteY12" fmla="*/ 70315 h 2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152" h="297152">
                    <a:moveTo>
                      <a:pt x="148576" y="0"/>
                    </a:moveTo>
                    <a:cubicBezTo>
                      <a:pt x="66520" y="0"/>
                      <a:pt x="0" y="66520"/>
                      <a:pt x="0" y="148576"/>
                    </a:cubicBezTo>
                    <a:cubicBezTo>
                      <a:pt x="0" y="230633"/>
                      <a:pt x="66520" y="297152"/>
                      <a:pt x="148576" y="297152"/>
                    </a:cubicBezTo>
                    <a:cubicBezTo>
                      <a:pt x="230632" y="297152"/>
                      <a:pt x="297152" y="230633"/>
                      <a:pt x="297152" y="148576"/>
                    </a:cubicBezTo>
                    <a:cubicBezTo>
                      <a:pt x="297152" y="66520"/>
                      <a:pt x="230632" y="0"/>
                      <a:pt x="148576" y="0"/>
                    </a:cubicBezTo>
                    <a:close/>
                    <a:moveTo>
                      <a:pt x="127506" y="226838"/>
                    </a:moveTo>
                    <a:lnTo>
                      <a:pt x="83318" y="226838"/>
                    </a:lnTo>
                    <a:lnTo>
                      <a:pt x="83318" y="70315"/>
                    </a:lnTo>
                    <a:lnTo>
                      <a:pt x="127506" y="70315"/>
                    </a:lnTo>
                    <a:close/>
                    <a:moveTo>
                      <a:pt x="213834" y="226838"/>
                    </a:moveTo>
                    <a:lnTo>
                      <a:pt x="169647" y="226838"/>
                    </a:lnTo>
                    <a:lnTo>
                      <a:pt x="169647" y="70315"/>
                    </a:lnTo>
                    <a:lnTo>
                      <a:pt x="213834" y="70315"/>
                    </a:lnTo>
                    <a:close/>
                  </a:path>
                </a:pathLst>
              </a:custGeom>
              <a:solidFill>
                <a:srgbClr val="263238"/>
              </a:solidFill>
              <a:ln w="120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D4CC44B-4043-6498-2194-3BF8A8271602}"/>
                  </a:ext>
                </a:extLst>
              </p:cNvPr>
              <p:cNvSpPr/>
              <p:nvPr/>
            </p:nvSpPr>
            <p:spPr>
              <a:xfrm>
                <a:off x="4025310"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0EF7540-8DD1-778F-AADF-E1F2F4C6B791}"/>
                  </a:ext>
                </a:extLst>
              </p:cNvPr>
              <p:cNvSpPr/>
              <p:nvPr/>
            </p:nvSpPr>
            <p:spPr>
              <a:xfrm>
                <a:off x="4025310"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4AEA192-DCCD-083A-086C-1D08F26C1C58}"/>
                  </a:ext>
                </a:extLst>
              </p:cNvPr>
              <p:cNvSpPr/>
              <p:nvPr/>
            </p:nvSpPr>
            <p:spPr>
              <a:xfrm>
                <a:off x="4025310"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87D13AF-B06C-AB2B-D8B2-101CF284343B}"/>
                  </a:ext>
                </a:extLst>
              </p:cNvPr>
              <p:cNvSpPr/>
              <p:nvPr/>
            </p:nvSpPr>
            <p:spPr>
              <a:xfrm>
                <a:off x="4025310"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71ED023-782C-54F2-1C0C-297B40C52AE0}"/>
                  </a:ext>
                </a:extLst>
              </p:cNvPr>
              <p:cNvSpPr/>
              <p:nvPr/>
            </p:nvSpPr>
            <p:spPr>
              <a:xfrm>
                <a:off x="4387961"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72C2BB6-84D4-0EBC-7F89-88C2406EE2EA}"/>
                  </a:ext>
                </a:extLst>
              </p:cNvPr>
              <p:cNvSpPr/>
              <p:nvPr/>
            </p:nvSpPr>
            <p:spPr>
              <a:xfrm>
                <a:off x="4387961"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3C324FF-234D-A647-8EB1-48D3CDD77209}"/>
                  </a:ext>
                </a:extLst>
              </p:cNvPr>
              <p:cNvSpPr/>
              <p:nvPr/>
            </p:nvSpPr>
            <p:spPr>
              <a:xfrm>
                <a:off x="3662538"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CFB5A53-0601-ED39-87F6-51E20C904C17}"/>
                  </a:ext>
                </a:extLst>
              </p:cNvPr>
              <p:cNvSpPr/>
              <p:nvPr/>
            </p:nvSpPr>
            <p:spPr>
              <a:xfrm>
                <a:off x="3662538"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3BE7838-EFAF-1277-6EBB-028B6651A99E}"/>
                  </a:ext>
                </a:extLst>
              </p:cNvPr>
              <p:cNvSpPr/>
              <p:nvPr/>
            </p:nvSpPr>
            <p:spPr>
              <a:xfrm>
                <a:off x="3843864"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1C5205BF-426B-A69B-79F6-3C2F2FDEEEE9}"/>
                  </a:ext>
                </a:extLst>
              </p:cNvPr>
              <p:cNvSpPr/>
              <p:nvPr/>
            </p:nvSpPr>
            <p:spPr>
              <a:xfrm>
                <a:off x="3843864"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8123FCA-0872-AF4E-3B0E-DB2BE0FC8EC8}"/>
                  </a:ext>
                </a:extLst>
              </p:cNvPr>
              <p:cNvSpPr/>
              <p:nvPr/>
            </p:nvSpPr>
            <p:spPr>
              <a:xfrm>
                <a:off x="3843864"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A5F04AB-5720-4731-D031-CC11430B59BC}"/>
                  </a:ext>
                </a:extLst>
              </p:cNvPr>
              <p:cNvSpPr/>
              <p:nvPr/>
            </p:nvSpPr>
            <p:spPr>
              <a:xfrm>
                <a:off x="3843864"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CCA2CF7-6B1C-EB57-1202-FA7A948EE3C9}"/>
                  </a:ext>
                </a:extLst>
              </p:cNvPr>
              <p:cNvSpPr/>
              <p:nvPr/>
            </p:nvSpPr>
            <p:spPr>
              <a:xfrm>
                <a:off x="3843864"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9894BA3-FA28-5941-4681-92590B40CB56}"/>
                  </a:ext>
                </a:extLst>
              </p:cNvPr>
              <p:cNvSpPr/>
              <p:nvPr/>
            </p:nvSpPr>
            <p:spPr>
              <a:xfrm>
                <a:off x="3843864"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6063ADF-6DD2-29F9-34F0-52712560B061}"/>
                  </a:ext>
                </a:extLst>
              </p:cNvPr>
              <p:cNvSpPr/>
              <p:nvPr/>
            </p:nvSpPr>
            <p:spPr>
              <a:xfrm>
                <a:off x="3843864" y="4615655"/>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E3645EF-1409-0DE7-0D67-565F19797671}"/>
                  </a:ext>
                </a:extLst>
              </p:cNvPr>
              <p:cNvSpPr/>
              <p:nvPr/>
            </p:nvSpPr>
            <p:spPr>
              <a:xfrm>
                <a:off x="4206636"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3B1DE4D-0BB5-DEAC-7524-4B4D5E8FACBA}"/>
                  </a:ext>
                </a:extLst>
              </p:cNvPr>
              <p:cNvSpPr/>
              <p:nvPr/>
            </p:nvSpPr>
            <p:spPr>
              <a:xfrm>
                <a:off x="4206636"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865D0E3-32F6-2F43-CA9E-DFE0BDFBB407}"/>
                  </a:ext>
                </a:extLst>
              </p:cNvPr>
              <p:cNvSpPr/>
              <p:nvPr/>
            </p:nvSpPr>
            <p:spPr>
              <a:xfrm>
                <a:off x="4206636"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E6C0940-7D6D-AEEA-B645-20AD3C846FD1}"/>
                  </a:ext>
                </a:extLst>
              </p:cNvPr>
              <p:cNvSpPr/>
              <p:nvPr/>
            </p:nvSpPr>
            <p:spPr>
              <a:xfrm>
                <a:off x="4206636"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BFCB4E6-39FC-22AB-1E8A-90DDD8B9D656}"/>
                  </a:ext>
                </a:extLst>
              </p:cNvPr>
              <p:cNvSpPr/>
              <p:nvPr/>
            </p:nvSpPr>
            <p:spPr>
              <a:xfrm>
                <a:off x="4206636"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44578F3-83CF-8E7D-EAC0-8F487FB7EC2F}"/>
                  </a:ext>
                </a:extLst>
              </p:cNvPr>
              <p:cNvSpPr/>
              <p:nvPr/>
            </p:nvSpPr>
            <p:spPr>
              <a:xfrm>
                <a:off x="4206636"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802D0A7-13BE-C0B6-9617-CCD38D22475F}"/>
                  </a:ext>
                </a:extLst>
              </p:cNvPr>
              <p:cNvSpPr/>
              <p:nvPr/>
            </p:nvSpPr>
            <p:spPr>
              <a:xfrm>
                <a:off x="1218134"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4C045A6-A34F-453F-5C29-A09A4EB02F43}"/>
                  </a:ext>
                </a:extLst>
              </p:cNvPr>
              <p:cNvSpPr/>
              <p:nvPr/>
            </p:nvSpPr>
            <p:spPr>
              <a:xfrm>
                <a:off x="1159017"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33A15E1D-6745-FD25-2D71-4BE1EB08A0A8}"/>
                  </a:ext>
                </a:extLst>
              </p:cNvPr>
              <p:cNvSpPr/>
              <p:nvPr/>
            </p:nvSpPr>
            <p:spPr>
              <a:xfrm>
                <a:off x="1100260"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19"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53BBBAD3-7140-7DC8-C9FA-F6F6BC643FE6}"/>
                  </a:ext>
                </a:extLst>
              </p:cNvPr>
              <p:cNvSpPr/>
              <p:nvPr/>
            </p:nvSpPr>
            <p:spPr>
              <a:xfrm>
                <a:off x="1809068"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599F1CC-2532-044C-62FE-9D90324FF60D}"/>
                  </a:ext>
                </a:extLst>
              </p:cNvPr>
              <p:cNvSpPr/>
              <p:nvPr/>
            </p:nvSpPr>
            <p:spPr>
              <a:xfrm>
                <a:off x="1750431"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20"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EF0E755-8BB5-9937-564A-6AA46FCE3715}"/>
                  </a:ext>
                </a:extLst>
              </p:cNvPr>
              <p:cNvSpPr/>
              <p:nvPr/>
            </p:nvSpPr>
            <p:spPr>
              <a:xfrm>
                <a:off x="1277251"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7A04F2B-D5AC-1FE5-6943-B66849FEEAC3}"/>
                  </a:ext>
                </a:extLst>
              </p:cNvPr>
              <p:cNvSpPr/>
              <p:nvPr/>
            </p:nvSpPr>
            <p:spPr>
              <a:xfrm>
                <a:off x="1336369"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807E86D-D6C7-A10B-373D-5F06B34C2098}"/>
                  </a:ext>
                </a:extLst>
              </p:cNvPr>
              <p:cNvSpPr/>
              <p:nvPr/>
            </p:nvSpPr>
            <p:spPr>
              <a:xfrm>
                <a:off x="1395246"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113" y="347054"/>
                      <a:pt x="66" y="339006"/>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79857FC-EF3F-40B2-E638-230BF7F1E95C}"/>
                  </a:ext>
                </a:extLst>
              </p:cNvPr>
              <p:cNvSpPr/>
              <p:nvPr/>
            </p:nvSpPr>
            <p:spPr>
              <a:xfrm>
                <a:off x="1690953"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C290600-412E-3E40-56F9-37BEF99977A9}"/>
                  </a:ext>
                </a:extLst>
              </p:cNvPr>
              <p:cNvSpPr/>
              <p:nvPr/>
            </p:nvSpPr>
            <p:spPr>
              <a:xfrm>
                <a:off x="1631836"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011027-BCC9-0EE6-34C5-A33402019111}"/>
                  </a:ext>
                </a:extLst>
              </p:cNvPr>
              <p:cNvSpPr/>
              <p:nvPr/>
            </p:nvSpPr>
            <p:spPr>
              <a:xfrm>
                <a:off x="1572718"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2E3A973-79AD-4EDA-1870-3AD2A991BF1B}"/>
                  </a:ext>
                </a:extLst>
              </p:cNvPr>
              <p:cNvSpPr/>
              <p:nvPr/>
            </p:nvSpPr>
            <p:spPr>
              <a:xfrm>
                <a:off x="1513601"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086" y="347119"/>
                      <a:pt x="0" y="339034"/>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6663BC1-A1FD-9611-16E7-EB6D92701975}"/>
                  </a:ext>
                </a:extLst>
              </p:cNvPr>
              <p:cNvSpPr/>
              <p:nvPr/>
            </p:nvSpPr>
            <p:spPr>
              <a:xfrm>
                <a:off x="1454483" y="2039290"/>
                <a:ext cx="36120" cy="462103"/>
              </a:xfrm>
              <a:custGeom>
                <a:avLst/>
                <a:gdLst>
                  <a:gd name="connsiteX0" fmla="*/ 18060 w 36120"/>
                  <a:gd name="connsiteY0" fmla="*/ 462103 h 462103"/>
                  <a:gd name="connsiteX1" fmla="*/ 0 w 36120"/>
                  <a:gd name="connsiteY1" fmla="*/ 444043 h 462103"/>
                  <a:gd name="connsiteX2" fmla="*/ 0 w 36120"/>
                  <a:gd name="connsiteY2" fmla="*/ 18060 h 462103"/>
                  <a:gd name="connsiteX3" fmla="*/ 18060 w 36120"/>
                  <a:gd name="connsiteY3" fmla="*/ 0 h 462103"/>
                  <a:gd name="connsiteX4" fmla="*/ 36121 w 36120"/>
                  <a:gd name="connsiteY4" fmla="*/ 18060 h 462103"/>
                  <a:gd name="connsiteX5" fmla="*/ 36121 w 36120"/>
                  <a:gd name="connsiteY5" fmla="*/ 444043 h 462103"/>
                  <a:gd name="connsiteX6" fmla="*/ 18060 w 36120"/>
                  <a:gd name="connsiteY6" fmla="*/ 462103 h 4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462103">
                    <a:moveTo>
                      <a:pt x="18060" y="462103"/>
                    </a:moveTo>
                    <a:cubicBezTo>
                      <a:pt x="8086" y="462103"/>
                      <a:pt x="0" y="454018"/>
                      <a:pt x="0" y="444043"/>
                    </a:cubicBezTo>
                    <a:lnTo>
                      <a:pt x="0" y="18060"/>
                    </a:lnTo>
                    <a:cubicBezTo>
                      <a:pt x="0" y="8086"/>
                      <a:pt x="8086" y="0"/>
                      <a:pt x="18060" y="0"/>
                    </a:cubicBezTo>
                    <a:cubicBezTo>
                      <a:pt x="28035" y="0"/>
                      <a:pt x="36121" y="8086"/>
                      <a:pt x="36121" y="18060"/>
                    </a:cubicBezTo>
                    <a:lnTo>
                      <a:pt x="36121" y="444043"/>
                    </a:lnTo>
                    <a:cubicBezTo>
                      <a:pt x="36121" y="454018"/>
                      <a:pt x="28035" y="462103"/>
                      <a:pt x="18060" y="462103"/>
                    </a:cubicBezTo>
                    <a:close/>
                  </a:path>
                </a:pathLst>
              </a:custGeom>
              <a:solidFill>
                <a:srgbClr val="263238"/>
              </a:solidFill>
              <a:ln w="120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14927C0-1310-2F8B-C0BE-D0CC057FD545}"/>
                  </a:ext>
                </a:extLst>
              </p:cNvPr>
              <p:cNvSpPr/>
              <p:nvPr/>
            </p:nvSpPr>
            <p:spPr>
              <a:xfrm>
                <a:off x="4673574" y="2101207"/>
                <a:ext cx="556124" cy="402955"/>
              </a:xfrm>
              <a:custGeom>
                <a:avLst/>
                <a:gdLst>
                  <a:gd name="connsiteX0" fmla="*/ 409348 w 556124"/>
                  <a:gd name="connsiteY0" fmla="*/ 112064 h 402955"/>
                  <a:gd name="connsiteX1" fmla="*/ 234593 w 556124"/>
                  <a:gd name="connsiteY1" fmla="*/ 3898 h 402955"/>
                  <a:gd name="connsiteX2" fmla="*/ 126042 w 556124"/>
                  <a:gd name="connsiteY2" fmla="*/ 113749 h 402955"/>
                  <a:gd name="connsiteX3" fmla="*/ 1304 w 556124"/>
                  <a:gd name="connsiteY3" fmla="*/ 277088 h 402955"/>
                  <a:gd name="connsiteX4" fmla="*/ 134590 w 556124"/>
                  <a:gd name="connsiteY4" fmla="*/ 402714 h 402955"/>
                  <a:gd name="connsiteX5" fmla="*/ 137239 w 556124"/>
                  <a:gd name="connsiteY5" fmla="*/ 373577 h 402955"/>
                  <a:gd name="connsiteX6" fmla="*/ 32649 w 556124"/>
                  <a:gd name="connsiteY6" fmla="*/ 247069 h 402955"/>
                  <a:gd name="connsiteX7" fmla="*/ 139527 w 556124"/>
                  <a:gd name="connsiteY7" fmla="*/ 142285 h 402955"/>
                  <a:gd name="connsiteX8" fmla="*/ 151567 w 556124"/>
                  <a:gd name="connsiteY8" fmla="*/ 141442 h 402955"/>
                  <a:gd name="connsiteX9" fmla="*/ 153253 w 556124"/>
                  <a:gd name="connsiteY9" fmla="*/ 129402 h 402955"/>
                  <a:gd name="connsiteX10" fmla="*/ 283931 w 556124"/>
                  <a:gd name="connsiteY10" fmla="*/ 30353 h 402955"/>
                  <a:gd name="connsiteX11" fmla="*/ 382980 w 556124"/>
                  <a:gd name="connsiteY11" fmla="*/ 129402 h 402955"/>
                  <a:gd name="connsiteX12" fmla="*/ 384906 w 556124"/>
                  <a:gd name="connsiteY12" fmla="*/ 143609 h 402955"/>
                  <a:gd name="connsiteX13" fmla="*/ 399234 w 556124"/>
                  <a:gd name="connsiteY13" fmla="*/ 142044 h 402955"/>
                  <a:gd name="connsiteX14" fmla="*/ 412238 w 556124"/>
                  <a:gd name="connsiteY14" fmla="*/ 141201 h 402955"/>
                  <a:gd name="connsiteX15" fmla="*/ 528305 w 556124"/>
                  <a:gd name="connsiteY15" fmla="*/ 257509 h 402955"/>
                  <a:gd name="connsiteX16" fmla="*/ 411997 w 556124"/>
                  <a:gd name="connsiteY16" fmla="*/ 373577 h 402955"/>
                  <a:gd name="connsiteX17" fmla="*/ 411997 w 556124"/>
                  <a:gd name="connsiteY17" fmla="*/ 402955 h 402955"/>
                  <a:gd name="connsiteX18" fmla="*/ 556118 w 556124"/>
                  <a:gd name="connsiteY18" fmla="*/ 256185 h 402955"/>
                  <a:gd name="connsiteX19" fmla="*/ 409348 w 556124"/>
                  <a:gd name="connsiteY19" fmla="*/ 112064 h 40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124" h="402955">
                    <a:moveTo>
                      <a:pt x="409348" y="112064"/>
                    </a:moveTo>
                    <a:cubicBezTo>
                      <a:pt x="390960" y="33937"/>
                      <a:pt x="312720" y="-14490"/>
                      <a:pt x="234593" y="3898"/>
                    </a:cubicBezTo>
                    <a:cubicBezTo>
                      <a:pt x="180337" y="16668"/>
                      <a:pt x="138165" y="59345"/>
                      <a:pt x="126042" y="113749"/>
                    </a:cubicBezTo>
                    <a:cubicBezTo>
                      <a:pt x="46492" y="124409"/>
                      <a:pt x="-9355" y="197538"/>
                      <a:pt x="1304" y="277088"/>
                    </a:cubicBezTo>
                    <a:cubicBezTo>
                      <a:pt x="10433" y="345215"/>
                      <a:pt x="66043" y="397629"/>
                      <a:pt x="134590" y="402714"/>
                    </a:cubicBezTo>
                    <a:lnTo>
                      <a:pt x="137239" y="373577"/>
                    </a:lnTo>
                    <a:cubicBezTo>
                      <a:pt x="73423" y="367525"/>
                      <a:pt x="26596" y="310886"/>
                      <a:pt x="32649" y="247069"/>
                    </a:cubicBezTo>
                    <a:cubicBezTo>
                      <a:pt x="37988" y="190767"/>
                      <a:pt x="83130" y="146510"/>
                      <a:pt x="139527" y="142285"/>
                    </a:cubicBezTo>
                    <a:lnTo>
                      <a:pt x="151567" y="141442"/>
                    </a:lnTo>
                    <a:lnTo>
                      <a:pt x="153253" y="129402"/>
                    </a:lnTo>
                    <a:cubicBezTo>
                      <a:pt x="161987" y="65964"/>
                      <a:pt x="220494" y="21619"/>
                      <a:pt x="283931" y="30353"/>
                    </a:cubicBezTo>
                    <a:cubicBezTo>
                      <a:pt x="335414" y="37441"/>
                      <a:pt x="375892" y="77919"/>
                      <a:pt x="382980" y="129402"/>
                    </a:cubicBezTo>
                    <a:lnTo>
                      <a:pt x="384906" y="143609"/>
                    </a:lnTo>
                    <a:lnTo>
                      <a:pt x="399234" y="142044"/>
                    </a:lnTo>
                    <a:cubicBezTo>
                      <a:pt x="403549" y="141515"/>
                      <a:pt x="407891" y="141234"/>
                      <a:pt x="412238" y="141201"/>
                    </a:cubicBezTo>
                    <a:cubicBezTo>
                      <a:pt x="476407" y="141267"/>
                      <a:pt x="528372" y="193341"/>
                      <a:pt x="528305" y="257509"/>
                    </a:cubicBezTo>
                    <a:cubicBezTo>
                      <a:pt x="528239" y="321678"/>
                      <a:pt x="476166" y="373644"/>
                      <a:pt x="411997" y="373577"/>
                    </a:cubicBezTo>
                    <a:lnTo>
                      <a:pt x="411997" y="402955"/>
                    </a:lnTo>
                    <a:cubicBezTo>
                      <a:pt x="492324" y="402224"/>
                      <a:pt x="556850" y="336513"/>
                      <a:pt x="556118" y="256185"/>
                    </a:cubicBezTo>
                    <a:cubicBezTo>
                      <a:pt x="555387" y="175858"/>
                      <a:pt x="489676" y="111332"/>
                      <a:pt x="409348" y="112064"/>
                    </a:cubicBezTo>
                    <a:close/>
                  </a:path>
                </a:pathLst>
              </a:custGeom>
              <a:solidFill>
                <a:srgbClr val="263238"/>
              </a:solidFill>
              <a:ln w="120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6396D6E-72CD-710A-5F51-061FDF9D4B51}"/>
                  </a:ext>
                </a:extLst>
              </p:cNvPr>
              <p:cNvSpPr/>
              <p:nvPr/>
            </p:nvSpPr>
            <p:spPr>
              <a:xfrm>
                <a:off x="4789064" y="2315966"/>
                <a:ext cx="246179" cy="324851"/>
              </a:xfrm>
              <a:custGeom>
                <a:avLst/>
                <a:gdLst>
                  <a:gd name="connsiteX0" fmla="*/ 245818 w 246179"/>
                  <a:gd name="connsiteY0" fmla="*/ 14937 h 324851"/>
                  <a:gd name="connsiteX1" fmla="*/ 239918 w 246179"/>
                  <a:gd name="connsiteY1" fmla="*/ 2897 h 324851"/>
                  <a:gd name="connsiteX2" fmla="*/ 226915 w 246179"/>
                  <a:gd name="connsiteY2" fmla="*/ 610 h 324851"/>
                  <a:gd name="connsiteX3" fmla="*/ 72680 w 246179"/>
                  <a:gd name="connsiteY3" fmla="*/ 46362 h 324851"/>
                  <a:gd name="connsiteX4" fmla="*/ 62205 w 246179"/>
                  <a:gd name="connsiteY4" fmla="*/ 60449 h 324851"/>
                  <a:gd name="connsiteX5" fmla="*/ 62205 w 246179"/>
                  <a:gd name="connsiteY5" fmla="*/ 236959 h 324851"/>
                  <a:gd name="connsiteX6" fmla="*/ 45830 w 246179"/>
                  <a:gd name="connsiteY6" fmla="*/ 233829 h 324851"/>
                  <a:gd name="connsiteX7" fmla="*/ 1 w 246179"/>
                  <a:gd name="connsiteY7" fmla="*/ 279021 h 324851"/>
                  <a:gd name="connsiteX8" fmla="*/ 45194 w 246179"/>
                  <a:gd name="connsiteY8" fmla="*/ 324850 h 324851"/>
                  <a:gd name="connsiteX9" fmla="*/ 90861 w 246179"/>
                  <a:gd name="connsiteY9" fmla="*/ 283194 h 324851"/>
                  <a:gd name="connsiteX10" fmla="*/ 91824 w 246179"/>
                  <a:gd name="connsiteY10" fmla="*/ 283193 h 324851"/>
                  <a:gd name="connsiteX11" fmla="*/ 91824 w 246179"/>
                  <a:gd name="connsiteY11" fmla="*/ 148704 h 324851"/>
                  <a:gd name="connsiteX12" fmla="*/ 216801 w 246179"/>
                  <a:gd name="connsiteY12" fmla="*/ 111741 h 324851"/>
                  <a:gd name="connsiteX13" fmla="*/ 216801 w 246179"/>
                  <a:gd name="connsiteY13" fmla="*/ 189761 h 324851"/>
                  <a:gd name="connsiteX14" fmla="*/ 200788 w 246179"/>
                  <a:gd name="connsiteY14" fmla="*/ 186631 h 324851"/>
                  <a:gd name="connsiteX15" fmla="*/ 155396 w 246179"/>
                  <a:gd name="connsiteY15" fmla="*/ 232023 h 324851"/>
                  <a:gd name="connsiteX16" fmla="*/ 200788 w 246179"/>
                  <a:gd name="connsiteY16" fmla="*/ 277414 h 324851"/>
                  <a:gd name="connsiteX17" fmla="*/ 246179 w 246179"/>
                  <a:gd name="connsiteY17" fmla="*/ 232023 h 324851"/>
                  <a:gd name="connsiteX18" fmla="*/ 246179 w 246179"/>
                  <a:gd name="connsiteY18" fmla="*/ 15299 h 324851"/>
                  <a:gd name="connsiteX19" fmla="*/ 216440 w 246179"/>
                  <a:gd name="connsiteY19" fmla="*/ 81038 h 324851"/>
                  <a:gd name="connsiteX20" fmla="*/ 91824 w 246179"/>
                  <a:gd name="connsiteY20" fmla="*/ 118122 h 324851"/>
                  <a:gd name="connsiteX21" fmla="*/ 91824 w 246179"/>
                  <a:gd name="connsiteY21" fmla="*/ 71647 h 324851"/>
                  <a:gd name="connsiteX22" fmla="*/ 216801 w 246179"/>
                  <a:gd name="connsiteY22" fmla="*/ 34563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6179" h="324851">
                    <a:moveTo>
                      <a:pt x="245818" y="14937"/>
                    </a:moveTo>
                    <a:cubicBezTo>
                      <a:pt x="245925" y="10204"/>
                      <a:pt x="243725" y="5714"/>
                      <a:pt x="239918" y="2897"/>
                    </a:cubicBezTo>
                    <a:cubicBezTo>
                      <a:pt x="236182" y="138"/>
                      <a:pt x="231369" y="-709"/>
                      <a:pt x="226915" y="610"/>
                    </a:cubicBezTo>
                    <a:lnTo>
                      <a:pt x="72680" y="46362"/>
                    </a:lnTo>
                    <a:cubicBezTo>
                      <a:pt x="66433" y="48191"/>
                      <a:pt x="62158" y="53941"/>
                      <a:pt x="62205" y="60449"/>
                    </a:cubicBezTo>
                    <a:lnTo>
                      <a:pt x="62205" y="236959"/>
                    </a:lnTo>
                    <a:cubicBezTo>
                      <a:pt x="56982" y="234929"/>
                      <a:pt x="51433" y="233869"/>
                      <a:pt x="45830" y="233829"/>
                    </a:cubicBezTo>
                    <a:cubicBezTo>
                      <a:pt x="20695" y="233653"/>
                      <a:pt x="177" y="253886"/>
                      <a:pt x="1" y="279021"/>
                    </a:cubicBezTo>
                    <a:cubicBezTo>
                      <a:pt x="-175" y="304156"/>
                      <a:pt x="20059" y="324675"/>
                      <a:pt x="45194" y="324850"/>
                    </a:cubicBezTo>
                    <a:cubicBezTo>
                      <a:pt x="68957" y="325017"/>
                      <a:pt x="88848" y="306872"/>
                      <a:pt x="90861" y="283194"/>
                    </a:cubicBezTo>
                    <a:lnTo>
                      <a:pt x="91824" y="283193"/>
                    </a:lnTo>
                    <a:lnTo>
                      <a:pt x="91824" y="148704"/>
                    </a:lnTo>
                    <a:lnTo>
                      <a:pt x="216801" y="111741"/>
                    </a:lnTo>
                    <a:lnTo>
                      <a:pt x="216801" y="189761"/>
                    </a:lnTo>
                    <a:cubicBezTo>
                      <a:pt x="211705" y="187730"/>
                      <a:pt x="206274" y="186669"/>
                      <a:pt x="200788" y="186631"/>
                    </a:cubicBezTo>
                    <a:cubicBezTo>
                      <a:pt x="175719" y="186631"/>
                      <a:pt x="155396" y="206954"/>
                      <a:pt x="155396" y="232023"/>
                    </a:cubicBezTo>
                    <a:cubicBezTo>
                      <a:pt x="155396" y="257092"/>
                      <a:pt x="175719" y="277414"/>
                      <a:pt x="200788" y="277414"/>
                    </a:cubicBezTo>
                    <a:cubicBezTo>
                      <a:pt x="225857" y="277414"/>
                      <a:pt x="246179" y="257092"/>
                      <a:pt x="246179" y="232023"/>
                    </a:cubicBezTo>
                    <a:lnTo>
                      <a:pt x="246179" y="15299"/>
                    </a:lnTo>
                    <a:close/>
                    <a:moveTo>
                      <a:pt x="216440" y="81038"/>
                    </a:moveTo>
                    <a:lnTo>
                      <a:pt x="91824" y="118122"/>
                    </a:lnTo>
                    <a:lnTo>
                      <a:pt x="91824" y="71647"/>
                    </a:lnTo>
                    <a:lnTo>
                      <a:pt x="216801" y="34563"/>
                    </a:lnTo>
                    <a:close/>
                  </a:path>
                </a:pathLst>
              </a:custGeom>
              <a:solidFill>
                <a:srgbClr val="263238"/>
              </a:solidFill>
              <a:ln w="120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5D29119-6951-83E9-2D1D-7025269D5F4E}"/>
                  </a:ext>
                </a:extLst>
              </p:cNvPr>
              <p:cNvSpPr/>
              <p:nvPr/>
            </p:nvSpPr>
            <p:spPr>
              <a:xfrm>
                <a:off x="1703355" y="4411212"/>
                <a:ext cx="385286" cy="385286"/>
              </a:xfrm>
              <a:custGeom>
                <a:avLst/>
                <a:gdLst>
                  <a:gd name="connsiteX0" fmla="*/ 192643 w 385286"/>
                  <a:gd name="connsiteY0" fmla="*/ 0 h 385286"/>
                  <a:gd name="connsiteX1" fmla="*/ 0 w 385286"/>
                  <a:gd name="connsiteY1" fmla="*/ 192643 h 385286"/>
                  <a:gd name="connsiteX2" fmla="*/ 192643 w 385286"/>
                  <a:gd name="connsiteY2" fmla="*/ 385287 h 385286"/>
                  <a:gd name="connsiteX3" fmla="*/ 385287 w 385286"/>
                  <a:gd name="connsiteY3" fmla="*/ 192643 h 385286"/>
                  <a:gd name="connsiteX4" fmla="*/ 192643 w 385286"/>
                  <a:gd name="connsiteY4" fmla="*/ 0 h 385286"/>
                  <a:gd name="connsiteX5" fmla="*/ 192643 w 385286"/>
                  <a:gd name="connsiteY5" fmla="*/ 262838 h 385286"/>
                  <a:gd name="connsiteX6" fmla="*/ 122810 w 385286"/>
                  <a:gd name="connsiteY6" fmla="*/ 193005 h 385286"/>
                  <a:gd name="connsiteX7" fmla="*/ 192643 w 385286"/>
                  <a:gd name="connsiteY7" fmla="*/ 123172 h 385286"/>
                  <a:gd name="connsiteX8" fmla="*/ 262477 w 385286"/>
                  <a:gd name="connsiteY8" fmla="*/ 193005 h 385286"/>
                  <a:gd name="connsiteX9" fmla="*/ 192643 w 385286"/>
                  <a:gd name="connsiteY9" fmla="*/ 262838 h 3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86" h="385286">
                    <a:moveTo>
                      <a:pt x="192643" y="0"/>
                    </a:moveTo>
                    <a:cubicBezTo>
                      <a:pt x="86249" y="0"/>
                      <a:pt x="0" y="86250"/>
                      <a:pt x="0" y="192643"/>
                    </a:cubicBezTo>
                    <a:cubicBezTo>
                      <a:pt x="0" y="299037"/>
                      <a:pt x="86249" y="385287"/>
                      <a:pt x="192643" y="385287"/>
                    </a:cubicBezTo>
                    <a:cubicBezTo>
                      <a:pt x="299038" y="385287"/>
                      <a:pt x="385287" y="299037"/>
                      <a:pt x="385287" y="192643"/>
                    </a:cubicBezTo>
                    <a:cubicBezTo>
                      <a:pt x="385287" y="86250"/>
                      <a:pt x="299038" y="0"/>
                      <a:pt x="192643" y="0"/>
                    </a:cubicBezTo>
                    <a:close/>
                    <a:moveTo>
                      <a:pt x="192643" y="262838"/>
                    </a:moveTo>
                    <a:cubicBezTo>
                      <a:pt x="154076" y="262838"/>
                      <a:pt x="122810" y="231573"/>
                      <a:pt x="122810" y="193005"/>
                    </a:cubicBezTo>
                    <a:cubicBezTo>
                      <a:pt x="122810" y="154437"/>
                      <a:pt x="154076" y="123172"/>
                      <a:pt x="192643" y="123172"/>
                    </a:cubicBezTo>
                    <a:cubicBezTo>
                      <a:pt x="231211" y="123172"/>
                      <a:pt x="262477" y="154437"/>
                      <a:pt x="262477" y="193005"/>
                    </a:cubicBezTo>
                    <a:cubicBezTo>
                      <a:pt x="262477" y="231573"/>
                      <a:pt x="231211" y="262838"/>
                      <a:pt x="192643" y="262838"/>
                    </a:cubicBezTo>
                    <a:close/>
                  </a:path>
                </a:pathLst>
              </a:custGeom>
              <a:solidFill>
                <a:srgbClr val="263238"/>
              </a:solidFill>
              <a:ln w="120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9081A07C-96C9-84F6-22A2-4A633C9B956F}"/>
                  </a:ext>
                </a:extLst>
              </p:cNvPr>
              <p:cNvSpPr/>
              <p:nvPr/>
            </p:nvSpPr>
            <p:spPr>
              <a:xfrm>
                <a:off x="1776920" y="4107317"/>
                <a:ext cx="238155" cy="238155"/>
              </a:xfrm>
              <a:custGeom>
                <a:avLst/>
                <a:gdLst>
                  <a:gd name="connsiteX0" fmla="*/ 119078 w 238155"/>
                  <a:gd name="connsiteY0" fmla="*/ 0 h 238155"/>
                  <a:gd name="connsiteX1" fmla="*/ 0 w 238155"/>
                  <a:gd name="connsiteY1" fmla="*/ 119078 h 238155"/>
                  <a:gd name="connsiteX2" fmla="*/ 119078 w 238155"/>
                  <a:gd name="connsiteY2" fmla="*/ 238156 h 238155"/>
                  <a:gd name="connsiteX3" fmla="*/ 238155 w 238155"/>
                  <a:gd name="connsiteY3" fmla="*/ 119078 h 238155"/>
                  <a:gd name="connsiteX4" fmla="*/ 119319 w 238155"/>
                  <a:gd name="connsiteY4" fmla="*/ 0 h 238155"/>
                  <a:gd name="connsiteX5" fmla="*/ 119078 w 238155"/>
                  <a:gd name="connsiteY5" fmla="*/ 0 h 238155"/>
                  <a:gd name="connsiteX6" fmla="*/ 119078 w 238155"/>
                  <a:gd name="connsiteY6" fmla="*/ 162061 h 238155"/>
                  <a:gd name="connsiteX7" fmla="*/ 75854 w 238155"/>
                  <a:gd name="connsiteY7" fmla="*/ 119078 h 238155"/>
                  <a:gd name="connsiteX8" fmla="*/ 118837 w 238155"/>
                  <a:gd name="connsiteY8" fmla="*/ 75854 h 238155"/>
                  <a:gd name="connsiteX9" fmla="*/ 162061 w 238155"/>
                  <a:gd name="connsiteY9" fmla="*/ 118837 h 238155"/>
                  <a:gd name="connsiteX10" fmla="*/ 162061 w 238155"/>
                  <a:gd name="connsiteY10" fmla="*/ 119078 h 238155"/>
                  <a:gd name="connsiteX11" fmla="*/ 119078 w 238155"/>
                  <a:gd name="connsiteY11" fmla="*/ 162061 h 2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55" h="238155">
                    <a:moveTo>
                      <a:pt x="119078" y="0"/>
                    </a:moveTo>
                    <a:cubicBezTo>
                      <a:pt x="53313" y="0"/>
                      <a:pt x="0" y="53313"/>
                      <a:pt x="0" y="119078"/>
                    </a:cubicBezTo>
                    <a:cubicBezTo>
                      <a:pt x="0" y="184843"/>
                      <a:pt x="53313" y="238156"/>
                      <a:pt x="119078" y="238156"/>
                    </a:cubicBezTo>
                    <a:cubicBezTo>
                      <a:pt x="184843" y="238156"/>
                      <a:pt x="238155" y="184843"/>
                      <a:pt x="238155" y="119078"/>
                    </a:cubicBezTo>
                    <a:cubicBezTo>
                      <a:pt x="238222" y="53380"/>
                      <a:pt x="185017" y="67"/>
                      <a:pt x="119319" y="0"/>
                    </a:cubicBezTo>
                    <a:cubicBezTo>
                      <a:pt x="119238" y="0"/>
                      <a:pt x="119158" y="0"/>
                      <a:pt x="119078" y="0"/>
                    </a:cubicBezTo>
                    <a:close/>
                    <a:moveTo>
                      <a:pt x="119078" y="162061"/>
                    </a:moveTo>
                    <a:cubicBezTo>
                      <a:pt x="95272" y="162128"/>
                      <a:pt x="75920" y="142883"/>
                      <a:pt x="75854" y="119078"/>
                    </a:cubicBezTo>
                    <a:cubicBezTo>
                      <a:pt x="75787" y="95272"/>
                      <a:pt x="95032" y="75920"/>
                      <a:pt x="118837" y="75854"/>
                    </a:cubicBezTo>
                    <a:cubicBezTo>
                      <a:pt x="142643" y="75787"/>
                      <a:pt x="161995" y="95032"/>
                      <a:pt x="162061" y="118837"/>
                    </a:cubicBezTo>
                    <a:cubicBezTo>
                      <a:pt x="162062" y="118917"/>
                      <a:pt x="162062" y="118997"/>
                      <a:pt x="162061" y="119078"/>
                    </a:cubicBezTo>
                    <a:cubicBezTo>
                      <a:pt x="162061" y="142817"/>
                      <a:pt x="142817" y="162061"/>
                      <a:pt x="119078" y="162061"/>
                    </a:cubicBezTo>
                    <a:close/>
                  </a:path>
                </a:pathLst>
              </a:custGeom>
              <a:solidFill>
                <a:srgbClr val="263238"/>
              </a:solidFill>
              <a:ln w="120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F1E4421-2FA4-9311-F398-67654200519C}"/>
                  </a:ext>
                </a:extLst>
              </p:cNvPr>
              <p:cNvSpPr/>
              <p:nvPr/>
            </p:nvSpPr>
            <p:spPr>
              <a:xfrm>
                <a:off x="1641950" y="4040253"/>
                <a:ext cx="507976" cy="819095"/>
              </a:xfrm>
              <a:custGeom>
                <a:avLst/>
                <a:gdLst>
                  <a:gd name="connsiteX0" fmla="*/ 454518 w 507976"/>
                  <a:gd name="connsiteY0" fmla="*/ 819096 h 819095"/>
                  <a:gd name="connsiteX1" fmla="*/ 53579 w 507976"/>
                  <a:gd name="connsiteY1" fmla="*/ 819096 h 819095"/>
                  <a:gd name="connsiteX2" fmla="*/ 0 w 507976"/>
                  <a:gd name="connsiteY2" fmla="*/ 765637 h 819095"/>
                  <a:gd name="connsiteX3" fmla="*/ 0 w 507976"/>
                  <a:gd name="connsiteY3" fmla="*/ 53459 h 819095"/>
                  <a:gd name="connsiteX4" fmla="*/ 53579 w 507976"/>
                  <a:gd name="connsiteY4" fmla="*/ 0 h 819095"/>
                  <a:gd name="connsiteX5" fmla="*/ 454518 w 507976"/>
                  <a:gd name="connsiteY5" fmla="*/ 0 h 819095"/>
                  <a:gd name="connsiteX6" fmla="*/ 507977 w 507976"/>
                  <a:gd name="connsiteY6" fmla="*/ 53459 h 819095"/>
                  <a:gd name="connsiteX7" fmla="*/ 507977 w 507976"/>
                  <a:gd name="connsiteY7" fmla="*/ 765637 h 819095"/>
                  <a:gd name="connsiteX8" fmla="*/ 454518 w 507976"/>
                  <a:gd name="connsiteY8" fmla="*/ 819096 h 819095"/>
                  <a:gd name="connsiteX9" fmla="*/ 53579 w 507976"/>
                  <a:gd name="connsiteY9" fmla="*/ 12401 h 819095"/>
                  <a:gd name="connsiteX10" fmla="*/ 12040 w 507976"/>
                  <a:gd name="connsiteY10" fmla="*/ 53820 h 819095"/>
                  <a:gd name="connsiteX11" fmla="*/ 12040 w 507976"/>
                  <a:gd name="connsiteY11" fmla="*/ 765999 h 819095"/>
                  <a:gd name="connsiteX12" fmla="*/ 53579 w 507976"/>
                  <a:gd name="connsiteY12" fmla="*/ 807417 h 819095"/>
                  <a:gd name="connsiteX13" fmla="*/ 454518 w 507976"/>
                  <a:gd name="connsiteY13" fmla="*/ 807417 h 819095"/>
                  <a:gd name="connsiteX14" fmla="*/ 495937 w 507976"/>
                  <a:gd name="connsiteY14" fmla="*/ 765998 h 819095"/>
                  <a:gd name="connsiteX15" fmla="*/ 495936 w 507976"/>
                  <a:gd name="connsiteY15" fmla="*/ 53459 h 819095"/>
                  <a:gd name="connsiteX16" fmla="*/ 454518 w 507976"/>
                  <a:gd name="connsiteY16" fmla="*/ 12040 h 8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976" h="819095">
                    <a:moveTo>
                      <a:pt x="454518" y="819096"/>
                    </a:moveTo>
                    <a:lnTo>
                      <a:pt x="53579" y="819096"/>
                    </a:lnTo>
                    <a:cubicBezTo>
                      <a:pt x="24035" y="819096"/>
                      <a:pt x="66" y="795181"/>
                      <a:pt x="0" y="765637"/>
                    </a:cubicBezTo>
                    <a:lnTo>
                      <a:pt x="0" y="53459"/>
                    </a:lnTo>
                    <a:cubicBezTo>
                      <a:pt x="66" y="23915"/>
                      <a:pt x="24035" y="0"/>
                      <a:pt x="53579" y="0"/>
                    </a:cubicBezTo>
                    <a:lnTo>
                      <a:pt x="454518" y="0"/>
                    </a:lnTo>
                    <a:cubicBezTo>
                      <a:pt x="484043" y="0"/>
                      <a:pt x="507977" y="23934"/>
                      <a:pt x="507977" y="53459"/>
                    </a:cubicBezTo>
                    <a:lnTo>
                      <a:pt x="507977" y="765637"/>
                    </a:lnTo>
                    <a:cubicBezTo>
                      <a:pt x="507977" y="795162"/>
                      <a:pt x="484042" y="819096"/>
                      <a:pt x="454518" y="819096"/>
                    </a:cubicBezTo>
                    <a:close/>
                    <a:moveTo>
                      <a:pt x="53579" y="12401"/>
                    </a:moveTo>
                    <a:cubicBezTo>
                      <a:pt x="30685" y="12401"/>
                      <a:pt x="12107" y="30925"/>
                      <a:pt x="12040" y="53820"/>
                    </a:cubicBezTo>
                    <a:lnTo>
                      <a:pt x="12040" y="765999"/>
                    </a:lnTo>
                    <a:cubicBezTo>
                      <a:pt x="12107" y="788893"/>
                      <a:pt x="30685" y="807417"/>
                      <a:pt x="53579" y="807417"/>
                    </a:cubicBezTo>
                    <a:lnTo>
                      <a:pt x="454518" y="807417"/>
                    </a:lnTo>
                    <a:cubicBezTo>
                      <a:pt x="477365" y="807351"/>
                      <a:pt x="495870" y="788846"/>
                      <a:pt x="495937" y="765998"/>
                    </a:cubicBezTo>
                    <a:lnTo>
                      <a:pt x="495936" y="53459"/>
                    </a:lnTo>
                    <a:cubicBezTo>
                      <a:pt x="495870" y="30611"/>
                      <a:pt x="477365" y="12106"/>
                      <a:pt x="454518" y="12040"/>
                    </a:cubicBezTo>
                    <a:close/>
                  </a:path>
                </a:pathLst>
              </a:custGeom>
              <a:solidFill>
                <a:srgbClr val="263238"/>
              </a:solid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3C0BEF14-7DC1-29D3-A4DA-65904E502BA0}"/>
                </a:ext>
              </a:extLst>
            </p:cNvPr>
            <p:cNvGrpSpPr/>
            <p:nvPr/>
          </p:nvGrpSpPr>
          <p:grpSpPr>
            <a:xfrm>
              <a:off x="2110461" y="1608412"/>
              <a:ext cx="2656535" cy="3087863"/>
              <a:chOff x="2110461" y="1608412"/>
              <a:chExt cx="2656535" cy="3087863"/>
            </a:xfrm>
          </p:grpSpPr>
          <p:sp>
            <p:nvSpPr>
              <p:cNvPr id="14" name="Freeform: Shape 13">
                <a:extLst>
                  <a:ext uri="{FF2B5EF4-FFF2-40B4-BE49-F238E27FC236}">
                    <a16:creationId xmlns:a16="http://schemas.microsoft.com/office/drawing/2014/main" id="{D2D3DB11-8D91-92D5-3A62-046F380B343E}"/>
                  </a:ext>
                </a:extLst>
              </p:cNvPr>
              <p:cNvSpPr/>
              <p:nvPr/>
            </p:nvSpPr>
            <p:spPr>
              <a:xfrm>
                <a:off x="2205047" y="1613885"/>
                <a:ext cx="774233" cy="774353"/>
              </a:xfrm>
              <a:custGeom>
                <a:avLst/>
                <a:gdLst>
                  <a:gd name="connsiteX0" fmla="*/ 753380 w 774233"/>
                  <a:gd name="connsiteY0" fmla="*/ 387237 h 774353"/>
                  <a:gd name="connsiteX1" fmla="*/ 774089 w 774233"/>
                  <a:gd name="connsiteY1" fmla="*/ 336307 h 774353"/>
                  <a:gd name="connsiteX2" fmla="*/ 740978 w 774233"/>
                  <a:gd name="connsiteY2" fmla="*/ 292360 h 774353"/>
                  <a:gd name="connsiteX3" fmla="*/ 747841 w 774233"/>
                  <a:gd name="connsiteY3" fmla="*/ 237818 h 774353"/>
                  <a:gd name="connsiteX4" fmla="*/ 704376 w 774233"/>
                  <a:gd name="connsiteY4" fmla="*/ 204105 h 774353"/>
                  <a:gd name="connsiteX5" fmla="*/ 696791 w 774233"/>
                  <a:gd name="connsiteY5" fmla="*/ 149563 h 774353"/>
                  <a:gd name="connsiteX6" fmla="*/ 646102 w 774233"/>
                  <a:gd name="connsiteY6" fmla="*/ 128252 h 774353"/>
                  <a:gd name="connsiteX7" fmla="*/ 624670 w 774233"/>
                  <a:gd name="connsiteY7" fmla="*/ 77563 h 774353"/>
                  <a:gd name="connsiteX8" fmla="*/ 570248 w 774233"/>
                  <a:gd name="connsiteY8" fmla="*/ 69977 h 774353"/>
                  <a:gd name="connsiteX9" fmla="*/ 536536 w 774233"/>
                  <a:gd name="connsiteY9" fmla="*/ 26512 h 774353"/>
                  <a:gd name="connsiteX10" fmla="*/ 481993 w 774233"/>
                  <a:gd name="connsiteY10" fmla="*/ 33375 h 774353"/>
                  <a:gd name="connsiteX11" fmla="*/ 438047 w 774233"/>
                  <a:gd name="connsiteY11" fmla="*/ 144 h 774353"/>
                  <a:gd name="connsiteX12" fmla="*/ 387117 w 774233"/>
                  <a:gd name="connsiteY12" fmla="*/ 20974 h 774353"/>
                  <a:gd name="connsiteX13" fmla="*/ 336186 w 774233"/>
                  <a:gd name="connsiteY13" fmla="*/ 144 h 774353"/>
                  <a:gd name="connsiteX14" fmla="*/ 292360 w 774233"/>
                  <a:gd name="connsiteY14" fmla="*/ 33375 h 774353"/>
                  <a:gd name="connsiteX15" fmla="*/ 237697 w 774233"/>
                  <a:gd name="connsiteY15" fmla="*/ 26512 h 774353"/>
                  <a:gd name="connsiteX16" fmla="*/ 203985 w 774233"/>
                  <a:gd name="connsiteY16" fmla="*/ 69977 h 774353"/>
                  <a:gd name="connsiteX17" fmla="*/ 149563 w 774233"/>
                  <a:gd name="connsiteY17" fmla="*/ 77563 h 774353"/>
                  <a:gd name="connsiteX18" fmla="*/ 128131 w 774233"/>
                  <a:gd name="connsiteY18" fmla="*/ 128252 h 774353"/>
                  <a:gd name="connsiteX19" fmla="*/ 77442 w 774233"/>
                  <a:gd name="connsiteY19" fmla="*/ 149563 h 774353"/>
                  <a:gd name="connsiteX20" fmla="*/ 69977 w 774233"/>
                  <a:gd name="connsiteY20" fmla="*/ 204105 h 774353"/>
                  <a:gd name="connsiteX21" fmla="*/ 26512 w 774233"/>
                  <a:gd name="connsiteY21" fmla="*/ 237818 h 774353"/>
                  <a:gd name="connsiteX22" fmla="*/ 33255 w 774233"/>
                  <a:gd name="connsiteY22" fmla="*/ 292360 h 774353"/>
                  <a:gd name="connsiteX23" fmla="*/ 144 w 774233"/>
                  <a:gd name="connsiteY23" fmla="*/ 336186 h 774353"/>
                  <a:gd name="connsiteX24" fmla="*/ 20974 w 774233"/>
                  <a:gd name="connsiteY24" fmla="*/ 387237 h 774353"/>
                  <a:gd name="connsiteX25" fmla="*/ 144 w 774233"/>
                  <a:gd name="connsiteY25" fmla="*/ 438167 h 774353"/>
                  <a:gd name="connsiteX26" fmla="*/ 33255 w 774233"/>
                  <a:gd name="connsiteY26" fmla="*/ 481993 h 774353"/>
                  <a:gd name="connsiteX27" fmla="*/ 26512 w 774233"/>
                  <a:gd name="connsiteY27" fmla="*/ 536536 h 774353"/>
                  <a:gd name="connsiteX28" fmla="*/ 69977 w 774233"/>
                  <a:gd name="connsiteY28" fmla="*/ 570369 h 774353"/>
                  <a:gd name="connsiteX29" fmla="*/ 77442 w 774233"/>
                  <a:gd name="connsiteY29" fmla="*/ 624790 h 774353"/>
                  <a:gd name="connsiteX30" fmla="*/ 128131 w 774233"/>
                  <a:gd name="connsiteY30" fmla="*/ 646102 h 774353"/>
                  <a:gd name="connsiteX31" fmla="*/ 149563 w 774233"/>
                  <a:gd name="connsiteY31" fmla="*/ 696791 h 774353"/>
                  <a:gd name="connsiteX32" fmla="*/ 203985 w 774233"/>
                  <a:gd name="connsiteY32" fmla="*/ 704376 h 774353"/>
                  <a:gd name="connsiteX33" fmla="*/ 237697 w 774233"/>
                  <a:gd name="connsiteY33" fmla="*/ 747841 h 774353"/>
                  <a:gd name="connsiteX34" fmla="*/ 292360 w 774233"/>
                  <a:gd name="connsiteY34" fmla="*/ 740978 h 774353"/>
                  <a:gd name="connsiteX35" fmla="*/ 336186 w 774233"/>
                  <a:gd name="connsiteY35" fmla="*/ 774209 h 774353"/>
                  <a:gd name="connsiteX36" fmla="*/ 387117 w 774233"/>
                  <a:gd name="connsiteY36" fmla="*/ 753380 h 774353"/>
                  <a:gd name="connsiteX37" fmla="*/ 438047 w 774233"/>
                  <a:gd name="connsiteY37" fmla="*/ 774209 h 774353"/>
                  <a:gd name="connsiteX38" fmla="*/ 481993 w 774233"/>
                  <a:gd name="connsiteY38" fmla="*/ 740978 h 774353"/>
                  <a:gd name="connsiteX39" fmla="*/ 536536 w 774233"/>
                  <a:gd name="connsiteY39" fmla="*/ 747841 h 774353"/>
                  <a:gd name="connsiteX40" fmla="*/ 570248 w 774233"/>
                  <a:gd name="connsiteY40" fmla="*/ 704376 h 774353"/>
                  <a:gd name="connsiteX41" fmla="*/ 624790 w 774233"/>
                  <a:gd name="connsiteY41" fmla="*/ 696791 h 774353"/>
                  <a:gd name="connsiteX42" fmla="*/ 646102 w 774233"/>
                  <a:gd name="connsiteY42" fmla="*/ 646102 h 774353"/>
                  <a:gd name="connsiteX43" fmla="*/ 696791 w 774233"/>
                  <a:gd name="connsiteY43" fmla="*/ 624790 h 774353"/>
                  <a:gd name="connsiteX44" fmla="*/ 704376 w 774233"/>
                  <a:gd name="connsiteY44" fmla="*/ 570248 h 774353"/>
                  <a:gd name="connsiteX45" fmla="*/ 747841 w 774233"/>
                  <a:gd name="connsiteY45" fmla="*/ 536536 h 774353"/>
                  <a:gd name="connsiteX46" fmla="*/ 740978 w 774233"/>
                  <a:gd name="connsiteY46" fmla="*/ 481993 h 774353"/>
                  <a:gd name="connsiteX47" fmla="*/ 774089 w 774233"/>
                  <a:gd name="connsiteY47" fmla="*/ 438167 h 774353"/>
                  <a:gd name="connsiteX48" fmla="*/ 753380 w 774233"/>
                  <a:gd name="connsiteY48" fmla="*/ 387237 h 7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4233" h="774353">
                    <a:moveTo>
                      <a:pt x="753380" y="387237"/>
                    </a:moveTo>
                    <a:cubicBezTo>
                      <a:pt x="753380" y="370501"/>
                      <a:pt x="776256" y="352441"/>
                      <a:pt x="774089" y="336307"/>
                    </a:cubicBezTo>
                    <a:cubicBezTo>
                      <a:pt x="771922" y="320173"/>
                      <a:pt x="745192" y="308133"/>
                      <a:pt x="740978" y="292360"/>
                    </a:cubicBezTo>
                    <a:cubicBezTo>
                      <a:pt x="736764" y="276587"/>
                      <a:pt x="754102" y="252989"/>
                      <a:pt x="747841" y="237818"/>
                    </a:cubicBezTo>
                    <a:cubicBezTo>
                      <a:pt x="741581" y="222647"/>
                      <a:pt x="712564" y="218313"/>
                      <a:pt x="704376" y="204105"/>
                    </a:cubicBezTo>
                    <a:cubicBezTo>
                      <a:pt x="696189" y="189898"/>
                      <a:pt x="706784" y="162687"/>
                      <a:pt x="696791" y="149563"/>
                    </a:cubicBezTo>
                    <a:cubicBezTo>
                      <a:pt x="686798" y="136439"/>
                      <a:pt x="657781" y="139931"/>
                      <a:pt x="646102" y="128252"/>
                    </a:cubicBezTo>
                    <a:cubicBezTo>
                      <a:pt x="634423" y="116573"/>
                      <a:pt x="637794" y="87556"/>
                      <a:pt x="624670" y="77563"/>
                    </a:cubicBezTo>
                    <a:cubicBezTo>
                      <a:pt x="611546" y="67569"/>
                      <a:pt x="584576" y="78285"/>
                      <a:pt x="570248" y="69977"/>
                    </a:cubicBezTo>
                    <a:cubicBezTo>
                      <a:pt x="555920" y="61670"/>
                      <a:pt x="551827" y="32893"/>
                      <a:pt x="536536" y="26512"/>
                    </a:cubicBezTo>
                    <a:cubicBezTo>
                      <a:pt x="521245" y="20131"/>
                      <a:pt x="498007" y="37710"/>
                      <a:pt x="481993" y="33375"/>
                    </a:cubicBezTo>
                    <a:cubicBezTo>
                      <a:pt x="465980" y="29041"/>
                      <a:pt x="454662" y="2311"/>
                      <a:pt x="438047" y="144"/>
                    </a:cubicBezTo>
                    <a:cubicBezTo>
                      <a:pt x="421431" y="-2023"/>
                      <a:pt x="403852" y="20974"/>
                      <a:pt x="387117" y="20974"/>
                    </a:cubicBezTo>
                    <a:cubicBezTo>
                      <a:pt x="370381" y="20974"/>
                      <a:pt x="352320" y="-1903"/>
                      <a:pt x="336186" y="144"/>
                    </a:cubicBezTo>
                    <a:cubicBezTo>
                      <a:pt x="320053" y="2191"/>
                      <a:pt x="308133" y="29161"/>
                      <a:pt x="292360" y="33375"/>
                    </a:cubicBezTo>
                    <a:cubicBezTo>
                      <a:pt x="276587" y="37589"/>
                      <a:pt x="252868" y="20251"/>
                      <a:pt x="237697" y="26512"/>
                    </a:cubicBezTo>
                    <a:cubicBezTo>
                      <a:pt x="222527" y="32773"/>
                      <a:pt x="218192" y="61790"/>
                      <a:pt x="203985" y="69977"/>
                    </a:cubicBezTo>
                    <a:cubicBezTo>
                      <a:pt x="189777" y="78165"/>
                      <a:pt x="162566" y="67449"/>
                      <a:pt x="149563" y="77563"/>
                    </a:cubicBezTo>
                    <a:cubicBezTo>
                      <a:pt x="136560" y="87676"/>
                      <a:pt x="139810" y="116573"/>
                      <a:pt x="128131" y="128252"/>
                    </a:cubicBezTo>
                    <a:cubicBezTo>
                      <a:pt x="116452" y="139931"/>
                      <a:pt x="87556" y="136439"/>
                      <a:pt x="77442" y="149563"/>
                    </a:cubicBezTo>
                    <a:cubicBezTo>
                      <a:pt x="67329" y="162687"/>
                      <a:pt x="78165" y="189777"/>
                      <a:pt x="69977" y="204105"/>
                    </a:cubicBezTo>
                    <a:cubicBezTo>
                      <a:pt x="61790" y="218433"/>
                      <a:pt x="32773" y="222527"/>
                      <a:pt x="26512" y="237818"/>
                    </a:cubicBezTo>
                    <a:cubicBezTo>
                      <a:pt x="20251" y="253109"/>
                      <a:pt x="37589" y="276347"/>
                      <a:pt x="33255" y="292360"/>
                    </a:cubicBezTo>
                    <a:cubicBezTo>
                      <a:pt x="28920" y="308374"/>
                      <a:pt x="2311" y="319691"/>
                      <a:pt x="144" y="336186"/>
                    </a:cubicBezTo>
                    <a:cubicBezTo>
                      <a:pt x="-2023" y="352681"/>
                      <a:pt x="20974" y="370501"/>
                      <a:pt x="20974" y="387237"/>
                    </a:cubicBezTo>
                    <a:cubicBezTo>
                      <a:pt x="20974" y="403973"/>
                      <a:pt x="-2023" y="421913"/>
                      <a:pt x="144" y="438167"/>
                    </a:cubicBezTo>
                    <a:cubicBezTo>
                      <a:pt x="2311" y="454421"/>
                      <a:pt x="29041" y="466221"/>
                      <a:pt x="33255" y="481993"/>
                    </a:cubicBezTo>
                    <a:cubicBezTo>
                      <a:pt x="37469" y="497766"/>
                      <a:pt x="20131" y="521485"/>
                      <a:pt x="26512" y="536536"/>
                    </a:cubicBezTo>
                    <a:cubicBezTo>
                      <a:pt x="32894" y="551586"/>
                      <a:pt x="61670" y="556041"/>
                      <a:pt x="69977" y="570369"/>
                    </a:cubicBezTo>
                    <a:cubicBezTo>
                      <a:pt x="78285" y="584696"/>
                      <a:pt x="67449" y="611787"/>
                      <a:pt x="77442" y="624790"/>
                    </a:cubicBezTo>
                    <a:cubicBezTo>
                      <a:pt x="87436" y="637794"/>
                      <a:pt x="116573" y="634423"/>
                      <a:pt x="128131" y="646102"/>
                    </a:cubicBezTo>
                    <a:cubicBezTo>
                      <a:pt x="139690" y="657781"/>
                      <a:pt x="136439" y="686797"/>
                      <a:pt x="149563" y="696791"/>
                    </a:cubicBezTo>
                    <a:cubicBezTo>
                      <a:pt x="162687" y="706784"/>
                      <a:pt x="189657" y="696068"/>
                      <a:pt x="203985" y="704376"/>
                    </a:cubicBezTo>
                    <a:cubicBezTo>
                      <a:pt x="218313" y="712684"/>
                      <a:pt x="222406" y="741460"/>
                      <a:pt x="237697" y="747841"/>
                    </a:cubicBezTo>
                    <a:cubicBezTo>
                      <a:pt x="252989" y="754223"/>
                      <a:pt x="276226" y="736764"/>
                      <a:pt x="292360" y="740978"/>
                    </a:cubicBezTo>
                    <a:cubicBezTo>
                      <a:pt x="308494" y="745193"/>
                      <a:pt x="319691" y="772042"/>
                      <a:pt x="336186" y="774209"/>
                    </a:cubicBezTo>
                    <a:cubicBezTo>
                      <a:pt x="352682" y="776377"/>
                      <a:pt x="370381" y="753380"/>
                      <a:pt x="387117" y="753380"/>
                    </a:cubicBezTo>
                    <a:cubicBezTo>
                      <a:pt x="403852" y="753380"/>
                      <a:pt x="421913" y="776256"/>
                      <a:pt x="438047" y="774209"/>
                    </a:cubicBezTo>
                    <a:cubicBezTo>
                      <a:pt x="454180" y="772163"/>
                      <a:pt x="466100" y="745193"/>
                      <a:pt x="481993" y="740978"/>
                    </a:cubicBezTo>
                    <a:cubicBezTo>
                      <a:pt x="497887" y="736764"/>
                      <a:pt x="521365" y="754102"/>
                      <a:pt x="536536" y="747841"/>
                    </a:cubicBezTo>
                    <a:cubicBezTo>
                      <a:pt x="551706" y="741580"/>
                      <a:pt x="556041" y="712563"/>
                      <a:pt x="570248" y="704376"/>
                    </a:cubicBezTo>
                    <a:cubicBezTo>
                      <a:pt x="584456" y="696189"/>
                      <a:pt x="611667" y="706905"/>
                      <a:pt x="624790" y="696791"/>
                    </a:cubicBezTo>
                    <a:cubicBezTo>
                      <a:pt x="637914" y="686677"/>
                      <a:pt x="634423" y="657781"/>
                      <a:pt x="646102" y="646102"/>
                    </a:cubicBezTo>
                    <a:cubicBezTo>
                      <a:pt x="657781" y="634423"/>
                      <a:pt x="686677" y="637914"/>
                      <a:pt x="696791" y="624790"/>
                    </a:cubicBezTo>
                    <a:cubicBezTo>
                      <a:pt x="706905" y="611667"/>
                      <a:pt x="696069" y="584576"/>
                      <a:pt x="704376" y="570248"/>
                    </a:cubicBezTo>
                    <a:cubicBezTo>
                      <a:pt x="712684" y="555920"/>
                      <a:pt x="741460" y="551947"/>
                      <a:pt x="747841" y="536536"/>
                    </a:cubicBezTo>
                    <a:cubicBezTo>
                      <a:pt x="754223" y="521124"/>
                      <a:pt x="736644" y="498127"/>
                      <a:pt x="740978" y="481993"/>
                    </a:cubicBezTo>
                    <a:cubicBezTo>
                      <a:pt x="745313" y="465860"/>
                      <a:pt x="771922" y="454662"/>
                      <a:pt x="774089" y="438167"/>
                    </a:cubicBezTo>
                    <a:cubicBezTo>
                      <a:pt x="776256" y="421672"/>
                      <a:pt x="753380" y="403973"/>
                      <a:pt x="753380" y="387237"/>
                    </a:cubicBezTo>
                    <a:close/>
                  </a:path>
                </a:pathLst>
              </a:custGeom>
              <a:solidFill>
                <a:srgbClr val="263238"/>
              </a:solid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FEF1C1A-F194-F4AB-4BA4-AC5EC579C5A4}"/>
                  </a:ext>
                </a:extLst>
              </p:cNvPr>
              <p:cNvSpPr/>
              <p:nvPr/>
            </p:nvSpPr>
            <p:spPr>
              <a:xfrm>
                <a:off x="2199652" y="1608412"/>
                <a:ext cx="785792" cy="786151"/>
              </a:xfrm>
              <a:custGeom>
                <a:avLst/>
                <a:gdLst>
                  <a:gd name="connsiteX0" fmla="*/ 343749 w 785792"/>
                  <a:gd name="connsiteY0" fmla="*/ 785824 h 786151"/>
                  <a:gd name="connsiteX1" fmla="*/ 340859 w 785792"/>
                  <a:gd name="connsiteY1" fmla="*/ 785824 h 786151"/>
                  <a:gd name="connsiteX2" fmla="*/ 313889 w 785792"/>
                  <a:gd name="connsiteY2" fmla="*/ 767041 h 786151"/>
                  <a:gd name="connsiteX3" fmla="*/ 296190 w 785792"/>
                  <a:gd name="connsiteY3" fmla="*/ 752472 h 786151"/>
                  <a:gd name="connsiteX4" fmla="*/ 273072 w 785792"/>
                  <a:gd name="connsiteY4" fmla="*/ 756205 h 786151"/>
                  <a:gd name="connsiteX5" fmla="*/ 240805 w 785792"/>
                  <a:gd name="connsiteY5" fmla="*/ 759094 h 786151"/>
                  <a:gd name="connsiteX6" fmla="*/ 219855 w 785792"/>
                  <a:gd name="connsiteY6" fmla="*/ 734051 h 786151"/>
                  <a:gd name="connsiteX7" fmla="*/ 186502 w 785792"/>
                  <a:gd name="connsiteY7" fmla="*/ 712252 h 786151"/>
                  <a:gd name="connsiteX8" fmla="*/ 183734 w 785792"/>
                  <a:gd name="connsiteY8" fmla="*/ 712980 h 786151"/>
                  <a:gd name="connsiteX9" fmla="*/ 151707 w 785792"/>
                  <a:gd name="connsiteY9" fmla="*/ 707321 h 786151"/>
                  <a:gd name="connsiteX10" fmla="*/ 137981 w 785792"/>
                  <a:gd name="connsiteY10" fmla="*/ 677823 h 786151"/>
                  <a:gd name="connsiteX11" fmla="*/ 111472 w 785792"/>
                  <a:gd name="connsiteY11" fmla="*/ 647850 h 786151"/>
                  <a:gd name="connsiteX12" fmla="*/ 108121 w 785792"/>
                  <a:gd name="connsiteY12" fmla="*/ 647843 h 786151"/>
                  <a:gd name="connsiteX13" fmla="*/ 78623 w 785792"/>
                  <a:gd name="connsiteY13" fmla="*/ 634237 h 786151"/>
                  <a:gd name="connsiteX14" fmla="*/ 72964 w 785792"/>
                  <a:gd name="connsiteY14" fmla="*/ 602210 h 786151"/>
                  <a:gd name="connsiteX15" fmla="*/ 70556 w 785792"/>
                  <a:gd name="connsiteY15" fmla="*/ 579093 h 786151"/>
                  <a:gd name="connsiteX16" fmla="*/ 51893 w 785792"/>
                  <a:gd name="connsiteY16" fmla="*/ 565608 h 786151"/>
                  <a:gd name="connsiteX17" fmla="*/ 24814 w 785792"/>
                  <a:gd name="connsiteY17" fmla="*/ 524112 h 786151"/>
                  <a:gd name="connsiteX18" fmla="*/ 29619 w 785792"/>
                  <a:gd name="connsiteY18" fmla="*/ 512390 h 786151"/>
                  <a:gd name="connsiteX19" fmla="*/ 21870 w 785792"/>
                  <a:gd name="connsiteY19" fmla="*/ 473307 h 786151"/>
                  <a:gd name="connsiteX20" fmla="*/ 18903 w 785792"/>
                  <a:gd name="connsiteY20" fmla="*/ 471574 h 786151"/>
                  <a:gd name="connsiteX21" fmla="*/ 0 w 785792"/>
                  <a:gd name="connsiteY21" fmla="*/ 444604 h 786151"/>
                  <a:gd name="connsiteX22" fmla="*/ 11197 w 785792"/>
                  <a:gd name="connsiteY22" fmla="*/ 414383 h 786151"/>
                  <a:gd name="connsiteX23" fmla="*/ 13554 w 785792"/>
                  <a:gd name="connsiteY23" fmla="*/ 373756 h 786151"/>
                  <a:gd name="connsiteX24" fmla="*/ 11197 w 785792"/>
                  <a:gd name="connsiteY24" fmla="*/ 371399 h 786151"/>
                  <a:gd name="connsiteX25" fmla="*/ 0 w 785792"/>
                  <a:gd name="connsiteY25" fmla="*/ 341179 h 786151"/>
                  <a:gd name="connsiteX26" fmla="*/ 18903 w 785792"/>
                  <a:gd name="connsiteY26" fmla="*/ 314329 h 786151"/>
                  <a:gd name="connsiteX27" fmla="*/ 33351 w 785792"/>
                  <a:gd name="connsiteY27" fmla="*/ 296510 h 786151"/>
                  <a:gd name="connsiteX28" fmla="*/ 29619 w 785792"/>
                  <a:gd name="connsiteY28" fmla="*/ 273513 h 786151"/>
                  <a:gd name="connsiteX29" fmla="*/ 40275 w 785792"/>
                  <a:gd name="connsiteY29" fmla="*/ 224948 h 786151"/>
                  <a:gd name="connsiteX30" fmla="*/ 51893 w 785792"/>
                  <a:gd name="connsiteY30" fmla="*/ 220175 h 786151"/>
                  <a:gd name="connsiteX31" fmla="*/ 73692 w 785792"/>
                  <a:gd name="connsiteY31" fmla="*/ 186822 h 786151"/>
                  <a:gd name="connsiteX32" fmla="*/ 72964 w 785792"/>
                  <a:gd name="connsiteY32" fmla="*/ 184054 h 786151"/>
                  <a:gd name="connsiteX33" fmla="*/ 95841 w 785792"/>
                  <a:gd name="connsiteY33" fmla="*/ 139909 h 786151"/>
                  <a:gd name="connsiteX34" fmla="*/ 108121 w 785792"/>
                  <a:gd name="connsiteY34" fmla="*/ 138301 h 786151"/>
                  <a:gd name="connsiteX35" fmla="*/ 129794 w 785792"/>
                  <a:gd name="connsiteY35" fmla="*/ 130114 h 786151"/>
                  <a:gd name="connsiteX36" fmla="*/ 137981 w 785792"/>
                  <a:gd name="connsiteY36" fmla="*/ 108441 h 786151"/>
                  <a:gd name="connsiteX37" fmla="*/ 171157 w 785792"/>
                  <a:gd name="connsiteY37" fmla="*/ 71637 h 786151"/>
                  <a:gd name="connsiteX38" fmla="*/ 183734 w 785792"/>
                  <a:gd name="connsiteY38" fmla="*/ 73284 h 786151"/>
                  <a:gd name="connsiteX39" fmla="*/ 206851 w 785792"/>
                  <a:gd name="connsiteY39" fmla="*/ 70876 h 786151"/>
                  <a:gd name="connsiteX40" fmla="*/ 220336 w 785792"/>
                  <a:gd name="connsiteY40" fmla="*/ 52093 h 786151"/>
                  <a:gd name="connsiteX41" fmla="*/ 262191 w 785792"/>
                  <a:gd name="connsiteY41" fmla="*/ 25256 h 786151"/>
                  <a:gd name="connsiteX42" fmla="*/ 273554 w 785792"/>
                  <a:gd name="connsiteY42" fmla="*/ 29939 h 786151"/>
                  <a:gd name="connsiteX43" fmla="*/ 312622 w 785792"/>
                  <a:gd name="connsiteY43" fmla="*/ 22115 h 786151"/>
                  <a:gd name="connsiteX44" fmla="*/ 314370 w 785792"/>
                  <a:gd name="connsiteY44" fmla="*/ 19103 h 786151"/>
                  <a:gd name="connsiteX45" fmla="*/ 341340 w 785792"/>
                  <a:gd name="connsiteY45" fmla="*/ 320 h 786151"/>
                  <a:gd name="connsiteX46" fmla="*/ 371561 w 785792"/>
                  <a:gd name="connsiteY46" fmla="*/ 11397 h 786151"/>
                  <a:gd name="connsiteX47" fmla="*/ 392993 w 785792"/>
                  <a:gd name="connsiteY47" fmla="*/ 21030 h 786151"/>
                  <a:gd name="connsiteX48" fmla="*/ 414424 w 785792"/>
                  <a:gd name="connsiteY48" fmla="*/ 11397 h 786151"/>
                  <a:gd name="connsiteX49" fmla="*/ 464098 w 785792"/>
                  <a:gd name="connsiteY49" fmla="*/ 9244 h 786151"/>
                  <a:gd name="connsiteX50" fmla="*/ 471615 w 785792"/>
                  <a:gd name="connsiteY50" fmla="*/ 19103 h 786151"/>
                  <a:gd name="connsiteX51" fmla="*/ 489435 w 785792"/>
                  <a:gd name="connsiteY51" fmla="*/ 33672 h 786151"/>
                  <a:gd name="connsiteX52" fmla="*/ 512432 w 785792"/>
                  <a:gd name="connsiteY52" fmla="*/ 29939 h 786151"/>
                  <a:gd name="connsiteX53" fmla="*/ 560967 w 785792"/>
                  <a:gd name="connsiteY53" fmla="*/ 40731 h 786151"/>
                  <a:gd name="connsiteX54" fmla="*/ 565649 w 785792"/>
                  <a:gd name="connsiteY54" fmla="*/ 52093 h 786151"/>
                  <a:gd name="connsiteX55" fmla="*/ 599002 w 785792"/>
                  <a:gd name="connsiteY55" fmla="*/ 73892 h 786151"/>
                  <a:gd name="connsiteX56" fmla="*/ 601770 w 785792"/>
                  <a:gd name="connsiteY56" fmla="*/ 73164 h 786151"/>
                  <a:gd name="connsiteX57" fmla="*/ 633797 w 785792"/>
                  <a:gd name="connsiteY57" fmla="*/ 78823 h 786151"/>
                  <a:gd name="connsiteX58" fmla="*/ 647523 w 785792"/>
                  <a:gd name="connsiteY58" fmla="*/ 108442 h 786151"/>
                  <a:gd name="connsiteX59" fmla="*/ 655710 w 785792"/>
                  <a:gd name="connsiteY59" fmla="*/ 129994 h 786151"/>
                  <a:gd name="connsiteX60" fmla="*/ 677383 w 785792"/>
                  <a:gd name="connsiteY60" fmla="*/ 138301 h 786151"/>
                  <a:gd name="connsiteX61" fmla="*/ 714148 w 785792"/>
                  <a:gd name="connsiteY61" fmla="*/ 171773 h 786151"/>
                  <a:gd name="connsiteX62" fmla="*/ 712540 w 785792"/>
                  <a:gd name="connsiteY62" fmla="*/ 184054 h 786151"/>
                  <a:gd name="connsiteX63" fmla="*/ 730842 w 785792"/>
                  <a:gd name="connsiteY63" fmla="*/ 219446 h 786151"/>
                  <a:gd name="connsiteX64" fmla="*/ 733610 w 785792"/>
                  <a:gd name="connsiteY64" fmla="*/ 220175 h 786151"/>
                  <a:gd name="connsiteX65" fmla="*/ 760658 w 785792"/>
                  <a:gd name="connsiteY65" fmla="*/ 261894 h 786151"/>
                  <a:gd name="connsiteX66" fmla="*/ 755885 w 785792"/>
                  <a:gd name="connsiteY66" fmla="*/ 273513 h 786151"/>
                  <a:gd name="connsiteX67" fmla="*/ 752152 w 785792"/>
                  <a:gd name="connsiteY67" fmla="*/ 296510 h 786151"/>
                  <a:gd name="connsiteX68" fmla="*/ 766601 w 785792"/>
                  <a:gd name="connsiteY68" fmla="*/ 314329 h 786151"/>
                  <a:gd name="connsiteX69" fmla="*/ 781994 w 785792"/>
                  <a:gd name="connsiteY69" fmla="*/ 361427 h 786151"/>
                  <a:gd name="connsiteX70" fmla="*/ 774427 w 785792"/>
                  <a:gd name="connsiteY70" fmla="*/ 371400 h 786151"/>
                  <a:gd name="connsiteX71" fmla="*/ 772071 w 785792"/>
                  <a:gd name="connsiteY71" fmla="*/ 412027 h 786151"/>
                  <a:gd name="connsiteX72" fmla="*/ 774427 w 785792"/>
                  <a:gd name="connsiteY72" fmla="*/ 414383 h 786151"/>
                  <a:gd name="connsiteX73" fmla="*/ 785504 w 785792"/>
                  <a:gd name="connsiteY73" fmla="*/ 444604 h 786151"/>
                  <a:gd name="connsiteX74" fmla="*/ 766601 w 785792"/>
                  <a:gd name="connsiteY74" fmla="*/ 471574 h 786151"/>
                  <a:gd name="connsiteX75" fmla="*/ 752152 w 785792"/>
                  <a:gd name="connsiteY75" fmla="*/ 489273 h 786151"/>
                  <a:gd name="connsiteX76" fmla="*/ 755885 w 785792"/>
                  <a:gd name="connsiteY76" fmla="*/ 512390 h 786151"/>
                  <a:gd name="connsiteX77" fmla="*/ 745332 w 785792"/>
                  <a:gd name="connsiteY77" fmla="*/ 560804 h 786151"/>
                  <a:gd name="connsiteX78" fmla="*/ 733610 w 785792"/>
                  <a:gd name="connsiteY78" fmla="*/ 565608 h 786151"/>
                  <a:gd name="connsiteX79" fmla="*/ 714948 w 785792"/>
                  <a:gd name="connsiteY79" fmla="*/ 579093 h 786151"/>
                  <a:gd name="connsiteX80" fmla="*/ 712540 w 785792"/>
                  <a:gd name="connsiteY80" fmla="*/ 602210 h 786151"/>
                  <a:gd name="connsiteX81" fmla="*/ 689798 w 785792"/>
                  <a:gd name="connsiteY81" fmla="*/ 646233 h 786151"/>
                  <a:gd name="connsiteX82" fmla="*/ 677383 w 785792"/>
                  <a:gd name="connsiteY82" fmla="*/ 647843 h 786151"/>
                  <a:gd name="connsiteX83" fmla="*/ 647523 w 785792"/>
                  <a:gd name="connsiteY83" fmla="*/ 674480 h 786151"/>
                  <a:gd name="connsiteX84" fmla="*/ 647523 w 785792"/>
                  <a:gd name="connsiteY84" fmla="*/ 677702 h 786151"/>
                  <a:gd name="connsiteX85" fmla="*/ 614179 w 785792"/>
                  <a:gd name="connsiteY85" fmla="*/ 714584 h 786151"/>
                  <a:gd name="connsiteX86" fmla="*/ 601770 w 785792"/>
                  <a:gd name="connsiteY86" fmla="*/ 712980 h 786151"/>
                  <a:gd name="connsiteX87" fmla="*/ 566378 w 785792"/>
                  <a:gd name="connsiteY87" fmla="*/ 731282 h 786151"/>
                  <a:gd name="connsiteX88" fmla="*/ 565650 w 785792"/>
                  <a:gd name="connsiteY88" fmla="*/ 734051 h 786151"/>
                  <a:gd name="connsiteX89" fmla="*/ 523794 w 785792"/>
                  <a:gd name="connsiteY89" fmla="*/ 760888 h 786151"/>
                  <a:gd name="connsiteX90" fmla="*/ 512432 w 785792"/>
                  <a:gd name="connsiteY90" fmla="*/ 756205 h 786151"/>
                  <a:gd name="connsiteX91" fmla="*/ 489435 w 785792"/>
                  <a:gd name="connsiteY91" fmla="*/ 752472 h 786151"/>
                  <a:gd name="connsiteX92" fmla="*/ 471615 w 785792"/>
                  <a:gd name="connsiteY92" fmla="*/ 767041 h 786151"/>
                  <a:gd name="connsiteX93" fmla="*/ 424283 w 785792"/>
                  <a:gd name="connsiteY93" fmla="*/ 782264 h 786151"/>
                  <a:gd name="connsiteX94" fmla="*/ 414424 w 785792"/>
                  <a:gd name="connsiteY94" fmla="*/ 774747 h 786151"/>
                  <a:gd name="connsiteX95" fmla="*/ 392993 w 785792"/>
                  <a:gd name="connsiteY95" fmla="*/ 765115 h 786151"/>
                  <a:gd name="connsiteX96" fmla="*/ 371561 w 785792"/>
                  <a:gd name="connsiteY96" fmla="*/ 774747 h 786151"/>
                  <a:gd name="connsiteX97" fmla="*/ 343748 w 785792"/>
                  <a:gd name="connsiteY97" fmla="*/ 785824 h 786151"/>
                  <a:gd name="connsiteX98" fmla="*/ 292096 w 785792"/>
                  <a:gd name="connsiteY98" fmla="*/ 739710 h 786151"/>
                  <a:gd name="connsiteX99" fmla="*/ 299320 w 785792"/>
                  <a:gd name="connsiteY99" fmla="*/ 740673 h 786151"/>
                  <a:gd name="connsiteX100" fmla="*/ 323401 w 785792"/>
                  <a:gd name="connsiteY100" fmla="*/ 758613 h 786151"/>
                  <a:gd name="connsiteX101" fmla="*/ 342906 w 785792"/>
                  <a:gd name="connsiteY101" fmla="*/ 773663 h 786151"/>
                  <a:gd name="connsiteX102" fmla="*/ 365180 w 785792"/>
                  <a:gd name="connsiteY102" fmla="*/ 764392 h 786151"/>
                  <a:gd name="connsiteX103" fmla="*/ 421030 w 785792"/>
                  <a:gd name="connsiteY103" fmla="*/ 764376 h 786151"/>
                  <a:gd name="connsiteX104" fmla="*/ 421047 w 785792"/>
                  <a:gd name="connsiteY104" fmla="*/ 764392 h 786151"/>
                  <a:gd name="connsiteX105" fmla="*/ 443321 w 785792"/>
                  <a:gd name="connsiteY105" fmla="*/ 773663 h 786151"/>
                  <a:gd name="connsiteX106" fmla="*/ 462947 w 785792"/>
                  <a:gd name="connsiteY106" fmla="*/ 758613 h 786151"/>
                  <a:gd name="connsiteX107" fmla="*/ 486425 w 785792"/>
                  <a:gd name="connsiteY107" fmla="*/ 740673 h 786151"/>
                  <a:gd name="connsiteX108" fmla="*/ 516164 w 785792"/>
                  <a:gd name="connsiteY108" fmla="*/ 744526 h 786151"/>
                  <a:gd name="connsiteX109" fmla="*/ 540245 w 785792"/>
                  <a:gd name="connsiteY109" fmla="*/ 747777 h 786151"/>
                  <a:gd name="connsiteX110" fmla="*/ 555175 w 785792"/>
                  <a:gd name="connsiteY110" fmla="*/ 728271 h 786151"/>
                  <a:gd name="connsiteX111" fmla="*/ 602889 w 785792"/>
                  <a:gd name="connsiteY111" fmla="*/ 700578 h 786151"/>
                  <a:gd name="connsiteX112" fmla="*/ 603336 w 785792"/>
                  <a:gd name="connsiteY112" fmla="*/ 700699 h 786151"/>
                  <a:gd name="connsiteX113" fmla="*/ 627416 w 785792"/>
                  <a:gd name="connsiteY113" fmla="*/ 697569 h 786151"/>
                  <a:gd name="connsiteX114" fmla="*/ 636687 w 785792"/>
                  <a:gd name="connsiteY114" fmla="*/ 674933 h 786151"/>
                  <a:gd name="connsiteX115" fmla="*/ 648125 w 785792"/>
                  <a:gd name="connsiteY115" fmla="*/ 647361 h 786151"/>
                  <a:gd name="connsiteX116" fmla="*/ 675697 w 785792"/>
                  <a:gd name="connsiteY116" fmla="*/ 635923 h 786151"/>
                  <a:gd name="connsiteX117" fmla="*/ 703206 w 785792"/>
                  <a:gd name="connsiteY117" fmla="*/ 615848 h 786151"/>
                  <a:gd name="connsiteX118" fmla="*/ 701463 w 785792"/>
                  <a:gd name="connsiteY118" fmla="*/ 602451 h 786151"/>
                  <a:gd name="connsiteX119" fmla="*/ 705436 w 785792"/>
                  <a:gd name="connsiteY119" fmla="*/ 572712 h 786151"/>
                  <a:gd name="connsiteX120" fmla="*/ 729517 w 785792"/>
                  <a:gd name="connsiteY120" fmla="*/ 554652 h 786151"/>
                  <a:gd name="connsiteX121" fmla="*/ 749022 w 785792"/>
                  <a:gd name="connsiteY121" fmla="*/ 539722 h 786151"/>
                  <a:gd name="connsiteX122" fmla="*/ 745771 w 785792"/>
                  <a:gd name="connsiteY122" fmla="*/ 515641 h 786151"/>
                  <a:gd name="connsiteX123" fmla="*/ 741918 w 785792"/>
                  <a:gd name="connsiteY123" fmla="*/ 485902 h 786151"/>
                  <a:gd name="connsiteX124" fmla="*/ 759979 w 785792"/>
                  <a:gd name="connsiteY124" fmla="*/ 461821 h 786151"/>
                  <a:gd name="connsiteX125" fmla="*/ 775029 w 785792"/>
                  <a:gd name="connsiteY125" fmla="*/ 442196 h 786151"/>
                  <a:gd name="connsiteX126" fmla="*/ 765638 w 785792"/>
                  <a:gd name="connsiteY126" fmla="*/ 420042 h 786151"/>
                  <a:gd name="connsiteX127" fmla="*/ 754199 w 785792"/>
                  <a:gd name="connsiteY127" fmla="*/ 392109 h 786151"/>
                  <a:gd name="connsiteX128" fmla="*/ 765638 w 785792"/>
                  <a:gd name="connsiteY128" fmla="*/ 364175 h 786151"/>
                  <a:gd name="connsiteX129" fmla="*/ 775029 w 785792"/>
                  <a:gd name="connsiteY129" fmla="*/ 341901 h 786151"/>
                  <a:gd name="connsiteX130" fmla="*/ 759979 w 785792"/>
                  <a:gd name="connsiteY130" fmla="*/ 322275 h 786151"/>
                  <a:gd name="connsiteX131" fmla="*/ 741918 w 785792"/>
                  <a:gd name="connsiteY131" fmla="*/ 298195 h 786151"/>
                  <a:gd name="connsiteX132" fmla="*/ 745771 w 785792"/>
                  <a:gd name="connsiteY132" fmla="*/ 268456 h 786151"/>
                  <a:gd name="connsiteX133" fmla="*/ 749022 w 785792"/>
                  <a:gd name="connsiteY133" fmla="*/ 244375 h 786151"/>
                  <a:gd name="connsiteX134" fmla="*/ 729517 w 785792"/>
                  <a:gd name="connsiteY134" fmla="*/ 229445 h 786151"/>
                  <a:gd name="connsiteX135" fmla="*/ 705436 w 785792"/>
                  <a:gd name="connsiteY135" fmla="*/ 211385 h 786151"/>
                  <a:gd name="connsiteX136" fmla="*/ 701463 w 785792"/>
                  <a:gd name="connsiteY136" fmla="*/ 181766 h 786151"/>
                  <a:gd name="connsiteX137" fmla="*/ 689281 w 785792"/>
                  <a:gd name="connsiteY137" fmla="*/ 149965 h 786151"/>
                  <a:gd name="connsiteX138" fmla="*/ 675697 w 785792"/>
                  <a:gd name="connsiteY138" fmla="*/ 148174 h 786151"/>
                  <a:gd name="connsiteX139" fmla="*/ 648125 w 785792"/>
                  <a:gd name="connsiteY139" fmla="*/ 136736 h 786151"/>
                  <a:gd name="connsiteX140" fmla="*/ 636687 w 785792"/>
                  <a:gd name="connsiteY140" fmla="*/ 109164 h 786151"/>
                  <a:gd name="connsiteX141" fmla="*/ 627416 w 785792"/>
                  <a:gd name="connsiteY141" fmla="*/ 86528 h 786151"/>
                  <a:gd name="connsiteX142" fmla="*/ 603336 w 785792"/>
                  <a:gd name="connsiteY142" fmla="*/ 83398 h 786151"/>
                  <a:gd name="connsiteX143" fmla="*/ 573717 w 785792"/>
                  <a:gd name="connsiteY143" fmla="*/ 79424 h 786151"/>
                  <a:gd name="connsiteX144" fmla="*/ 555656 w 785792"/>
                  <a:gd name="connsiteY144" fmla="*/ 55946 h 786151"/>
                  <a:gd name="connsiteX145" fmla="*/ 540726 w 785792"/>
                  <a:gd name="connsiteY145" fmla="*/ 36320 h 786151"/>
                  <a:gd name="connsiteX146" fmla="*/ 516646 w 785792"/>
                  <a:gd name="connsiteY146" fmla="*/ 39571 h 786151"/>
                  <a:gd name="connsiteX147" fmla="*/ 486907 w 785792"/>
                  <a:gd name="connsiteY147" fmla="*/ 43424 h 786151"/>
                  <a:gd name="connsiteX148" fmla="*/ 463428 w 785792"/>
                  <a:gd name="connsiteY148" fmla="*/ 25484 h 786151"/>
                  <a:gd name="connsiteX149" fmla="*/ 443803 w 785792"/>
                  <a:gd name="connsiteY149" fmla="*/ 10434 h 786151"/>
                  <a:gd name="connsiteX150" fmla="*/ 421528 w 785792"/>
                  <a:gd name="connsiteY150" fmla="*/ 19825 h 786151"/>
                  <a:gd name="connsiteX151" fmla="*/ 365662 w 785792"/>
                  <a:gd name="connsiteY151" fmla="*/ 19825 h 786151"/>
                  <a:gd name="connsiteX152" fmla="*/ 343387 w 785792"/>
                  <a:gd name="connsiteY152" fmla="*/ 10434 h 786151"/>
                  <a:gd name="connsiteX153" fmla="*/ 323882 w 785792"/>
                  <a:gd name="connsiteY153" fmla="*/ 25484 h 786151"/>
                  <a:gd name="connsiteX154" fmla="*/ 270544 w 785792"/>
                  <a:gd name="connsiteY154" fmla="*/ 39571 h 786151"/>
                  <a:gd name="connsiteX155" fmla="*/ 246464 w 785792"/>
                  <a:gd name="connsiteY155" fmla="*/ 36320 h 786151"/>
                  <a:gd name="connsiteX156" fmla="*/ 231534 w 785792"/>
                  <a:gd name="connsiteY156" fmla="*/ 55946 h 786151"/>
                  <a:gd name="connsiteX157" fmla="*/ 213473 w 785792"/>
                  <a:gd name="connsiteY157" fmla="*/ 79424 h 786151"/>
                  <a:gd name="connsiteX158" fmla="*/ 183854 w 785792"/>
                  <a:gd name="connsiteY158" fmla="*/ 83398 h 786151"/>
                  <a:gd name="connsiteX159" fmla="*/ 152114 w 785792"/>
                  <a:gd name="connsiteY159" fmla="*/ 95737 h 786151"/>
                  <a:gd name="connsiteX160" fmla="*/ 150383 w 785792"/>
                  <a:gd name="connsiteY160" fmla="*/ 109284 h 786151"/>
                  <a:gd name="connsiteX161" fmla="*/ 138342 w 785792"/>
                  <a:gd name="connsiteY161" fmla="*/ 136736 h 786151"/>
                  <a:gd name="connsiteX162" fmla="*/ 110770 w 785792"/>
                  <a:gd name="connsiteY162" fmla="*/ 148174 h 786151"/>
                  <a:gd name="connsiteX163" fmla="*/ 88135 w 785792"/>
                  <a:gd name="connsiteY163" fmla="*/ 157565 h 786151"/>
                  <a:gd name="connsiteX164" fmla="*/ 85004 w 785792"/>
                  <a:gd name="connsiteY164" fmla="*/ 181646 h 786151"/>
                  <a:gd name="connsiteX165" fmla="*/ 81031 w 785792"/>
                  <a:gd name="connsiteY165" fmla="*/ 211265 h 786151"/>
                  <a:gd name="connsiteX166" fmla="*/ 56951 w 785792"/>
                  <a:gd name="connsiteY166" fmla="*/ 229325 h 786151"/>
                  <a:gd name="connsiteX167" fmla="*/ 37445 w 785792"/>
                  <a:gd name="connsiteY167" fmla="*/ 244255 h 786151"/>
                  <a:gd name="connsiteX168" fmla="*/ 40696 w 785792"/>
                  <a:gd name="connsiteY168" fmla="*/ 268335 h 786151"/>
                  <a:gd name="connsiteX169" fmla="*/ 26609 w 785792"/>
                  <a:gd name="connsiteY169" fmla="*/ 321553 h 786151"/>
                  <a:gd name="connsiteX170" fmla="*/ 11559 w 785792"/>
                  <a:gd name="connsiteY170" fmla="*/ 341179 h 786151"/>
                  <a:gd name="connsiteX171" fmla="*/ 20830 w 785792"/>
                  <a:gd name="connsiteY171" fmla="*/ 363453 h 786151"/>
                  <a:gd name="connsiteX172" fmla="*/ 32870 w 785792"/>
                  <a:gd name="connsiteY172" fmla="*/ 391386 h 786151"/>
                  <a:gd name="connsiteX173" fmla="*/ 20830 w 785792"/>
                  <a:gd name="connsiteY173" fmla="*/ 419320 h 786151"/>
                  <a:gd name="connsiteX174" fmla="*/ 11559 w 785792"/>
                  <a:gd name="connsiteY174" fmla="*/ 441474 h 786151"/>
                  <a:gd name="connsiteX175" fmla="*/ 26609 w 785792"/>
                  <a:gd name="connsiteY175" fmla="*/ 461099 h 786151"/>
                  <a:gd name="connsiteX176" fmla="*/ 44549 w 785792"/>
                  <a:gd name="connsiteY176" fmla="*/ 485179 h 786151"/>
                  <a:gd name="connsiteX177" fmla="*/ 40696 w 785792"/>
                  <a:gd name="connsiteY177" fmla="*/ 514919 h 786151"/>
                  <a:gd name="connsiteX178" fmla="*/ 37445 w 785792"/>
                  <a:gd name="connsiteY178" fmla="*/ 538999 h 786151"/>
                  <a:gd name="connsiteX179" fmla="*/ 56951 w 785792"/>
                  <a:gd name="connsiteY179" fmla="*/ 553929 h 786151"/>
                  <a:gd name="connsiteX180" fmla="*/ 81031 w 785792"/>
                  <a:gd name="connsiteY180" fmla="*/ 572110 h 786151"/>
                  <a:gd name="connsiteX181" fmla="*/ 85004 w 785792"/>
                  <a:gd name="connsiteY181" fmla="*/ 601729 h 786151"/>
                  <a:gd name="connsiteX182" fmla="*/ 97374 w 785792"/>
                  <a:gd name="connsiteY182" fmla="*/ 633458 h 786151"/>
                  <a:gd name="connsiteX183" fmla="*/ 110770 w 785792"/>
                  <a:gd name="connsiteY183" fmla="*/ 635201 h 786151"/>
                  <a:gd name="connsiteX184" fmla="*/ 138342 w 785792"/>
                  <a:gd name="connsiteY184" fmla="*/ 646639 h 786151"/>
                  <a:gd name="connsiteX185" fmla="*/ 150383 w 785792"/>
                  <a:gd name="connsiteY185" fmla="*/ 674211 h 786151"/>
                  <a:gd name="connsiteX186" fmla="*/ 170458 w 785792"/>
                  <a:gd name="connsiteY186" fmla="*/ 701720 h 786151"/>
                  <a:gd name="connsiteX187" fmla="*/ 183854 w 785792"/>
                  <a:gd name="connsiteY187" fmla="*/ 699977 h 786151"/>
                  <a:gd name="connsiteX188" fmla="*/ 232015 w 785792"/>
                  <a:gd name="connsiteY188" fmla="*/ 727549 h 786151"/>
                  <a:gd name="connsiteX189" fmla="*/ 246825 w 785792"/>
                  <a:gd name="connsiteY189" fmla="*/ 747054 h 786151"/>
                  <a:gd name="connsiteX190" fmla="*/ 270905 w 785792"/>
                  <a:gd name="connsiteY190" fmla="*/ 743803 h 786151"/>
                  <a:gd name="connsiteX191" fmla="*/ 292096 w 785792"/>
                  <a:gd name="connsiteY191" fmla="*/ 739710 h 7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85792" h="786151">
                    <a:moveTo>
                      <a:pt x="343749" y="785824"/>
                    </a:moveTo>
                    <a:lnTo>
                      <a:pt x="340859" y="785824"/>
                    </a:lnTo>
                    <a:cubicBezTo>
                      <a:pt x="329944" y="782919"/>
                      <a:pt x="320398" y="776271"/>
                      <a:pt x="313889" y="767041"/>
                    </a:cubicBezTo>
                    <a:cubicBezTo>
                      <a:pt x="309248" y="760831"/>
                      <a:pt x="303176" y="755833"/>
                      <a:pt x="296190" y="752472"/>
                    </a:cubicBezTo>
                    <a:cubicBezTo>
                      <a:pt x="288297" y="751877"/>
                      <a:pt x="280376" y="753156"/>
                      <a:pt x="273072" y="756205"/>
                    </a:cubicBezTo>
                    <a:cubicBezTo>
                      <a:pt x="262989" y="760925"/>
                      <a:pt x="251566" y="761948"/>
                      <a:pt x="240805" y="759094"/>
                    </a:cubicBezTo>
                    <a:cubicBezTo>
                      <a:pt x="231164" y="753387"/>
                      <a:pt x="223770" y="744548"/>
                      <a:pt x="219855" y="734051"/>
                    </a:cubicBezTo>
                    <a:cubicBezTo>
                      <a:pt x="216664" y="718821"/>
                      <a:pt x="201732" y="709061"/>
                      <a:pt x="186502" y="712252"/>
                    </a:cubicBezTo>
                    <a:cubicBezTo>
                      <a:pt x="185568" y="712448"/>
                      <a:pt x="184644" y="712691"/>
                      <a:pt x="183734" y="712980"/>
                    </a:cubicBezTo>
                    <a:cubicBezTo>
                      <a:pt x="172725" y="714865"/>
                      <a:pt x="161403" y="712864"/>
                      <a:pt x="151707" y="707321"/>
                    </a:cubicBezTo>
                    <a:cubicBezTo>
                      <a:pt x="143914" y="699333"/>
                      <a:pt x="139073" y="688929"/>
                      <a:pt x="137981" y="677823"/>
                    </a:cubicBezTo>
                    <a:cubicBezTo>
                      <a:pt x="138938" y="662226"/>
                      <a:pt x="127069" y="648806"/>
                      <a:pt x="111472" y="647850"/>
                    </a:cubicBezTo>
                    <a:cubicBezTo>
                      <a:pt x="110356" y="647781"/>
                      <a:pt x="109237" y="647779"/>
                      <a:pt x="108121" y="647843"/>
                    </a:cubicBezTo>
                    <a:cubicBezTo>
                      <a:pt x="97010" y="646861"/>
                      <a:pt x="86583" y="642052"/>
                      <a:pt x="78623" y="634237"/>
                    </a:cubicBezTo>
                    <a:cubicBezTo>
                      <a:pt x="73080" y="624541"/>
                      <a:pt x="71079" y="613219"/>
                      <a:pt x="72964" y="602210"/>
                    </a:cubicBezTo>
                    <a:cubicBezTo>
                      <a:pt x="74101" y="594424"/>
                      <a:pt x="73273" y="586478"/>
                      <a:pt x="70556" y="579093"/>
                    </a:cubicBezTo>
                    <a:cubicBezTo>
                      <a:pt x="65565" y="573104"/>
                      <a:pt x="59147" y="568467"/>
                      <a:pt x="51893" y="565608"/>
                    </a:cubicBezTo>
                    <a:cubicBezTo>
                      <a:pt x="32957" y="561627"/>
                      <a:pt x="20833" y="543049"/>
                      <a:pt x="24814" y="524112"/>
                    </a:cubicBezTo>
                    <a:cubicBezTo>
                      <a:pt x="25690" y="519945"/>
                      <a:pt x="27318" y="515973"/>
                      <a:pt x="29619" y="512390"/>
                    </a:cubicBezTo>
                    <a:cubicBezTo>
                      <a:pt x="38272" y="499458"/>
                      <a:pt x="34802" y="481960"/>
                      <a:pt x="21870" y="473307"/>
                    </a:cubicBezTo>
                    <a:cubicBezTo>
                      <a:pt x="20917" y="472669"/>
                      <a:pt x="19926" y="472091"/>
                      <a:pt x="18903" y="471574"/>
                    </a:cubicBezTo>
                    <a:cubicBezTo>
                      <a:pt x="9721" y="464992"/>
                      <a:pt x="3055" y="455480"/>
                      <a:pt x="0" y="444604"/>
                    </a:cubicBezTo>
                    <a:cubicBezTo>
                      <a:pt x="199" y="433552"/>
                      <a:pt x="4148" y="422896"/>
                      <a:pt x="11197" y="414383"/>
                    </a:cubicBezTo>
                    <a:cubicBezTo>
                      <a:pt x="23067" y="403815"/>
                      <a:pt x="24122" y="385625"/>
                      <a:pt x="13554" y="373756"/>
                    </a:cubicBezTo>
                    <a:cubicBezTo>
                      <a:pt x="12814" y="372925"/>
                      <a:pt x="12028" y="372139"/>
                      <a:pt x="11197" y="371399"/>
                    </a:cubicBezTo>
                    <a:cubicBezTo>
                      <a:pt x="4105" y="362911"/>
                      <a:pt x="151" y="352239"/>
                      <a:pt x="0" y="341179"/>
                    </a:cubicBezTo>
                    <a:cubicBezTo>
                      <a:pt x="3026" y="330321"/>
                      <a:pt x="9702" y="320839"/>
                      <a:pt x="18903" y="314329"/>
                    </a:cubicBezTo>
                    <a:cubicBezTo>
                      <a:pt x="25084" y="309640"/>
                      <a:pt x="30041" y="303526"/>
                      <a:pt x="33351" y="296510"/>
                    </a:cubicBezTo>
                    <a:cubicBezTo>
                      <a:pt x="34075" y="288651"/>
                      <a:pt x="32790" y="280739"/>
                      <a:pt x="29619" y="273513"/>
                    </a:cubicBezTo>
                    <a:cubicBezTo>
                      <a:pt x="19151" y="257159"/>
                      <a:pt x="23921" y="235416"/>
                      <a:pt x="40275" y="224948"/>
                    </a:cubicBezTo>
                    <a:cubicBezTo>
                      <a:pt x="43830" y="222672"/>
                      <a:pt x="47765" y="221055"/>
                      <a:pt x="51893" y="220175"/>
                    </a:cubicBezTo>
                    <a:cubicBezTo>
                      <a:pt x="67123" y="216984"/>
                      <a:pt x="76883" y="202052"/>
                      <a:pt x="73692" y="186822"/>
                    </a:cubicBezTo>
                    <a:cubicBezTo>
                      <a:pt x="73497" y="185888"/>
                      <a:pt x="73254" y="184964"/>
                      <a:pt x="72964" y="184054"/>
                    </a:cubicBezTo>
                    <a:cubicBezTo>
                      <a:pt x="67091" y="165546"/>
                      <a:pt x="77333" y="145782"/>
                      <a:pt x="95841" y="139909"/>
                    </a:cubicBezTo>
                    <a:cubicBezTo>
                      <a:pt x="99807" y="138651"/>
                      <a:pt x="103965" y="138106"/>
                      <a:pt x="108121" y="138301"/>
                    </a:cubicBezTo>
                    <a:cubicBezTo>
                      <a:pt x="115904" y="137376"/>
                      <a:pt x="123343" y="134566"/>
                      <a:pt x="129794" y="130114"/>
                    </a:cubicBezTo>
                    <a:cubicBezTo>
                      <a:pt x="134246" y="123663"/>
                      <a:pt x="137056" y="116224"/>
                      <a:pt x="137981" y="108441"/>
                    </a:cubicBezTo>
                    <a:cubicBezTo>
                      <a:pt x="136979" y="89117"/>
                      <a:pt x="151832" y="72639"/>
                      <a:pt x="171157" y="71637"/>
                    </a:cubicBezTo>
                    <a:cubicBezTo>
                      <a:pt x="175414" y="71416"/>
                      <a:pt x="179677" y="71974"/>
                      <a:pt x="183734" y="73284"/>
                    </a:cubicBezTo>
                    <a:cubicBezTo>
                      <a:pt x="191522" y="74301"/>
                      <a:pt x="199440" y="73476"/>
                      <a:pt x="206851" y="70876"/>
                    </a:cubicBezTo>
                    <a:cubicBezTo>
                      <a:pt x="212805" y="65803"/>
                      <a:pt x="217433" y="59356"/>
                      <a:pt x="220336" y="52093"/>
                    </a:cubicBezTo>
                    <a:cubicBezTo>
                      <a:pt x="224483" y="33124"/>
                      <a:pt x="243222" y="21109"/>
                      <a:pt x="262191" y="25256"/>
                    </a:cubicBezTo>
                    <a:cubicBezTo>
                      <a:pt x="266224" y="26138"/>
                      <a:pt x="270071" y="27723"/>
                      <a:pt x="273554" y="29939"/>
                    </a:cubicBezTo>
                    <a:cubicBezTo>
                      <a:pt x="286503" y="38567"/>
                      <a:pt x="303994" y="35064"/>
                      <a:pt x="312622" y="22115"/>
                    </a:cubicBezTo>
                    <a:cubicBezTo>
                      <a:pt x="313266" y="21148"/>
                      <a:pt x="313850" y="20142"/>
                      <a:pt x="314370" y="19103"/>
                    </a:cubicBezTo>
                    <a:cubicBezTo>
                      <a:pt x="320930" y="9924"/>
                      <a:pt x="330456" y="3290"/>
                      <a:pt x="341340" y="320"/>
                    </a:cubicBezTo>
                    <a:cubicBezTo>
                      <a:pt x="352386" y="438"/>
                      <a:pt x="363056" y="4349"/>
                      <a:pt x="371561" y="11397"/>
                    </a:cubicBezTo>
                    <a:cubicBezTo>
                      <a:pt x="377816" y="16303"/>
                      <a:pt x="385172" y="19609"/>
                      <a:pt x="392993" y="21030"/>
                    </a:cubicBezTo>
                    <a:cubicBezTo>
                      <a:pt x="400822" y="19637"/>
                      <a:pt x="408185" y="16328"/>
                      <a:pt x="414424" y="11397"/>
                    </a:cubicBezTo>
                    <a:cubicBezTo>
                      <a:pt x="427547" y="-2914"/>
                      <a:pt x="449786" y="-3878"/>
                      <a:pt x="464098" y="9244"/>
                    </a:cubicBezTo>
                    <a:cubicBezTo>
                      <a:pt x="467168" y="12059"/>
                      <a:pt x="469713" y="15398"/>
                      <a:pt x="471615" y="19103"/>
                    </a:cubicBezTo>
                    <a:cubicBezTo>
                      <a:pt x="476290" y="25328"/>
                      <a:pt x="482405" y="30327"/>
                      <a:pt x="489435" y="33672"/>
                    </a:cubicBezTo>
                    <a:cubicBezTo>
                      <a:pt x="497288" y="34257"/>
                      <a:pt x="505167" y="32978"/>
                      <a:pt x="512432" y="29939"/>
                    </a:cubicBezTo>
                    <a:cubicBezTo>
                      <a:pt x="528814" y="19517"/>
                      <a:pt x="550544" y="24349"/>
                      <a:pt x="560967" y="40731"/>
                    </a:cubicBezTo>
                    <a:cubicBezTo>
                      <a:pt x="563183" y="44214"/>
                      <a:pt x="564768" y="48060"/>
                      <a:pt x="565649" y="52093"/>
                    </a:cubicBezTo>
                    <a:cubicBezTo>
                      <a:pt x="568840" y="67323"/>
                      <a:pt x="583772" y="77083"/>
                      <a:pt x="599002" y="73892"/>
                    </a:cubicBezTo>
                    <a:cubicBezTo>
                      <a:pt x="599936" y="73697"/>
                      <a:pt x="600860" y="73453"/>
                      <a:pt x="601770" y="73164"/>
                    </a:cubicBezTo>
                    <a:cubicBezTo>
                      <a:pt x="612778" y="71407"/>
                      <a:pt x="624057" y="73400"/>
                      <a:pt x="633797" y="78823"/>
                    </a:cubicBezTo>
                    <a:cubicBezTo>
                      <a:pt x="641615" y="86842"/>
                      <a:pt x="646458" y="97293"/>
                      <a:pt x="647523" y="108442"/>
                    </a:cubicBezTo>
                    <a:cubicBezTo>
                      <a:pt x="648467" y="116182"/>
                      <a:pt x="651276" y="123578"/>
                      <a:pt x="655710" y="129994"/>
                    </a:cubicBezTo>
                    <a:cubicBezTo>
                      <a:pt x="662149" y="134488"/>
                      <a:pt x="669589" y="137340"/>
                      <a:pt x="677383" y="138301"/>
                    </a:cubicBezTo>
                    <a:cubicBezTo>
                      <a:pt x="696778" y="137392"/>
                      <a:pt x="713239" y="152378"/>
                      <a:pt x="714148" y="171773"/>
                    </a:cubicBezTo>
                    <a:cubicBezTo>
                      <a:pt x="714343" y="175930"/>
                      <a:pt x="713799" y="180088"/>
                      <a:pt x="712540" y="184054"/>
                    </a:cubicBezTo>
                    <a:cubicBezTo>
                      <a:pt x="707821" y="198881"/>
                      <a:pt x="716015" y="214727"/>
                      <a:pt x="730842" y="219446"/>
                    </a:cubicBezTo>
                    <a:cubicBezTo>
                      <a:pt x="731752" y="219736"/>
                      <a:pt x="732676" y="219979"/>
                      <a:pt x="733610" y="220175"/>
                    </a:cubicBezTo>
                    <a:cubicBezTo>
                      <a:pt x="752600" y="224226"/>
                      <a:pt x="764710" y="242905"/>
                      <a:pt x="760658" y="261894"/>
                    </a:cubicBezTo>
                    <a:cubicBezTo>
                      <a:pt x="759777" y="266022"/>
                      <a:pt x="758160" y="269958"/>
                      <a:pt x="755885" y="273513"/>
                    </a:cubicBezTo>
                    <a:cubicBezTo>
                      <a:pt x="752777" y="280757"/>
                      <a:pt x="751496" y="288654"/>
                      <a:pt x="752152" y="296510"/>
                    </a:cubicBezTo>
                    <a:cubicBezTo>
                      <a:pt x="755502" y="303502"/>
                      <a:pt x="760452" y="309606"/>
                      <a:pt x="766601" y="314329"/>
                    </a:cubicBezTo>
                    <a:cubicBezTo>
                      <a:pt x="783857" y="323084"/>
                      <a:pt x="790749" y="344171"/>
                      <a:pt x="781994" y="361427"/>
                    </a:cubicBezTo>
                    <a:cubicBezTo>
                      <a:pt x="780091" y="365179"/>
                      <a:pt x="777527" y="368557"/>
                      <a:pt x="774427" y="371400"/>
                    </a:cubicBezTo>
                    <a:cubicBezTo>
                      <a:pt x="762557" y="381968"/>
                      <a:pt x="761502" y="400157"/>
                      <a:pt x="772071" y="412027"/>
                    </a:cubicBezTo>
                    <a:cubicBezTo>
                      <a:pt x="772810" y="412857"/>
                      <a:pt x="773597" y="413644"/>
                      <a:pt x="774427" y="414383"/>
                    </a:cubicBezTo>
                    <a:cubicBezTo>
                      <a:pt x="781476" y="422888"/>
                      <a:pt x="785387" y="433558"/>
                      <a:pt x="785504" y="444604"/>
                    </a:cubicBezTo>
                    <a:cubicBezTo>
                      <a:pt x="782449" y="455480"/>
                      <a:pt x="775782" y="464992"/>
                      <a:pt x="766601" y="471574"/>
                    </a:cubicBezTo>
                    <a:cubicBezTo>
                      <a:pt x="760435" y="476230"/>
                      <a:pt x="755479" y="482300"/>
                      <a:pt x="752152" y="489273"/>
                    </a:cubicBezTo>
                    <a:cubicBezTo>
                      <a:pt x="751476" y="497169"/>
                      <a:pt x="752758" y="505109"/>
                      <a:pt x="755885" y="512390"/>
                    </a:cubicBezTo>
                    <a:cubicBezTo>
                      <a:pt x="766340" y="528673"/>
                      <a:pt x="761615" y="550349"/>
                      <a:pt x="745332" y="560804"/>
                    </a:cubicBezTo>
                    <a:cubicBezTo>
                      <a:pt x="741749" y="563104"/>
                      <a:pt x="737777" y="564732"/>
                      <a:pt x="733610" y="565608"/>
                    </a:cubicBezTo>
                    <a:cubicBezTo>
                      <a:pt x="726357" y="568467"/>
                      <a:pt x="719939" y="573104"/>
                      <a:pt x="714948" y="579093"/>
                    </a:cubicBezTo>
                    <a:cubicBezTo>
                      <a:pt x="712231" y="586478"/>
                      <a:pt x="711403" y="594424"/>
                      <a:pt x="712540" y="602210"/>
                    </a:cubicBezTo>
                    <a:cubicBezTo>
                      <a:pt x="718416" y="620647"/>
                      <a:pt x="708235" y="640357"/>
                      <a:pt x="689798" y="646233"/>
                    </a:cubicBezTo>
                    <a:cubicBezTo>
                      <a:pt x="685790" y="647511"/>
                      <a:pt x="681584" y="648056"/>
                      <a:pt x="677383" y="647843"/>
                    </a:cubicBezTo>
                    <a:cubicBezTo>
                      <a:pt x="661781" y="646953"/>
                      <a:pt x="648413" y="658879"/>
                      <a:pt x="647523" y="674480"/>
                    </a:cubicBezTo>
                    <a:cubicBezTo>
                      <a:pt x="647462" y="675553"/>
                      <a:pt x="647462" y="676629"/>
                      <a:pt x="647523" y="677702"/>
                    </a:cubicBezTo>
                    <a:cubicBezTo>
                      <a:pt x="648500" y="697095"/>
                      <a:pt x="633571" y="713607"/>
                      <a:pt x="614179" y="714584"/>
                    </a:cubicBezTo>
                    <a:cubicBezTo>
                      <a:pt x="609980" y="714796"/>
                      <a:pt x="605777" y="714253"/>
                      <a:pt x="601770" y="712980"/>
                    </a:cubicBezTo>
                    <a:cubicBezTo>
                      <a:pt x="586943" y="708261"/>
                      <a:pt x="571097" y="716455"/>
                      <a:pt x="566378" y="731282"/>
                    </a:cubicBezTo>
                    <a:cubicBezTo>
                      <a:pt x="566089" y="732192"/>
                      <a:pt x="565845" y="733116"/>
                      <a:pt x="565650" y="734051"/>
                    </a:cubicBezTo>
                    <a:cubicBezTo>
                      <a:pt x="561502" y="753019"/>
                      <a:pt x="542763" y="765035"/>
                      <a:pt x="523794" y="760888"/>
                    </a:cubicBezTo>
                    <a:cubicBezTo>
                      <a:pt x="519761" y="760006"/>
                      <a:pt x="515915" y="758421"/>
                      <a:pt x="512432" y="756205"/>
                    </a:cubicBezTo>
                    <a:cubicBezTo>
                      <a:pt x="505172" y="753148"/>
                      <a:pt x="497288" y="751868"/>
                      <a:pt x="489435" y="752472"/>
                    </a:cubicBezTo>
                    <a:cubicBezTo>
                      <a:pt x="482405" y="755817"/>
                      <a:pt x="476290" y="760816"/>
                      <a:pt x="471615" y="767041"/>
                    </a:cubicBezTo>
                    <a:cubicBezTo>
                      <a:pt x="462749" y="784315"/>
                      <a:pt x="441557" y="791131"/>
                      <a:pt x="424283" y="782264"/>
                    </a:cubicBezTo>
                    <a:cubicBezTo>
                      <a:pt x="420577" y="780362"/>
                      <a:pt x="417239" y="777817"/>
                      <a:pt x="414424" y="774747"/>
                    </a:cubicBezTo>
                    <a:cubicBezTo>
                      <a:pt x="408185" y="769816"/>
                      <a:pt x="400822" y="766507"/>
                      <a:pt x="392993" y="765115"/>
                    </a:cubicBezTo>
                    <a:cubicBezTo>
                      <a:pt x="385172" y="766535"/>
                      <a:pt x="377816" y="769841"/>
                      <a:pt x="371561" y="774747"/>
                    </a:cubicBezTo>
                    <a:cubicBezTo>
                      <a:pt x="363492" y="780939"/>
                      <a:pt x="353865" y="784773"/>
                      <a:pt x="343748" y="785824"/>
                    </a:cubicBezTo>
                    <a:close/>
                    <a:moveTo>
                      <a:pt x="292096" y="739710"/>
                    </a:moveTo>
                    <a:cubicBezTo>
                      <a:pt x="294535" y="739733"/>
                      <a:pt x="296961" y="740057"/>
                      <a:pt x="299320" y="740673"/>
                    </a:cubicBezTo>
                    <a:cubicBezTo>
                      <a:pt x="308849" y="744316"/>
                      <a:pt x="317183" y="750525"/>
                      <a:pt x="323401" y="758613"/>
                    </a:cubicBezTo>
                    <a:cubicBezTo>
                      <a:pt x="329782" y="765596"/>
                      <a:pt x="336404" y="772820"/>
                      <a:pt x="342906" y="773663"/>
                    </a:cubicBezTo>
                    <a:cubicBezTo>
                      <a:pt x="351072" y="772796"/>
                      <a:pt x="358810" y="769575"/>
                      <a:pt x="365180" y="764392"/>
                    </a:cubicBezTo>
                    <a:cubicBezTo>
                      <a:pt x="380598" y="748965"/>
                      <a:pt x="405603" y="748957"/>
                      <a:pt x="421030" y="764376"/>
                    </a:cubicBezTo>
                    <a:cubicBezTo>
                      <a:pt x="421036" y="764381"/>
                      <a:pt x="421041" y="764387"/>
                      <a:pt x="421047" y="764392"/>
                    </a:cubicBezTo>
                    <a:cubicBezTo>
                      <a:pt x="427416" y="769575"/>
                      <a:pt x="435155" y="772796"/>
                      <a:pt x="443321" y="773663"/>
                    </a:cubicBezTo>
                    <a:cubicBezTo>
                      <a:pt x="449823" y="772820"/>
                      <a:pt x="456445" y="765596"/>
                      <a:pt x="462947" y="758613"/>
                    </a:cubicBezTo>
                    <a:cubicBezTo>
                      <a:pt x="468946" y="750559"/>
                      <a:pt x="477078" y="744345"/>
                      <a:pt x="486425" y="740673"/>
                    </a:cubicBezTo>
                    <a:cubicBezTo>
                      <a:pt x="496504" y="739185"/>
                      <a:pt x="506797" y="740519"/>
                      <a:pt x="516164" y="744526"/>
                    </a:cubicBezTo>
                    <a:cubicBezTo>
                      <a:pt x="523696" y="747957"/>
                      <a:pt x="532073" y="749088"/>
                      <a:pt x="540245" y="747777"/>
                    </a:cubicBezTo>
                    <a:cubicBezTo>
                      <a:pt x="546265" y="745248"/>
                      <a:pt x="550720" y="736579"/>
                      <a:pt x="555175" y="728271"/>
                    </a:cubicBezTo>
                    <a:cubicBezTo>
                      <a:pt x="560703" y="707448"/>
                      <a:pt x="582066" y="695049"/>
                      <a:pt x="602889" y="700578"/>
                    </a:cubicBezTo>
                    <a:cubicBezTo>
                      <a:pt x="603038" y="700617"/>
                      <a:pt x="603187" y="700658"/>
                      <a:pt x="603336" y="700699"/>
                    </a:cubicBezTo>
                    <a:cubicBezTo>
                      <a:pt x="611496" y="702034"/>
                      <a:pt x="619868" y="700946"/>
                      <a:pt x="627416" y="697569"/>
                    </a:cubicBezTo>
                    <a:cubicBezTo>
                      <a:pt x="632715" y="691129"/>
                      <a:pt x="635946" y="683240"/>
                      <a:pt x="636687" y="674933"/>
                    </a:cubicBezTo>
                    <a:cubicBezTo>
                      <a:pt x="637904" y="664869"/>
                      <a:pt x="641861" y="655332"/>
                      <a:pt x="648125" y="647361"/>
                    </a:cubicBezTo>
                    <a:cubicBezTo>
                      <a:pt x="656080" y="641070"/>
                      <a:pt x="665625" y="637110"/>
                      <a:pt x="675697" y="635923"/>
                    </a:cubicBezTo>
                    <a:cubicBezTo>
                      <a:pt x="688837" y="637976"/>
                      <a:pt x="701153" y="628988"/>
                      <a:pt x="703206" y="615848"/>
                    </a:cubicBezTo>
                    <a:cubicBezTo>
                      <a:pt x="703915" y="611308"/>
                      <a:pt x="703311" y="606659"/>
                      <a:pt x="701463" y="602451"/>
                    </a:cubicBezTo>
                    <a:cubicBezTo>
                      <a:pt x="700082" y="592361"/>
                      <a:pt x="701455" y="582085"/>
                      <a:pt x="705436" y="572712"/>
                    </a:cubicBezTo>
                    <a:cubicBezTo>
                      <a:pt x="711651" y="564593"/>
                      <a:pt x="719983" y="558344"/>
                      <a:pt x="729517" y="554652"/>
                    </a:cubicBezTo>
                    <a:cubicBezTo>
                      <a:pt x="737945" y="550317"/>
                      <a:pt x="746614" y="545742"/>
                      <a:pt x="749022" y="539722"/>
                    </a:cubicBezTo>
                    <a:cubicBezTo>
                      <a:pt x="750447" y="531552"/>
                      <a:pt x="749312" y="523141"/>
                      <a:pt x="745771" y="515641"/>
                    </a:cubicBezTo>
                    <a:cubicBezTo>
                      <a:pt x="741824" y="506258"/>
                      <a:pt x="740493" y="495981"/>
                      <a:pt x="741918" y="485902"/>
                    </a:cubicBezTo>
                    <a:cubicBezTo>
                      <a:pt x="745611" y="476368"/>
                      <a:pt x="751860" y="468036"/>
                      <a:pt x="759979" y="461821"/>
                    </a:cubicBezTo>
                    <a:cubicBezTo>
                      <a:pt x="766962" y="455440"/>
                      <a:pt x="774186" y="448698"/>
                      <a:pt x="775029" y="442196"/>
                    </a:cubicBezTo>
                    <a:cubicBezTo>
                      <a:pt x="774146" y="434048"/>
                      <a:pt x="770879" y="426342"/>
                      <a:pt x="765638" y="420042"/>
                    </a:cubicBezTo>
                    <a:cubicBezTo>
                      <a:pt x="759345" y="411951"/>
                      <a:pt x="755389" y="402290"/>
                      <a:pt x="754199" y="392109"/>
                    </a:cubicBezTo>
                    <a:cubicBezTo>
                      <a:pt x="755346" y="381916"/>
                      <a:pt x="759307" y="372245"/>
                      <a:pt x="765638" y="364175"/>
                    </a:cubicBezTo>
                    <a:cubicBezTo>
                      <a:pt x="770882" y="357831"/>
                      <a:pt x="774148" y="350085"/>
                      <a:pt x="775029" y="341901"/>
                    </a:cubicBezTo>
                    <a:cubicBezTo>
                      <a:pt x="774186" y="335399"/>
                      <a:pt x="766962" y="328777"/>
                      <a:pt x="759979" y="322275"/>
                    </a:cubicBezTo>
                    <a:cubicBezTo>
                      <a:pt x="751833" y="316088"/>
                      <a:pt x="745578" y="307747"/>
                      <a:pt x="741918" y="298195"/>
                    </a:cubicBezTo>
                    <a:cubicBezTo>
                      <a:pt x="740493" y="288116"/>
                      <a:pt x="741824" y="277839"/>
                      <a:pt x="745771" y="268456"/>
                    </a:cubicBezTo>
                    <a:cubicBezTo>
                      <a:pt x="749320" y="260958"/>
                      <a:pt x="750456" y="252545"/>
                      <a:pt x="749022" y="244375"/>
                    </a:cubicBezTo>
                    <a:cubicBezTo>
                      <a:pt x="746614" y="238355"/>
                      <a:pt x="737945" y="233780"/>
                      <a:pt x="729517" y="229445"/>
                    </a:cubicBezTo>
                    <a:cubicBezTo>
                      <a:pt x="719958" y="225798"/>
                      <a:pt x="711615" y="219540"/>
                      <a:pt x="705436" y="211385"/>
                    </a:cubicBezTo>
                    <a:cubicBezTo>
                      <a:pt x="701465" y="202051"/>
                      <a:pt x="700092" y="191817"/>
                      <a:pt x="701463" y="181766"/>
                    </a:cubicBezTo>
                    <a:cubicBezTo>
                      <a:pt x="706881" y="169620"/>
                      <a:pt x="701426" y="155382"/>
                      <a:pt x="689281" y="149965"/>
                    </a:cubicBezTo>
                    <a:cubicBezTo>
                      <a:pt x="685022" y="148065"/>
                      <a:pt x="680303" y="147443"/>
                      <a:pt x="675697" y="148174"/>
                    </a:cubicBezTo>
                    <a:cubicBezTo>
                      <a:pt x="665625" y="146987"/>
                      <a:pt x="656080" y="143027"/>
                      <a:pt x="648125" y="136736"/>
                    </a:cubicBezTo>
                    <a:cubicBezTo>
                      <a:pt x="641861" y="128765"/>
                      <a:pt x="637904" y="119228"/>
                      <a:pt x="636687" y="109164"/>
                    </a:cubicBezTo>
                    <a:cubicBezTo>
                      <a:pt x="635946" y="100857"/>
                      <a:pt x="632715" y="92968"/>
                      <a:pt x="627416" y="86528"/>
                    </a:cubicBezTo>
                    <a:cubicBezTo>
                      <a:pt x="619868" y="83151"/>
                      <a:pt x="611496" y="82063"/>
                      <a:pt x="603336" y="83398"/>
                    </a:cubicBezTo>
                    <a:cubicBezTo>
                      <a:pt x="593286" y="84909"/>
                      <a:pt x="583013" y="83531"/>
                      <a:pt x="573717" y="79424"/>
                    </a:cubicBezTo>
                    <a:cubicBezTo>
                      <a:pt x="565663" y="73396"/>
                      <a:pt x="559417" y="65276"/>
                      <a:pt x="555656" y="55946"/>
                    </a:cubicBezTo>
                    <a:cubicBezTo>
                      <a:pt x="551201" y="47518"/>
                      <a:pt x="546747" y="38849"/>
                      <a:pt x="540726" y="36320"/>
                    </a:cubicBezTo>
                    <a:cubicBezTo>
                      <a:pt x="532555" y="35009"/>
                      <a:pt x="524178" y="36140"/>
                      <a:pt x="516646" y="39571"/>
                    </a:cubicBezTo>
                    <a:cubicBezTo>
                      <a:pt x="507279" y="43578"/>
                      <a:pt x="496985" y="44912"/>
                      <a:pt x="486907" y="43424"/>
                    </a:cubicBezTo>
                    <a:cubicBezTo>
                      <a:pt x="477560" y="39752"/>
                      <a:pt x="469427" y="33537"/>
                      <a:pt x="463428" y="25484"/>
                    </a:cubicBezTo>
                    <a:cubicBezTo>
                      <a:pt x="456926" y="18501"/>
                      <a:pt x="450304" y="11277"/>
                      <a:pt x="443803" y="10434"/>
                    </a:cubicBezTo>
                    <a:cubicBezTo>
                      <a:pt x="435598" y="11236"/>
                      <a:pt x="427831" y="14511"/>
                      <a:pt x="421528" y="19825"/>
                    </a:cubicBezTo>
                    <a:cubicBezTo>
                      <a:pt x="406023" y="35062"/>
                      <a:pt x="381167" y="35062"/>
                      <a:pt x="365662" y="19825"/>
                    </a:cubicBezTo>
                    <a:cubicBezTo>
                      <a:pt x="359328" y="14562"/>
                      <a:pt x="351577" y="11294"/>
                      <a:pt x="343387" y="10434"/>
                    </a:cubicBezTo>
                    <a:cubicBezTo>
                      <a:pt x="336886" y="11277"/>
                      <a:pt x="330264" y="18501"/>
                      <a:pt x="323882" y="25484"/>
                    </a:cubicBezTo>
                    <a:cubicBezTo>
                      <a:pt x="313000" y="44045"/>
                      <a:pt x="289173" y="50338"/>
                      <a:pt x="270544" y="39571"/>
                    </a:cubicBezTo>
                    <a:cubicBezTo>
                      <a:pt x="263013" y="36140"/>
                      <a:pt x="254636" y="35009"/>
                      <a:pt x="246464" y="36320"/>
                    </a:cubicBezTo>
                    <a:cubicBezTo>
                      <a:pt x="240443" y="38849"/>
                      <a:pt x="235989" y="47518"/>
                      <a:pt x="231534" y="55946"/>
                    </a:cubicBezTo>
                    <a:cubicBezTo>
                      <a:pt x="227806" y="65295"/>
                      <a:pt x="221553" y="73423"/>
                      <a:pt x="213473" y="79424"/>
                    </a:cubicBezTo>
                    <a:cubicBezTo>
                      <a:pt x="204177" y="83531"/>
                      <a:pt x="193904" y="84909"/>
                      <a:pt x="183854" y="83398"/>
                    </a:cubicBezTo>
                    <a:cubicBezTo>
                      <a:pt x="171682" y="78040"/>
                      <a:pt x="157471" y="83565"/>
                      <a:pt x="152114" y="95737"/>
                    </a:cubicBezTo>
                    <a:cubicBezTo>
                      <a:pt x="150241" y="99991"/>
                      <a:pt x="149640" y="104696"/>
                      <a:pt x="150383" y="109284"/>
                    </a:cubicBezTo>
                    <a:cubicBezTo>
                      <a:pt x="148963" y="119366"/>
                      <a:pt x="144797" y="128863"/>
                      <a:pt x="138342" y="136736"/>
                    </a:cubicBezTo>
                    <a:cubicBezTo>
                      <a:pt x="130388" y="143027"/>
                      <a:pt x="120843" y="146987"/>
                      <a:pt x="110770" y="148174"/>
                    </a:cubicBezTo>
                    <a:cubicBezTo>
                      <a:pt x="102465" y="149007"/>
                      <a:pt x="94591" y="152274"/>
                      <a:pt x="88135" y="157565"/>
                    </a:cubicBezTo>
                    <a:cubicBezTo>
                      <a:pt x="84701" y="165097"/>
                      <a:pt x="83611" y="173486"/>
                      <a:pt x="85004" y="181646"/>
                    </a:cubicBezTo>
                    <a:cubicBezTo>
                      <a:pt x="86376" y="191696"/>
                      <a:pt x="85003" y="201931"/>
                      <a:pt x="81031" y="211265"/>
                    </a:cubicBezTo>
                    <a:cubicBezTo>
                      <a:pt x="74852" y="219420"/>
                      <a:pt x="66509" y="225677"/>
                      <a:pt x="56951" y="229325"/>
                    </a:cubicBezTo>
                    <a:cubicBezTo>
                      <a:pt x="48522" y="233659"/>
                      <a:pt x="39853" y="238235"/>
                      <a:pt x="37445" y="244255"/>
                    </a:cubicBezTo>
                    <a:cubicBezTo>
                      <a:pt x="36075" y="252426"/>
                      <a:pt x="37208" y="260820"/>
                      <a:pt x="40696" y="268335"/>
                    </a:cubicBezTo>
                    <a:cubicBezTo>
                      <a:pt x="51382" y="286937"/>
                      <a:pt x="45099" y="310674"/>
                      <a:pt x="26609" y="321553"/>
                    </a:cubicBezTo>
                    <a:cubicBezTo>
                      <a:pt x="19626" y="328055"/>
                      <a:pt x="12402" y="334677"/>
                      <a:pt x="11559" y="341179"/>
                    </a:cubicBezTo>
                    <a:cubicBezTo>
                      <a:pt x="12392" y="349354"/>
                      <a:pt x="15616" y="357102"/>
                      <a:pt x="20830" y="363453"/>
                    </a:cubicBezTo>
                    <a:cubicBezTo>
                      <a:pt x="27372" y="371458"/>
                      <a:pt x="31543" y="381134"/>
                      <a:pt x="32870" y="391386"/>
                    </a:cubicBezTo>
                    <a:cubicBezTo>
                      <a:pt x="31493" y="401625"/>
                      <a:pt x="27328" y="411288"/>
                      <a:pt x="20830" y="419320"/>
                    </a:cubicBezTo>
                    <a:cubicBezTo>
                      <a:pt x="15601" y="425616"/>
                      <a:pt x="12372" y="433330"/>
                      <a:pt x="11559" y="441474"/>
                    </a:cubicBezTo>
                    <a:cubicBezTo>
                      <a:pt x="12402" y="447975"/>
                      <a:pt x="19626" y="454718"/>
                      <a:pt x="26609" y="461099"/>
                    </a:cubicBezTo>
                    <a:cubicBezTo>
                      <a:pt x="34662" y="467351"/>
                      <a:pt x="40863" y="475675"/>
                      <a:pt x="44549" y="485179"/>
                    </a:cubicBezTo>
                    <a:cubicBezTo>
                      <a:pt x="46037" y="495258"/>
                      <a:pt x="44703" y="505552"/>
                      <a:pt x="40696" y="514919"/>
                    </a:cubicBezTo>
                    <a:cubicBezTo>
                      <a:pt x="37272" y="522452"/>
                      <a:pt x="36141" y="530827"/>
                      <a:pt x="37445" y="538999"/>
                    </a:cubicBezTo>
                    <a:cubicBezTo>
                      <a:pt x="39853" y="545019"/>
                      <a:pt x="48522" y="549595"/>
                      <a:pt x="56951" y="553929"/>
                    </a:cubicBezTo>
                    <a:cubicBezTo>
                      <a:pt x="66518" y="557622"/>
                      <a:pt x="74860" y="563920"/>
                      <a:pt x="81031" y="572110"/>
                    </a:cubicBezTo>
                    <a:cubicBezTo>
                      <a:pt x="85020" y="581439"/>
                      <a:pt x="86394" y="591678"/>
                      <a:pt x="85004" y="601729"/>
                    </a:cubicBezTo>
                    <a:cubicBezTo>
                      <a:pt x="79658" y="613906"/>
                      <a:pt x="85196" y="628112"/>
                      <a:pt x="97374" y="633458"/>
                    </a:cubicBezTo>
                    <a:cubicBezTo>
                      <a:pt x="101581" y="635305"/>
                      <a:pt x="106230" y="635910"/>
                      <a:pt x="110770" y="635201"/>
                    </a:cubicBezTo>
                    <a:cubicBezTo>
                      <a:pt x="120843" y="636388"/>
                      <a:pt x="130388" y="640348"/>
                      <a:pt x="138342" y="646639"/>
                    </a:cubicBezTo>
                    <a:cubicBezTo>
                      <a:pt x="144823" y="654543"/>
                      <a:pt x="148990" y="664085"/>
                      <a:pt x="150383" y="674211"/>
                    </a:cubicBezTo>
                    <a:cubicBezTo>
                      <a:pt x="148330" y="687351"/>
                      <a:pt x="157318" y="699667"/>
                      <a:pt x="170458" y="701720"/>
                    </a:cubicBezTo>
                    <a:cubicBezTo>
                      <a:pt x="174998" y="702429"/>
                      <a:pt x="179647" y="701825"/>
                      <a:pt x="183854" y="699977"/>
                    </a:cubicBezTo>
                    <a:cubicBezTo>
                      <a:pt x="204767" y="694298"/>
                      <a:pt x="226325" y="706640"/>
                      <a:pt x="232015" y="727549"/>
                    </a:cubicBezTo>
                    <a:cubicBezTo>
                      <a:pt x="236350" y="735857"/>
                      <a:pt x="240925" y="744526"/>
                      <a:pt x="246825" y="747054"/>
                    </a:cubicBezTo>
                    <a:cubicBezTo>
                      <a:pt x="254997" y="748366"/>
                      <a:pt x="263374" y="747235"/>
                      <a:pt x="270905" y="743803"/>
                    </a:cubicBezTo>
                    <a:cubicBezTo>
                      <a:pt x="277744" y="741460"/>
                      <a:pt x="284876" y="740083"/>
                      <a:pt x="292096" y="739710"/>
                    </a:cubicBezTo>
                    <a:close/>
                  </a:path>
                </a:pathLst>
              </a:custGeom>
              <a:solidFill>
                <a:srgbClr val="263238"/>
              </a:solidFill>
              <a:ln w="120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603FF15-C735-D3D9-7F44-D3F3DC4154A6}"/>
                  </a:ext>
                </a:extLst>
              </p:cNvPr>
              <p:cNvSpPr/>
              <p:nvPr/>
            </p:nvSpPr>
            <p:spPr>
              <a:xfrm>
                <a:off x="2356469" y="1759161"/>
                <a:ext cx="459566" cy="359473"/>
              </a:xfrm>
              <a:custGeom>
                <a:avLst/>
                <a:gdLst>
                  <a:gd name="connsiteX0" fmla="*/ 34382 w 459566"/>
                  <a:gd name="connsiteY0" fmla="*/ 359474 h 359473"/>
                  <a:gd name="connsiteX1" fmla="*/ 23305 w 459566"/>
                  <a:gd name="connsiteY1" fmla="*/ 352370 h 359473"/>
                  <a:gd name="connsiteX2" fmla="*/ 4161 w 459566"/>
                  <a:gd name="connsiteY2" fmla="*/ 288557 h 359473"/>
                  <a:gd name="connsiteX3" fmla="*/ 187774 w 459566"/>
                  <a:gd name="connsiteY3" fmla="*/ 3083 h 359473"/>
                  <a:gd name="connsiteX4" fmla="*/ 456512 w 459566"/>
                  <a:gd name="connsiteY4" fmla="*/ 210536 h 359473"/>
                  <a:gd name="connsiteX5" fmla="*/ 459522 w 459566"/>
                  <a:gd name="connsiteY5" fmla="*/ 234617 h 359473"/>
                  <a:gd name="connsiteX6" fmla="*/ 448505 w 459566"/>
                  <a:gd name="connsiteY6" fmla="*/ 247680 h 359473"/>
                  <a:gd name="connsiteX7" fmla="*/ 435442 w 459566"/>
                  <a:gd name="connsiteY7" fmla="*/ 236664 h 359473"/>
                  <a:gd name="connsiteX8" fmla="*/ 432672 w 459566"/>
                  <a:gd name="connsiteY8" fmla="*/ 215111 h 359473"/>
                  <a:gd name="connsiteX9" fmla="*/ 191868 w 459566"/>
                  <a:gd name="connsiteY9" fmla="*/ 27284 h 359473"/>
                  <a:gd name="connsiteX10" fmla="*/ 27880 w 459566"/>
                  <a:gd name="connsiteY10" fmla="*/ 284945 h 359473"/>
                  <a:gd name="connsiteX11" fmla="*/ 45338 w 459566"/>
                  <a:gd name="connsiteY11" fmla="*/ 342377 h 359473"/>
                  <a:gd name="connsiteX12" fmla="*/ 39212 w 459566"/>
                  <a:gd name="connsiteY12" fmla="*/ 358263 h 359473"/>
                  <a:gd name="connsiteX13" fmla="*/ 39198 w 459566"/>
                  <a:gd name="connsiteY13" fmla="*/ 358270 h 359473"/>
                  <a:gd name="connsiteX14" fmla="*/ 34382 w 459566"/>
                  <a:gd name="connsiteY14" fmla="*/ 359474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566" h="359473">
                    <a:moveTo>
                      <a:pt x="34382" y="359474"/>
                    </a:moveTo>
                    <a:cubicBezTo>
                      <a:pt x="29608" y="359511"/>
                      <a:pt x="25262" y="356725"/>
                      <a:pt x="23305" y="352370"/>
                    </a:cubicBezTo>
                    <a:cubicBezTo>
                      <a:pt x="14308" y="331973"/>
                      <a:pt x="7878" y="310538"/>
                      <a:pt x="4161" y="288557"/>
                    </a:cubicBezTo>
                    <a:cubicBezTo>
                      <a:pt x="-19919" y="152743"/>
                      <a:pt x="63038" y="24635"/>
                      <a:pt x="187774" y="3083"/>
                    </a:cubicBezTo>
                    <a:cubicBezTo>
                      <a:pt x="312511" y="-18469"/>
                      <a:pt x="433034" y="75325"/>
                      <a:pt x="456512" y="210536"/>
                    </a:cubicBezTo>
                    <a:cubicBezTo>
                      <a:pt x="457836" y="218483"/>
                      <a:pt x="458920" y="226309"/>
                      <a:pt x="459522" y="234617"/>
                    </a:cubicBezTo>
                    <a:cubicBezTo>
                      <a:pt x="460087" y="241266"/>
                      <a:pt x="455155" y="247115"/>
                      <a:pt x="448505" y="247680"/>
                    </a:cubicBezTo>
                    <a:cubicBezTo>
                      <a:pt x="441856" y="248246"/>
                      <a:pt x="436007" y="243313"/>
                      <a:pt x="435442" y="236664"/>
                    </a:cubicBezTo>
                    <a:cubicBezTo>
                      <a:pt x="435442" y="229560"/>
                      <a:pt x="433876" y="222336"/>
                      <a:pt x="432672" y="215111"/>
                    </a:cubicBezTo>
                    <a:cubicBezTo>
                      <a:pt x="411481" y="92301"/>
                      <a:pt x="303481" y="8140"/>
                      <a:pt x="191868" y="27284"/>
                    </a:cubicBezTo>
                    <a:cubicBezTo>
                      <a:pt x="80255" y="46428"/>
                      <a:pt x="6689" y="162135"/>
                      <a:pt x="27880" y="284945"/>
                    </a:cubicBezTo>
                    <a:cubicBezTo>
                      <a:pt x="31332" y="304730"/>
                      <a:pt x="37195" y="324017"/>
                      <a:pt x="45338" y="342377"/>
                    </a:cubicBezTo>
                    <a:cubicBezTo>
                      <a:pt x="48034" y="348455"/>
                      <a:pt x="45291" y="355568"/>
                      <a:pt x="39212" y="358263"/>
                    </a:cubicBezTo>
                    <a:cubicBezTo>
                      <a:pt x="39207" y="358265"/>
                      <a:pt x="39203" y="358268"/>
                      <a:pt x="39198" y="358270"/>
                    </a:cubicBezTo>
                    <a:cubicBezTo>
                      <a:pt x="37694" y="359001"/>
                      <a:pt x="36053" y="359411"/>
                      <a:pt x="34382" y="359474"/>
                    </a:cubicBezTo>
                    <a:close/>
                  </a:path>
                </a:pathLst>
              </a:custGeom>
              <a:solidFill>
                <a:srgbClr val="FFFFFF"/>
              </a:solidFill>
              <a:ln w="120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02237B7-C3B0-DC30-D4D7-0ED30323CB35}"/>
                  </a:ext>
                </a:extLst>
              </p:cNvPr>
              <p:cNvSpPr/>
              <p:nvPr/>
            </p:nvSpPr>
            <p:spPr>
              <a:xfrm>
                <a:off x="2350391" y="1753093"/>
                <a:ext cx="471683" cy="371653"/>
              </a:xfrm>
              <a:custGeom>
                <a:avLst/>
                <a:gdLst>
                  <a:gd name="connsiteX0" fmla="*/ 40460 w 471683"/>
                  <a:gd name="connsiteY0" fmla="*/ 371562 h 371653"/>
                  <a:gd name="connsiteX1" fmla="*/ 23844 w 471683"/>
                  <a:gd name="connsiteY1" fmla="*/ 360847 h 371653"/>
                  <a:gd name="connsiteX2" fmla="*/ 4219 w 471683"/>
                  <a:gd name="connsiteY2" fmla="*/ 295709 h 371653"/>
                  <a:gd name="connsiteX3" fmla="*/ 41423 w 471683"/>
                  <a:gd name="connsiteY3" fmla="*/ 105714 h 371653"/>
                  <a:gd name="connsiteX4" fmla="*/ 347049 w 471683"/>
                  <a:gd name="connsiteY4" fmla="*/ 33005 h 371653"/>
                  <a:gd name="connsiteX5" fmla="*/ 369880 w 471683"/>
                  <a:gd name="connsiteY5" fmla="*/ 49125 h 371653"/>
                  <a:gd name="connsiteX6" fmla="*/ 468489 w 471683"/>
                  <a:gd name="connsiteY6" fmla="*/ 216003 h 371653"/>
                  <a:gd name="connsiteX7" fmla="*/ 471620 w 471683"/>
                  <a:gd name="connsiteY7" fmla="*/ 240083 h 371653"/>
                  <a:gd name="connsiteX8" fmla="*/ 455130 w 471683"/>
                  <a:gd name="connsiteY8" fmla="*/ 259588 h 371653"/>
                  <a:gd name="connsiteX9" fmla="*/ 455125 w 471683"/>
                  <a:gd name="connsiteY9" fmla="*/ 259588 h 371653"/>
                  <a:gd name="connsiteX10" fmla="*/ 435660 w 471683"/>
                  <a:gd name="connsiteY10" fmla="*/ 243582 h 371653"/>
                  <a:gd name="connsiteX11" fmla="*/ 435620 w 471683"/>
                  <a:gd name="connsiteY11" fmla="*/ 243093 h 371653"/>
                  <a:gd name="connsiteX12" fmla="*/ 432971 w 471683"/>
                  <a:gd name="connsiteY12" fmla="*/ 222143 h 371653"/>
                  <a:gd name="connsiteX13" fmla="*/ 199029 w 471683"/>
                  <a:gd name="connsiteY13" fmla="*/ 39253 h 371653"/>
                  <a:gd name="connsiteX14" fmla="*/ 39858 w 471683"/>
                  <a:gd name="connsiteY14" fmla="*/ 289930 h 371653"/>
                  <a:gd name="connsiteX15" fmla="*/ 56955 w 471683"/>
                  <a:gd name="connsiteY15" fmla="*/ 346639 h 371653"/>
                  <a:gd name="connsiteX16" fmla="*/ 48025 w 471683"/>
                  <a:gd name="connsiteY16" fmla="*/ 370568 h 371653"/>
                  <a:gd name="connsiteX17" fmla="*/ 47684 w 471683"/>
                  <a:gd name="connsiteY17" fmla="*/ 370720 h 371653"/>
                  <a:gd name="connsiteX18" fmla="*/ 40460 w 471683"/>
                  <a:gd name="connsiteY18" fmla="*/ 371563 h 371653"/>
                  <a:gd name="connsiteX19" fmla="*/ 230093 w 471683"/>
                  <a:gd name="connsiteY19" fmla="*/ 12042 h 371653"/>
                  <a:gd name="connsiteX20" fmla="*/ 194936 w 471683"/>
                  <a:gd name="connsiteY20" fmla="*/ 15052 h 371653"/>
                  <a:gd name="connsiteX21" fmla="*/ 51537 w 471683"/>
                  <a:gd name="connsiteY21" fmla="*/ 112337 h 371653"/>
                  <a:gd name="connsiteX22" fmla="*/ 16138 w 471683"/>
                  <a:gd name="connsiteY22" fmla="*/ 293662 h 371653"/>
                  <a:gd name="connsiteX23" fmla="*/ 34921 w 471683"/>
                  <a:gd name="connsiteY23" fmla="*/ 356030 h 371653"/>
                  <a:gd name="connsiteX24" fmla="*/ 42868 w 471683"/>
                  <a:gd name="connsiteY24" fmla="*/ 359040 h 371653"/>
                  <a:gd name="connsiteX25" fmla="*/ 45878 w 471683"/>
                  <a:gd name="connsiteY25" fmla="*/ 351094 h 371653"/>
                  <a:gd name="connsiteX26" fmla="*/ 27938 w 471683"/>
                  <a:gd name="connsiteY26" fmla="*/ 291615 h 371653"/>
                  <a:gd name="connsiteX27" fmla="*/ 196501 w 471683"/>
                  <a:gd name="connsiteY27" fmla="*/ 26731 h 371653"/>
                  <a:gd name="connsiteX28" fmla="*/ 444288 w 471683"/>
                  <a:gd name="connsiteY28" fmla="*/ 219374 h 371653"/>
                  <a:gd name="connsiteX29" fmla="*/ 447178 w 471683"/>
                  <a:gd name="connsiteY29" fmla="*/ 241408 h 371653"/>
                  <a:gd name="connsiteX30" fmla="*/ 453510 w 471683"/>
                  <a:gd name="connsiteY30" fmla="*/ 246841 h 371653"/>
                  <a:gd name="connsiteX31" fmla="*/ 453680 w 471683"/>
                  <a:gd name="connsiteY31" fmla="*/ 246826 h 371653"/>
                  <a:gd name="connsiteX32" fmla="*/ 457774 w 471683"/>
                  <a:gd name="connsiteY32" fmla="*/ 244779 h 371653"/>
                  <a:gd name="connsiteX33" fmla="*/ 459098 w 471683"/>
                  <a:gd name="connsiteY33" fmla="*/ 240324 h 371653"/>
                  <a:gd name="connsiteX34" fmla="*/ 456208 w 471683"/>
                  <a:gd name="connsiteY34" fmla="*/ 217327 h 371653"/>
                  <a:gd name="connsiteX35" fmla="*/ 362054 w 471683"/>
                  <a:gd name="connsiteY35" fmla="*/ 58276 h 371653"/>
                  <a:gd name="connsiteX36" fmla="*/ 230093 w 471683"/>
                  <a:gd name="connsiteY36" fmla="*/ 12042 h 37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1683" h="371653">
                    <a:moveTo>
                      <a:pt x="40460" y="371562"/>
                    </a:moveTo>
                    <a:cubicBezTo>
                      <a:pt x="33293" y="371577"/>
                      <a:pt x="26787" y="367381"/>
                      <a:pt x="23844" y="360847"/>
                    </a:cubicBezTo>
                    <a:cubicBezTo>
                      <a:pt x="14703" y="340004"/>
                      <a:pt x="8114" y="318133"/>
                      <a:pt x="4219" y="295709"/>
                    </a:cubicBezTo>
                    <a:cubicBezTo>
                      <a:pt x="-7617" y="229953"/>
                      <a:pt x="5660" y="162150"/>
                      <a:pt x="41423" y="105714"/>
                    </a:cubicBezTo>
                    <a:cubicBezTo>
                      <a:pt x="105741" y="1240"/>
                      <a:pt x="242575" y="-31313"/>
                      <a:pt x="347049" y="33005"/>
                    </a:cubicBezTo>
                    <a:cubicBezTo>
                      <a:pt x="354990" y="37894"/>
                      <a:pt x="362616" y="43278"/>
                      <a:pt x="369880" y="49125"/>
                    </a:cubicBezTo>
                    <a:cubicBezTo>
                      <a:pt x="422553" y="90383"/>
                      <a:pt x="457758" y="149961"/>
                      <a:pt x="468489" y="216003"/>
                    </a:cubicBezTo>
                    <a:cubicBezTo>
                      <a:pt x="469934" y="223949"/>
                      <a:pt x="470897" y="232137"/>
                      <a:pt x="471620" y="240083"/>
                    </a:cubicBezTo>
                    <a:cubicBezTo>
                      <a:pt x="472452" y="250023"/>
                      <a:pt x="465069" y="258755"/>
                      <a:pt x="455130" y="259588"/>
                    </a:cubicBezTo>
                    <a:cubicBezTo>
                      <a:pt x="455128" y="259588"/>
                      <a:pt x="455126" y="259588"/>
                      <a:pt x="455125" y="259588"/>
                    </a:cubicBezTo>
                    <a:cubicBezTo>
                      <a:pt x="445330" y="260543"/>
                      <a:pt x="436615" y="253377"/>
                      <a:pt x="435660" y="243582"/>
                    </a:cubicBezTo>
                    <a:cubicBezTo>
                      <a:pt x="435645" y="243419"/>
                      <a:pt x="435631" y="243256"/>
                      <a:pt x="435620" y="243093"/>
                    </a:cubicBezTo>
                    <a:cubicBezTo>
                      <a:pt x="435620" y="236230"/>
                      <a:pt x="434175" y="229127"/>
                      <a:pt x="432971" y="222143"/>
                    </a:cubicBezTo>
                    <a:cubicBezTo>
                      <a:pt x="412382" y="102584"/>
                      <a:pt x="307391" y="20590"/>
                      <a:pt x="199029" y="39253"/>
                    </a:cubicBezTo>
                    <a:cubicBezTo>
                      <a:pt x="90667" y="57915"/>
                      <a:pt x="19269" y="170370"/>
                      <a:pt x="39858" y="289930"/>
                    </a:cubicBezTo>
                    <a:cubicBezTo>
                      <a:pt x="43201" y="309464"/>
                      <a:pt x="48944" y="328512"/>
                      <a:pt x="56955" y="346639"/>
                    </a:cubicBezTo>
                    <a:cubicBezTo>
                      <a:pt x="61097" y="355713"/>
                      <a:pt x="57098" y="366426"/>
                      <a:pt x="48025" y="370568"/>
                    </a:cubicBezTo>
                    <a:cubicBezTo>
                      <a:pt x="47912" y="370620"/>
                      <a:pt x="47798" y="370670"/>
                      <a:pt x="47684" y="370720"/>
                    </a:cubicBezTo>
                    <a:cubicBezTo>
                      <a:pt x="45367" y="371531"/>
                      <a:pt x="42900" y="371818"/>
                      <a:pt x="40460" y="371563"/>
                    </a:cubicBezTo>
                    <a:close/>
                    <a:moveTo>
                      <a:pt x="230093" y="12042"/>
                    </a:moveTo>
                    <a:cubicBezTo>
                      <a:pt x="218312" y="12088"/>
                      <a:pt x="206554" y="13094"/>
                      <a:pt x="194936" y="15052"/>
                    </a:cubicBezTo>
                    <a:cubicBezTo>
                      <a:pt x="135509" y="25691"/>
                      <a:pt x="83389" y="61051"/>
                      <a:pt x="51537" y="112337"/>
                    </a:cubicBezTo>
                    <a:cubicBezTo>
                      <a:pt x="17366" y="166181"/>
                      <a:pt x="4728" y="230919"/>
                      <a:pt x="16138" y="293662"/>
                    </a:cubicBezTo>
                    <a:cubicBezTo>
                      <a:pt x="19825" y="315141"/>
                      <a:pt x="26133" y="336087"/>
                      <a:pt x="34921" y="356030"/>
                    </a:cubicBezTo>
                    <a:cubicBezTo>
                      <a:pt x="36336" y="359000"/>
                      <a:pt x="39840" y="360328"/>
                      <a:pt x="42868" y="359040"/>
                    </a:cubicBezTo>
                    <a:cubicBezTo>
                      <a:pt x="45888" y="357673"/>
                      <a:pt x="47234" y="354120"/>
                      <a:pt x="45878" y="351094"/>
                    </a:cubicBezTo>
                    <a:cubicBezTo>
                      <a:pt x="37517" y="332065"/>
                      <a:pt x="31494" y="312093"/>
                      <a:pt x="27938" y="291615"/>
                    </a:cubicBezTo>
                    <a:cubicBezTo>
                      <a:pt x="6266" y="165554"/>
                      <a:pt x="81998" y="46838"/>
                      <a:pt x="196501" y="26731"/>
                    </a:cubicBezTo>
                    <a:cubicBezTo>
                      <a:pt x="311003" y="6623"/>
                      <a:pt x="422616" y="93433"/>
                      <a:pt x="444288" y="219374"/>
                    </a:cubicBezTo>
                    <a:cubicBezTo>
                      <a:pt x="445613" y="226719"/>
                      <a:pt x="446576" y="234183"/>
                      <a:pt x="447178" y="241408"/>
                    </a:cubicBezTo>
                    <a:cubicBezTo>
                      <a:pt x="447426" y="244657"/>
                      <a:pt x="450261" y="247089"/>
                      <a:pt x="453510" y="246841"/>
                    </a:cubicBezTo>
                    <a:cubicBezTo>
                      <a:pt x="453567" y="246837"/>
                      <a:pt x="453623" y="246832"/>
                      <a:pt x="453680" y="246826"/>
                    </a:cubicBezTo>
                    <a:cubicBezTo>
                      <a:pt x="455257" y="246697"/>
                      <a:pt x="456724" y="245963"/>
                      <a:pt x="457774" y="244779"/>
                    </a:cubicBezTo>
                    <a:cubicBezTo>
                      <a:pt x="458819" y="243545"/>
                      <a:pt x="459299" y="241929"/>
                      <a:pt x="459098" y="240324"/>
                    </a:cubicBezTo>
                    <a:cubicBezTo>
                      <a:pt x="458496" y="232739"/>
                      <a:pt x="457533" y="225033"/>
                      <a:pt x="456208" y="217327"/>
                    </a:cubicBezTo>
                    <a:cubicBezTo>
                      <a:pt x="445907" y="154369"/>
                      <a:pt x="412296" y="97591"/>
                      <a:pt x="362054" y="58276"/>
                    </a:cubicBezTo>
                    <a:cubicBezTo>
                      <a:pt x="324414" y="28652"/>
                      <a:pt x="277991" y="12387"/>
                      <a:pt x="230093" y="12042"/>
                    </a:cubicBezTo>
                    <a:close/>
                  </a:path>
                </a:pathLst>
              </a:custGeom>
              <a:solidFill>
                <a:srgbClr val="263238"/>
              </a:solid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714A595-5758-BF24-92C0-82417DC3A014}"/>
                  </a:ext>
                </a:extLst>
              </p:cNvPr>
              <p:cNvSpPr/>
              <p:nvPr/>
            </p:nvSpPr>
            <p:spPr>
              <a:xfrm>
                <a:off x="2961753" y="3281719"/>
                <a:ext cx="1798803" cy="1368572"/>
              </a:xfrm>
              <a:custGeom>
                <a:avLst/>
                <a:gdLst>
                  <a:gd name="connsiteX0" fmla="*/ 236395 w 1798803"/>
                  <a:gd name="connsiteY0" fmla="*/ 569864 h 1368572"/>
                  <a:gd name="connsiteX1" fmla="*/ 878018 w 1798803"/>
                  <a:gd name="connsiteY1" fmla="*/ 304979 h 1368572"/>
                  <a:gd name="connsiteX2" fmla="*/ 914138 w 1798803"/>
                  <a:gd name="connsiteY2" fmla="*/ 654145 h 1368572"/>
                  <a:gd name="connsiteX3" fmla="*/ 1370944 w 1798803"/>
                  <a:gd name="connsiteY3" fmla="*/ 1157306 h 1368572"/>
                  <a:gd name="connsiteX4" fmla="*/ 1564310 w 1798803"/>
                  <a:gd name="connsiteY4" fmla="*/ 1368491 h 1368572"/>
                  <a:gd name="connsiteX5" fmla="*/ 1712886 w 1798803"/>
                  <a:gd name="connsiteY5" fmla="*/ 1179941 h 1368572"/>
                  <a:gd name="connsiteX6" fmla="*/ 1797770 w 1798803"/>
                  <a:gd name="connsiteY6" fmla="*/ 1046054 h 1368572"/>
                  <a:gd name="connsiteX7" fmla="*/ 1749609 w 1798803"/>
                  <a:gd name="connsiteY7" fmla="*/ 993920 h 1368572"/>
                  <a:gd name="connsiteX8" fmla="*/ 1598504 w 1798803"/>
                  <a:gd name="connsiteY8" fmla="*/ 1092770 h 1368572"/>
                  <a:gd name="connsiteX9" fmla="*/ 1490142 w 1798803"/>
                  <a:gd name="connsiteY9" fmla="*/ 1127566 h 1368572"/>
                  <a:gd name="connsiteX10" fmla="*/ 1267398 w 1798803"/>
                  <a:gd name="connsiteY10" fmla="*/ 754320 h 1368572"/>
                  <a:gd name="connsiteX11" fmla="*/ 1038634 w 1798803"/>
                  <a:gd name="connsiteY11" fmla="*/ 100295 h 1368572"/>
                  <a:gd name="connsiteX12" fmla="*/ 898125 w 1798803"/>
                  <a:gd name="connsiteY12" fmla="*/ 0 h 1368572"/>
                  <a:gd name="connsiteX13" fmla="*/ 308154 w 1798803"/>
                  <a:gd name="connsiteY13" fmla="*/ 148456 h 1368572"/>
                  <a:gd name="connsiteX14" fmla="*/ 15216 w 1798803"/>
                  <a:gd name="connsiteY14" fmla="*/ 493649 h 1368572"/>
                  <a:gd name="connsiteX15" fmla="*/ 236395 w 1798803"/>
                  <a:gd name="connsiteY15" fmla="*/ 569864 h 1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803" h="1368572">
                    <a:moveTo>
                      <a:pt x="236395" y="569864"/>
                    </a:moveTo>
                    <a:cubicBezTo>
                      <a:pt x="236395" y="569864"/>
                      <a:pt x="725588" y="449461"/>
                      <a:pt x="878018" y="304979"/>
                    </a:cubicBezTo>
                    <a:cubicBezTo>
                      <a:pt x="878018" y="304979"/>
                      <a:pt x="833950" y="533743"/>
                      <a:pt x="914138" y="654145"/>
                    </a:cubicBezTo>
                    <a:cubicBezTo>
                      <a:pt x="994326" y="774547"/>
                      <a:pt x="1314837" y="1093131"/>
                      <a:pt x="1370944" y="1157306"/>
                    </a:cubicBezTo>
                    <a:cubicBezTo>
                      <a:pt x="1427052" y="1221480"/>
                      <a:pt x="1532283" y="1372584"/>
                      <a:pt x="1564310" y="1368491"/>
                    </a:cubicBezTo>
                    <a:cubicBezTo>
                      <a:pt x="1596337" y="1364397"/>
                      <a:pt x="1684712" y="1220035"/>
                      <a:pt x="1712886" y="1179941"/>
                    </a:cubicBezTo>
                    <a:cubicBezTo>
                      <a:pt x="1741060" y="1139847"/>
                      <a:pt x="1789823" y="1114322"/>
                      <a:pt x="1797770" y="1046054"/>
                    </a:cubicBezTo>
                    <a:cubicBezTo>
                      <a:pt x="1805716" y="977786"/>
                      <a:pt x="1765743" y="973813"/>
                      <a:pt x="1749609" y="993920"/>
                    </a:cubicBezTo>
                    <a:cubicBezTo>
                      <a:pt x="1733475" y="1014027"/>
                      <a:pt x="1650759" y="1076757"/>
                      <a:pt x="1598504" y="1092770"/>
                    </a:cubicBezTo>
                    <a:cubicBezTo>
                      <a:pt x="1546250" y="1108783"/>
                      <a:pt x="1490142" y="1127566"/>
                      <a:pt x="1490142" y="1127566"/>
                    </a:cubicBezTo>
                    <a:cubicBezTo>
                      <a:pt x="1405920" y="1009381"/>
                      <a:pt x="1331428" y="884556"/>
                      <a:pt x="1267398" y="754320"/>
                    </a:cubicBezTo>
                    <a:cubicBezTo>
                      <a:pt x="1171076" y="553609"/>
                      <a:pt x="1070902" y="176389"/>
                      <a:pt x="1038634" y="100295"/>
                    </a:cubicBezTo>
                    <a:cubicBezTo>
                      <a:pt x="1006366" y="24201"/>
                      <a:pt x="958326" y="0"/>
                      <a:pt x="898125" y="0"/>
                    </a:cubicBezTo>
                    <a:cubicBezTo>
                      <a:pt x="837924" y="0"/>
                      <a:pt x="645280" y="0"/>
                      <a:pt x="308154" y="148456"/>
                    </a:cubicBezTo>
                    <a:cubicBezTo>
                      <a:pt x="-28972" y="296912"/>
                      <a:pt x="-16932" y="441394"/>
                      <a:pt x="15216" y="493649"/>
                    </a:cubicBezTo>
                    <a:cubicBezTo>
                      <a:pt x="47363" y="545903"/>
                      <a:pt x="127551" y="590573"/>
                      <a:pt x="236395" y="569864"/>
                    </a:cubicBezTo>
                    <a:close/>
                  </a:path>
                </a:pathLst>
              </a:custGeom>
              <a:solidFill>
                <a:srgbClr val="263238"/>
              </a:solidFill>
              <a:ln w="120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C81E9C3-D625-5EEB-19C3-EB2BA8E6D5C0}"/>
                  </a:ext>
                </a:extLst>
              </p:cNvPr>
              <p:cNvSpPr/>
              <p:nvPr/>
            </p:nvSpPr>
            <p:spPr>
              <a:xfrm>
                <a:off x="2955722" y="3275699"/>
                <a:ext cx="1811274" cy="1381253"/>
              </a:xfrm>
              <a:custGeom>
                <a:avLst/>
                <a:gdLst>
                  <a:gd name="connsiteX0" fmla="*/ 1569257 w 1811274"/>
                  <a:gd name="connsiteY0" fmla="*/ 1381253 h 1381253"/>
                  <a:gd name="connsiteX1" fmla="*/ 1429109 w 1811274"/>
                  <a:gd name="connsiteY1" fmla="*/ 1237854 h 1381253"/>
                  <a:gd name="connsiteX2" fmla="*/ 1372520 w 1811274"/>
                  <a:gd name="connsiteY2" fmla="*/ 1167901 h 1381253"/>
                  <a:gd name="connsiteX3" fmla="*/ 1272707 w 1811274"/>
                  <a:gd name="connsiteY3" fmla="*/ 1062549 h 1381253"/>
                  <a:gd name="connsiteX4" fmla="*/ 915233 w 1811274"/>
                  <a:gd name="connsiteY4" fmla="*/ 664138 h 1381253"/>
                  <a:gd name="connsiteX5" fmla="*/ 875259 w 1811274"/>
                  <a:gd name="connsiteY5" fmla="*/ 327012 h 1381253"/>
                  <a:gd name="connsiteX6" fmla="*/ 243870 w 1811274"/>
                  <a:gd name="connsiteY6" fmla="*/ 581302 h 1381253"/>
                  <a:gd name="connsiteX7" fmla="*/ 243870 w 1811274"/>
                  <a:gd name="connsiteY7" fmla="*/ 581302 h 1381253"/>
                  <a:gd name="connsiteX8" fmla="*/ 16431 w 1811274"/>
                  <a:gd name="connsiteY8" fmla="*/ 502799 h 1381253"/>
                  <a:gd name="connsiteX9" fmla="*/ 7280 w 1811274"/>
                  <a:gd name="connsiteY9" fmla="*/ 398772 h 1381253"/>
                  <a:gd name="connsiteX10" fmla="*/ 312138 w 1811274"/>
                  <a:gd name="connsiteY10" fmla="*/ 148938 h 1381253"/>
                  <a:gd name="connsiteX11" fmla="*/ 904517 w 1811274"/>
                  <a:gd name="connsiteY11" fmla="*/ 0 h 1381253"/>
                  <a:gd name="connsiteX12" fmla="*/ 1050565 w 1811274"/>
                  <a:gd name="connsiteY12" fmla="*/ 104028 h 1381253"/>
                  <a:gd name="connsiteX13" fmla="*/ 1102699 w 1811274"/>
                  <a:gd name="connsiteY13" fmla="*/ 262718 h 1381253"/>
                  <a:gd name="connsiteX14" fmla="*/ 1278967 w 1811274"/>
                  <a:gd name="connsiteY14" fmla="*/ 757691 h 1381253"/>
                  <a:gd name="connsiteX15" fmla="*/ 1498581 w 1811274"/>
                  <a:gd name="connsiteY15" fmla="*/ 1126483 h 1381253"/>
                  <a:gd name="connsiteX16" fmla="*/ 1603090 w 1811274"/>
                  <a:gd name="connsiteY16" fmla="*/ 1093011 h 1381253"/>
                  <a:gd name="connsiteX17" fmla="*/ 1751305 w 1811274"/>
                  <a:gd name="connsiteY17" fmla="*/ 996689 h 1381253"/>
                  <a:gd name="connsiteX18" fmla="*/ 1788028 w 1811274"/>
                  <a:gd name="connsiteY18" fmla="*/ 986093 h 1381253"/>
                  <a:gd name="connsiteX19" fmla="*/ 1810182 w 1811274"/>
                  <a:gd name="connsiteY19" fmla="*/ 1053278 h 1381253"/>
                  <a:gd name="connsiteX20" fmla="*/ 1752630 w 1811274"/>
                  <a:gd name="connsiteY20" fmla="*/ 1157065 h 1381253"/>
                  <a:gd name="connsiteX21" fmla="*/ 1724215 w 1811274"/>
                  <a:gd name="connsiteY21" fmla="*/ 1189814 h 1381253"/>
                  <a:gd name="connsiteX22" fmla="*/ 1702422 w 1811274"/>
                  <a:gd name="connsiteY22" fmla="*/ 1222323 h 1381253"/>
                  <a:gd name="connsiteX23" fmla="*/ 1571545 w 1811274"/>
                  <a:gd name="connsiteY23" fmla="*/ 1381013 h 1381253"/>
                  <a:gd name="connsiteX24" fmla="*/ 884049 w 1811274"/>
                  <a:gd name="connsiteY24" fmla="*/ 305581 h 1381253"/>
                  <a:gd name="connsiteX25" fmla="*/ 886938 w 1811274"/>
                  <a:gd name="connsiteY25" fmla="*/ 306303 h 1381253"/>
                  <a:gd name="connsiteX26" fmla="*/ 890069 w 1811274"/>
                  <a:gd name="connsiteY26" fmla="*/ 312684 h 1381253"/>
                  <a:gd name="connsiteX27" fmla="*/ 925226 w 1811274"/>
                  <a:gd name="connsiteY27" fmla="*/ 657396 h 1381253"/>
                  <a:gd name="connsiteX28" fmla="*/ 1281376 w 1811274"/>
                  <a:gd name="connsiteY28" fmla="*/ 1054723 h 1381253"/>
                  <a:gd name="connsiteX29" fmla="*/ 1381550 w 1811274"/>
                  <a:gd name="connsiteY29" fmla="*/ 1160556 h 1381253"/>
                  <a:gd name="connsiteX30" fmla="*/ 1438621 w 1811274"/>
                  <a:gd name="connsiteY30" fmla="*/ 1230871 h 1381253"/>
                  <a:gd name="connsiteX31" fmla="*/ 1569618 w 1811274"/>
                  <a:gd name="connsiteY31" fmla="*/ 1369695 h 1381253"/>
                  <a:gd name="connsiteX32" fmla="*/ 1692068 w 1811274"/>
                  <a:gd name="connsiteY32" fmla="*/ 1216303 h 1381253"/>
                  <a:gd name="connsiteX33" fmla="*/ 1713980 w 1811274"/>
                  <a:gd name="connsiteY33" fmla="*/ 1183553 h 1381253"/>
                  <a:gd name="connsiteX34" fmla="*/ 1743599 w 1811274"/>
                  <a:gd name="connsiteY34" fmla="*/ 1149239 h 1381253"/>
                  <a:gd name="connsiteX35" fmla="*/ 1797901 w 1811274"/>
                  <a:gd name="connsiteY35" fmla="*/ 1052917 h 1381253"/>
                  <a:gd name="connsiteX36" fmla="*/ 1782971 w 1811274"/>
                  <a:gd name="connsiteY36" fmla="*/ 998134 h 1381253"/>
                  <a:gd name="connsiteX37" fmla="*/ 1760335 w 1811274"/>
                  <a:gd name="connsiteY37" fmla="*/ 1005117 h 1381253"/>
                  <a:gd name="connsiteX38" fmla="*/ 1606341 w 1811274"/>
                  <a:gd name="connsiteY38" fmla="*/ 1106014 h 1381253"/>
                  <a:gd name="connsiteX39" fmla="*/ 1497979 w 1811274"/>
                  <a:gd name="connsiteY39" fmla="*/ 1140810 h 1381253"/>
                  <a:gd name="connsiteX40" fmla="*/ 1491718 w 1811274"/>
                  <a:gd name="connsiteY40" fmla="*/ 1137560 h 1381253"/>
                  <a:gd name="connsiteX41" fmla="*/ 1268372 w 1811274"/>
                  <a:gd name="connsiteY41" fmla="*/ 763229 h 1381253"/>
                  <a:gd name="connsiteX42" fmla="*/ 1091381 w 1811274"/>
                  <a:gd name="connsiteY42" fmla="*/ 266691 h 1381253"/>
                  <a:gd name="connsiteX43" fmla="*/ 1039728 w 1811274"/>
                  <a:gd name="connsiteY43" fmla="*/ 108964 h 1381253"/>
                  <a:gd name="connsiteX44" fmla="*/ 904758 w 1811274"/>
                  <a:gd name="connsiteY44" fmla="*/ 12642 h 1381253"/>
                  <a:gd name="connsiteX45" fmla="*/ 317195 w 1811274"/>
                  <a:gd name="connsiteY45" fmla="*/ 160616 h 1381253"/>
                  <a:gd name="connsiteX46" fmla="*/ 19080 w 1811274"/>
                  <a:gd name="connsiteY46" fmla="*/ 402986 h 1381253"/>
                  <a:gd name="connsiteX47" fmla="*/ 26906 w 1811274"/>
                  <a:gd name="connsiteY47" fmla="*/ 497020 h 1381253"/>
                  <a:gd name="connsiteX48" fmla="*/ 241703 w 1811274"/>
                  <a:gd name="connsiteY48" fmla="*/ 570104 h 1381253"/>
                  <a:gd name="connsiteX49" fmla="*/ 880557 w 1811274"/>
                  <a:gd name="connsiteY49" fmla="*/ 307267 h 1381253"/>
                  <a:gd name="connsiteX50" fmla="*/ 884049 w 1811274"/>
                  <a:gd name="connsiteY50" fmla="*/ 305581 h 1381253"/>
                  <a:gd name="connsiteX51" fmla="*/ 242426 w 1811274"/>
                  <a:gd name="connsiteY51" fmla="*/ 576004 h 1381253"/>
                  <a:gd name="connsiteX52" fmla="*/ 242426 w 1811274"/>
                  <a:gd name="connsiteY52" fmla="*/ 576004 h 138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11274" h="1381253">
                    <a:moveTo>
                      <a:pt x="1569257" y="1381253"/>
                    </a:moveTo>
                    <a:cubicBezTo>
                      <a:pt x="1544213" y="1381253"/>
                      <a:pt x="1497016" y="1324183"/>
                      <a:pt x="1429109" y="1237854"/>
                    </a:cubicBezTo>
                    <a:cubicBezTo>
                      <a:pt x="1408159" y="1211246"/>
                      <a:pt x="1388293" y="1186082"/>
                      <a:pt x="1372520" y="1167901"/>
                    </a:cubicBezTo>
                    <a:cubicBezTo>
                      <a:pt x="1356748" y="1149720"/>
                      <a:pt x="1319663" y="1111312"/>
                      <a:pt x="1272707" y="1062549"/>
                    </a:cubicBezTo>
                    <a:cubicBezTo>
                      <a:pt x="1153388" y="938414"/>
                      <a:pt x="973026" y="750828"/>
                      <a:pt x="915233" y="664138"/>
                    </a:cubicBezTo>
                    <a:cubicBezTo>
                      <a:pt x="846363" y="560833"/>
                      <a:pt x="867072" y="383360"/>
                      <a:pt x="875259" y="327012"/>
                    </a:cubicBezTo>
                    <a:cubicBezTo>
                      <a:pt x="711271" y="465595"/>
                      <a:pt x="263376" y="576486"/>
                      <a:pt x="243870" y="581302"/>
                    </a:cubicBezTo>
                    <a:lnTo>
                      <a:pt x="243870" y="581302"/>
                    </a:lnTo>
                    <a:cubicBezTo>
                      <a:pt x="133100" y="602252"/>
                      <a:pt x="49782" y="557221"/>
                      <a:pt x="16431" y="502799"/>
                    </a:cubicBezTo>
                    <a:cubicBezTo>
                      <a:pt x="-1639" y="471116"/>
                      <a:pt x="-4981" y="433124"/>
                      <a:pt x="7280" y="398772"/>
                    </a:cubicBezTo>
                    <a:cubicBezTo>
                      <a:pt x="26304" y="337728"/>
                      <a:pt x="94692" y="244778"/>
                      <a:pt x="312138" y="148938"/>
                    </a:cubicBezTo>
                    <a:cubicBezTo>
                      <a:pt x="650469" y="0"/>
                      <a:pt x="841908" y="0"/>
                      <a:pt x="904517" y="0"/>
                    </a:cubicBezTo>
                    <a:cubicBezTo>
                      <a:pt x="974230" y="0"/>
                      <a:pt x="1020705" y="32990"/>
                      <a:pt x="1050565" y="104028"/>
                    </a:cubicBezTo>
                    <a:cubicBezTo>
                      <a:pt x="1061281" y="129553"/>
                      <a:pt x="1079582" y="188309"/>
                      <a:pt x="1102699" y="262718"/>
                    </a:cubicBezTo>
                    <a:cubicBezTo>
                      <a:pt x="1150017" y="415267"/>
                      <a:pt x="1214914" y="623924"/>
                      <a:pt x="1278967" y="757691"/>
                    </a:cubicBezTo>
                    <a:cubicBezTo>
                      <a:pt x="1342303" y="886237"/>
                      <a:pt x="1415738" y="1009554"/>
                      <a:pt x="1498581" y="1126483"/>
                    </a:cubicBezTo>
                    <a:cubicBezTo>
                      <a:pt x="1512668" y="1121907"/>
                      <a:pt x="1559625" y="1106376"/>
                      <a:pt x="1603090" y="1093011"/>
                    </a:cubicBezTo>
                    <a:cubicBezTo>
                      <a:pt x="1654382" y="1077359"/>
                      <a:pt x="1736375" y="1014870"/>
                      <a:pt x="1751305" y="996689"/>
                    </a:cubicBezTo>
                    <a:cubicBezTo>
                      <a:pt x="1759819" y="985370"/>
                      <a:pt x="1774793" y="981050"/>
                      <a:pt x="1788028" y="986093"/>
                    </a:cubicBezTo>
                    <a:cubicBezTo>
                      <a:pt x="1796577" y="989585"/>
                      <a:pt x="1816082" y="1003431"/>
                      <a:pt x="1810182" y="1053278"/>
                    </a:cubicBezTo>
                    <a:cubicBezTo>
                      <a:pt x="1804282" y="1103125"/>
                      <a:pt x="1778035" y="1130576"/>
                      <a:pt x="1752630" y="1157065"/>
                    </a:cubicBezTo>
                    <a:cubicBezTo>
                      <a:pt x="1742307" y="1167213"/>
                      <a:pt x="1732805" y="1178163"/>
                      <a:pt x="1724215" y="1189814"/>
                    </a:cubicBezTo>
                    <a:cubicBezTo>
                      <a:pt x="1718796" y="1197520"/>
                      <a:pt x="1711332" y="1208838"/>
                      <a:pt x="1702422" y="1222323"/>
                    </a:cubicBezTo>
                    <a:cubicBezTo>
                      <a:pt x="1648602" y="1304076"/>
                      <a:pt x="1598033" y="1377642"/>
                      <a:pt x="1571545" y="1381013"/>
                    </a:cubicBezTo>
                    <a:close/>
                    <a:moveTo>
                      <a:pt x="884049" y="305581"/>
                    </a:moveTo>
                    <a:cubicBezTo>
                      <a:pt x="885058" y="305565"/>
                      <a:pt x="886055" y="305814"/>
                      <a:pt x="886938" y="306303"/>
                    </a:cubicBezTo>
                    <a:cubicBezTo>
                      <a:pt x="889232" y="307549"/>
                      <a:pt x="890487" y="310108"/>
                      <a:pt x="890069" y="312684"/>
                    </a:cubicBezTo>
                    <a:cubicBezTo>
                      <a:pt x="890069" y="314972"/>
                      <a:pt x="847206" y="540485"/>
                      <a:pt x="925226" y="657396"/>
                    </a:cubicBezTo>
                    <a:cubicBezTo>
                      <a:pt x="982417" y="743243"/>
                      <a:pt x="1162298" y="930348"/>
                      <a:pt x="1281376" y="1054723"/>
                    </a:cubicBezTo>
                    <a:cubicBezTo>
                      <a:pt x="1328332" y="1103606"/>
                      <a:pt x="1365657" y="1142135"/>
                      <a:pt x="1381550" y="1160556"/>
                    </a:cubicBezTo>
                    <a:cubicBezTo>
                      <a:pt x="1397444" y="1178978"/>
                      <a:pt x="1417671" y="1204142"/>
                      <a:pt x="1438621" y="1230871"/>
                    </a:cubicBezTo>
                    <a:cubicBezTo>
                      <a:pt x="1482929" y="1287099"/>
                      <a:pt x="1550354" y="1372103"/>
                      <a:pt x="1569618" y="1369695"/>
                    </a:cubicBezTo>
                    <a:cubicBezTo>
                      <a:pt x="1592856" y="1366805"/>
                      <a:pt x="1659800" y="1265186"/>
                      <a:pt x="1692068" y="1216303"/>
                    </a:cubicBezTo>
                    <a:cubicBezTo>
                      <a:pt x="1700977" y="1202697"/>
                      <a:pt x="1708563" y="1191259"/>
                      <a:pt x="1713980" y="1183553"/>
                    </a:cubicBezTo>
                    <a:cubicBezTo>
                      <a:pt x="1722969" y="1171380"/>
                      <a:pt x="1732870" y="1159909"/>
                      <a:pt x="1743599" y="1149239"/>
                    </a:cubicBezTo>
                    <a:cubicBezTo>
                      <a:pt x="1767680" y="1124195"/>
                      <a:pt x="1792483" y="1098308"/>
                      <a:pt x="1797901" y="1052917"/>
                    </a:cubicBezTo>
                    <a:cubicBezTo>
                      <a:pt x="1801272" y="1023900"/>
                      <a:pt x="1795734" y="1003431"/>
                      <a:pt x="1782971" y="998134"/>
                    </a:cubicBezTo>
                    <a:cubicBezTo>
                      <a:pt x="1774711" y="995258"/>
                      <a:pt x="1765540" y="998087"/>
                      <a:pt x="1760335" y="1005117"/>
                    </a:cubicBezTo>
                    <a:cubicBezTo>
                      <a:pt x="1744442" y="1025104"/>
                      <a:pt x="1660522" y="1089399"/>
                      <a:pt x="1606341" y="1106014"/>
                    </a:cubicBezTo>
                    <a:cubicBezTo>
                      <a:pt x="1554809" y="1121907"/>
                      <a:pt x="1497979" y="1140570"/>
                      <a:pt x="1497979" y="1140810"/>
                    </a:cubicBezTo>
                    <a:cubicBezTo>
                      <a:pt x="1495409" y="1141191"/>
                      <a:pt x="1492885" y="1139880"/>
                      <a:pt x="1491718" y="1137560"/>
                    </a:cubicBezTo>
                    <a:cubicBezTo>
                      <a:pt x="1407308" y="1019003"/>
                      <a:pt x="1332616" y="893818"/>
                      <a:pt x="1268372" y="763229"/>
                    </a:cubicBezTo>
                    <a:cubicBezTo>
                      <a:pt x="1203837" y="628861"/>
                      <a:pt x="1138820" y="419481"/>
                      <a:pt x="1091381" y="266691"/>
                    </a:cubicBezTo>
                    <a:cubicBezTo>
                      <a:pt x="1068384" y="192643"/>
                      <a:pt x="1050203" y="134249"/>
                      <a:pt x="1039728" y="108964"/>
                    </a:cubicBezTo>
                    <a:cubicBezTo>
                      <a:pt x="1011554" y="42141"/>
                      <a:pt x="969895" y="12642"/>
                      <a:pt x="904758" y="12642"/>
                    </a:cubicBezTo>
                    <a:cubicBezTo>
                      <a:pt x="842510" y="12642"/>
                      <a:pt x="653238" y="12642"/>
                      <a:pt x="317195" y="160616"/>
                    </a:cubicBezTo>
                    <a:cubicBezTo>
                      <a:pt x="103963" y="254530"/>
                      <a:pt x="37381" y="344230"/>
                      <a:pt x="19080" y="402986"/>
                    </a:cubicBezTo>
                    <a:cubicBezTo>
                      <a:pt x="7874" y="433975"/>
                      <a:pt x="10732" y="468310"/>
                      <a:pt x="26906" y="497020"/>
                    </a:cubicBezTo>
                    <a:cubicBezTo>
                      <a:pt x="58090" y="547710"/>
                      <a:pt x="136592" y="589971"/>
                      <a:pt x="241703" y="570104"/>
                    </a:cubicBezTo>
                    <a:cubicBezTo>
                      <a:pt x="252780" y="567335"/>
                      <a:pt x="731981" y="448017"/>
                      <a:pt x="880557" y="307267"/>
                    </a:cubicBezTo>
                    <a:cubicBezTo>
                      <a:pt x="881508" y="306342"/>
                      <a:pt x="882733" y="305751"/>
                      <a:pt x="884049" y="305581"/>
                    </a:cubicBezTo>
                    <a:close/>
                    <a:moveTo>
                      <a:pt x="242426" y="576004"/>
                    </a:moveTo>
                    <a:lnTo>
                      <a:pt x="242426" y="576004"/>
                    </a:lnTo>
                    <a:close/>
                  </a:path>
                </a:pathLst>
              </a:custGeom>
              <a:solidFill>
                <a:srgbClr val="263238"/>
              </a:solidFill>
              <a:ln w="120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0326B03-4D6D-3BFA-7077-FA10CA19066B}"/>
                  </a:ext>
                </a:extLst>
              </p:cNvPr>
              <p:cNvSpPr/>
              <p:nvPr/>
            </p:nvSpPr>
            <p:spPr>
              <a:xfrm>
                <a:off x="4127531" y="4106474"/>
                <a:ext cx="633051" cy="545021"/>
              </a:xfrm>
              <a:custGeom>
                <a:avLst/>
                <a:gdLst>
                  <a:gd name="connsiteX0" fmla="*/ 631991 w 633051"/>
                  <a:gd name="connsiteY0" fmla="*/ 222503 h 545021"/>
                  <a:gd name="connsiteX1" fmla="*/ 583830 w 633051"/>
                  <a:gd name="connsiteY1" fmla="*/ 170369 h 545021"/>
                  <a:gd name="connsiteX2" fmla="*/ 432725 w 633051"/>
                  <a:gd name="connsiteY2" fmla="*/ 269219 h 545021"/>
                  <a:gd name="connsiteX3" fmla="*/ 324363 w 633051"/>
                  <a:gd name="connsiteY3" fmla="*/ 304015 h 545021"/>
                  <a:gd name="connsiteX4" fmla="*/ 136536 w 633051"/>
                  <a:gd name="connsiteY4" fmla="*/ 0 h 545021"/>
                  <a:gd name="connsiteX5" fmla="*/ 0 w 633051"/>
                  <a:gd name="connsiteY5" fmla="*/ 117994 h 545021"/>
                  <a:gd name="connsiteX6" fmla="*/ 205406 w 633051"/>
                  <a:gd name="connsiteY6" fmla="*/ 333755 h 545021"/>
                  <a:gd name="connsiteX7" fmla="*/ 398772 w 633051"/>
                  <a:gd name="connsiteY7" fmla="*/ 544940 h 545021"/>
                  <a:gd name="connsiteX8" fmla="*/ 547348 w 633051"/>
                  <a:gd name="connsiteY8" fmla="*/ 356390 h 545021"/>
                  <a:gd name="connsiteX9" fmla="*/ 631991 w 633051"/>
                  <a:gd name="connsiteY9" fmla="*/ 222503 h 5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51" h="545021">
                    <a:moveTo>
                      <a:pt x="631991" y="222503"/>
                    </a:moveTo>
                    <a:cubicBezTo>
                      <a:pt x="640058" y="154356"/>
                      <a:pt x="599964" y="150262"/>
                      <a:pt x="583830" y="170369"/>
                    </a:cubicBezTo>
                    <a:cubicBezTo>
                      <a:pt x="567696" y="190476"/>
                      <a:pt x="484980" y="253206"/>
                      <a:pt x="432725" y="269219"/>
                    </a:cubicBezTo>
                    <a:cubicBezTo>
                      <a:pt x="380471" y="285233"/>
                      <a:pt x="324363" y="304015"/>
                      <a:pt x="324363" y="304015"/>
                    </a:cubicBezTo>
                    <a:cubicBezTo>
                      <a:pt x="255181" y="206888"/>
                      <a:pt x="192438" y="105332"/>
                      <a:pt x="136536" y="0"/>
                    </a:cubicBezTo>
                    <a:cubicBezTo>
                      <a:pt x="103826" y="52081"/>
                      <a:pt x="56272" y="93177"/>
                      <a:pt x="0" y="117994"/>
                    </a:cubicBezTo>
                    <a:cubicBezTo>
                      <a:pt x="92108" y="215038"/>
                      <a:pt x="178677" y="303293"/>
                      <a:pt x="205406" y="333755"/>
                    </a:cubicBezTo>
                    <a:cubicBezTo>
                      <a:pt x="261634" y="398049"/>
                      <a:pt x="366745" y="549034"/>
                      <a:pt x="398772" y="544940"/>
                    </a:cubicBezTo>
                    <a:cubicBezTo>
                      <a:pt x="430799" y="540847"/>
                      <a:pt x="519174" y="396485"/>
                      <a:pt x="547348" y="356390"/>
                    </a:cubicBezTo>
                    <a:cubicBezTo>
                      <a:pt x="575522" y="316297"/>
                      <a:pt x="624045" y="290169"/>
                      <a:pt x="631991" y="222503"/>
                    </a:cubicBezTo>
                    <a:close/>
                  </a:path>
                </a:pathLst>
              </a:custGeom>
              <a:solidFill>
                <a:srgbClr val="D9D9D9"/>
              </a:solid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C22ECA4-45E2-CA06-B205-656019E8497B}"/>
                  </a:ext>
                </a:extLst>
              </p:cNvPr>
              <p:cNvSpPr/>
              <p:nvPr/>
            </p:nvSpPr>
            <p:spPr>
              <a:xfrm>
                <a:off x="4121231" y="4099852"/>
                <a:ext cx="645404" cy="557462"/>
              </a:xfrm>
              <a:custGeom>
                <a:avLst/>
                <a:gdLst>
                  <a:gd name="connsiteX0" fmla="*/ 403748 w 645404"/>
                  <a:gd name="connsiteY0" fmla="*/ 557101 h 557462"/>
                  <a:gd name="connsiteX1" fmla="*/ 263599 w 645404"/>
                  <a:gd name="connsiteY1" fmla="*/ 413702 h 557462"/>
                  <a:gd name="connsiteX2" fmla="*/ 207011 w 645404"/>
                  <a:gd name="connsiteY2" fmla="*/ 343748 h 557462"/>
                  <a:gd name="connsiteX3" fmla="*/ 107077 w 645404"/>
                  <a:gd name="connsiteY3" fmla="*/ 238156 h 557462"/>
                  <a:gd name="connsiteX4" fmla="*/ 1725 w 645404"/>
                  <a:gd name="connsiteY4" fmla="*/ 128229 h 557462"/>
                  <a:gd name="connsiteX5" fmla="*/ 1802 w 645404"/>
                  <a:gd name="connsiteY5" fmla="*/ 119715 h 557462"/>
                  <a:gd name="connsiteX6" fmla="*/ 3651 w 645404"/>
                  <a:gd name="connsiteY6" fmla="*/ 118476 h 557462"/>
                  <a:gd name="connsiteX7" fmla="*/ 137538 w 645404"/>
                  <a:gd name="connsiteY7" fmla="*/ 2769 h 557462"/>
                  <a:gd name="connsiteX8" fmla="*/ 142957 w 645404"/>
                  <a:gd name="connsiteY8" fmla="*/ 0 h 557462"/>
                  <a:gd name="connsiteX9" fmla="*/ 148014 w 645404"/>
                  <a:gd name="connsiteY9" fmla="*/ 3251 h 557462"/>
                  <a:gd name="connsiteX10" fmla="*/ 332711 w 645404"/>
                  <a:gd name="connsiteY10" fmla="*/ 302932 h 557462"/>
                  <a:gd name="connsiteX11" fmla="*/ 437220 w 645404"/>
                  <a:gd name="connsiteY11" fmla="*/ 269461 h 557462"/>
                  <a:gd name="connsiteX12" fmla="*/ 585435 w 645404"/>
                  <a:gd name="connsiteY12" fmla="*/ 173139 h 557462"/>
                  <a:gd name="connsiteX13" fmla="*/ 622157 w 645404"/>
                  <a:gd name="connsiteY13" fmla="*/ 162543 h 557462"/>
                  <a:gd name="connsiteX14" fmla="*/ 644311 w 645404"/>
                  <a:gd name="connsiteY14" fmla="*/ 229728 h 557462"/>
                  <a:gd name="connsiteX15" fmla="*/ 644311 w 645404"/>
                  <a:gd name="connsiteY15" fmla="*/ 229728 h 557462"/>
                  <a:gd name="connsiteX16" fmla="*/ 586759 w 645404"/>
                  <a:gd name="connsiteY16" fmla="*/ 333515 h 557462"/>
                  <a:gd name="connsiteX17" fmla="*/ 558344 w 645404"/>
                  <a:gd name="connsiteY17" fmla="*/ 366264 h 557462"/>
                  <a:gd name="connsiteX18" fmla="*/ 536551 w 645404"/>
                  <a:gd name="connsiteY18" fmla="*/ 398772 h 557462"/>
                  <a:gd name="connsiteX19" fmla="*/ 405674 w 645404"/>
                  <a:gd name="connsiteY19" fmla="*/ 557462 h 557462"/>
                  <a:gd name="connsiteX20" fmla="*/ 16294 w 645404"/>
                  <a:gd name="connsiteY20" fmla="*/ 126062 h 557462"/>
                  <a:gd name="connsiteX21" fmla="*/ 115746 w 645404"/>
                  <a:gd name="connsiteY21" fmla="*/ 229848 h 557462"/>
                  <a:gd name="connsiteX22" fmla="*/ 216041 w 645404"/>
                  <a:gd name="connsiteY22" fmla="*/ 335922 h 557462"/>
                  <a:gd name="connsiteX23" fmla="*/ 273111 w 645404"/>
                  <a:gd name="connsiteY23" fmla="*/ 406237 h 557462"/>
                  <a:gd name="connsiteX24" fmla="*/ 404109 w 645404"/>
                  <a:gd name="connsiteY24" fmla="*/ 545061 h 557462"/>
                  <a:gd name="connsiteX25" fmla="*/ 526558 w 645404"/>
                  <a:gd name="connsiteY25" fmla="*/ 391669 h 557462"/>
                  <a:gd name="connsiteX26" fmla="*/ 548471 w 645404"/>
                  <a:gd name="connsiteY26" fmla="*/ 358919 h 557462"/>
                  <a:gd name="connsiteX27" fmla="*/ 578090 w 645404"/>
                  <a:gd name="connsiteY27" fmla="*/ 324605 h 557462"/>
                  <a:gd name="connsiteX28" fmla="*/ 632391 w 645404"/>
                  <a:gd name="connsiteY28" fmla="*/ 228283 h 557462"/>
                  <a:gd name="connsiteX29" fmla="*/ 617462 w 645404"/>
                  <a:gd name="connsiteY29" fmla="*/ 173500 h 557462"/>
                  <a:gd name="connsiteX30" fmla="*/ 594826 w 645404"/>
                  <a:gd name="connsiteY30" fmla="*/ 180483 h 557462"/>
                  <a:gd name="connsiteX31" fmla="*/ 440831 w 645404"/>
                  <a:gd name="connsiteY31" fmla="*/ 281380 h 557462"/>
                  <a:gd name="connsiteX32" fmla="*/ 332470 w 645404"/>
                  <a:gd name="connsiteY32" fmla="*/ 316177 h 557462"/>
                  <a:gd name="connsiteX33" fmla="*/ 326209 w 645404"/>
                  <a:gd name="connsiteY33" fmla="*/ 313407 h 557462"/>
                  <a:gd name="connsiteX34" fmla="*/ 142716 w 645404"/>
                  <a:gd name="connsiteY34" fmla="*/ 17579 h 557462"/>
                  <a:gd name="connsiteX35" fmla="*/ 16294 w 645404"/>
                  <a:gd name="connsiteY35" fmla="*/ 126062 h 557462"/>
                  <a:gd name="connsiteX36" fmla="*/ 638291 w 645404"/>
                  <a:gd name="connsiteY36" fmla="*/ 229126 h 557462"/>
                  <a:gd name="connsiteX37" fmla="*/ 638291 w 645404"/>
                  <a:gd name="connsiteY37" fmla="*/ 229126 h 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5404" h="557462">
                    <a:moveTo>
                      <a:pt x="403748" y="557101"/>
                    </a:moveTo>
                    <a:cubicBezTo>
                      <a:pt x="378704" y="557101"/>
                      <a:pt x="331506" y="500031"/>
                      <a:pt x="263599" y="413702"/>
                    </a:cubicBezTo>
                    <a:cubicBezTo>
                      <a:pt x="242650" y="387093"/>
                      <a:pt x="222783" y="361929"/>
                      <a:pt x="207011" y="343748"/>
                    </a:cubicBezTo>
                    <a:cubicBezTo>
                      <a:pt x="191238" y="325568"/>
                      <a:pt x="154034" y="287039"/>
                      <a:pt x="107077" y="238156"/>
                    </a:cubicBezTo>
                    <a:cubicBezTo>
                      <a:pt x="75170" y="205166"/>
                      <a:pt x="38929" y="167359"/>
                      <a:pt x="1725" y="128229"/>
                    </a:cubicBezTo>
                    <a:cubicBezTo>
                      <a:pt x="-605" y="125856"/>
                      <a:pt x="-570" y="122045"/>
                      <a:pt x="1802" y="119715"/>
                    </a:cubicBezTo>
                    <a:cubicBezTo>
                      <a:pt x="2336" y="119191"/>
                      <a:pt x="2963" y="118770"/>
                      <a:pt x="3651" y="118476"/>
                    </a:cubicBezTo>
                    <a:cubicBezTo>
                      <a:pt x="58829" y="94136"/>
                      <a:pt x="105460" y="53838"/>
                      <a:pt x="137538" y="2769"/>
                    </a:cubicBezTo>
                    <a:cubicBezTo>
                      <a:pt x="138788" y="1022"/>
                      <a:pt x="140808" y="-10"/>
                      <a:pt x="142957" y="0"/>
                    </a:cubicBezTo>
                    <a:cubicBezTo>
                      <a:pt x="145086" y="151"/>
                      <a:pt x="146993" y="1376"/>
                      <a:pt x="148014" y="3251"/>
                    </a:cubicBezTo>
                    <a:cubicBezTo>
                      <a:pt x="203140" y="106972"/>
                      <a:pt x="264832" y="207069"/>
                      <a:pt x="332711" y="302932"/>
                    </a:cubicBezTo>
                    <a:cubicBezTo>
                      <a:pt x="346797" y="298357"/>
                      <a:pt x="393754" y="282825"/>
                      <a:pt x="437220" y="269461"/>
                    </a:cubicBezTo>
                    <a:cubicBezTo>
                      <a:pt x="488511" y="253808"/>
                      <a:pt x="570505" y="191319"/>
                      <a:pt x="585435" y="173139"/>
                    </a:cubicBezTo>
                    <a:cubicBezTo>
                      <a:pt x="593948" y="161820"/>
                      <a:pt x="608923" y="157500"/>
                      <a:pt x="622157" y="162543"/>
                    </a:cubicBezTo>
                    <a:cubicBezTo>
                      <a:pt x="630706" y="166035"/>
                      <a:pt x="650211" y="179881"/>
                      <a:pt x="644311" y="229728"/>
                    </a:cubicBezTo>
                    <a:lnTo>
                      <a:pt x="644311" y="229728"/>
                    </a:lnTo>
                    <a:cubicBezTo>
                      <a:pt x="638411" y="279574"/>
                      <a:pt x="612164" y="307026"/>
                      <a:pt x="586759" y="333515"/>
                    </a:cubicBezTo>
                    <a:cubicBezTo>
                      <a:pt x="576436" y="343662"/>
                      <a:pt x="566935" y="354613"/>
                      <a:pt x="558344" y="366264"/>
                    </a:cubicBezTo>
                    <a:cubicBezTo>
                      <a:pt x="552926" y="373969"/>
                      <a:pt x="545461" y="385287"/>
                      <a:pt x="536551" y="398772"/>
                    </a:cubicBezTo>
                    <a:cubicBezTo>
                      <a:pt x="482732" y="480525"/>
                      <a:pt x="432162" y="554091"/>
                      <a:pt x="405674" y="557462"/>
                    </a:cubicBezTo>
                    <a:close/>
                    <a:moveTo>
                      <a:pt x="16294" y="126062"/>
                    </a:moveTo>
                    <a:cubicBezTo>
                      <a:pt x="51451" y="163025"/>
                      <a:pt x="85525" y="198303"/>
                      <a:pt x="115746" y="229848"/>
                    </a:cubicBezTo>
                    <a:cubicBezTo>
                      <a:pt x="162823" y="278852"/>
                      <a:pt x="200027" y="317501"/>
                      <a:pt x="216041" y="335922"/>
                    </a:cubicBezTo>
                    <a:cubicBezTo>
                      <a:pt x="232054" y="354344"/>
                      <a:pt x="252161" y="379508"/>
                      <a:pt x="273111" y="406237"/>
                    </a:cubicBezTo>
                    <a:cubicBezTo>
                      <a:pt x="317419" y="462465"/>
                      <a:pt x="384845" y="547469"/>
                      <a:pt x="404109" y="545061"/>
                    </a:cubicBezTo>
                    <a:cubicBezTo>
                      <a:pt x="427346" y="542171"/>
                      <a:pt x="494290" y="440552"/>
                      <a:pt x="526558" y="391669"/>
                    </a:cubicBezTo>
                    <a:cubicBezTo>
                      <a:pt x="535468" y="378063"/>
                      <a:pt x="543053" y="366625"/>
                      <a:pt x="548471" y="358919"/>
                    </a:cubicBezTo>
                    <a:cubicBezTo>
                      <a:pt x="557460" y="346746"/>
                      <a:pt x="567361" y="335275"/>
                      <a:pt x="578090" y="324605"/>
                    </a:cubicBezTo>
                    <a:cubicBezTo>
                      <a:pt x="602171" y="299561"/>
                      <a:pt x="626973" y="273675"/>
                      <a:pt x="632391" y="228283"/>
                    </a:cubicBezTo>
                    <a:cubicBezTo>
                      <a:pt x="635763" y="199266"/>
                      <a:pt x="630224" y="178798"/>
                      <a:pt x="617462" y="173500"/>
                    </a:cubicBezTo>
                    <a:cubicBezTo>
                      <a:pt x="609201" y="170624"/>
                      <a:pt x="600030" y="173453"/>
                      <a:pt x="594826" y="180483"/>
                    </a:cubicBezTo>
                    <a:cubicBezTo>
                      <a:pt x="578933" y="200470"/>
                      <a:pt x="495012" y="264765"/>
                      <a:pt x="440831" y="281380"/>
                    </a:cubicBezTo>
                    <a:cubicBezTo>
                      <a:pt x="389299" y="297273"/>
                      <a:pt x="332470" y="315936"/>
                      <a:pt x="332470" y="316177"/>
                    </a:cubicBezTo>
                    <a:cubicBezTo>
                      <a:pt x="330010" y="316645"/>
                      <a:pt x="327516" y="315543"/>
                      <a:pt x="326209" y="313407"/>
                    </a:cubicBezTo>
                    <a:cubicBezTo>
                      <a:pt x="258852" y="218776"/>
                      <a:pt x="197565" y="119968"/>
                      <a:pt x="142716" y="17579"/>
                    </a:cubicBezTo>
                    <a:cubicBezTo>
                      <a:pt x="111084" y="64438"/>
                      <a:pt x="67413" y="101912"/>
                      <a:pt x="16294" y="126062"/>
                    </a:cubicBezTo>
                    <a:close/>
                    <a:moveTo>
                      <a:pt x="638291" y="229126"/>
                    </a:moveTo>
                    <a:lnTo>
                      <a:pt x="638291" y="229126"/>
                    </a:lnTo>
                    <a:close/>
                  </a:path>
                </a:pathLst>
              </a:custGeom>
              <a:solidFill>
                <a:srgbClr val="263238"/>
              </a:solidFill>
              <a:ln w="120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1B8704D-01C8-02B5-8776-69515E89D4B4}"/>
                  </a:ext>
                </a:extLst>
              </p:cNvPr>
              <p:cNvSpPr/>
              <p:nvPr/>
            </p:nvSpPr>
            <p:spPr>
              <a:xfrm>
                <a:off x="2140150" y="2255773"/>
                <a:ext cx="1556817" cy="1639703"/>
              </a:xfrm>
              <a:custGeom>
                <a:avLst/>
                <a:gdLst>
                  <a:gd name="connsiteX0" fmla="*/ 443706 w 1556817"/>
                  <a:gd name="connsiteY0" fmla="*/ 61646 h 1639703"/>
                  <a:gd name="connsiteX1" fmla="*/ 502462 w 1556817"/>
                  <a:gd name="connsiteY1" fmla="*/ 206128 h 1639703"/>
                  <a:gd name="connsiteX2" fmla="*/ 426007 w 1556817"/>
                  <a:gd name="connsiteY2" fmla="*/ 270784 h 1639703"/>
                  <a:gd name="connsiteX3" fmla="*/ 255638 w 1556817"/>
                  <a:gd name="connsiteY3" fmla="*/ 329059 h 1639703"/>
                  <a:gd name="connsiteX4" fmla="*/ 8693 w 1556817"/>
                  <a:gd name="connsiteY4" fmla="*/ 772861 h 1639703"/>
                  <a:gd name="connsiteX5" fmla="*/ 73349 w 1556817"/>
                  <a:gd name="connsiteY5" fmla="*/ 852206 h 1639703"/>
                  <a:gd name="connsiteX6" fmla="*/ 311384 w 1556817"/>
                  <a:gd name="connsiteY6" fmla="*/ 611402 h 1639703"/>
                  <a:gd name="connsiteX7" fmla="*/ 552188 w 1556817"/>
                  <a:gd name="connsiteY7" fmla="*/ 928782 h 1639703"/>
                  <a:gd name="connsiteX8" fmla="*/ 564228 w 1556817"/>
                  <a:gd name="connsiteY8" fmla="*/ 1175727 h 1639703"/>
                  <a:gd name="connsiteX9" fmla="*/ 631774 w 1556817"/>
                  <a:gd name="connsiteY9" fmla="*/ 1528385 h 1639703"/>
                  <a:gd name="connsiteX10" fmla="*/ 1057998 w 1556817"/>
                  <a:gd name="connsiteY10" fmla="*/ 1595930 h 1639703"/>
                  <a:gd name="connsiteX11" fmla="*/ 1302293 w 1556817"/>
                  <a:gd name="connsiteY11" fmla="*/ 1130937 h 1639703"/>
                  <a:gd name="connsiteX12" fmla="*/ 1013930 w 1556817"/>
                  <a:gd name="connsiteY12" fmla="*/ 858226 h 1639703"/>
                  <a:gd name="connsiteX13" fmla="*/ 981301 w 1556817"/>
                  <a:gd name="connsiteY13" fmla="*/ 585155 h 1639703"/>
                  <a:gd name="connsiteX14" fmla="*/ 957221 w 1556817"/>
                  <a:gd name="connsiteY14" fmla="*/ 336283 h 1639703"/>
                  <a:gd name="connsiteX15" fmla="*/ 1503004 w 1556817"/>
                  <a:gd name="connsiteY15" fmla="*/ 235988 h 1639703"/>
                  <a:gd name="connsiteX16" fmla="*/ 1482415 w 1556817"/>
                  <a:gd name="connsiteY16" fmla="*/ 83198 h 1639703"/>
                  <a:gd name="connsiteX17" fmla="*/ 993341 w 1556817"/>
                  <a:gd name="connsiteY17" fmla="*/ 79465 h 1639703"/>
                  <a:gd name="connsiteX18" fmla="*/ 769996 w 1556817"/>
                  <a:gd name="connsiteY18" fmla="*/ 114623 h 1639703"/>
                  <a:gd name="connsiteX19" fmla="*/ 670062 w 1556817"/>
                  <a:gd name="connsiteY19" fmla="*/ 161700 h 1639703"/>
                  <a:gd name="connsiteX20" fmla="*/ 602396 w 1556817"/>
                  <a:gd name="connsiteY20" fmla="*/ 0 h 1639703"/>
                  <a:gd name="connsiteX21" fmla="*/ 443706 w 1556817"/>
                  <a:gd name="connsiteY21" fmla="*/ 61646 h 16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6817" h="1639703">
                    <a:moveTo>
                      <a:pt x="443706" y="61646"/>
                    </a:moveTo>
                    <a:cubicBezTo>
                      <a:pt x="443706" y="61646"/>
                      <a:pt x="496562" y="170008"/>
                      <a:pt x="502462" y="206128"/>
                    </a:cubicBezTo>
                    <a:cubicBezTo>
                      <a:pt x="508362" y="242249"/>
                      <a:pt x="467184" y="261995"/>
                      <a:pt x="426007" y="270784"/>
                    </a:cubicBezTo>
                    <a:cubicBezTo>
                      <a:pt x="384829" y="279574"/>
                      <a:pt x="320655" y="255132"/>
                      <a:pt x="255638" y="329059"/>
                    </a:cubicBezTo>
                    <a:cubicBezTo>
                      <a:pt x="190620" y="402986"/>
                      <a:pt x="31690" y="722895"/>
                      <a:pt x="8693" y="772861"/>
                    </a:cubicBezTo>
                    <a:cubicBezTo>
                      <a:pt x="-14304" y="822828"/>
                      <a:pt x="8693" y="864006"/>
                      <a:pt x="73349" y="852206"/>
                    </a:cubicBezTo>
                    <a:cubicBezTo>
                      <a:pt x="138005" y="840407"/>
                      <a:pt x="311384" y="611402"/>
                      <a:pt x="311384" y="611402"/>
                    </a:cubicBezTo>
                    <a:cubicBezTo>
                      <a:pt x="311384" y="611402"/>
                      <a:pt x="525940" y="872916"/>
                      <a:pt x="552188" y="928782"/>
                    </a:cubicBezTo>
                    <a:cubicBezTo>
                      <a:pt x="578436" y="984649"/>
                      <a:pt x="569887" y="1078683"/>
                      <a:pt x="564228" y="1175727"/>
                    </a:cubicBezTo>
                    <a:cubicBezTo>
                      <a:pt x="558569" y="1272771"/>
                      <a:pt x="543640" y="1413762"/>
                      <a:pt x="631774" y="1528385"/>
                    </a:cubicBezTo>
                    <a:cubicBezTo>
                      <a:pt x="719908" y="1643008"/>
                      <a:pt x="905207" y="1675396"/>
                      <a:pt x="1057998" y="1595930"/>
                    </a:cubicBezTo>
                    <a:cubicBezTo>
                      <a:pt x="1210788" y="1516465"/>
                      <a:pt x="1375859" y="1242670"/>
                      <a:pt x="1302293" y="1130937"/>
                    </a:cubicBezTo>
                    <a:cubicBezTo>
                      <a:pt x="1228728" y="1019204"/>
                      <a:pt x="1063897" y="964060"/>
                      <a:pt x="1013930" y="858226"/>
                    </a:cubicBezTo>
                    <a:cubicBezTo>
                      <a:pt x="963963" y="752393"/>
                      <a:pt x="981301" y="693878"/>
                      <a:pt x="981301" y="585155"/>
                    </a:cubicBezTo>
                    <a:cubicBezTo>
                      <a:pt x="979108" y="501736"/>
                      <a:pt x="971062" y="418575"/>
                      <a:pt x="957221" y="336283"/>
                    </a:cubicBezTo>
                    <a:cubicBezTo>
                      <a:pt x="957221" y="336283"/>
                      <a:pt x="1210065" y="276082"/>
                      <a:pt x="1503004" y="235988"/>
                    </a:cubicBezTo>
                    <a:cubicBezTo>
                      <a:pt x="1604985" y="222022"/>
                      <a:pt x="1541171" y="106676"/>
                      <a:pt x="1482415" y="83198"/>
                    </a:cubicBezTo>
                    <a:cubicBezTo>
                      <a:pt x="1408729" y="53699"/>
                      <a:pt x="1082319" y="87773"/>
                      <a:pt x="993341" y="79465"/>
                    </a:cubicBezTo>
                    <a:cubicBezTo>
                      <a:pt x="864872" y="67425"/>
                      <a:pt x="799374" y="94034"/>
                      <a:pt x="769996" y="114623"/>
                    </a:cubicBezTo>
                    <a:cubicBezTo>
                      <a:pt x="740618" y="135212"/>
                      <a:pt x="702330" y="164590"/>
                      <a:pt x="670062" y="161700"/>
                    </a:cubicBezTo>
                    <a:cubicBezTo>
                      <a:pt x="637794" y="158810"/>
                      <a:pt x="602396" y="0"/>
                      <a:pt x="602396" y="0"/>
                    </a:cubicBezTo>
                    <a:cubicBezTo>
                      <a:pt x="602396" y="0"/>
                      <a:pt x="517151" y="70435"/>
                      <a:pt x="443706" y="61646"/>
                    </a:cubicBezTo>
                    <a:close/>
                  </a:path>
                </a:pathLst>
              </a:custGeom>
              <a:solidFill>
                <a:srgbClr val="F0BB62"/>
              </a:solidFill>
              <a:ln w="120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11B67C7-EEDE-CAAC-DFCA-1F5FAF6FFD10}"/>
                  </a:ext>
                </a:extLst>
              </p:cNvPr>
              <p:cNvSpPr/>
              <p:nvPr/>
            </p:nvSpPr>
            <p:spPr>
              <a:xfrm>
                <a:off x="2134244" y="2249627"/>
                <a:ext cx="1569569" cy="1651321"/>
              </a:xfrm>
              <a:custGeom>
                <a:avLst/>
                <a:gdLst>
                  <a:gd name="connsiteX0" fmla="*/ 886190 w 1569569"/>
                  <a:gd name="connsiteY0" fmla="*/ 1651321 h 1651321"/>
                  <a:gd name="connsiteX1" fmla="*/ 633345 w 1569569"/>
                  <a:gd name="connsiteY1" fmla="*/ 1538023 h 1651321"/>
                  <a:gd name="connsiteX2" fmla="*/ 563392 w 1569569"/>
                  <a:gd name="connsiteY2" fmla="*/ 1198007 h 1651321"/>
                  <a:gd name="connsiteX3" fmla="*/ 566041 w 1569569"/>
                  <a:gd name="connsiteY3" fmla="*/ 1156107 h 1651321"/>
                  <a:gd name="connsiteX4" fmla="*/ 553278 w 1569569"/>
                  <a:gd name="connsiteY4" fmla="*/ 937336 h 1651321"/>
                  <a:gd name="connsiteX5" fmla="*/ 317892 w 1569569"/>
                  <a:gd name="connsiteY5" fmla="*/ 627060 h 1651321"/>
                  <a:gd name="connsiteX6" fmla="*/ 80699 w 1569569"/>
                  <a:gd name="connsiteY6" fmla="*/ 864373 h 1651321"/>
                  <a:gd name="connsiteX7" fmla="*/ 10023 w 1569569"/>
                  <a:gd name="connsiteY7" fmla="*/ 846312 h 1651321"/>
                  <a:gd name="connsiteX8" fmla="*/ 10023 w 1569569"/>
                  <a:gd name="connsiteY8" fmla="*/ 776479 h 1651321"/>
                  <a:gd name="connsiteX9" fmla="*/ 257811 w 1569569"/>
                  <a:gd name="connsiteY9" fmla="*/ 330991 h 1651321"/>
                  <a:gd name="connsiteX10" fmla="*/ 397477 w 1569569"/>
                  <a:gd name="connsiteY10" fmla="*/ 272716 h 1651321"/>
                  <a:gd name="connsiteX11" fmla="*/ 431551 w 1569569"/>
                  <a:gd name="connsiteY11" fmla="*/ 270308 h 1651321"/>
                  <a:gd name="connsiteX12" fmla="*/ 503793 w 1569569"/>
                  <a:gd name="connsiteY12" fmla="*/ 212515 h 1651321"/>
                  <a:gd name="connsiteX13" fmla="*/ 445518 w 1569569"/>
                  <a:gd name="connsiteY13" fmla="*/ 70080 h 1651321"/>
                  <a:gd name="connsiteX14" fmla="*/ 445518 w 1569569"/>
                  <a:gd name="connsiteY14" fmla="*/ 64059 h 1651321"/>
                  <a:gd name="connsiteX15" fmla="*/ 451177 w 1569569"/>
                  <a:gd name="connsiteY15" fmla="*/ 61531 h 1651321"/>
                  <a:gd name="connsiteX16" fmla="*/ 605292 w 1569569"/>
                  <a:gd name="connsiteY16" fmla="*/ 1330 h 1651321"/>
                  <a:gd name="connsiteX17" fmla="*/ 611071 w 1569569"/>
                  <a:gd name="connsiteY17" fmla="*/ 367 h 1651321"/>
                  <a:gd name="connsiteX18" fmla="*/ 615044 w 1569569"/>
                  <a:gd name="connsiteY18" fmla="*/ 4701 h 1651321"/>
                  <a:gd name="connsiteX19" fmla="*/ 677292 w 1569569"/>
                  <a:gd name="connsiteY19" fmla="*/ 161224 h 1651321"/>
                  <a:gd name="connsiteX20" fmla="*/ 765667 w 1569569"/>
                  <a:gd name="connsiteY20" fmla="*/ 120649 h 1651321"/>
                  <a:gd name="connsiteX21" fmla="*/ 773253 w 1569569"/>
                  <a:gd name="connsiteY21" fmla="*/ 115230 h 1651321"/>
                  <a:gd name="connsiteX22" fmla="*/ 1000572 w 1569569"/>
                  <a:gd name="connsiteY22" fmla="*/ 79110 h 1651321"/>
                  <a:gd name="connsiteX23" fmla="*/ 1176841 w 1569569"/>
                  <a:gd name="connsiteY23" fmla="*/ 76100 h 1651321"/>
                  <a:gd name="connsiteX24" fmla="*/ 1491451 w 1569569"/>
                  <a:gd name="connsiteY24" fmla="*/ 83204 h 1651321"/>
                  <a:gd name="connsiteX25" fmla="*/ 1569111 w 1569569"/>
                  <a:gd name="connsiteY25" fmla="*/ 199271 h 1651321"/>
                  <a:gd name="connsiteX26" fmla="*/ 1510595 w 1569569"/>
                  <a:gd name="connsiteY26" fmla="*/ 247432 h 1651321"/>
                  <a:gd name="connsiteX27" fmla="*/ 970832 w 1569569"/>
                  <a:gd name="connsiteY27" fmla="*/ 346282 h 1651321"/>
                  <a:gd name="connsiteX28" fmla="*/ 994070 w 1569569"/>
                  <a:gd name="connsiteY28" fmla="*/ 590578 h 1651321"/>
                  <a:gd name="connsiteX29" fmla="*/ 992385 w 1569569"/>
                  <a:gd name="connsiteY29" fmla="*/ 655836 h 1651321"/>
                  <a:gd name="connsiteX30" fmla="*/ 1026097 w 1569569"/>
                  <a:gd name="connsiteY30" fmla="*/ 861122 h 1651321"/>
                  <a:gd name="connsiteX31" fmla="*/ 1166967 w 1569569"/>
                  <a:gd name="connsiteY31" fmla="*/ 998260 h 1651321"/>
                  <a:gd name="connsiteX32" fmla="*/ 1314099 w 1569569"/>
                  <a:gd name="connsiteY32" fmla="*/ 1133110 h 1651321"/>
                  <a:gd name="connsiteX33" fmla="*/ 1323851 w 1569569"/>
                  <a:gd name="connsiteY33" fmla="*/ 1270970 h 1651321"/>
                  <a:gd name="connsiteX34" fmla="*/ 1067515 w 1569569"/>
                  <a:gd name="connsiteY34" fmla="*/ 1606772 h 1651321"/>
                  <a:gd name="connsiteX35" fmla="*/ 886190 w 1569569"/>
                  <a:gd name="connsiteY35" fmla="*/ 1651321 h 1651321"/>
                  <a:gd name="connsiteX36" fmla="*/ 317290 w 1569569"/>
                  <a:gd name="connsiteY36" fmla="*/ 611408 h 1651321"/>
                  <a:gd name="connsiteX37" fmla="*/ 321985 w 1569569"/>
                  <a:gd name="connsiteY37" fmla="*/ 613575 h 1651321"/>
                  <a:gd name="connsiteX38" fmla="*/ 563753 w 1569569"/>
                  <a:gd name="connsiteY38" fmla="*/ 932279 h 1651321"/>
                  <a:gd name="connsiteX39" fmla="*/ 577720 w 1569569"/>
                  <a:gd name="connsiteY39" fmla="*/ 1156829 h 1651321"/>
                  <a:gd name="connsiteX40" fmla="*/ 575071 w 1569569"/>
                  <a:gd name="connsiteY40" fmla="*/ 1198729 h 1651321"/>
                  <a:gd name="connsiteX41" fmla="*/ 642496 w 1569569"/>
                  <a:gd name="connsiteY41" fmla="*/ 1530798 h 1651321"/>
                  <a:gd name="connsiteX42" fmla="*/ 1061134 w 1569569"/>
                  <a:gd name="connsiteY42" fmla="*/ 1596658 h 1651321"/>
                  <a:gd name="connsiteX43" fmla="*/ 1311330 w 1569569"/>
                  <a:gd name="connsiteY43" fmla="*/ 1268563 h 1651321"/>
                  <a:gd name="connsiteX44" fmla="*/ 1303263 w 1569569"/>
                  <a:gd name="connsiteY44" fmla="*/ 1140334 h 1651321"/>
                  <a:gd name="connsiteX45" fmla="*/ 1158780 w 1569569"/>
                  <a:gd name="connsiteY45" fmla="*/ 1008614 h 1651321"/>
                  <a:gd name="connsiteX46" fmla="*/ 1014298 w 1569569"/>
                  <a:gd name="connsiteY46" fmla="*/ 866781 h 1651321"/>
                  <a:gd name="connsiteX47" fmla="*/ 979501 w 1569569"/>
                  <a:gd name="connsiteY47" fmla="*/ 655956 h 1651321"/>
                  <a:gd name="connsiteX48" fmla="*/ 981067 w 1569569"/>
                  <a:gd name="connsiteY48" fmla="*/ 591180 h 1651321"/>
                  <a:gd name="connsiteX49" fmla="*/ 956986 w 1569569"/>
                  <a:gd name="connsiteY49" fmla="*/ 343392 h 1651321"/>
                  <a:gd name="connsiteX50" fmla="*/ 961562 w 1569569"/>
                  <a:gd name="connsiteY50" fmla="*/ 336529 h 1651321"/>
                  <a:gd name="connsiteX51" fmla="*/ 1507946 w 1569569"/>
                  <a:gd name="connsiteY51" fmla="*/ 235994 h 1651321"/>
                  <a:gd name="connsiteX52" fmla="*/ 1556107 w 1569569"/>
                  <a:gd name="connsiteY52" fmla="*/ 198187 h 1651321"/>
                  <a:gd name="connsiteX53" fmla="*/ 1485913 w 1569569"/>
                  <a:gd name="connsiteY53" fmla="*/ 94762 h 1651321"/>
                  <a:gd name="connsiteX54" fmla="*/ 1176239 w 1569569"/>
                  <a:gd name="connsiteY54" fmla="*/ 88501 h 1651321"/>
                  <a:gd name="connsiteX55" fmla="*/ 998405 w 1569569"/>
                  <a:gd name="connsiteY55" fmla="*/ 91511 h 1651321"/>
                  <a:gd name="connsiteX56" fmla="*/ 779032 w 1569569"/>
                  <a:gd name="connsiteY56" fmla="*/ 125585 h 1651321"/>
                  <a:gd name="connsiteX57" fmla="*/ 771567 w 1569569"/>
                  <a:gd name="connsiteY57" fmla="*/ 130883 h 1651321"/>
                  <a:gd name="connsiteX58" fmla="*/ 675245 w 1569569"/>
                  <a:gd name="connsiteY58" fmla="*/ 173626 h 1651321"/>
                  <a:gd name="connsiteX59" fmla="*/ 604449 w 1569569"/>
                  <a:gd name="connsiteY59" fmla="*/ 17103 h 1651321"/>
                  <a:gd name="connsiteX60" fmla="*/ 459364 w 1569569"/>
                  <a:gd name="connsiteY60" fmla="*/ 75016 h 1651321"/>
                  <a:gd name="connsiteX61" fmla="*/ 514147 w 1569569"/>
                  <a:gd name="connsiteY61" fmla="*/ 211311 h 1651321"/>
                  <a:gd name="connsiteX62" fmla="*/ 433117 w 1569569"/>
                  <a:gd name="connsiteY62" fmla="*/ 282830 h 1651321"/>
                  <a:gd name="connsiteX63" fmla="*/ 396996 w 1569569"/>
                  <a:gd name="connsiteY63" fmla="*/ 285479 h 1651321"/>
                  <a:gd name="connsiteX64" fmla="*/ 266119 w 1569569"/>
                  <a:gd name="connsiteY64" fmla="*/ 339660 h 1651321"/>
                  <a:gd name="connsiteX65" fmla="*/ 20137 w 1569569"/>
                  <a:gd name="connsiteY65" fmla="*/ 782138 h 1651321"/>
                  <a:gd name="connsiteX66" fmla="*/ 19294 w 1569569"/>
                  <a:gd name="connsiteY66" fmla="*/ 839449 h 1651321"/>
                  <a:gd name="connsiteX67" fmla="*/ 78291 w 1569569"/>
                  <a:gd name="connsiteY67" fmla="*/ 852934 h 1651321"/>
                  <a:gd name="connsiteX68" fmla="*/ 312594 w 1569569"/>
                  <a:gd name="connsiteY68" fmla="*/ 614177 h 1651321"/>
                  <a:gd name="connsiteX69" fmla="*/ 317290 w 1569569"/>
                  <a:gd name="connsiteY69" fmla="*/ 611889 h 16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69569" h="1651321">
                    <a:moveTo>
                      <a:pt x="886190" y="1651321"/>
                    </a:moveTo>
                    <a:cubicBezTo>
                      <a:pt x="785293" y="1651321"/>
                      <a:pt x="689694" y="1611829"/>
                      <a:pt x="633345" y="1538023"/>
                    </a:cubicBezTo>
                    <a:cubicBezTo>
                      <a:pt x="549064" y="1428095"/>
                      <a:pt x="557251" y="1295051"/>
                      <a:pt x="563392" y="1198007"/>
                    </a:cubicBezTo>
                    <a:lnTo>
                      <a:pt x="566041" y="1156107"/>
                    </a:lnTo>
                    <a:cubicBezTo>
                      <a:pt x="571579" y="1069177"/>
                      <a:pt x="576756" y="987544"/>
                      <a:pt x="553278" y="937336"/>
                    </a:cubicBezTo>
                    <a:cubicBezTo>
                      <a:pt x="529800" y="887129"/>
                      <a:pt x="349798" y="666191"/>
                      <a:pt x="317892" y="627060"/>
                    </a:cubicBezTo>
                    <a:cubicBezTo>
                      <a:pt x="289236" y="664385"/>
                      <a:pt x="141623" y="853296"/>
                      <a:pt x="80699" y="864373"/>
                    </a:cubicBezTo>
                    <a:cubicBezTo>
                      <a:pt x="48552" y="870152"/>
                      <a:pt x="23388" y="863771"/>
                      <a:pt x="10023" y="846312"/>
                    </a:cubicBezTo>
                    <a:cubicBezTo>
                      <a:pt x="-3341" y="828854"/>
                      <a:pt x="-3341" y="803690"/>
                      <a:pt x="10023" y="776479"/>
                    </a:cubicBezTo>
                    <a:cubicBezTo>
                      <a:pt x="30612" y="732653"/>
                      <a:pt x="191831" y="406242"/>
                      <a:pt x="257811" y="330991"/>
                    </a:cubicBezTo>
                    <a:cubicBezTo>
                      <a:pt x="307898" y="274041"/>
                      <a:pt x="357624" y="273318"/>
                      <a:pt x="397477" y="272716"/>
                    </a:cubicBezTo>
                    <a:cubicBezTo>
                      <a:pt x="408886" y="272975"/>
                      <a:pt x="420293" y="272169"/>
                      <a:pt x="431551" y="270308"/>
                    </a:cubicBezTo>
                    <a:cubicBezTo>
                      <a:pt x="449973" y="266335"/>
                      <a:pt x="509572" y="250562"/>
                      <a:pt x="503793" y="212515"/>
                    </a:cubicBezTo>
                    <a:cubicBezTo>
                      <a:pt x="498134" y="178562"/>
                      <a:pt x="446000" y="71163"/>
                      <a:pt x="445518" y="70080"/>
                    </a:cubicBezTo>
                    <a:cubicBezTo>
                      <a:pt x="444443" y="68217"/>
                      <a:pt x="444443" y="65922"/>
                      <a:pt x="445518" y="64059"/>
                    </a:cubicBezTo>
                    <a:cubicBezTo>
                      <a:pt x="446809" y="62257"/>
                      <a:pt x="448972" y="61290"/>
                      <a:pt x="451177" y="61531"/>
                    </a:cubicBezTo>
                    <a:cubicBezTo>
                      <a:pt x="521251" y="69839"/>
                      <a:pt x="604449" y="1330"/>
                      <a:pt x="605292" y="1330"/>
                    </a:cubicBezTo>
                    <a:cubicBezTo>
                      <a:pt x="606911" y="7"/>
                      <a:pt x="609110" y="-359"/>
                      <a:pt x="611071" y="367"/>
                    </a:cubicBezTo>
                    <a:cubicBezTo>
                      <a:pt x="613086" y="980"/>
                      <a:pt x="614608" y="2640"/>
                      <a:pt x="615044" y="4701"/>
                    </a:cubicBezTo>
                    <a:cubicBezTo>
                      <a:pt x="631900" y="80675"/>
                      <a:pt x="659834" y="160141"/>
                      <a:pt x="677292" y="161224"/>
                    </a:cubicBezTo>
                    <a:cubicBezTo>
                      <a:pt x="704623" y="163632"/>
                      <a:pt x="738456" y="139793"/>
                      <a:pt x="765667" y="120649"/>
                    </a:cubicBezTo>
                    <a:lnTo>
                      <a:pt x="773253" y="115230"/>
                    </a:lnTo>
                    <a:cubicBezTo>
                      <a:pt x="800343" y="96327"/>
                      <a:pt x="865842" y="67070"/>
                      <a:pt x="1000572" y="79110"/>
                    </a:cubicBezTo>
                    <a:cubicBezTo>
                      <a:pt x="1033923" y="82240"/>
                      <a:pt x="1103395" y="79110"/>
                      <a:pt x="1176841" y="76100"/>
                    </a:cubicBezTo>
                    <a:cubicBezTo>
                      <a:pt x="1302300" y="70561"/>
                      <a:pt x="1444495" y="64059"/>
                      <a:pt x="1491451" y="83204"/>
                    </a:cubicBezTo>
                    <a:cubicBezTo>
                      <a:pt x="1530943" y="98976"/>
                      <a:pt x="1574529" y="155445"/>
                      <a:pt x="1569111" y="199271"/>
                    </a:cubicBezTo>
                    <a:cubicBezTo>
                      <a:pt x="1566823" y="218054"/>
                      <a:pt x="1554783" y="241532"/>
                      <a:pt x="1510595" y="247432"/>
                    </a:cubicBezTo>
                    <a:cubicBezTo>
                      <a:pt x="1244748" y="283553"/>
                      <a:pt x="1009241" y="337372"/>
                      <a:pt x="970832" y="346282"/>
                    </a:cubicBezTo>
                    <a:cubicBezTo>
                      <a:pt x="984242" y="427076"/>
                      <a:pt x="992007" y="508705"/>
                      <a:pt x="994070" y="590578"/>
                    </a:cubicBezTo>
                    <a:cubicBezTo>
                      <a:pt x="994070" y="614659"/>
                      <a:pt x="993227" y="635488"/>
                      <a:pt x="992385" y="655836"/>
                    </a:cubicBezTo>
                    <a:cubicBezTo>
                      <a:pt x="989615" y="728077"/>
                      <a:pt x="987689" y="779730"/>
                      <a:pt x="1026097" y="861122"/>
                    </a:cubicBezTo>
                    <a:cubicBezTo>
                      <a:pt x="1051502" y="914941"/>
                      <a:pt x="1107609" y="955397"/>
                      <a:pt x="1166967" y="998260"/>
                    </a:cubicBezTo>
                    <a:cubicBezTo>
                      <a:pt x="1221751" y="1037872"/>
                      <a:pt x="1278339" y="1078809"/>
                      <a:pt x="1314099" y="1133110"/>
                    </a:cubicBezTo>
                    <a:cubicBezTo>
                      <a:pt x="1335530" y="1165619"/>
                      <a:pt x="1338902" y="1213298"/>
                      <a:pt x="1323851" y="1270970"/>
                    </a:cubicBezTo>
                    <a:cubicBezTo>
                      <a:pt x="1290139" y="1400162"/>
                      <a:pt x="1175155" y="1550905"/>
                      <a:pt x="1067515" y="1606772"/>
                    </a:cubicBezTo>
                    <a:cubicBezTo>
                      <a:pt x="1011537" y="1635991"/>
                      <a:pt x="949335" y="1651273"/>
                      <a:pt x="886190" y="1651321"/>
                    </a:cubicBezTo>
                    <a:close/>
                    <a:moveTo>
                      <a:pt x="317290" y="611408"/>
                    </a:moveTo>
                    <a:cubicBezTo>
                      <a:pt x="319109" y="611350"/>
                      <a:pt x="320849" y="612153"/>
                      <a:pt x="321985" y="613575"/>
                    </a:cubicBezTo>
                    <a:cubicBezTo>
                      <a:pt x="330775" y="624291"/>
                      <a:pt x="537264" y="876413"/>
                      <a:pt x="563753" y="932279"/>
                    </a:cubicBezTo>
                    <a:cubicBezTo>
                      <a:pt x="588556" y="984654"/>
                      <a:pt x="583258" y="1068334"/>
                      <a:pt x="577720" y="1156829"/>
                    </a:cubicBezTo>
                    <a:lnTo>
                      <a:pt x="575071" y="1198729"/>
                    </a:lnTo>
                    <a:cubicBezTo>
                      <a:pt x="568930" y="1293967"/>
                      <a:pt x="560622" y="1424363"/>
                      <a:pt x="642496" y="1530798"/>
                    </a:cubicBezTo>
                    <a:cubicBezTo>
                      <a:pt x="729787" y="1644338"/>
                      <a:pt x="913762" y="1673234"/>
                      <a:pt x="1061134" y="1596658"/>
                    </a:cubicBezTo>
                    <a:cubicBezTo>
                      <a:pt x="1164319" y="1543079"/>
                      <a:pt x="1278942" y="1392818"/>
                      <a:pt x="1311330" y="1268563"/>
                    </a:cubicBezTo>
                    <a:cubicBezTo>
                      <a:pt x="1325537" y="1214261"/>
                      <a:pt x="1322648" y="1169953"/>
                      <a:pt x="1303263" y="1140334"/>
                    </a:cubicBezTo>
                    <a:cubicBezTo>
                      <a:pt x="1268707" y="1087839"/>
                      <a:pt x="1212961" y="1047625"/>
                      <a:pt x="1158780" y="1008614"/>
                    </a:cubicBezTo>
                    <a:cubicBezTo>
                      <a:pt x="1098579" y="964788"/>
                      <a:pt x="1040907" y="923490"/>
                      <a:pt x="1014298" y="866781"/>
                    </a:cubicBezTo>
                    <a:cubicBezTo>
                      <a:pt x="974565" y="782499"/>
                      <a:pt x="976732" y="726753"/>
                      <a:pt x="979501" y="655956"/>
                    </a:cubicBezTo>
                    <a:cubicBezTo>
                      <a:pt x="980224" y="635729"/>
                      <a:pt x="981067" y="614779"/>
                      <a:pt x="981067" y="591180"/>
                    </a:cubicBezTo>
                    <a:cubicBezTo>
                      <a:pt x="978838" y="508123"/>
                      <a:pt x="970792" y="425324"/>
                      <a:pt x="956986" y="343392"/>
                    </a:cubicBezTo>
                    <a:cubicBezTo>
                      <a:pt x="956458" y="340255"/>
                      <a:pt x="958463" y="337249"/>
                      <a:pt x="961562" y="336529"/>
                    </a:cubicBezTo>
                    <a:cubicBezTo>
                      <a:pt x="964090" y="335928"/>
                      <a:pt x="1218018" y="275726"/>
                      <a:pt x="1507946" y="235994"/>
                    </a:cubicBezTo>
                    <a:cubicBezTo>
                      <a:pt x="1537445" y="232021"/>
                      <a:pt x="1553579" y="219258"/>
                      <a:pt x="1556107" y="198187"/>
                    </a:cubicBezTo>
                    <a:cubicBezTo>
                      <a:pt x="1560803" y="160141"/>
                      <a:pt x="1520709" y="108729"/>
                      <a:pt x="1485913" y="94762"/>
                    </a:cubicBezTo>
                    <a:cubicBezTo>
                      <a:pt x="1441364" y="76943"/>
                      <a:pt x="1294353" y="83324"/>
                      <a:pt x="1176239" y="88501"/>
                    </a:cubicBezTo>
                    <a:cubicBezTo>
                      <a:pt x="1099181" y="91752"/>
                      <a:pt x="1032599" y="94642"/>
                      <a:pt x="998405" y="91511"/>
                    </a:cubicBezTo>
                    <a:cubicBezTo>
                      <a:pt x="867407" y="79471"/>
                      <a:pt x="804798" y="107525"/>
                      <a:pt x="779032" y="125585"/>
                    </a:cubicBezTo>
                    <a:lnTo>
                      <a:pt x="771567" y="130883"/>
                    </a:lnTo>
                    <a:cubicBezTo>
                      <a:pt x="742791" y="151231"/>
                      <a:pt x="707031" y="176636"/>
                      <a:pt x="675245" y="173626"/>
                    </a:cubicBezTo>
                    <a:cubicBezTo>
                      <a:pt x="643459" y="170615"/>
                      <a:pt x="613840" y="56956"/>
                      <a:pt x="604449" y="17103"/>
                    </a:cubicBezTo>
                    <a:cubicBezTo>
                      <a:pt x="582897" y="33357"/>
                      <a:pt x="520167" y="77304"/>
                      <a:pt x="459364" y="75016"/>
                    </a:cubicBezTo>
                    <a:cubicBezTo>
                      <a:pt x="472488" y="102347"/>
                      <a:pt x="509211" y="181331"/>
                      <a:pt x="514147" y="211311"/>
                    </a:cubicBezTo>
                    <a:cubicBezTo>
                      <a:pt x="519686" y="243940"/>
                      <a:pt x="489344" y="270790"/>
                      <a:pt x="433117" y="282830"/>
                    </a:cubicBezTo>
                    <a:cubicBezTo>
                      <a:pt x="421187" y="284850"/>
                      <a:pt x="409093" y="285737"/>
                      <a:pt x="396996" y="285479"/>
                    </a:cubicBezTo>
                    <a:cubicBezTo>
                      <a:pt x="359430" y="286081"/>
                      <a:pt x="312714" y="286683"/>
                      <a:pt x="266119" y="339660"/>
                    </a:cubicBezTo>
                    <a:cubicBezTo>
                      <a:pt x="200981" y="413707"/>
                      <a:pt x="40726" y="738432"/>
                      <a:pt x="20137" y="782138"/>
                    </a:cubicBezTo>
                    <a:cubicBezTo>
                      <a:pt x="9301" y="805135"/>
                      <a:pt x="9060" y="825964"/>
                      <a:pt x="19294" y="839449"/>
                    </a:cubicBezTo>
                    <a:cubicBezTo>
                      <a:pt x="29529" y="852934"/>
                      <a:pt x="50840" y="857991"/>
                      <a:pt x="78291" y="852934"/>
                    </a:cubicBezTo>
                    <a:cubicBezTo>
                      <a:pt x="127656" y="844025"/>
                      <a:pt x="253115" y="692920"/>
                      <a:pt x="312594" y="614177"/>
                    </a:cubicBezTo>
                    <a:cubicBezTo>
                      <a:pt x="313741" y="612753"/>
                      <a:pt x="315462" y="611915"/>
                      <a:pt x="317290" y="611889"/>
                    </a:cubicBezTo>
                    <a:close/>
                  </a:path>
                </a:pathLst>
              </a:custGeom>
              <a:solidFill>
                <a:srgbClr val="263238"/>
              </a:solid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DEF7766-B4CD-E3CF-9FB4-40C7F30374B9}"/>
                  </a:ext>
                </a:extLst>
              </p:cNvPr>
              <p:cNvSpPr/>
              <p:nvPr/>
            </p:nvSpPr>
            <p:spPr>
              <a:xfrm>
                <a:off x="3247379" y="2333673"/>
                <a:ext cx="78273" cy="215279"/>
              </a:xfrm>
              <a:custGeom>
                <a:avLst/>
                <a:gdLst>
                  <a:gd name="connsiteX0" fmla="*/ 24454 w 78273"/>
                  <a:gd name="connsiteY0" fmla="*/ 0 h 215279"/>
                  <a:gd name="connsiteX1" fmla="*/ 374 w 78273"/>
                  <a:gd name="connsiteY1" fmla="*/ 963 h 215279"/>
                  <a:gd name="connsiteX2" fmla="*/ 52989 w 78273"/>
                  <a:gd name="connsiteY2" fmla="*/ 215279 h 215279"/>
                  <a:gd name="connsiteX3" fmla="*/ 78274 w 78273"/>
                  <a:gd name="connsiteY3" fmla="*/ 210463 h 215279"/>
                  <a:gd name="connsiteX4" fmla="*/ 24454 w 78273"/>
                  <a:gd name="connsiteY4" fmla="*/ 0 h 21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3" h="215279">
                    <a:moveTo>
                      <a:pt x="24454" y="0"/>
                    </a:moveTo>
                    <a:lnTo>
                      <a:pt x="374" y="963"/>
                    </a:lnTo>
                    <a:cubicBezTo>
                      <a:pt x="-2897" y="75959"/>
                      <a:pt x="15360" y="150324"/>
                      <a:pt x="52989" y="215279"/>
                    </a:cubicBezTo>
                    <a:lnTo>
                      <a:pt x="78274" y="210463"/>
                    </a:lnTo>
                    <a:cubicBezTo>
                      <a:pt x="39917" y="147174"/>
                      <a:pt x="21188" y="73933"/>
                      <a:pt x="24454" y="0"/>
                    </a:cubicBezTo>
                    <a:close/>
                  </a:path>
                </a:pathLst>
              </a:custGeom>
              <a:solidFill>
                <a:srgbClr val="263238"/>
              </a:solidFill>
              <a:ln w="120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47F5CF9-BC10-0443-EE31-5FA8DB152D76}"/>
                  </a:ext>
                </a:extLst>
              </p:cNvPr>
              <p:cNvSpPr/>
              <p:nvPr/>
            </p:nvSpPr>
            <p:spPr>
              <a:xfrm>
                <a:off x="2710278" y="3045129"/>
                <a:ext cx="425380" cy="264523"/>
              </a:xfrm>
              <a:custGeom>
                <a:avLst/>
                <a:gdLst>
                  <a:gd name="connsiteX0" fmla="*/ 425381 w 425380"/>
                  <a:gd name="connsiteY0" fmla="*/ 22997 h 264523"/>
                  <a:gd name="connsiteX1" fmla="*/ 418518 w 425380"/>
                  <a:gd name="connsiteY1" fmla="*/ 0 h 264523"/>
                  <a:gd name="connsiteX2" fmla="*/ 0 w 425380"/>
                  <a:gd name="connsiteY2" fmla="*/ 232256 h 264523"/>
                  <a:gd name="connsiteX3" fmla="*/ 0 w 425380"/>
                  <a:gd name="connsiteY3" fmla="*/ 264524 h 264523"/>
                  <a:gd name="connsiteX4" fmla="*/ 425381 w 425380"/>
                  <a:gd name="connsiteY4" fmla="*/ 22997 h 2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80" h="264523">
                    <a:moveTo>
                      <a:pt x="425381" y="22997"/>
                    </a:moveTo>
                    <a:cubicBezTo>
                      <a:pt x="422732" y="15171"/>
                      <a:pt x="420444" y="7465"/>
                      <a:pt x="418518" y="0"/>
                    </a:cubicBezTo>
                    <a:cubicBezTo>
                      <a:pt x="236349" y="40455"/>
                      <a:pt x="82235" y="158449"/>
                      <a:pt x="0" y="232256"/>
                    </a:cubicBezTo>
                    <a:cubicBezTo>
                      <a:pt x="0" y="242610"/>
                      <a:pt x="0" y="253447"/>
                      <a:pt x="0" y="264524"/>
                    </a:cubicBezTo>
                    <a:cubicBezTo>
                      <a:pt x="75613" y="194450"/>
                      <a:pt x="235145" y="64656"/>
                      <a:pt x="425381" y="22997"/>
                    </a:cubicBezTo>
                    <a:close/>
                  </a:path>
                </a:pathLst>
              </a:custGeom>
              <a:solidFill>
                <a:srgbClr val="263238"/>
              </a:solidFill>
              <a:ln w="120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2D3593-28ED-1A62-506D-535DD9E6402E}"/>
                  </a:ext>
                </a:extLst>
              </p:cNvPr>
              <p:cNvSpPr/>
              <p:nvPr/>
            </p:nvSpPr>
            <p:spPr>
              <a:xfrm>
                <a:off x="2670184" y="2905342"/>
                <a:ext cx="449702" cy="263801"/>
              </a:xfrm>
              <a:custGeom>
                <a:avLst/>
                <a:gdLst>
                  <a:gd name="connsiteX0" fmla="*/ 0 w 449702"/>
                  <a:gd name="connsiteY0" fmla="*/ 242851 h 263801"/>
                  <a:gd name="connsiteX1" fmla="*/ 13726 w 449702"/>
                  <a:gd name="connsiteY1" fmla="*/ 263801 h 263801"/>
                  <a:gd name="connsiteX2" fmla="*/ 448739 w 449702"/>
                  <a:gd name="connsiteY2" fmla="*/ 25766 h 263801"/>
                  <a:gd name="connsiteX3" fmla="*/ 449702 w 449702"/>
                  <a:gd name="connsiteY3" fmla="*/ 0 h 263801"/>
                  <a:gd name="connsiteX4" fmla="*/ 0 w 449702"/>
                  <a:gd name="connsiteY4" fmla="*/ 242851 h 26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02" h="263801">
                    <a:moveTo>
                      <a:pt x="0" y="242851"/>
                    </a:moveTo>
                    <a:cubicBezTo>
                      <a:pt x="5298" y="250677"/>
                      <a:pt x="9993" y="257661"/>
                      <a:pt x="13726" y="263801"/>
                    </a:cubicBezTo>
                    <a:cubicBezTo>
                      <a:pt x="68027" y="210222"/>
                      <a:pt x="206369" y="95238"/>
                      <a:pt x="448739" y="25766"/>
                    </a:cubicBezTo>
                    <a:cubicBezTo>
                      <a:pt x="448739" y="17458"/>
                      <a:pt x="449341" y="8789"/>
                      <a:pt x="449702" y="0"/>
                    </a:cubicBezTo>
                    <a:cubicBezTo>
                      <a:pt x="199988" y="69592"/>
                      <a:pt x="58997" y="184817"/>
                      <a:pt x="0" y="242851"/>
                    </a:cubicBezTo>
                    <a:close/>
                  </a:path>
                </a:pathLst>
              </a:custGeom>
              <a:solidFill>
                <a:srgbClr val="263238"/>
              </a:solid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6BA035B-2DAA-61E1-F807-E85FE4C606B3}"/>
                  </a:ext>
                </a:extLst>
              </p:cNvPr>
              <p:cNvSpPr/>
              <p:nvPr/>
            </p:nvSpPr>
            <p:spPr>
              <a:xfrm>
                <a:off x="2286101" y="2336683"/>
                <a:ext cx="822828" cy="560231"/>
              </a:xfrm>
              <a:custGeom>
                <a:avLst/>
                <a:gdLst>
                  <a:gd name="connsiteX0" fmla="*/ 205045 w 822828"/>
                  <a:gd name="connsiteY0" fmla="*/ 410210 h 560231"/>
                  <a:gd name="connsiteX1" fmla="*/ 753958 w 822828"/>
                  <a:gd name="connsiteY1" fmla="*/ 181446 h 560231"/>
                  <a:gd name="connsiteX2" fmla="*/ 800795 w 822828"/>
                  <a:gd name="connsiteY2" fmla="*/ 262116 h 560231"/>
                  <a:gd name="connsiteX3" fmla="*/ 810788 w 822828"/>
                  <a:gd name="connsiteY3" fmla="*/ 267293 h 560231"/>
                  <a:gd name="connsiteX4" fmla="*/ 812714 w 822828"/>
                  <a:gd name="connsiteY4" fmla="*/ 267293 h 560231"/>
                  <a:gd name="connsiteX5" fmla="*/ 810788 w 822828"/>
                  <a:gd name="connsiteY5" fmla="*/ 255253 h 560231"/>
                  <a:gd name="connsiteX6" fmla="*/ 822828 w 822828"/>
                  <a:gd name="connsiteY6" fmla="*/ 252604 h 560231"/>
                  <a:gd name="connsiteX7" fmla="*/ 821022 w 822828"/>
                  <a:gd name="connsiteY7" fmla="*/ 248510 h 560231"/>
                  <a:gd name="connsiteX8" fmla="*/ 719643 w 822828"/>
                  <a:gd name="connsiteY8" fmla="*/ 0 h 560231"/>
                  <a:gd name="connsiteX9" fmla="*/ 695563 w 822828"/>
                  <a:gd name="connsiteY9" fmla="*/ 4455 h 560231"/>
                  <a:gd name="connsiteX10" fmla="*/ 708687 w 822828"/>
                  <a:gd name="connsiteY10" fmla="*/ 70917 h 560231"/>
                  <a:gd name="connsiteX11" fmla="*/ 198302 w 822828"/>
                  <a:gd name="connsiteY11" fmla="*/ 275601 h 560231"/>
                  <a:gd name="connsiteX12" fmla="*/ 177232 w 822828"/>
                  <a:gd name="connsiteY12" fmla="*/ 200469 h 560231"/>
                  <a:gd name="connsiteX13" fmla="*/ 154837 w 822828"/>
                  <a:gd name="connsiteY13" fmla="*/ 210343 h 560231"/>
                  <a:gd name="connsiteX14" fmla="*/ 173018 w 822828"/>
                  <a:gd name="connsiteY14" fmla="*/ 275119 h 560231"/>
                  <a:gd name="connsiteX15" fmla="*/ 123532 w 822828"/>
                  <a:gd name="connsiteY15" fmla="*/ 233339 h 560231"/>
                  <a:gd name="connsiteX16" fmla="*/ 109325 w 822828"/>
                  <a:gd name="connsiteY16" fmla="*/ 247788 h 560231"/>
                  <a:gd name="connsiteX17" fmla="*/ 106435 w 822828"/>
                  <a:gd name="connsiteY17" fmla="*/ 251159 h 560231"/>
                  <a:gd name="connsiteX18" fmla="*/ 181687 w 822828"/>
                  <a:gd name="connsiteY18" fmla="*/ 344832 h 560231"/>
                  <a:gd name="connsiteX19" fmla="*/ 179520 w 822828"/>
                  <a:gd name="connsiteY19" fmla="*/ 415628 h 560231"/>
                  <a:gd name="connsiteX20" fmla="*/ 62970 w 822828"/>
                  <a:gd name="connsiteY20" fmla="*/ 314250 h 560231"/>
                  <a:gd name="connsiteX21" fmla="*/ 50328 w 822828"/>
                  <a:gd name="connsiteY21" fmla="*/ 335079 h 560231"/>
                  <a:gd name="connsiteX22" fmla="*/ 170730 w 822828"/>
                  <a:gd name="connsiteY22" fmla="*/ 459936 h 560231"/>
                  <a:gd name="connsiteX23" fmla="*/ 171814 w 822828"/>
                  <a:gd name="connsiteY23" fmla="*/ 462585 h 560231"/>
                  <a:gd name="connsiteX24" fmla="*/ 161459 w 822828"/>
                  <a:gd name="connsiteY24" fmla="*/ 502197 h 560231"/>
                  <a:gd name="connsiteX25" fmla="*/ 12040 w 822828"/>
                  <a:gd name="connsiteY25" fmla="*/ 401300 h 560231"/>
                  <a:gd name="connsiteX26" fmla="*/ 0 w 822828"/>
                  <a:gd name="connsiteY26" fmla="*/ 423093 h 560231"/>
                  <a:gd name="connsiteX27" fmla="*/ 151707 w 822828"/>
                  <a:gd name="connsiteY27" fmla="*/ 531455 h 560231"/>
                  <a:gd name="connsiteX28" fmla="*/ 141713 w 822828"/>
                  <a:gd name="connsiteY28" fmla="*/ 560231 h 560231"/>
                  <a:gd name="connsiteX29" fmla="*/ 164830 w 822828"/>
                  <a:gd name="connsiteY29" fmla="*/ 530492 h 560231"/>
                  <a:gd name="connsiteX30" fmla="*/ 173740 w 822828"/>
                  <a:gd name="connsiteY30" fmla="*/ 541328 h 560231"/>
                  <a:gd name="connsiteX31" fmla="*/ 176148 w 822828"/>
                  <a:gd name="connsiteY31" fmla="*/ 534585 h 560231"/>
                  <a:gd name="connsiteX32" fmla="*/ 205045 w 822828"/>
                  <a:gd name="connsiteY32" fmla="*/ 410210 h 560231"/>
                  <a:gd name="connsiteX33" fmla="*/ 716513 w 822828"/>
                  <a:gd name="connsiteY33" fmla="*/ 94997 h 560231"/>
                  <a:gd name="connsiteX34" fmla="*/ 743002 w 822828"/>
                  <a:gd name="connsiteY34" fmla="*/ 159172 h 560231"/>
                  <a:gd name="connsiteX35" fmla="*/ 206369 w 822828"/>
                  <a:gd name="connsiteY35" fmla="*/ 385648 h 560231"/>
                  <a:gd name="connsiteX36" fmla="*/ 206369 w 822828"/>
                  <a:gd name="connsiteY36" fmla="*/ 352417 h 560231"/>
                  <a:gd name="connsiteX37" fmla="*/ 206369 w 822828"/>
                  <a:gd name="connsiteY37" fmla="*/ 347721 h 560231"/>
                  <a:gd name="connsiteX38" fmla="*/ 206369 w 822828"/>
                  <a:gd name="connsiteY38" fmla="*/ 345795 h 560231"/>
                  <a:gd name="connsiteX39" fmla="*/ 202155 w 822828"/>
                  <a:gd name="connsiteY39" fmla="*/ 299801 h 560231"/>
                  <a:gd name="connsiteX40" fmla="*/ 716513 w 822828"/>
                  <a:gd name="connsiteY40" fmla="*/ 94997 h 5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2828" h="560231">
                    <a:moveTo>
                      <a:pt x="205045" y="410210"/>
                    </a:moveTo>
                    <a:cubicBezTo>
                      <a:pt x="248269" y="405515"/>
                      <a:pt x="454398" y="374090"/>
                      <a:pt x="753958" y="181446"/>
                    </a:cubicBezTo>
                    <a:cubicBezTo>
                      <a:pt x="768042" y="209195"/>
                      <a:pt x="783679" y="236127"/>
                      <a:pt x="800795" y="262116"/>
                    </a:cubicBezTo>
                    <a:cubicBezTo>
                      <a:pt x="803064" y="265388"/>
                      <a:pt x="806806" y="267326"/>
                      <a:pt x="810788" y="267293"/>
                    </a:cubicBezTo>
                    <a:lnTo>
                      <a:pt x="812714" y="267293"/>
                    </a:lnTo>
                    <a:lnTo>
                      <a:pt x="810788" y="255253"/>
                    </a:lnTo>
                    <a:lnTo>
                      <a:pt x="822828" y="252604"/>
                    </a:lnTo>
                    <a:cubicBezTo>
                      <a:pt x="822487" y="251138"/>
                      <a:pt x="821875" y="249750"/>
                      <a:pt x="821022" y="248510"/>
                    </a:cubicBezTo>
                    <a:cubicBezTo>
                      <a:pt x="820059" y="247065"/>
                      <a:pt x="728794" y="112335"/>
                      <a:pt x="719643" y="0"/>
                    </a:cubicBezTo>
                    <a:cubicBezTo>
                      <a:pt x="711095" y="1324"/>
                      <a:pt x="703148" y="2769"/>
                      <a:pt x="695563" y="4455"/>
                    </a:cubicBezTo>
                    <a:cubicBezTo>
                      <a:pt x="697806" y="26977"/>
                      <a:pt x="702201" y="49232"/>
                      <a:pt x="708687" y="70917"/>
                    </a:cubicBezTo>
                    <a:cubicBezTo>
                      <a:pt x="558639" y="181268"/>
                      <a:pt x="383020" y="251699"/>
                      <a:pt x="198302" y="275601"/>
                    </a:cubicBezTo>
                    <a:cubicBezTo>
                      <a:pt x="193402" y="250010"/>
                      <a:pt x="186353" y="224877"/>
                      <a:pt x="177232" y="200469"/>
                    </a:cubicBezTo>
                    <a:cubicBezTo>
                      <a:pt x="169510" y="203144"/>
                      <a:pt x="162020" y="206446"/>
                      <a:pt x="154837" y="210343"/>
                    </a:cubicBezTo>
                    <a:cubicBezTo>
                      <a:pt x="162527" y="231444"/>
                      <a:pt x="168604" y="253098"/>
                      <a:pt x="173018" y="275119"/>
                    </a:cubicBezTo>
                    <a:cubicBezTo>
                      <a:pt x="158810" y="258689"/>
                      <a:pt x="142112" y="244591"/>
                      <a:pt x="123532" y="233339"/>
                    </a:cubicBezTo>
                    <a:cubicBezTo>
                      <a:pt x="118500" y="237854"/>
                      <a:pt x="113754" y="242680"/>
                      <a:pt x="109325" y="247788"/>
                    </a:cubicBezTo>
                    <a:lnTo>
                      <a:pt x="106435" y="251159"/>
                    </a:lnTo>
                    <a:cubicBezTo>
                      <a:pt x="139907" y="271146"/>
                      <a:pt x="172295" y="301126"/>
                      <a:pt x="181687" y="344832"/>
                    </a:cubicBezTo>
                    <a:cubicBezTo>
                      <a:pt x="182726" y="368452"/>
                      <a:pt x="182001" y="392116"/>
                      <a:pt x="179520" y="415628"/>
                    </a:cubicBezTo>
                    <a:cubicBezTo>
                      <a:pt x="155340" y="367958"/>
                      <a:pt x="113531" y="331591"/>
                      <a:pt x="62970" y="314250"/>
                    </a:cubicBezTo>
                    <a:cubicBezTo>
                      <a:pt x="58877" y="320872"/>
                      <a:pt x="54662" y="327855"/>
                      <a:pt x="50328" y="335079"/>
                    </a:cubicBezTo>
                    <a:cubicBezTo>
                      <a:pt x="109669" y="352558"/>
                      <a:pt x="155418" y="399999"/>
                      <a:pt x="170730" y="459936"/>
                    </a:cubicBezTo>
                    <a:cubicBezTo>
                      <a:pt x="170911" y="460882"/>
                      <a:pt x="171279" y="461783"/>
                      <a:pt x="171814" y="462585"/>
                    </a:cubicBezTo>
                    <a:cubicBezTo>
                      <a:pt x="169045" y="475588"/>
                      <a:pt x="165553" y="488712"/>
                      <a:pt x="161459" y="502197"/>
                    </a:cubicBezTo>
                    <a:cubicBezTo>
                      <a:pt x="125743" y="451347"/>
                      <a:pt x="72553" y="415429"/>
                      <a:pt x="12040" y="401300"/>
                    </a:cubicBezTo>
                    <a:lnTo>
                      <a:pt x="0" y="423093"/>
                    </a:lnTo>
                    <a:cubicBezTo>
                      <a:pt x="63909" y="435463"/>
                      <a:pt x="119279" y="475013"/>
                      <a:pt x="151707" y="531455"/>
                    </a:cubicBezTo>
                    <a:cubicBezTo>
                      <a:pt x="148215" y="541328"/>
                      <a:pt x="144964" y="550840"/>
                      <a:pt x="141713" y="560231"/>
                    </a:cubicBezTo>
                    <a:cubicBezTo>
                      <a:pt x="156041" y="542051"/>
                      <a:pt x="164830" y="530492"/>
                      <a:pt x="164830" y="530492"/>
                    </a:cubicBezTo>
                    <a:lnTo>
                      <a:pt x="173740" y="541328"/>
                    </a:lnTo>
                    <a:lnTo>
                      <a:pt x="176148" y="534585"/>
                    </a:lnTo>
                    <a:cubicBezTo>
                      <a:pt x="191133" y="494556"/>
                      <a:pt x="200847" y="452746"/>
                      <a:pt x="205045" y="410210"/>
                    </a:cubicBezTo>
                    <a:close/>
                    <a:moveTo>
                      <a:pt x="716513" y="94997"/>
                    </a:moveTo>
                    <a:cubicBezTo>
                      <a:pt x="724222" y="116835"/>
                      <a:pt x="733063" y="138255"/>
                      <a:pt x="743002" y="159172"/>
                    </a:cubicBezTo>
                    <a:cubicBezTo>
                      <a:pt x="458130" y="343387"/>
                      <a:pt x="255132" y="379387"/>
                      <a:pt x="206369" y="385648"/>
                    </a:cubicBezTo>
                    <a:cubicBezTo>
                      <a:pt x="206369" y="374210"/>
                      <a:pt x="206369" y="363133"/>
                      <a:pt x="206369" y="352417"/>
                    </a:cubicBezTo>
                    <a:cubicBezTo>
                      <a:pt x="206677" y="350867"/>
                      <a:pt x="206677" y="349271"/>
                      <a:pt x="206369" y="347721"/>
                    </a:cubicBezTo>
                    <a:lnTo>
                      <a:pt x="206369" y="345795"/>
                    </a:lnTo>
                    <a:cubicBezTo>
                      <a:pt x="205647" y="329541"/>
                      <a:pt x="204202" y="314250"/>
                      <a:pt x="202155" y="299801"/>
                    </a:cubicBezTo>
                    <a:cubicBezTo>
                      <a:pt x="387970" y="275364"/>
                      <a:pt x="564757" y="204972"/>
                      <a:pt x="716513" y="94997"/>
                    </a:cubicBezTo>
                    <a:close/>
                  </a:path>
                </a:pathLst>
              </a:custGeom>
              <a:solidFill>
                <a:srgbClr val="263238"/>
              </a:solidFill>
              <a:ln w="120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4683F52-214D-D03B-526C-2D0CCDD70B9D}"/>
                  </a:ext>
                </a:extLst>
              </p:cNvPr>
              <p:cNvSpPr/>
              <p:nvPr/>
            </p:nvSpPr>
            <p:spPr>
              <a:xfrm>
                <a:off x="2702933" y="3153852"/>
                <a:ext cx="494973" cy="300403"/>
              </a:xfrm>
              <a:custGeom>
                <a:avLst/>
                <a:gdLst>
                  <a:gd name="connsiteX0" fmla="*/ 494973 w 494973"/>
                  <a:gd name="connsiteY0" fmla="*/ 19866 h 300403"/>
                  <a:gd name="connsiteX1" fmla="*/ 476913 w 494973"/>
                  <a:gd name="connsiteY1" fmla="*/ 0 h 300403"/>
                  <a:gd name="connsiteX2" fmla="*/ 2167 w 494973"/>
                  <a:gd name="connsiteY2" fmla="*/ 265968 h 300403"/>
                  <a:gd name="connsiteX3" fmla="*/ 1445 w 494973"/>
                  <a:gd name="connsiteY3" fmla="*/ 278009 h 300403"/>
                  <a:gd name="connsiteX4" fmla="*/ 0 w 494973"/>
                  <a:gd name="connsiteY4" fmla="*/ 300404 h 300403"/>
                  <a:gd name="connsiteX5" fmla="*/ 494973 w 494973"/>
                  <a:gd name="connsiteY5" fmla="*/ 19866 h 3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73" h="300403">
                    <a:moveTo>
                      <a:pt x="494973" y="19866"/>
                    </a:moveTo>
                    <a:cubicBezTo>
                      <a:pt x="488632" y="13365"/>
                      <a:pt x="482612" y="6743"/>
                      <a:pt x="476913" y="0"/>
                    </a:cubicBezTo>
                    <a:cubicBezTo>
                      <a:pt x="267413" y="60201"/>
                      <a:pt x="101981" y="178797"/>
                      <a:pt x="2167" y="265968"/>
                    </a:cubicBezTo>
                    <a:lnTo>
                      <a:pt x="1445" y="278009"/>
                    </a:lnTo>
                    <a:cubicBezTo>
                      <a:pt x="963" y="285233"/>
                      <a:pt x="482" y="292698"/>
                      <a:pt x="0" y="300404"/>
                    </a:cubicBezTo>
                    <a:cubicBezTo>
                      <a:pt x="96924" y="211908"/>
                      <a:pt x="270784" y="80670"/>
                      <a:pt x="494973" y="19866"/>
                    </a:cubicBezTo>
                    <a:close/>
                  </a:path>
                </a:pathLst>
              </a:custGeom>
              <a:solidFill>
                <a:srgbClr val="263238"/>
              </a:solidFill>
              <a:ln w="120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E00C81-F372-2DBB-607B-3B69D381613D}"/>
                  </a:ext>
                </a:extLst>
              </p:cNvPr>
              <p:cNvSpPr/>
              <p:nvPr/>
            </p:nvSpPr>
            <p:spPr>
              <a:xfrm>
                <a:off x="2598424" y="2791322"/>
                <a:ext cx="522545" cy="279814"/>
              </a:xfrm>
              <a:custGeom>
                <a:avLst/>
                <a:gdLst>
                  <a:gd name="connsiteX0" fmla="*/ 522545 w 522545"/>
                  <a:gd name="connsiteY0" fmla="*/ 24080 h 279814"/>
                  <a:gd name="connsiteX1" fmla="*/ 521582 w 522545"/>
                  <a:gd name="connsiteY1" fmla="*/ 0 h 279814"/>
                  <a:gd name="connsiteX2" fmla="*/ 0 w 522545"/>
                  <a:gd name="connsiteY2" fmla="*/ 259948 h 279814"/>
                  <a:gd name="connsiteX3" fmla="*/ 15291 w 522545"/>
                  <a:gd name="connsiteY3" fmla="*/ 279815 h 279814"/>
                  <a:gd name="connsiteX4" fmla="*/ 522545 w 522545"/>
                  <a:gd name="connsiteY4" fmla="*/ 24080 h 279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45" h="279814">
                    <a:moveTo>
                      <a:pt x="522545" y="24080"/>
                    </a:moveTo>
                    <a:cubicBezTo>
                      <a:pt x="522545" y="16134"/>
                      <a:pt x="522545" y="8187"/>
                      <a:pt x="521582" y="0"/>
                    </a:cubicBezTo>
                    <a:cubicBezTo>
                      <a:pt x="212630" y="16375"/>
                      <a:pt x="60201" y="174583"/>
                      <a:pt x="0" y="259948"/>
                    </a:cubicBezTo>
                    <a:lnTo>
                      <a:pt x="15291" y="279815"/>
                    </a:lnTo>
                    <a:cubicBezTo>
                      <a:pt x="68870" y="201192"/>
                      <a:pt x="214557" y="40576"/>
                      <a:pt x="522545" y="24080"/>
                    </a:cubicBezTo>
                    <a:close/>
                  </a:path>
                </a:pathLst>
              </a:custGeom>
              <a:solidFill>
                <a:srgbClr val="263238"/>
              </a:solidFill>
              <a:ln w="120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846D52D-A8A8-F168-C5D0-B13CEFA3B89E}"/>
                  </a:ext>
                </a:extLst>
              </p:cNvPr>
              <p:cNvSpPr/>
              <p:nvPr/>
            </p:nvSpPr>
            <p:spPr>
              <a:xfrm>
                <a:off x="3403534" y="2327412"/>
                <a:ext cx="50227" cy="197579"/>
              </a:xfrm>
              <a:custGeom>
                <a:avLst/>
                <a:gdLst>
                  <a:gd name="connsiteX0" fmla="*/ 28916 w 50227"/>
                  <a:gd name="connsiteY0" fmla="*/ 0 h 197579"/>
                  <a:gd name="connsiteX1" fmla="*/ 3993 w 50227"/>
                  <a:gd name="connsiteY1" fmla="*/ 843 h 197579"/>
                  <a:gd name="connsiteX2" fmla="*/ 26147 w 50227"/>
                  <a:gd name="connsiteY2" fmla="*/ 197580 h 197579"/>
                  <a:gd name="connsiteX3" fmla="*/ 50227 w 50227"/>
                  <a:gd name="connsiteY3" fmla="*/ 193366 h 197579"/>
                  <a:gd name="connsiteX4" fmla="*/ 28916 w 50227"/>
                  <a:gd name="connsiteY4" fmla="*/ 0 h 19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7" h="197579">
                    <a:moveTo>
                      <a:pt x="28916" y="0"/>
                    </a:moveTo>
                    <a:lnTo>
                      <a:pt x="3993" y="843"/>
                    </a:lnTo>
                    <a:cubicBezTo>
                      <a:pt x="-5549" y="67238"/>
                      <a:pt x="2078" y="134970"/>
                      <a:pt x="26147" y="197580"/>
                    </a:cubicBezTo>
                    <a:lnTo>
                      <a:pt x="50227" y="193366"/>
                    </a:lnTo>
                    <a:cubicBezTo>
                      <a:pt x="26279" y="131897"/>
                      <a:pt x="18929" y="65209"/>
                      <a:pt x="28916" y="0"/>
                    </a:cubicBezTo>
                    <a:close/>
                  </a:path>
                </a:pathLst>
              </a:custGeom>
              <a:solidFill>
                <a:srgbClr val="263238"/>
              </a:solidFill>
              <a:ln w="120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1A0ACC5-0005-5C85-699D-118A9DF3252E}"/>
                  </a:ext>
                </a:extLst>
              </p:cNvPr>
              <p:cNvSpPr/>
              <p:nvPr/>
            </p:nvSpPr>
            <p:spPr>
              <a:xfrm>
                <a:off x="3101946" y="2332951"/>
                <a:ext cx="102341" cy="240804"/>
              </a:xfrm>
              <a:custGeom>
                <a:avLst/>
                <a:gdLst>
                  <a:gd name="connsiteX0" fmla="*/ 0 w 102341"/>
                  <a:gd name="connsiteY0" fmla="*/ 0 h 240804"/>
                  <a:gd name="connsiteX1" fmla="*/ 77539 w 102341"/>
                  <a:gd name="connsiteY1" fmla="*/ 240804 h 240804"/>
                  <a:gd name="connsiteX2" fmla="*/ 102342 w 102341"/>
                  <a:gd name="connsiteY2" fmla="*/ 235507 h 240804"/>
                  <a:gd name="connsiteX3" fmla="*/ 24923 w 102341"/>
                  <a:gd name="connsiteY3" fmla="*/ 1806 h 240804"/>
                  <a:gd name="connsiteX4" fmla="*/ 0 w 102341"/>
                  <a:gd name="connsiteY4" fmla="*/ 0 h 2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41" h="240804">
                    <a:moveTo>
                      <a:pt x="0" y="0"/>
                    </a:moveTo>
                    <a:cubicBezTo>
                      <a:pt x="11508" y="84198"/>
                      <a:pt x="37756" y="165711"/>
                      <a:pt x="77539" y="240804"/>
                    </a:cubicBezTo>
                    <a:lnTo>
                      <a:pt x="102342" y="235507"/>
                    </a:lnTo>
                    <a:cubicBezTo>
                      <a:pt x="62918" y="162798"/>
                      <a:pt x="36706" y="83672"/>
                      <a:pt x="24923" y="1806"/>
                    </a:cubicBezTo>
                    <a:cubicBezTo>
                      <a:pt x="16375" y="963"/>
                      <a:pt x="8067" y="361"/>
                      <a:pt x="0" y="0"/>
                    </a:cubicBezTo>
                    <a:close/>
                  </a:path>
                </a:pathLst>
              </a:custGeom>
              <a:solidFill>
                <a:srgbClr val="263238"/>
              </a:solidFill>
              <a:ln w="120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1CAAEA-0E51-84ED-F1F6-F1BB09A703C9}"/>
                  </a:ext>
                </a:extLst>
              </p:cNvPr>
              <p:cNvSpPr/>
              <p:nvPr/>
            </p:nvSpPr>
            <p:spPr>
              <a:xfrm>
                <a:off x="2508363" y="2660204"/>
                <a:ext cx="602612" cy="295948"/>
              </a:xfrm>
              <a:custGeom>
                <a:avLst/>
                <a:gdLst>
                  <a:gd name="connsiteX0" fmla="*/ 602613 w 602612"/>
                  <a:gd name="connsiteY0" fmla="*/ 24080 h 295948"/>
                  <a:gd name="connsiteX1" fmla="*/ 599603 w 602612"/>
                  <a:gd name="connsiteY1" fmla="*/ 0 h 295948"/>
                  <a:gd name="connsiteX2" fmla="*/ 0 w 602612"/>
                  <a:gd name="connsiteY2" fmla="*/ 276203 h 295948"/>
                  <a:gd name="connsiteX3" fmla="*/ 15893 w 602612"/>
                  <a:gd name="connsiteY3" fmla="*/ 295948 h 295948"/>
                  <a:gd name="connsiteX4" fmla="*/ 602613 w 602612"/>
                  <a:gd name="connsiteY4" fmla="*/ 24080 h 29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2" h="295948">
                    <a:moveTo>
                      <a:pt x="602613" y="24080"/>
                    </a:moveTo>
                    <a:cubicBezTo>
                      <a:pt x="601529" y="15773"/>
                      <a:pt x="600566" y="7706"/>
                      <a:pt x="599603" y="0"/>
                    </a:cubicBezTo>
                    <a:cubicBezTo>
                      <a:pt x="249594" y="42141"/>
                      <a:pt x="74047" y="190597"/>
                      <a:pt x="0" y="276203"/>
                    </a:cubicBezTo>
                    <a:cubicBezTo>
                      <a:pt x="5177" y="282584"/>
                      <a:pt x="10355" y="289206"/>
                      <a:pt x="15893" y="295948"/>
                    </a:cubicBezTo>
                    <a:cubicBezTo>
                      <a:pt x="84884" y="215159"/>
                      <a:pt x="257781" y="66101"/>
                      <a:pt x="602613" y="24080"/>
                    </a:cubicBezTo>
                    <a:close/>
                  </a:path>
                </a:pathLst>
              </a:custGeom>
              <a:solidFill>
                <a:srgbClr val="263238"/>
              </a:solidFill>
              <a:ln w="120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15EA473-83FE-39BB-E247-1C51F963DE8D}"/>
                  </a:ext>
                </a:extLst>
              </p:cNvPr>
              <p:cNvSpPr/>
              <p:nvPr/>
            </p:nvSpPr>
            <p:spPr>
              <a:xfrm>
                <a:off x="2704499" y="3233679"/>
                <a:ext cx="755884" cy="661941"/>
              </a:xfrm>
              <a:custGeom>
                <a:avLst/>
                <a:gdLst>
                  <a:gd name="connsiteX0" fmla="*/ 493649 w 755884"/>
                  <a:gd name="connsiteY0" fmla="*/ 617904 h 661941"/>
                  <a:gd name="connsiteX1" fmla="*/ 755884 w 755884"/>
                  <a:gd name="connsiteY1" fmla="*/ 223466 h 661941"/>
                  <a:gd name="connsiteX2" fmla="*/ 737583 w 755884"/>
                  <a:gd name="connsiteY2" fmla="*/ 159051 h 661941"/>
                  <a:gd name="connsiteX3" fmla="*/ 705195 w 755884"/>
                  <a:gd name="connsiteY3" fmla="*/ 112215 h 661941"/>
                  <a:gd name="connsiteX4" fmla="*/ 565288 w 755884"/>
                  <a:gd name="connsiteY4" fmla="*/ 0 h 661941"/>
                  <a:gd name="connsiteX5" fmla="*/ 0 w 755884"/>
                  <a:gd name="connsiteY5" fmla="*/ 379628 h 661941"/>
                  <a:gd name="connsiteX6" fmla="*/ 67425 w 755884"/>
                  <a:gd name="connsiteY6" fmla="*/ 550358 h 661941"/>
                  <a:gd name="connsiteX7" fmla="*/ 493649 w 755884"/>
                  <a:gd name="connsiteY7" fmla="*/ 617904 h 6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884" h="661941">
                    <a:moveTo>
                      <a:pt x="493649" y="617904"/>
                    </a:moveTo>
                    <a:cubicBezTo>
                      <a:pt x="620071" y="552285"/>
                      <a:pt x="754801" y="353019"/>
                      <a:pt x="755884" y="223466"/>
                    </a:cubicBezTo>
                    <a:cubicBezTo>
                      <a:pt x="755751" y="200730"/>
                      <a:pt x="749424" y="178461"/>
                      <a:pt x="737583" y="159051"/>
                    </a:cubicBezTo>
                    <a:cubicBezTo>
                      <a:pt x="727710" y="143760"/>
                      <a:pt x="716754" y="128108"/>
                      <a:pt x="705195" y="112215"/>
                    </a:cubicBezTo>
                    <a:cubicBezTo>
                      <a:pt x="665102" y="69833"/>
                      <a:pt x="612967" y="35158"/>
                      <a:pt x="565288" y="0"/>
                    </a:cubicBezTo>
                    <a:cubicBezTo>
                      <a:pt x="299681" y="100054"/>
                      <a:pt x="86930" y="301005"/>
                      <a:pt x="0" y="379628"/>
                    </a:cubicBezTo>
                    <a:cubicBezTo>
                      <a:pt x="6846" y="441533"/>
                      <a:pt x="30125" y="500480"/>
                      <a:pt x="67425" y="550358"/>
                    </a:cubicBezTo>
                    <a:cubicBezTo>
                      <a:pt x="155680" y="664981"/>
                      <a:pt x="340858" y="697971"/>
                      <a:pt x="493649" y="617904"/>
                    </a:cubicBezTo>
                    <a:close/>
                  </a:path>
                </a:pathLst>
              </a:custGeom>
              <a:solidFill>
                <a:srgbClr val="263238"/>
              </a:solidFill>
              <a:ln w="120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CCE4DA3-554F-723F-8C8B-0AF635704372}"/>
                  </a:ext>
                </a:extLst>
              </p:cNvPr>
              <p:cNvSpPr/>
              <p:nvPr/>
            </p:nvSpPr>
            <p:spPr>
              <a:xfrm>
                <a:off x="2698787" y="3227691"/>
                <a:ext cx="767977" cy="673261"/>
              </a:xfrm>
              <a:custGeom>
                <a:avLst/>
                <a:gdLst>
                  <a:gd name="connsiteX0" fmla="*/ 321647 w 767977"/>
                  <a:gd name="connsiteY0" fmla="*/ 673257 h 673261"/>
                  <a:gd name="connsiteX1" fmla="*/ 68802 w 767977"/>
                  <a:gd name="connsiteY1" fmla="*/ 559958 h 673261"/>
                  <a:gd name="connsiteX2" fmla="*/ 53 w 767977"/>
                  <a:gd name="connsiteY2" fmla="*/ 386459 h 673261"/>
                  <a:gd name="connsiteX3" fmla="*/ 2099 w 767977"/>
                  <a:gd name="connsiteY3" fmla="*/ 381161 h 673261"/>
                  <a:gd name="connsiteX4" fmla="*/ 18354 w 767977"/>
                  <a:gd name="connsiteY4" fmla="*/ 366472 h 673261"/>
                  <a:gd name="connsiteX5" fmla="*/ 569314 w 767977"/>
                  <a:gd name="connsiteY5" fmla="*/ 450 h 673261"/>
                  <a:gd name="connsiteX6" fmla="*/ 574973 w 767977"/>
                  <a:gd name="connsiteY6" fmla="*/ 1172 h 673261"/>
                  <a:gd name="connsiteX7" fmla="*/ 601702 w 767977"/>
                  <a:gd name="connsiteY7" fmla="*/ 20557 h 673261"/>
                  <a:gd name="connsiteX8" fmla="*/ 715723 w 767977"/>
                  <a:gd name="connsiteY8" fmla="*/ 113989 h 673261"/>
                  <a:gd name="connsiteX9" fmla="*/ 748713 w 767977"/>
                  <a:gd name="connsiteY9" fmla="*/ 162150 h 673261"/>
                  <a:gd name="connsiteX10" fmla="*/ 767978 w 767977"/>
                  <a:gd name="connsiteY10" fmla="*/ 229695 h 673261"/>
                  <a:gd name="connsiteX11" fmla="*/ 503093 w 767977"/>
                  <a:gd name="connsiteY11" fmla="*/ 629792 h 673261"/>
                  <a:gd name="connsiteX12" fmla="*/ 503093 w 767977"/>
                  <a:gd name="connsiteY12" fmla="*/ 629792 h 673261"/>
                  <a:gd name="connsiteX13" fmla="*/ 321647 w 767977"/>
                  <a:gd name="connsiteY13" fmla="*/ 673257 h 673261"/>
                  <a:gd name="connsiteX14" fmla="*/ 12093 w 767977"/>
                  <a:gd name="connsiteY14" fmla="*/ 387904 h 673261"/>
                  <a:gd name="connsiteX15" fmla="*/ 77953 w 767977"/>
                  <a:gd name="connsiteY15" fmla="*/ 552734 h 673261"/>
                  <a:gd name="connsiteX16" fmla="*/ 496591 w 767977"/>
                  <a:gd name="connsiteY16" fmla="*/ 618594 h 673261"/>
                  <a:gd name="connsiteX17" fmla="*/ 755576 w 767977"/>
                  <a:gd name="connsiteY17" fmla="*/ 229454 h 673261"/>
                  <a:gd name="connsiteX18" fmla="*/ 738238 w 767977"/>
                  <a:gd name="connsiteY18" fmla="*/ 168290 h 673261"/>
                  <a:gd name="connsiteX19" fmla="*/ 706091 w 767977"/>
                  <a:gd name="connsiteY19" fmla="*/ 121695 h 673261"/>
                  <a:gd name="connsiteX20" fmla="*/ 594237 w 767977"/>
                  <a:gd name="connsiteY20" fmla="*/ 30310 h 673261"/>
                  <a:gd name="connsiteX21" fmla="*/ 570157 w 767977"/>
                  <a:gd name="connsiteY21" fmla="*/ 12851 h 673261"/>
                  <a:gd name="connsiteX22" fmla="*/ 26180 w 767977"/>
                  <a:gd name="connsiteY22" fmla="*/ 375382 h 673261"/>
                  <a:gd name="connsiteX23" fmla="*/ 499360 w 767977"/>
                  <a:gd name="connsiteY23" fmla="*/ 624012 h 673261"/>
                  <a:gd name="connsiteX24" fmla="*/ 499360 w 767977"/>
                  <a:gd name="connsiteY24" fmla="*/ 624012 h 67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7977" h="673261">
                    <a:moveTo>
                      <a:pt x="321647" y="673257"/>
                    </a:moveTo>
                    <a:cubicBezTo>
                      <a:pt x="220750" y="673257"/>
                      <a:pt x="125151" y="633765"/>
                      <a:pt x="68802" y="559958"/>
                    </a:cubicBezTo>
                    <a:cubicBezTo>
                      <a:pt x="30679" y="509372"/>
                      <a:pt x="6927" y="449428"/>
                      <a:pt x="53" y="386459"/>
                    </a:cubicBezTo>
                    <a:cubicBezTo>
                      <a:pt x="-216" y="384459"/>
                      <a:pt x="556" y="382461"/>
                      <a:pt x="2099" y="381161"/>
                    </a:cubicBezTo>
                    <a:lnTo>
                      <a:pt x="18354" y="366472"/>
                    </a:lnTo>
                    <a:cubicBezTo>
                      <a:pt x="115639" y="278338"/>
                      <a:pt x="317914" y="95086"/>
                      <a:pt x="569314" y="450"/>
                    </a:cubicBezTo>
                    <a:cubicBezTo>
                      <a:pt x="571193" y="-347"/>
                      <a:pt x="573355" y="-72"/>
                      <a:pt x="574973" y="1172"/>
                    </a:cubicBezTo>
                    <a:cubicBezTo>
                      <a:pt x="583762" y="7674"/>
                      <a:pt x="592672" y="14055"/>
                      <a:pt x="601702" y="20557"/>
                    </a:cubicBezTo>
                    <a:cubicBezTo>
                      <a:pt x="642441" y="48209"/>
                      <a:pt x="680603" y="79480"/>
                      <a:pt x="715723" y="113989"/>
                    </a:cubicBezTo>
                    <a:cubicBezTo>
                      <a:pt x="728967" y="132290"/>
                      <a:pt x="739803" y="147701"/>
                      <a:pt x="748713" y="162150"/>
                    </a:cubicBezTo>
                    <a:cubicBezTo>
                      <a:pt x="761158" y="182494"/>
                      <a:pt x="767819" y="205847"/>
                      <a:pt x="767978" y="229695"/>
                    </a:cubicBezTo>
                    <a:cubicBezTo>
                      <a:pt x="766894" y="360332"/>
                      <a:pt x="632886" y="562126"/>
                      <a:pt x="503093" y="629792"/>
                    </a:cubicBezTo>
                    <a:lnTo>
                      <a:pt x="503093" y="629792"/>
                    </a:lnTo>
                    <a:cubicBezTo>
                      <a:pt x="446984" y="658653"/>
                      <a:pt x="384743" y="673563"/>
                      <a:pt x="321647" y="673257"/>
                    </a:cubicBezTo>
                    <a:close/>
                    <a:moveTo>
                      <a:pt x="12093" y="387904"/>
                    </a:moveTo>
                    <a:cubicBezTo>
                      <a:pt x="19002" y="447725"/>
                      <a:pt x="41737" y="504623"/>
                      <a:pt x="77953" y="552734"/>
                    </a:cubicBezTo>
                    <a:cubicBezTo>
                      <a:pt x="165244" y="666273"/>
                      <a:pt x="349219" y="695170"/>
                      <a:pt x="496591" y="618594"/>
                    </a:cubicBezTo>
                    <a:cubicBezTo>
                      <a:pt x="623736" y="552494"/>
                      <a:pt x="754492" y="356117"/>
                      <a:pt x="755576" y="229454"/>
                    </a:cubicBezTo>
                    <a:cubicBezTo>
                      <a:pt x="755477" y="207867"/>
                      <a:pt x="749482" y="186718"/>
                      <a:pt x="738238" y="168290"/>
                    </a:cubicBezTo>
                    <a:cubicBezTo>
                      <a:pt x="729208" y="154444"/>
                      <a:pt x="718733" y="139153"/>
                      <a:pt x="706091" y="121695"/>
                    </a:cubicBezTo>
                    <a:cubicBezTo>
                      <a:pt x="671620" y="87942"/>
                      <a:pt x="634185" y="57357"/>
                      <a:pt x="594237" y="30310"/>
                    </a:cubicBezTo>
                    <a:lnTo>
                      <a:pt x="570157" y="12851"/>
                    </a:lnTo>
                    <a:cubicBezTo>
                      <a:pt x="322490" y="107006"/>
                      <a:pt x="122502" y="288090"/>
                      <a:pt x="26180" y="375382"/>
                    </a:cubicBezTo>
                    <a:close/>
                    <a:moveTo>
                      <a:pt x="499360" y="624012"/>
                    </a:moveTo>
                    <a:lnTo>
                      <a:pt x="499360" y="624012"/>
                    </a:lnTo>
                    <a:close/>
                  </a:path>
                </a:pathLst>
              </a:custGeom>
              <a:solidFill>
                <a:srgbClr val="263238"/>
              </a:solidFill>
              <a:ln w="120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E25A27-8DCD-1B46-C503-C4F795A89E7B}"/>
                  </a:ext>
                </a:extLst>
              </p:cNvPr>
              <p:cNvSpPr/>
              <p:nvPr/>
            </p:nvSpPr>
            <p:spPr>
              <a:xfrm>
                <a:off x="2346943" y="2074327"/>
                <a:ext cx="139988" cy="216667"/>
              </a:xfrm>
              <a:custGeom>
                <a:avLst/>
                <a:gdLst>
                  <a:gd name="connsiteX0" fmla="*/ 59199 w 139988"/>
                  <a:gd name="connsiteY0" fmla="*/ 0 h 216667"/>
                  <a:gd name="connsiteX1" fmla="*/ 44028 w 139988"/>
                  <a:gd name="connsiteY1" fmla="*/ 3010 h 216667"/>
                  <a:gd name="connsiteX2" fmla="*/ 8991 w 139988"/>
                  <a:gd name="connsiteY2" fmla="*/ 133646 h 216667"/>
                  <a:gd name="connsiteX3" fmla="*/ 118196 w 139988"/>
                  <a:gd name="connsiteY3" fmla="*/ 213593 h 216667"/>
                  <a:gd name="connsiteX4" fmla="*/ 139989 w 139988"/>
                  <a:gd name="connsiteY4" fmla="*/ 199145 h 21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8" h="216667">
                    <a:moveTo>
                      <a:pt x="59199" y="0"/>
                    </a:moveTo>
                    <a:cubicBezTo>
                      <a:pt x="54018" y="221"/>
                      <a:pt x="48902" y="1237"/>
                      <a:pt x="44028" y="3010"/>
                    </a:cubicBezTo>
                    <a:cubicBezTo>
                      <a:pt x="4175" y="16977"/>
                      <a:pt x="-11477" y="75251"/>
                      <a:pt x="8991" y="133646"/>
                    </a:cubicBezTo>
                    <a:cubicBezTo>
                      <a:pt x="29460" y="192041"/>
                      <a:pt x="78463" y="227680"/>
                      <a:pt x="118196" y="213593"/>
                    </a:cubicBezTo>
                    <a:cubicBezTo>
                      <a:pt x="126533" y="210633"/>
                      <a:pt x="134016" y="205672"/>
                      <a:pt x="139989" y="199145"/>
                    </a:cubicBezTo>
                    <a:close/>
                  </a:path>
                </a:pathLst>
              </a:custGeom>
              <a:solidFill>
                <a:srgbClr val="FFFFFF"/>
              </a:solidFill>
              <a:ln w="120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A998D17-1E78-95DF-60D0-558C927166F1}"/>
                  </a:ext>
                </a:extLst>
              </p:cNvPr>
              <p:cNvSpPr/>
              <p:nvPr/>
            </p:nvSpPr>
            <p:spPr>
              <a:xfrm>
                <a:off x="2341349" y="2068303"/>
                <a:ext cx="151659" cy="228767"/>
              </a:xfrm>
              <a:custGeom>
                <a:avLst/>
                <a:gdLst>
                  <a:gd name="connsiteX0" fmla="*/ 105730 w 151659"/>
                  <a:gd name="connsiteY0" fmla="*/ 228768 h 228767"/>
                  <a:gd name="connsiteX1" fmla="*/ 58412 w 151659"/>
                  <a:gd name="connsiteY1" fmla="*/ 211671 h 228767"/>
                  <a:gd name="connsiteX2" fmla="*/ 3629 w 151659"/>
                  <a:gd name="connsiteY2" fmla="*/ 56231 h 228767"/>
                  <a:gd name="connsiteX3" fmla="*/ 47576 w 151659"/>
                  <a:gd name="connsiteY3" fmla="*/ 3255 h 228767"/>
                  <a:gd name="connsiteX4" fmla="*/ 64552 w 151659"/>
                  <a:gd name="connsiteY4" fmla="*/ 4 h 228767"/>
                  <a:gd name="connsiteX5" fmla="*/ 70332 w 151659"/>
                  <a:gd name="connsiteY5" fmla="*/ 3736 h 228767"/>
                  <a:gd name="connsiteX6" fmla="*/ 151242 w 151659"/>
                  <a:gd name="connsiteY6" fmla="*/ 202881 h 228767"/>
                  <a:gd name="connsiteX7" fmla="*/ 150038 w 151659"/>
                  <a:gd name="connsiteY7" fmla="*/ 209262 h 228767"/>
                  <a:gd name="connsiteX8" fmla="*/ 125957 w 151659"/>
                  <a:gd name="connsiteY8" fmla="*/ 225396 h 228767"/>
                  <a:gd name="connsiteX9" fmla="*/ 105730 w 151659"/>
                  <a:gd name="connsiteY9" fmla="*/ 228768 h 228767"/>
                  <a:gd name="connsiteX10" fmla="*/ 60940 w 151659"/>
                  <a:gd name="connsiteY10" fmla="*/ 12044 h 228767"/>
                  <a:gd name="connsiteX11" fmla="*/ 51549 w 151659"/>
                  <a:gd name="connsiteY11" fmla="*/ 14332 h 228767"/>
                  <a:gd name="connsiteX12" fmla="*/ 15428 w 151659"/>
                  <a:gd name="connsiteY12" fmla="*/ 59001 h 228767"/>
                  <a:gd name="connsiteX13" fmla="*/ 65516 w 151659"/>
                  <a:gd name="connsiteY13" fmla="*/ 201798 h 228767"/>
                  <a:gd name="connsiteX14" fmla="*/ 121864 w 151659"/>
                  <a:gd name="connsiteY14" fmla="*/ 213838 h 228767"/>
                  <a:gd name="connsiteX15" fmla="*/ 138479 w 151659"/>
                  <a:gd name="connsiteY15" fmla="*/ 203604 h 22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9" h="228767">
                    <a:moveTo>
                      <a:pt x="105730" y="228768"/>
                    </a:moveTo>
                    <a:cubicBezTo>
                      <a:pt x="88543" y="228234"/>
                      <a:pt x="71971" y="222246"/>
                      <a:pt x="58412" y="211671"/>
                    </a:cubicBezTo>
                    <a:cubicBezTo>
                      <a:pt x="12143" y="174445"/>
                      <a:pt x="-9076" y="114242"/>
                      <a:pt x="3629" y="56231"/>
                    </a:cubicBezTo>
                    <a:cubicBezTo>
                      <a:pt x="8383" y="32280"/>
                      <a:pt x="24915" y="12351"/>
                      <a:pt x="47576" y="3255"/>
                    </a:cubicBezTo>
                    <a:cubicBezTo>
                      <a:pt x="53053" y="1378"/>
                      <a:pt x="58769" y="283"/>
                      <a:pt x="64552" y="4"/>
                    </a:cubicBezTo>
                    <a:cubicBezTo>
                      <a:pt x="67070" y="-84"/>
                      <a:pt x="69376" y="1405"/>
                      <a:pt x="70332" y="3736"/>
                    </a:cubicBezTo>
                    <a:lnTo>
                      <a:pt x="151242" y="202881"/>
                    </a:lnTo>
                    <a:cubicBezTo>
                      <a:pt x="152090" y="205064"/>
                      <a:pt x="151623" y="207539"/>
                      <a:pt x="150038" y="209262"/>
                    </a:cubicBezTo>
                    <a:cubicBezTo>
                      <a:pt x="143398" y="216467"/>
                      <a:pt x="135146" y="221996"/>
                      <a:pt x="125957" y="225396"/>
                    </a:cubicBezTo>
                    <a:cubicBezTo>
                      <a:pt x="119442" y="227609"/>
                      <a:pt x="112611" y="228748"/>
                      <a:pt x="105730" y="228768"/>
                    </a:cubicBezTo>
                    <a:close/>
                    <a:moveTo>
                      <a:pt x="60940" y="12044"/>
                    </a:moveTo>
                    <a:cubicBezTo>
                      <a:pt x="57741" y="12490"/>
                      <a:pt x="54595" y="13256"/>
                      <a:pt x="51549" y="14332"/>
                    </a:cubicBezTo>
                    <a:cubicBezTo>
                      <a:pt x="32723" y="22146"/>
                      <a:pt x="19130" y="38956"/>
                      <a:pt x="15428" y="59001"/>
                    </a:cubicBezTo>
                    <a:cubicBezTo>
                      <a:pt x="3869" y="112236"/>
                      <a:pt x="23235" y="167447"/>
                      <a:pt x="65516" y="201798"/>
                    </a:cubicBezTo>
                    <a:cubicBezTo>
                      <a:pt x="81094" y="215001"/>
                      <a:pt x="102250" y="219522"/>
                      <a:pt x="121864" y="213838"/>
                    </a:cubicBezTo>
                    <a:cubicBezTo>
                      <a:pt x="128064" y="211641"/>
                      <a:pt x="133727" y="208153"/>
                      <a:pt x="138479" y="203604"/>
                    </a:cubicBezTo>
                    <a:close/>
                  </a:path>
                </a:pathLst>
              </a:custGeom>
              <a:solidFill>
                <a:srgbClr val="263238"/>
              </a:solidFill>
              <a:ln w="120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6F5BE69-D4C1-F4D6-70B0-1E5E1E305EBE}"/>
                  </a:ext>
                </a:extLst>
              </p:cNvPr>
              <p:cNvSpPr/>
              <p:nvPr/>
            </p:nvSpPr>
            <p:spPr>
              <a:xfrm>
                <a:off x="2378209" y="2074327"/>
                <a:ext cx="108482" cy="214195"/>
              </a:xfrm>
              <a:custGeom>
                <a:avLst/>
                <a:gdLst>
                  <a:gd name="connsiteX0" fmla="*/ 27933 w 108482"/>
                  <a:gd name="connsiteY0" fmla="*/ 0 h 214195"/>
                  <a:gd name="connsiteX1" fmla="*/ 12763 w 108482"/>
                  <a:gd name="connsiteY1" fmla="*/ 3010 h 214195"/>
                  <a:gd name="connsiteX2" fmla="*/ 0 w 108482"/>
                  <a:gd name="connsiteY2" fmla="*/ 9512 h 214195"/>
                  <a:gd name="connsiteX3" fmla="*/ 84281 w 108482"/>
                  <a:gd name="connsiteY3" fmla="*/ 214195 h 214195"/>
                  <a:gd name="connsiteX4" fmla="*/ 86689 w 108482"/>
                  <a:gd name="connsiteY4" fmla="*/ 213473 h 214195"/>
                  <a:gd name="connsiteX5" fmla="*/ 108482 w 108482"/>
                  <a:gd name="connsiteY5" fmla="*/ 199025 h 2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482" h="214195">
                    <a:moveTo>
                      <a:pt x="27933" y="0"/>
                    </a:moveTo>
                    <a:cubicBezTo>
                      <a:pt x="22752" y="221"/>
                      <a:pt x="17636" y="1237"/>
                      <a:pt x="12763" y="3010"/>
                    </a:cubicBezTo>
                    <a:cubicBezTo>
                      <a:pt x="8245" y="4616"/>
                      <a:pt x="3955" y="6801"/>
                      <a:pt x="0" y="9512"/>
                    </a:cubicBezTo>
                    <a:lnTo>
                      <a:pt x="84281" y="214195"/>
                    </a:lnTo>
                    <a:cubicBezTo>
                      <a:pt x="85104" y="214027"/>
                      <a:pt x="85910" y="213785"/>
                      <a:pt x="86689" y="213473"/>
                    </a:cubicBezTo>
                    <a:cubicBezTo>
                      <a:pt x="95026" y="210513"/>
                      <a:pt x="102510" y="205551"/>
                      <a:pt x="108482" y="199025"/>
                    </a:cubicBezTo>
                    <a:close/>
                  </a:path>
                </a:pathLst>
              </a:custGeom>
              <a:solidFill>
                <a:srgbClr val="FFFFFF"/>
              </a:solidFill>
              <a:ln w="120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53C3656-6592-36B9-F9F8-7B313220728A}"/>
                  </a:ext>
                </a:extLst>
              </p:cNvPr>
              <p:cNvSpPr/>
              <p:nvPr/>
            </p:nvSpPr>
            <p:spPr>
              <a:xfrm>
                <a:off x="2372469" y="2068183"/>
                <a:ext cx="120780" cy="226011"/>
              </a:xfrm>
              <a:custGeom>
                <a:avLst/>
                <a:gdLst>
                  <a:gd name="connsiteX0" fmla="*/ 90985 w 120780"/>
                  <a:gd name="connsiteY0" fmla="*/ 225999 h 226011"/>
                  <a:gd name="connsiteX1" fmla="*/ 84724 w 120780"/>
                  <a:gd name="connsiteY1" fmla="*/ 222507 h 226011"/>
                  <a:gd name="connsiteX2" fmla="*/ 442 w 120780"/>
                  <a:gd name="connsiteY2" fmla="*/ 17823 h 226011"/>
                  <a:gd name="connsiteX3" fmla="*/ 2609 w 120780"/>
                  <a:gd name="connsiteY3" fmla="*/ 10599 h 226011"/>
                  <a:gd name="connsiteX4" fmla="*/ 16697 w 120780"/>
                  <a:gd name="connsiteY4" fmla="*/ 3255 h 226011"/>
                  <a:gd name="connsiteX5" fmla="*/ 33673 w 120780"/>
                  <a:gd name="connsiteY5" fmla="*/ 4 h 226011"/>
                  <a:gd name="connsiteX6" fmla="*/ 39453 w 120780"/>
                  <a:gd name="connsiteY6" fmla="*/ 3736 h 226011"/>
                  <a:gd name="connsiteX7" fmla="*/ 120363 w 120780"/>
                  <a:gd name="connsiteY7" fmla="*/ 202881 h 226011"/>
                  <a:gd name="connsiteX8" fmla="*/ 119159 w 120780"/>
                  <a:gd name="connsiteY8" fmla="*/ 209263 h 226011"/>
                  <a:gd name="connsiteX9" fmla="*/ 95078 w 120780"/>
                  <a:gd name="connsiteY9" fmla="*/ 225396 h 226011"/>
                  <a:gd name="connsiteX10" fmla="*/ 93032 w 120780"/>
                  <a:gd name="connsiteY10" fmla="*/ 225396 h 226011"/>
                  <a:gd name="connsiteX11" fmla="*/ 13325 w 120780"/>
                  <a:gd name="connsiteY11" fmla="*/ 17823 h 226011"/>
                  <a:gd name="connsiteX12" fmla="*/ 93634 w 120780"/>
                  <a:gd name="connsiteY12" fmla="*/ 212634 h 226011"/>
                  <a:gd name="connsiteX13" fmla="*/ 107360 w 120780"/>
                  <a:gd name="connsiteY13" fmla="*/ 203604 h 226011"/>
                  <a:gd name="connsiteX14" fmla="*/ 29820 w 120780"/>
                  <a:gd name="connsiteY14" fmla="*/ 12285 h 226011"/>
                  <a:gd name="connsiteX15" fmla="*/ 20429 w 120780"/>
                  <a:gd name="connsiteY15" fmla="*/ 14572 h 226011"/>
                  <a:gd name="connsiteX16" fmla="*/ 13325 w 120780"/>
                  <a:gd name="connsiteY16" fmla="*/ 18064 h 22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80" h="226011">
                    <a:moveTo>
                      <a:pt x="90985" y="225999"/>
                    </a:moveTo>
                    <a:cubicBezTo>
                      <a:pt x="88394" y="226163"/>
                      <a:pt x="85946" y="224797"/>
                      <a:pt x="84724" y="222507"/>
                    </a:cubicBezTo>
                    <a:lnTo>
                      <a:pt x="442" y="17823"/>
                    </a:lnTo>
                    <a:cubicBezTo>
                      <a:pt x="-620" y="15205"/>
                      <a:pt x="281" y="12200"/>
                      <a:pt x="2609" y="10599"/>
                    </a:cubicBezTo>
                    <a:cubicBezTo>
                      <a:pt x="6990" y="7589"/>
                      <a:pt x="11721" y="5123"/>
                      <a:pt x="16697" y="3255"/>
                    </a:cubicBezTo>
                    <a:cubicBezTo>
                      <a:pt x="22174" y="1378"/>
                      <a:pt x="27890" y="283"/>
                      <a:pt x="33673" y="4"/>
                    </a:cubicBezTo>
                    <a:cubicBezTo>
                      <a:pt x="36191" y="-84"/>
                      <a:pt x="38497" y="1405"/>
                      <a:pt x="39453" y="3736"/>
                    </a:cubicBezTo>
                    <a:lnTo>
                      <a:pt x="120363" y="202881"/>
                    </a:lnTo>
                    <a:cubicBezTo>
                      <a:pt x="121211" y="205064"/>
                      <a:pt x="120744" y="207539"/>
                      <a:pt x="119159" y="209263"/>
                    </a:cubicBezTo>
                    <a:cubicBezTo>
                      <a:pt x="112519" y="216468"/>
                      <a:pt x="104267" y="221997"/>
                      <a:pt x="95078" y="225396"/>
                    </a:cubicBezTo>
                    <a:lnTo>
                      <a:pt x="93032" y="225396"/>
                    </a:lnTo>
                    <a:close/>
                    <a:moveTo>
                      <a:pt x="13325" y="17823"/>
                    </a:moveTo>
                    <a:lnTo>
                      <a:pt x="93634" y="212634"/>
                    </a:lnTo>
                    <a:cubicBezTo>
                      <a:pt x="98692" y="210432"/>
                      <a:pt x="103335" y="207378"/>
                      <a:pt x="107360" y="203604"/>
                    </a:cubicBezTo>
                    <a:lnTo>
                      <a:pt x="29820" y="12285"/>
                    </a:lnTo>
                    <a:cubicBezTo>
                      <a:pt x="26621" y="12730"/>
                      <a:pt x="23475" y="13497"/>
                      <a:pt x="20429" y="14572"/>
                    </a:cubicBezTo>
                    <a:cubicBezTo>
                      <a:pt x="17956" y="15509"/>
                      <a:pt x="15577" y="16678"/>
                      <a:pt x="13325" y="18064"/>
                    </a:cubicBezTo>
                    <a:close/>
                  </a:path>
                </a:pathLst>
              </a:custGeom>
              <a:solidFill>
                <a:srgbClr val="263238"/>
              </a:solidFill>
              <a:ln w="120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E25CED2-62CA-5F0C-0002-91EC32A13615}"/>
                  </a:ext>
                </a:extLst>
              </p:cNvPr>
              <p:cNvSpPr/>
              <p:nvPr/>
            </p:nvSpPr>
            <p:spPr>
              <a:xfrm>
                <a:off x="2768914" y="1943076"/>
                <a:ext cx="132003" cy="216707"/>
              </a:xfrm>
              <a:custGeom>
                <a:avLst/>
                <a:gdLst>
                  <a:gd name="connsiteX0" fmla="*/ 0 w 132003"/>
                  <a:gd name="connsiteY0" fmla="*/ 10247 h 216707"/>
                  <a:gd name="connsiteX1" fmla="*/ 13726 w 132003"/>
                  <a:gd name="connsiteY1" fmla="*/ 3023 h 216707"/>
                  <a:gd name="connsiteX2" fmla="*/ 122931 w 132003"/>
                  <a:gd name="connsiteY2" fmla="*/ 82970 h 216707"/>
                  <a:gd name="connsiteX3" fmla="*/ 88134 w 132003"/>
                  <a:gd name="connsiteY3" fmla="*/ 213726 h 216707"/>
                  <a:gd name="connsiteX4" fmla="*/ 62007 w 132003"/>
                  <a:gd name="connsiteY4" fmla="*/ 216134 h 21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3" h="216707">
                    <a:moveTo>
                      <a:pt x="0" y="10247"/>
                    </a:moveTo>
                    <a:cubicBezTo>
                      <a:pt x="4198" y="7181"/>
                      <a:pt x="8822" y="4748"/>
                      <a:pt x="13726" y="3023"/>
                    </a:cubicBezTo>
                    <a:cubicBezTo>
                      <a:pt x="53459" y="-10944"/>
                      <a:pt x="102342" y="24815"/>
                      <a:pt x="122931" y="82970"/>
                    </a:cubicBezTo>
                    <a:cubicBezTo>
                      <a:pt x="143519" y="141124"/>
                      <a:pt x="127867" y="199639"/>
                      <a:pt x="88134" y="213726"/>
                    </a:cubicBezTo>
                    <a:cubicBezTo>
                      <a:pt x="79735" y="216569"/>
                      <a:pt x="70785" y="217394"/>
                      <a:pt x="62007" y="216134"/>
                    </a:cubicBezTo>
                    <a:close/>
                  </a:path>
                </a:pathLst>
              </a:custGeom>
              <a:solidFill>
                <a:srgbClr val="FFFFFF"/>
              </a:solidFill>
              <a:ln w="120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953ABCE-14A2-E532-6B40-4A09B8918B23}"/>
                  </a:ext>
                </a:extLst>
              </p:cNvPr>
              <p:cNvSpPr/>
              <p:nvPr/>
            </p:nvSpPr>
            <p:spPr>
              <a:xfrm>
                <a:off x="2762883" y="1937113"/>
                <a:ext cx="143982" cy="228603"/>
              </a:xfrm>
              <a:custGeom>
                <a:avLst/>
                <a:gdLst>
                  <a:gd name="connsiteX0" fmla="*/ 76466 w 143982"/>
                  <a:gd name="connsiteY0" fmla="*/ 228599 h 228603"/>
                  <a:gd name="connsiteX1" fmla="*/ 67316 w 143982"/>
                  <a:gd name="connsiteY1" fmla="*/ 227997 h 228603"/>
                  <a:gd name="connsiteX2" fmla="*/ 62259 w 143982"/>
                  <a:gd name="connsiteY2" fmla="*/ 223783 h 228603"/>
                  <a:gd name="connsiteX3" fmla="*/ 252 w 143982"/>
                  <a:gd name="connsiteY3" fmla="*/ 18015 h 228603"/>
                  <a:gd name="connsiteX4" fmla="*/ 2419 w 143982"/>
                  <a:gd name="connsiteY4" fmla="*/ 11393 h 228603"/>
                  <a:gd name="connsiteX5" fmla="*/ 17710 w 143982"/>
                  <a:gd name="connsiteY5" fmla="*/ 3326 h 228603"/>
                  <a:gd name="connsiteX6" fmla="*/ 134620 w 143982"/>
                  <a:gd name="connsiteY6" fmla="*/ 86885 h 228603"/>
                  <a:gd name="connsiteX7" fmla="*/ 140038 w 143982"/>
                  <a:gd name="connsiteY7" fmla="*/ 172371 h 228603"/>
                  <a:gd name="connsiteX8" fmla="*/ 96092 w 143982"/>
                  <a:gd name="connsiteY8" fmla="*/ 225348 h 228603"/>
                  <a:gd name="connsiteX9" fmla="*/ 76466 w 143982"/>
                  <a:gd name="connsiteY9" fmla="*/ 228599 h 228603"/>
                  <a:gd name="connsiteX10" fmla="*/ 72734 w 143982"/>
                  <a:gd name="connsiteY10" fmla="*/ 216559 h 228603"/>
                  <a:gd name="connsiteX11" fmla="*/ 92118 w 143982"/>
                  <a:gd name="connsiteY11" fmla="*/ 214151 h 228603"/>
                  <a:gd name="connsiteX12" fmla="*/ 128239 w 143982"/>
                  <a:gd name="connsiteY12" fmla="*/ 169361 h 228603"/>
                  <a:gd name="connsiteX13" fmla="*/ 123182 w 143982"/>
                  <a:gd name="connsiteY13" fmla="*/ 90979 h 228603"/>
                  <a:gd name="connsiteX14" fmla="*/ 21563 w 143982"/>
                  <a:gd name="connsiteY14" fmla="*/ 14765 h 228603"/>
                  <a:gd name="connsiteX15" fmla="*/ 12894 w 143982"/>
                  <a:gd name="connsiteY15" fmla="*/ 18979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982" h="228603">
                    <a:moveTo>
                      <a:pt x="76466" y="228599"/>
                    </a:moveTo>
                    <a:cubicBezTo>
                      <a:pt x="73405" y="228638"/>
                      <a:pt x="70345" y="228437"/>
                      <a:pt x="67316" y="227997"/>
                    </a:cubicBezTo>
                    <a:cubicBezTo>
                      <a:pt x="64956" y="227691"/>
                      <a:pt x="62986" y="226049"/>
                      <a:pt x="62259" y="223783"/>
                    </a:cubicBezTo>
                    <a:lnTo>
                      <a:pt x="252" y="18015"/>
                    </a:lnTo>
                    <a:cubicBezTo>
                      <a:pt x="-470" y="15572"/>
                      <a:pt x="393" y="12937"/>
                      <a:pt x="2419" y="11393"/>
                    </a:cubicBezTo>
                    <a:cubicBezTo>
                      <a:pt x="7101" y="7983"/>
                      <a:pt x="12251" y="5266"/>
                      <a:pt x="17710" y="3326"/>
                    </a:cubicBezTo>
                    <a:cubicBezTo>
                      <a:pt x="60573" y="-11724"/>
                      <a:pt x="113068" y="25721"/>
                      <a:pt x="134620" y="86885"/>
                    </a:cubicBezTo>
                    <a:cubicBezTo>
                      <a:pt x="144865" y="114213"/>
                      <a:pt x="146751" y="143969"/>
                      <a:pt x="140038" y="172371"/>
                    </a:cubicBezTo>
                    <a:cubicBezTo>
                      <a:pt x="135284" y="196323"/>
                      <a:pt x="118753" y="216251"/>
                      <a:pt x="96092" y="225348"/>
                    </a:cubicBezTo>
                    <a:cubicBezTo>
                      <a:pt x="89779" y="227528"/>
                      <a:pt x="83144" y="228627"/>
                      <a:pt x="76466" y="228599"/>
                    </a:cubicBezTo>
                    <a:close/>
                    <a:moveTo>
                      <a:pt x="72734" y="216559"/>
                    </a:moveTo>
                    <a:cubicBezTo>
                      <a:pt x="79291" y="217052"/>
                      <a:pt x="85881" y="216233"/>
                      <a:pt x="92118" y="214151"/>
                    </a:cubicBezTo>
                    <a:cubicBezTo>
                      <a:pt x="110976" y="206314"/>
                      <a:pt x="124575" y="189451"/>
                      <a:pt x="128239" y="169361"/>
                    </a:cubicBezTo>
                    <a:cubicBezTo>
                      <a:pt x="134346" y="143309"/>
                      <a:pt x="132587" y="116030"/>
                      <a:pt x="123182" y="90979"/>
                    </a:cubicBezTo>
                    <a:cubicBezTo>
                      <a:pt x="103797" y="36076"/>
                      <a:pt x="58165" y="1882"/>
                      <a:pt x="21563" y="14765"/>
                    </a:cubicBezTo>
                    <a:cubicBezTo>
                      <a:pt x="18539" y="15876"/>
                      <a:pt x="15635" y="17288"/>
                      <a:pt x="12894" y="18979"/>
                    </a:cubicBezTo>
                    <a:close/>
                  </a:path>
                </a:pathLst>
              </a:custGeom>
              <a:solidFill>
                <a:srgbClr val="263238"/>
              </a:solidFill>
              <a:ln w="120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6D67E17-586F-F372-111D-F34E8CE4C765}"/>
                  </a:ext>
                </a:extLst>
              </p:cNvPr>
              <p:cNvSpPr/>
              <p:nvPr/>
            </p:nvSpPr>
            <p:spPr>
              <a:xfrm>
                <a:off x="2762883" y="1937290"/>
                <a:ext cx="102492" cy="228426"/>
              </a:xfrm>
              <a:custGeom>
                <a:avLst/>
                <a:gdLst>
                  <a:gd name="connsiteX0" fmla="*/ 76466 w 102492"/>
                  <a:gd name="connsiteY0" fmla="*/ 228422 h 228426"/>
                  <a:gd name="connsiteX1" fmla="*/ 67316 w 102492"/>
                  <a:gd name="connsiteY1" fmla="*/ 227820 h 228426"/>
                  <a:gd name="connsiteX2" fmla="*/ 62259 w 102492"/>
                  <a:gd name="connsiteY2" fmla="*/ 223606 h 228426"/>
                  <a:gd name="connsiteX3" fmla="*/ 252 w 102492"/>
                  <a:gd name="connsiteY3" fmla="*/ 17839 h 228426"/>
                  <a:gd name="connsiteX4" fmla="*/ 2419 w 102492"/>
                  <a:gd name="connsiteY4" fmla="*/ 11216 h 228426"/>
                  <a:gd name="connsiteX5" fmla="*/ 17710 w 102492"/>
                  <a:gd name="connsiteY5" fmla="*/ 3149 h 228426"/>
                  <a:gd name="connsiteX6" fmla="*/ 33242 w 102492"/>
                  <a:gd name="connsiteY6" fmla="*/ 19 h 228426"/>
                  <a:gd name="connsiteX7" fmla="*/ 39503 w 102492"/>
                  <a:gd name="connsiteY7" fmla="*/ 4354 h 228426"/>
                  <a:gd name="connsiteX8" fmla="*/ 102232 w 102492"/>
                  <a:gd name="connsiteY8" fmla="*/ 216743 h 228426"/>
                  <a:gd name="connsiteX9" fmla="*/ 98741 w 102492"/>
                  <a:gd name="connsiteY9" fmla="*/ 223967 h 228426"/>
                  <a:gd name="connsiteX10" fmla="*/ 96092 w 102492"/>
                  <a:gd name="connsiteY10" fmla="*/ 225171 h 228426"/>
                  <a:gd name="connsiteX11" fmla="*/ 76466 w 102492"/>
                  <a:gd name="connsiteY11" fmla="*/ 228422 h 228426"/>
                  <a:gd name="connsiteX12" fmla="*/ 72734 w 102492"/>
                  <a:gd name="connsiteY12" fmla="*/ 216382 h 228426"/>
                  <a:gd name="connsiteX13" fmla="*/ 89108 w 102492"/>
                  <a:gd name="connsiteY13" fmla="*/ 214816 h 228426"/>
                  <a:gd name="connsiteX14" fmla="*/ 28907 w 102492"/>
                  <a:gd name="connsiteY14" fmla="*/ 12661 h 228426"/>
                  <a:gd name="connsiteX15" fmla="*/ 12533 w 102492"/>
                  <a:gd name="connsiteY15" fmla="*/ 18802 h 22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492" h="228426">
                    <a:moveTo>
                      <a:pt x="76466" y="228422"/>
                    </a:moveTo>
                    <a:cubicBezTo>
                      <a:pt x="73405" y="228461"/>
                      <a:pt x="70345" y="228260"/>
                      <a:pt x="67316" y="227820"/>
                    </a:cubicBezTo>
                    <a:cubicBezTo>
                      <a:pt x="64956" y="227514"/>
                      <a:pt x="62986" y="225872"/>
                      <a:pt x="62259" y="223606"/>
                    </a:cubicBezTo>
                    <a:lnTo>
                      <a:pt x="252" y="17839"/>
                    </a:lnTo>
                    <a:cubicBezTo>
                      <a:pt x="-470" y="15395"/>
                      <a:pt x="393" y="12761"/>
                      <a:pt x="2419" y="11216"/>
                    </a:cubicBezTo>
                    <a:cubicBezTo>
                      <a:pt x="7101" y="7806"/>
                      <a:pt x="12251" y="5089"/>
                      <a:pt x="17710" y="3149"/>
                    </a:cubicBezTo>
                    <a:cubicBezTo>
                      <a:pt x="22720" y="1404"/>
                      <a:pt x="27946" y="350"/>
                      <a:pt x="33242" y="19"/>
                    </a:cubicBezTo>
                    <a:cubicBezTo>
                      <a:pt x="36093" y="-207"/>
                      <a:pt x="38711" y="1605"/>
                      <a:pt x="39503" y="4354"/>
                    </a:cubicBezTo>
                    <a:lnTo>
                      <a:pt x="102232" y="216743"/>
                    </a:lnTo>
                    <a:cubicBezTo>
                      <a:pt x="103137" y="219694"/>
                      <a:pt x="101615" y="222843"/>
                      <a:pt x="98741" y="223967"/>
                    </a:cubicBezTo>
                    <a:lnTo>
                      <a:pt x="96092" y="225171"/>
                    </a:lnTo>
                    <a:cubicBezTo>
                      <a:pt x="89779" y="227351"/>
                      <a:pt x="83144" y="228450"/>
                      <a:pt x="76466" y="228422"/>
                    </a:cubicBezTo>
                    <a:close/>
                    <a:moveTo>
                      <a:pt x="72734" y="216382"/>
                    </a:moveTo>
                    <a:cubicBezTo>
                      <a:pt x="78242" y="216843"/>
                      <a:pt x="83787" y="216313"/>
                      <a:pt x="89108" y="214816"/>
                    </a:cubicBezTo>
                    <a:lnTo>
                      <a:pt x="28907" y="12661"/>
                    </a:lnTo>
                    <a:cubicBezTo>
                      <a:pt x="23082" y="13551"/>
                      <a:pt x="17506" y="15642"/>
                      <a:pt x="12533" y="18802"/>
                    </a:cubicBezTo>
                    <a:close/>
                  </a:path>
                </a:pathLst>
              </a:custGeom>
              <a:solidFill>
                <a:srgbClr val="263238"/>
              </a:solidFill>
              <a:ln w="120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DBF4F13-4A82-00FD-2F63-96CA2AA44301}"/>
                  </a:ext>
                </a:extLst>
              </p:cNvPr>
              <p:cNvSpPr/>
              <p:nvPr/>
            </p:nvSpPr>
            <p:spPr>
              <a:xfrm>
                <a:off x="2583856" y="2255653"/>
                <a:ext cx="298475" cy="386894"/>
              </a:xfrm>
              <a:custGeom>
                <a:avLst/>
                <a:gdLst>
                  <a:gd name="connsiteX0" fmla="*/ 288845 w 298475"/>
                  <a:gd name="connsiteY0" fmla="*/ 140148 h 386894"/>
                  <a:gd name="connsiteX1" fmla="*/ 226356 w 298475"/>
                  <a:gd name="connsiteY1" fmla="*/ 161700 h 386894"/>
                  <a:gd name="connsiteX2" fmla="*/ 158690 w 298475"/>
                  <a:gd name="connsiteY2" fmla="*/ 0 h 386894"/>
                  <a:gd name="connsiteX3" fmla="*/ 0 w 298475"/>
                  <a:gd name="connsiteY3" fmla="*/ 61766 h 386894"/>
                  <a:gd name="connsiteX4" fmla="*/ 58756 w 298475"/>
                  <a:gd name="connsiteY4" fmla="*/ 206249 h 386894"/>
                  <a:gd name="connsiteX5" fmla="*/ 5538 w 298475"/>
                  <a:gd name="connsiteY5" fmla="*/ 264524 h 386894"/>
                  <a:gd name="connsiteX6" fmla="*/ 200469 w 298475"/>
                  <a:gd name="connsiteY6" fmla="*/ 380952 h 386894"/>
                  <a:gd name="connsiteX7" fmla="*/ 288845 w 298475"/>
                  <a:gd name="connsiteY7" fmla="*/ 140148 h 3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75" h="386894">
                    <a:moveTo>
                      <a:pt x="288845" y="140148"/>
                    </a:moveTo>
                    <a:cubicBezTo>
                      <a:pt x="268015" y="153152"/>
                      <a:pt x="246102" y="163506"/>
                      <a:pt x="226356" y="161700"/>
                    </a:cubicBezTo>
                    <a:cubicBezTo>
                      <a:pt x="193968" y="158690"/>
                      <a:pt x="158690" y="0"/>
                      <a:pt x="158690" y="0"/>
                    </a:cubicBezTo>
                    <a:cubicBezTo>
                      <a:pt x="158690" y="0"/>
                      <a:pt x="73445" y="70556"/>
                      <a:pt x="0" y="61766"/>
                    </a:cubicBezTo>
                    <a:cubicBezTo>
                      <a:pt x="0" y="61766"/>
                      <a:pt x="52857" y="170128"/>
                      <a:pt x="58756" y="206249"/>
                    </a:cubicBezTo>
                    <a:cubicBezTo>
                      <a:pt x="63572" y="234784"/>
                      <a:pt x="37445" y="253687"/>
                      <a:pt x="5538" y="264524"/>
                    </a:cubicBezTo>
                    <a:cubicBezTo>
                      <a:pt x="20830" y="309554"/>
                      <a:pt x="70676" y="412618"/>
                      <a:pt x="200469" y="380952"/>
                    </a:cubicBezTo>
                    <a:cubicBezTo>
                      <a:pt x="314009" y="352778"/>
                      <a:pt x="305220" y="219854"/>
                      <a:pt x="288845" y="140148"/>
                    </a:cubicBezTo>
                    <a:close/>
                  </a:path>
                </a:pathLst>
              </a:custGeom>
              <a:solidFill>
                <a:srgbClr val="D9D9D9"/>
              </a:solidFill>
              <a:ln w="120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305DF80-C476-7F17-33CF-5A6751919025}"/>
                  </a:ext>
                </a:extLst>
              </p:cNvPr>
              <p:cNvSpPr/>
              <p:nvPr/>
            </p:nvSpPr>
            <p:spPr>
              <a:xfrm>
                <a:off x="2577751" y="2249867"/>
                <a:ext cx="310199" cy="398295"/>
              </a:xfrm>
              <a:custGeom>
                <a:avLst/>
                <a:gdLst>
                  <a:gd name="connsiteX0" fmla="*/ 159978 w 310199"/>
                  <a:gd name="connsiteY0" fmla="*/ 398296 h 398295"/>
                  <a:gd name="connsiteX1" fmla="*/ 6345 w 310199"/>
                  <a:gd name="connsiteY1" fmla="*/ 271753 h 398295"/>
                  <a:gd name="connsiteX2" fmla="*/ 6345 w 310199"/>
                  <a:gd name="connsiteY2" fmla="*/ 267178 h 398295"/>
                  <a:gd name="connsiteX3" fmla="*/ 9837 w 310199"/>
                  <a:gd name="connsiteY3" fmla="*/ 264168 h 398295"/>
                  <a:gd name="connsiteX4" fmla="*/ 59081 w 310199"/>
                  <a:gd name="connsiteY4" fmla="*/ 212516 h 398295"/>
                  <a:gd name="connsiteX5" fmla="*/ 806 w 310199"/>
                  <a:gd name="connsiteY5" fmla="*/ 70080 h 398295"/>
                  <a:gd name="connsiteX6" fmla="*/ 806 w 310199"/>
                  <a:gd name="connsiteY6" fmla="*/ 64060 h 398295"/>
                  <a:gd name="connsiteX7" fmla="*/ 6465 w 310199"/>
                  <a:gd name="connsiteY7" fmla="*/ 61531 h 398295"/>
                  <a:gd name="connsiteX8" fmla="*/ 160580 w 310199"/>
                  <a:gd name="connsiteY8" fmla="*/ 1330 h 398295"/>
                  <a:gd name="connsiteX9" fmla="*/ 166359 w 310199"/>
                  <a:gd name="connsiteY9" fmla="*/ 367 h 398295"/>
                  <a:gd name="connsiteX10" fmla="*/ 170333 w 310199"/>
                  <a:gd name="connsiteY10" fmla="*/ 4701 h 398295"/>
                  <a:gd name="connsiteX11" fmla="*/ 232581 w 310199"/>
                  <a:gd name="connsiteY11" fmla="*/ 161224 h 398295"/>
                  <a:gd name="connsiteX12" fmla="*/ 291457 w 310199"/>
                  <a:gd name="connsiteY12" fmla="*/ 140635 h 398295"/>
                  <a:gd name="connsiteX13" fmla="*/ 299624 w 310199"/>
                  <a:gd name="connsiteY13" fmla="*/ 142341 h 398295"/>
                  <a:gd name="connsiteX14" fmla="*/ 300487 w 310199"/>
                  <a:gd name="connsiteY14" fmla="*/ 144488 h 398295"/>
                  <a:gd name="connsiteX15" fmla="*/ 207657 w 310199"/>
                  <a:gd name="connsiteY15" fmla="*/ 391915 h 398295"/>
                  <a:gd name="connsiteX16" fmla="*/ 159978 w 310199"/>
                  <a:gd name="connsiteY16" fmla="*/ 398296 h 398295"/>
                  <a:gd name="connsiteX17" fmla="*/ 19349 w 310199"/>
                  <a:gd name="connsiteY17" fmla="*/ 273078 h 398295"/>
                  <a:gd name="connsiteX18" fmla="*/ 205129 w 310199"/>
                  <a:gd name="connsiteY18" fmla="*/ 379995 h 398295"/>
                  <a:gd name="connsiteX19" fmla="*/ 290735 w 310199"/>
                  <a:gd name="connsiteY19" fmla="*/ 155204 h 398295"/>
                  <a:gd name="connsiteX20" fmla="*/ 231858 w 310199"/>
                  <a:gd name="connsiteY20" fmla="*/ 173024 h 398295"/>
                  <a:gd name="connsiteX21" fmla="*/ 161062 w 310199"/>
                  <a:gd name="connsiteY21" fmla="*/ 16501 h 398295"/>
                  <a:gd name="connsiteX22" fmla="*/ 15977 w 310199"/>
                  <a:gd name="connsiteY22" fmla="*/ 74414 h 398295"/>
                  <a:gd name="connsiteX23" fmla="*/ 70760 w 310199"/>
                  <a:gd name="connsiteY23" fmla="*/ 210710 h 398295"/>
                  <a:gd name="connsiteX24" fmla="*/ 19349 w 310199"/>
                  <a:gd name="connsiteY24" fmla="*/ 273078 h 3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199" h="398295">
                    <a:moveTo>
                      <a:pt x="159978" y="398296"/>
                    </a:moveTo>
                    <a:cubicBezTo>
                      <a:pt x="61128" y="398296"/>
                      <a:pt x="20191" y="312690"/>
                      <a:pt x="6345" y="271753"/>
                    </a:cubicBezTo>
                    <a:cubicBezTo>
                      <a:pt x="5686" y="270300"/>
                      <a:pt x="5686" y="268632"/>
                      <a:pt x="6345" y="267178"/>
                    </a:cubicBezTo>
                    <a:cubicBezTo>
                      <a:pt x="7041" y="265734"/>
                      <a:pt x="8306" y="264644"/>
                      <a:pt x="9837" y="264168"/>
                    </a:cubicBezTo>
                    <a:cubicBezTo>
                      <a:pt x="30305" y="257185"/>
                      <a:pt x="63897" y="241292"/>
                      <a:pt x="59081" y="212516"/>
                    </a:cubicBezTo>
                    <a:cubicBezTo>
                      <a:pt x="53422" y="178562"/>
                      <a:pt x="1288" y="71163"/>
                      <a:pt x="806" y="70080"/>
                    </a:cubicBezTo>
                    <a:cubicBezTo>
                      <a:pt x="-269" y="68217"/>
                      <a:pt x="-269" y="65922"/>
                      <a:pt x="806" y="64060"/>
                    </a:cubicBezTo>
                    <a:cubicBezTo>
                      <a:pt x="2098" y="62257"/>
                      <a:pt x="4261" y="61290"/>
                      <a:pt x="6465" y="61531"/>
                    </a:cubicBezTo>
                    <a:cubicBezTo>
                      <a:pt x="76540" y="69839"/>
                      <a:pt x="159737" y="1330"/>
                      <a:pt x="160580" y="1330"/>
                    </a:cubicBezTo>
                    <a:cubicBezTo>
                      <a:pt x="162200" y="7"/>
                      <a:pt x="164398" y="-359"/>
                      <a:pt x="166359" y="367"/>
                    </a:cubicBezTo>
                    <a:cubicBezTo>
                      <a:pt x="168375" y="980"/>
                      <a:pt x="169897" y="2640"/>
                      <a:pt x="170333" y="4701"/>
                    </a:cubicBezTo>
                    <a:cubicBezTo>
                      <a:pt x="187189" y="80675"/>
                      <a:pt x="215122" y="160141"/>
                      <a:pt x="232581" y="161224"/>
                    </a:cubicBezTo>
                    <a:cubicBezTo>
                      <a:pt x="247872" y="162549"/>
                      <a:pt x="266654" y="156047"/>
                      <a:pt x="291457" y="140635"/>
                    </a:cubicBezTo>
                    <a:cubicBezTo>
                      <a:pt x="294184" y="138851"/>
                      <a:pt x="297840" y="139615"/>
                      <a:pt x="299624" y="142341"/>
                    </a:cubicBezTo>
                    <a:cubicBezTo>
                      <a:pt x="300051" y="142993"/>
                      <a:pt x="300344" y="143723"/>
                      <a:pt x="300487" y="144488"/>
                    </a:cubicBezTo>
                    <a:cubicBezTo>
                      <a:pt x="316862" y="224435"/>
                      <a:pt x="326735" y="362777"/>
                      <a:pt x="207657" y="391915"/>
                    </a:cubicBezTo>
                    <a:cubicBezTo>
                      <a:pt x="192067" y="395892"/>
                      <a:pt x="176066" y="398034"/>
                      <a:pt x="159978" y="398296"/>
                    </a:cubicBezTo>
                    <a:close/>
                    <a:moveTo>
                      <a:pt x="19349" y="273078"/>
                    </a:moveTo>
                    <a:cubicBezTo>
                      <a:pt x="36325" y="319312"/>
                      <a:pt x="85570" y="409253"/>
                      <a:pt x="205129" y="379995"/>
                    </a:cubicBezTo>
                    <a:cubicBezTo>
                      <a:pt x="310481" y="354349"/>
                      <a:pt x="305183" y="231780"/>
                      <a:pt x="290735" y="155204"/>
                    </a:cubicBezTo>
                    <a:cubicBezTo>
                      <a:pt x="273313" y="166856"/>
                      <a:pt x="252817" y="173059"/>
                      <a:pt x="231858" y="173024"/>
                    </a:cubicBezTo>
                    <a:cubicBezTo>
                      <a:pt x="199952" y="170134"/>
                      <a:pt x="170453" y="56354"/>
                      <a:pt x="161062" y="16501"/>
                    </a:cubicBezTo>
                    <a:cubicBezTo>
                      <a:pt x="139510" y="32755"/>
                      <a:pt x="76780" y="76702"/>
                      <a:pt x="15977" y="74414"/>
                    </a:cubicBezTo>
                    <a:cubicBezTo>
                      <a:pt x="29101" y="101746"/>
                      <a:pt x="65824" y="180729"/>
                      <a:pt x="70760" y="210710"/>
                    </a:cubicBezTo>
                    <a:cubicBezTo>
                      <a:pt x="75697" y="236957"/>
                      <a:pt x="57034" y="259232"/>
                      <a:pt x="19349" y="273078"/>
                    </a:cubicBezTo>
                    <a:close/>
                  </a:path>
                </a:pathLst>
              </a:custGeom>
              <a:solidFill>
                <a:srgbClr val="263238"/>
              </a:solidFill>
              <a:ln w="120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E96B9C7-B4C6-567E-8827-5221E7DB87DB}"/>
                  </a:ext>
                </a:extLst>
              </p:cNvPr>
              <p:cNvSpPr/>
              <p:nvPr/>
            </p:nvSpPr>
            <p:spPr>
              <a:xfrm>
                <a:off x="2583374" y="2257699"/>
                <a:ext cx="184697" cy="143302"/>
              </a:xfrm>
              <a:custGeom>
                <a:avLst/>
                <a:gdLst>
                  <a:gd name="connsiteX0" fmla="*/ 184697 w 184697"/>
                  <a:gd name="connsiteY0" fmla="*/ 89218 h 143302"/>
                  <a:gd name="connsiteX1" fmla="*/ 167118 w 184697"/>
                  <a:gd name="connsiteY1" fmla="*/ 30221 h 143302"/>
                  <a:gd name="connsiteX2" fmla="*/ 156523 w 184697"/>
                  <a:gd name="connsiteY2" fmla="*/ 0 h 143302"/>
                  <a:gd name="connsiteX3" fmla="*/ 0 w 184697"/>
                  <a:gd name="connsiteY3" fmla="*/ 60201 h 143302"/>
                  <a:gd name="connsiteX4" fmla="*/ 33953 w 184697"/>
                  <a:gd name="connsiteY4" fmla="*/ 134610 h 143302"/>
                  <a:gd name="connsiteX5" fmla="*/ 133767 w 184697"/>
                  <a:gd name="connsiteY5" fmla="*/ 133285 h 143302"/>
                  <a:gd name="connsiteX6" fmla="*/ 184697 w 184697"/>
                  <a:gd name="connsiteY6" fmla="*/ 89218 h 14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97" h="143302">
                    <a:moveTo>
                      <a:pt x="184697" y="89218"/>
                    </a:moveTo>
                    <a:cubicBezTo>
                      <a:pt x="177714" y="68629"/>
                      <a:pt x="171573" y="47198"/>
                      <a:pt x="167118" y="30221"/>
                    </a:cubicBezTo>
                    <a:cubicBezTo>
                      <a:pt x="163386" y="20468"/>
                      <a:pt x="159894" y="10234"/>
                      <a:pt x="156523" y="0"/>
                    </a:cubicBezTo>
                    <a:cubicBezTo>
                      <a:pt x="142315" y="11197"/>
                      <a:pt x="66703" y="67666"/>
                      <a:pt x="0" y="60201"/>
                    </a:cubicBezTo>
                    <a:cubicBezTo>
                      <a:pt x="0" y="60201"/>
                      <a:pt x="17820" y="96322"/>
                      <a:pt x="33953" y="134610"/>
                    </a:cubicBezTo>
                    <a:cubicBezTo>
                      <a:pt x="62368" y="143038"/>
                      <a:pt x="102342" y="149539"/>
                      <a:pt x="133767" y="133285"/>
                    </a:cubicBezTo>
                    <a:cubicBezTo>
                      <a:pt x="153556" y="122202"/>
                      <a:pt x="170884" y="107209"/>
                      <a:pt x="184697" y="89218"/>
                    </a:cubicBezTo>
                    <a:close/>
                  </a:path>
                </a:pathLst>
              </a:custGeom>
              <a:solidFill>
                <a:srgbClr val="263238"/>
              </a:solidFill>
              <a:ln w="120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19D4061-7EFE-76DA-9B43-F0213B900CB8}"/>
                  </a:ext>
                </a:extLst>
              </p:cNvPr>
              <p:cNvSpPr/>
              <p:nvPr/>
            </p:nvSpPr>
            <p:spPr>
              <a:xfrm>
                <a:off x="2577631" y="2251699"/>
                <a:ext cx="195983" cy="154834"/>
              </a:xfrm>
              <a:custGeom>
                <a:avLst/>
                <a:gdLst>
                  <a:gd name="connsiteX0" fmla="*/ 94238 w 195983"/>
                  <a:gd name="connsiteY0" fmla="*/ 154818 h 154834"/>
                  <a:gd name="connsiteX1" fmla="*/ 38492 w 195983"/>
                  <a:gd name="connsiteY1" fmla="*/ 145908 h 154834"/>
                  <a:gd name="connsiteX2" fmla="*/ 34639 w 195983"/>
                  <a:gd name="connsiteY2" fmla="*/ 142537 h 154834"/>
                  <a:gd name="connsiteX3" fmla="*/ 806 w 195983"/>
                  <a:gd name="connsiteY3" fmla="*/ 68249 h 154834"/>
                  <a:gd name="connsiteX4" fmla="*/ 806 w 195983"/>
                  <a:gd name="connsiteY4" fmla="*/ 62228 h 154834"/>
                  <a:gd name="connsiteX5" fmla="*/ 6465 w 195983"/>
                  <a:gd name="connsiteY5" fmla="*/ 59700 h 154834"/>
                  <a:gd name="connsiteX6" fmla="*/ 158172 w 195983"/>
                  <a:gd name="connsiteY6" fmla="*/ 1305 h 154834"/>
                  <a:gd name="connsiteX7" fmla="*/ 163590 w 195983"/>
                  <a:gd name="connsiteY7" fmla="*/ 221 h 154834"/>
                  <a:gd name="connsiteX8" fmla="*/ 167563 w 195983"/>
                  <a:gd name="connsiteY8" fmla="*/ 4195 h 154834"/>
                  <a:gd name="connsiteX9" fmla="*/ 178038 w 195983"/>
                  <a:gd name="connsiteY9" fmla="*/ 34054 h 154834"/>
                  <a:gd name="connsiteX10" fmla="*/ 195617 w 195983"/>
                  <a:gd name="connsiteY10" fmla="*/ 93172 h 154834"/>
                  <a:gd name="connsiteX11" fmla="*/ 194654 w 195983"/>
                  <a:gd name="connsiteY11" fmla="*/ 98951 h 154834"/>
                  <a:gd name="connsiteX12" fmla="*/ 142279 w 195983"/>
                  <a:gd name="connsiteY12" fmla="*/ 144102 h 154834"/>
                  <a:gd name="connsiteX13" fmla="*/ 94238 w 195983"/>
                  <a:gd name="connsiteY13" fmla="*/ 154818 h 154834"/>
                  <a:gd name="connsiteX14" fmla="*/ 44633 w 195983"/>
                  <a:gd name="connsiteY14" fmla="*/ 135192 h 154834"/>
                  <a:gd name="connsiteX15" fmla="*/ 137222 w 195983"/>
                  <a:gd name="connsiteY15" fmla="*/ 133506 h 154834"/>
                  <a:gd name="connsiteX16" fmla="*/ 183697 w 195983"/>
                  <a:gd name="connsiteY16" fmla="*/ 93894 h 154834"/>
                  <a:gd name="connsiteX17" fmla="*/ 167082 w 195983"/>
                  <a:gd name="connsiteY17" fmla="*/ 37787 h 154834"/>
                  <a:gd name="connsiteX18" fmla="*/ 159256 w 195983"/>
                  <a:gd name="connsiteY18" fmla="*/ 15874 h 154834"/>
                  <a:gd name="connsiteX19" fmla="*/ 16097 w 195983"/>
                  <a:gd name="connsiteY19" fmla="*/ 72463 h 154834"/>
                  <a:gd name="connsiteX20" fmla="*/ 44633 w 195983"/>
                  <a:gd name="connsiteY20" fmla="*/ 135192 h 15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983" h="154834">
                    <a:moveTo>
                      <a:pt x="94238" y="154818"/>
                    </a:moveTo>
                    <a:cubicBezTo>
                      <a:pt x="75326" y="154535"/>
                      <a:pt x="56551" y="151534"/>
                      <a:pt x="38492" y="145908"/>
                    </a:cubicBezTo>
                    <a:cubicBezTo>
                      <a:pt x="36770" y="145413"/>
                      <a:pt x="35358" y="144178"/>
                      <a:pt x="34639" y="142537"/>
                    </a:cubicBezTo>
                    <a:cubicBezTo>
                      <a:pt x="18746" y="105453"/>
                      <a:pt x="927" y="68610"/>
                      <a:pt x="806" y="68249"/>
                    </a:cubicBezTo>
                    <a:cubicBezTo>
                      <a:pt x="-269" y="66386"/>
                      <a:pt x="-269" y="64091"/>
                      <a:pt x="806" y="62228"/>
                    </a:cubicBezTo>
                    <a:cubicBezTo>
                      <a:pt x="2098" y="60426"/>
                      <a:pt x="4261" y="59459"/>
                      <a:pt x="6465" y="59700"/>
                    </a:cubicBezTo>
                    <a:cubicBezTo>
                      <a:pt x="70278" y="67406"/>
                      <a:pt x="143965" y="12382"/>
                      <a:pt x="158172" y="1305"/>
                    </a:cubicBezTo>
                    <a:cubicBezTo>
                      <a:pt x="159704" y="106"/>
                      <a:pt x="161714" y="-296"/>
                      <a:pt x="163590" y="221"/>
                    </a:cubicBezTo>
                    <a:cubicBezTo>
                      <a:pt x="165489" y="809"/>
                      <a:pt x="166976" y="2295"/>
                      <a:pt x="167563" y="4195"/>
                    </a:cubicBezTo>
                    <a:cubicBezTo>
                      <a:pt x="171055" y="15031"/>
                      <a:pt x="174547" y="25145"/>
                      <a:pt x="178038" y="34054"/>
                    </a:cubicBezTo>
                    <a:cubicBezTo>
                      <a:pt x="183818" y="56088"/>
                      <a:pt x="190079" y="76315"/>
                      <a:pt x="195617" y="93172"/>
                    </a:cubicBezTo>
                    <a:cubicBezTo>
                      <a:pt x="196343" y="95133"/>
                      <a:pt x="195976" y="97332"/>
                      <a:pt x="194654" y="98951"/>
                    </a:cubicBezTo>
                    <a:cubicBezTo>
                      <a:pt x="180453" y="117412"/>
                      <a:pt x="162630" y="132776"/>
                      <a:pt x="142279" y="144102"/>
                    </a:cubicBezTo>
                    <a:cubicBezTo>
                      <a:pt x="127345" y="151443"/>
                      <a:pt x="110876" y="155117"/>
                      <a:pt x="94238" y="154818"/>
                    </a:cubicBezTo>
                    <a:close/>
                    <a:moveTo>
                      <a:pt x="44633" y="135192"/>
                    </a:moveTo>
                    <a:cubicBezTo>
                      <a:pt x="71603" y="142898"/>
                      <a:pt x="108566" y="148316"/>
                      <a:pt x="137222" y="133506"/>
                    </a:cubicBezTo>
                    <a:cubicBezTo>
                      <a:pt x="155164" y="123482"/>
                      <a:pt x="170957" y="110021"/>
                      <a:pt x="183697" y="93894"/>
                    </a:cubicBezTo>
                    <a:cubicBezTo>
                      <a:pt x="176714" y="73185"/>
                      <a:pt x="170814" y="52115"/>
                      <a:pt x="167082" y="37787"/>
                    </a:cubicBezTo>
                    <a:cubicBezTo>
                      <a:pt x="164553" y="31285"/>
                      <a:pt x="161904" y="23941"/>
                      <a:pt x="159256" y="15874"/>
                    </a:cubicBezTo>
                    <a:cubicBezTo>
                      <a:pt x="136259" y="32850"/>
                      <a:pt x="74974" y="74148"/>
                      <a:pt x="16097" y="72463"/>
                    </a:cubicBezTo>
                    <a:cubicBezTo>
                      <a:pt x="22238" y="85346"/>
                      <a:pt x="33797" y="110028"/>
                      <a:pt x="44633" y="135192"/>
                    </a:cubicBezTo>
                    <a:close/>
                  </a:path>
                </a:pathLst>
              </a:custGeom>
              <a:solidFill>
                <a:srgbClr val="263238"/>
              </a:solidFill>
              <a:ln w="120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DF6BC1A-2902-7617-CA82-3670EBDA8537}"/>
                  </a:ext>
                </a:extLst>
              </p:cNvPr>
              <p:cNvSpPr/>
              <p:nvPr/>
            </p:nvSpPr>
            <p:spPr>
              <a:xfrm>
                <a:off x="2411103" y="1823082"/>
                <a:ext cx="404103" cy="544157"/>
              </a:xfrm>
              <a:custGeom>
                <a:avLst/>
                <a:gdLst>
                  <a:gd name="connsiteX0" fmla="*/ 2263 w 404103"/>
                  <a:gd name="connsiteY0" fmla="*/ 212114 h 544157"/>
                  <a:gd name="connsiteX1" fmla="*/ 72819 w 404103"/>
                  <a:gd name="connsiteY1" fmla="*/ 435460 h 544157"/>
                  <a:gd name="connsiteX2" fmla="*/ 257997 w 404103"/>
                  <a:gd name="connsiteY2" fmla="*/ 543822 h 544157"/>
                  <a:gd name="connsiteX3" fmla="*/ 372620 w 404103"/>
                  <a:gd name="connsiteY3" fmla="*/ 437988 h 544157"/>
                  <a:gd name="connsiteX4" fmla="*/ 399108 w 404103"/>
                  <a:gd name="connsiteY4" fmla="*/ 282188 h 544157"/>
                  <a:gd name="connsiteX5" fmla="*/ 319643 w 404103"/>
                  <a:gd name="connsiteY5" fmla="*/ 58842 h 544157"/>
                  <a:gd name="connsiteX6" fmla="*/ 128685 w 404103"/>
                  <a:gd name="connsiteY6" fmla="*/ 5865 h 544157"/>
                  <a:gd name="connsiteX7" fmla="*/ 2263 w 404103"/>
                  <a:gd name="connsiteY7" fmla="*/ 212114 h 54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3" h="544157">
                    <a:moveTo>
                      <a:pt x="2263" y="212114"/>
                    </a:moveTo>
                    <a:cubicBezTo>
                      <a:pt x="2263" y="212114"/>
                      <a:pt x="43440" y="388503"/>
                      <a:pt x="72819" y="435460"/>
                    </a:cubicBezTo>
                    <a:cubicBezTo>
                      <a:pt x="102197" y="482417"/>
                      <a:pt x="208030" y="538404"/>
                      <a:pt x="257997" y="543822"/>
                    </a:cubicBezTo>
                    <a:cubicBezTo>
                      <a:pt x="307964" y="549240"/>
                      <a:pt x="343242" y="487955"/>
                      <a:pt x="372620" y="437988"/>
                    </a:cubicBezTo>
                    <a:cubicBezTo>
                      <a:pt x="401998" y="388022"/>
                      <a:pt x="410787" y="346844"/>
                      <a:pt x="399108" y="282188"/>
                    </a:cubicBezTo>
                    <a:cubicBezTo>
                      <a:pt x="381966" y="204737"/>
                      <a:pt x="355274" y="129715"/>
                      <a:pt x="319643" y="58842"/>
                    </a:cubicBezTo>
                    <a:cubicBezTo>
                      <a:pt x="300619" y="22721"/>
                      <a:pt x="211281" y="-14724"/>
                      <a:pt x="128685" y="5865"/>
                    </a:cubicBezTo>
                    <a:cubicBezTo>
                      <a:pt x="46089" y="26454"/>
                      <a:pt x="-12426" y="118080"/>
                      <a:pt x="2263" y="212114"/>
                    </a:cubicBezTo>
                    <a:close/>
                  </a:path>
                </a:pathLst>
              </a:custGeom>
              <a:solidFill>
                <a:srgbClr val="D9D9D9"/>
              </a:solidFill>
              <a:ln w="120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843173-5A3A-AC3B-36E6-266F72C950A8}"/>
                  </a:ext>
                </a:extLst>
              </p:cNvPr>
              <p:cNvSpPr/>
              <p:nvPr/>
            </p:nvSpPr>
            <p:spPr>
              <a:xfrm>
                <a:off x="2405145" y="1818337"/>
                <a:ext cx="416317" cy="555561"/>
              </a:xfrm>
              <a:custGeom>
                <a:avLst/>
                <a:gdLst>
                  <a:gd name="connsiteX0" fmla="*/ 270578 w 416317"/>
                  <a:gd name="connsiteY0" fmla="*/ 555430 h 555561"/>
                  <a:gd name="connsiteX1" fmla="*/ 263233 w 416317"/>
                  <a:gd name="connsiteY1" fmla="*/ 555430 h 555561"/>
                  <a:gd name="connsiteX2" fmla="*/ 73720 w 416317"/>
                  <a:gd name="connsiteY2" fmla="*/ 443938 h 555561"/>
                  <a:gd name="connsiteX3" fmla="*/ 2322 w 416317"/>
                  <a:gd name="connsiteY3" fmla="*/ 218665 h 555561"/>
                  <a:gd name="connsiteX4" fmla="*/ 2322 w 416317"/>
                  <a:gd name="connsiteY4" fmla="*/ 218665 h 555561"/>
                  <a:gd name="connsiteX5" fmla="*/ 133199 w 416317"/>
                  <a:gd name="connsiteY5" fmla="*/ 6156 h 555561"/>
                  <a:gd name="connsiteX6" fmla="*/ 331020 w 416317"/>
                  <a:gd name="connsiteY6" fmla="*/ 62022 h 555561"/>
                  <a:gd name="connsiteX7" fmla="*/ 410967 w 416317"/>
                  <a:gd name="connsiteY7" fmla="*/ 287174 h 555561"/>
                  <a:gd name="connsiteX8" fmla="*/ 383756 w 416317"/>
                  <a:gd name="connsiteY8" fmla="*/ 447068 h 555561"/>
                  <a:gd name="connsiteX9" fmla="*/ 382070 w 416317"/>
                  <a:gd name="connsiteY9" fmla="*/ 449838 h 555561"/>
                  <a:gd name="connsiteX10" fmla="*/ 270578 w 416317"/>
                  <a:gd name="connsiteY10" fmla="*/ 555430 h 555561"/>
                  <a:gd name="connsiteX11" fmla="*/ 14121 w 416317"/>
                  <a:gd name="connsiteY11" fmla="*/ 215776 h 555561"/>
                  <a:gd name="connsiteX12" fmla="*/ 83834 w 416317"/>
                  <a:gd name="connsiteY12" fmla="*/ 437075 h 555561"/>
                  <a:gd name="connsiteX13" fmla="*/ 264437 w 416317"/>
                  <a:gd name="connsiteY13" fmla="*/ 543029 h 555561"/>
                  <a:gd name="connsiteX14" fmla="*/ 371475 w 416317"/>
                  <a:gd name="connsiteY14" fmla="*/ 442854 h 555561"/>
                  <a:gd name="connsiteX15" fmla="*/ 373160 w 416317"/>
                  <a:gd name="connsiteY15" fmla="*/ 440085 h 555561"/>
                  <a:gd name="connsiteX16" fmla="*/ 398806 w 416317"/>
                  <a:gd name="connsiteY16" fmla="*/ 288499 h 555561"/>
                  <a:gd name="connsiteX17" fmla="*/ 320545 w 416317"/>
                  <a:gd name="connsiteY17" fmla="*/ 66477 h 555561"/>
                  <a:gd name="connsiteX18" fmla="*/ 136329 w 416317"/>
                  <a:gd name="connsiteY18" fmla="*/ 16631 h 555561"/>
                  <a:gd name="connsiteX19" fmla="*/ 14121 w 416317"/>
                  <a:gd name="connsiteY19" fmla="*/ 215776 h 55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317" h="555561">
                    <a:moveTo>
                      <a:pt x="270578" y="555430"/>
                    </a:moveTo>
                    <a:cubicBezTo>
                      <a:pt x="268133" y="555606"/>
                      <a:pt x="265678" y="555606"/>
                      <a:pt x="263233" y="555430"/>
                    </a:cubicBezTo>
                    <a:cubicBezTo>
                      <a:pt x="209173" y="549049"/>
                      <a:pt x="103580" y="491738"/>
                      <a:pt x="73720" y="443938"/>
                    </a:cubicBezTo>
                    <a:cubicBezTo>
                      <a:pt x="43861" y="396138"/>
                      <a:pt x="4007" y="226010"/>
                      <a:pt x="2322" y="218665"/>
                    </a:cubicBezTo>
                    <a:lnTo>
                      <a:pt x="2322" y="218665"/>
                    </a:lnTo>
                    <a:cubicBezTo>
                      <a:pt x="-12608" y="123187"/>
                      <a:pt x="46028" y="27949"/>
                      <a:pt x="133199" y="6156"/>
                    </a:cubicBezTo>
                    <a:cubicBezTo>
                      <a:pt x="220370" y="-15637"/>
                      <a:pt x="311274" y="24577"/>
                      <a:pt x="331020" y="62022"/>
                    </a:cubicBezTo>
                    <a:cubicBezTo>
                      <a:pt x="366865" y="133483"/>
                      <a:pt x="393718" y="209110"/>
                      <a:pt x="410967" y="287174"/>
                    </a:cubicBezTo>
                    <a:cubicBezTo>
                      <a:pt x="423007" y="350506"/>
                      <a:pt x="415060" y="393851"/>
                      <a:pt x="383756" y="447068"/>
                    </a:cubicBezTo>
                    <a:lnTo>
                      <a:pt x="382070" y="449838"/>
                    </a:lnTo>
                    <a:cubicBezTo>
                      <a:pt x="354137" y="496674"/>
                      <a:pt x="319581" y="555430"/>
                      <a:pt x="270578" y="555430"/>
                    </a:cubicBezTo>
                    <a:close/>
                    <a:moveTo>
                      <a:pt x="14121" y="215776"/>
                    </a:moveTo>
                    <a:cubicBezTo>
                      <a:pt x="15807" y="222759"/>
                      <a:pt x="55780" y="392165"/>
                      <a:pt x="83834" y="437075"/>
                    </a:cubicBezTo>
                    <a:cubicBezTo>
                      <a:pt x="111888" y="481985"/>
                      <a:pt x="213627" y="537009"/>
                      <a:pt x="264437" y="543029"/>
                    </a:cubicBezTo>
                    <a:cubicBezTo>
                      <a:pt x="309468" y="548447"/>
                      <a:pt x="343903" y="489931"/>
                      <a:pt x="371475" y="442854"/>
                    </a:cubicBezTo>
                    <a:lnTo>
                      <a:pt x="373160" y="440085"/>
                    </a:lnTo>
                    <a:cubicBezTo>
                      <a:pt x="403141" y="389034"/>
                      <a:pt x="409883" y="349302"/>
                      <a:pt x="398806" y="288499"/>
                    </a:cubicBezTo>
                    <a:cubicBezTo>
                      <a:pt x="382049" y="211526"/>
                      <a:pt x="355759" y="136944"/>
                      <a:pt x="320545" y="66477"/>
                    </a:cubicBezTo>
                    <a:cubicBezTo>
                      <a:pt x="302966" y="33126"/>
                      <a:pt x="216036" y="-3356"/>
                      <a:pt x="136329" y="16631"/>
                    </a:cubicBezTo>
                    <a:cubicBezTo>
                      <a:pt x="56623" y="36617"/>
                      <a:pt x="275" y="126678"/>
                      <a:pt x="14121" y="215776"/>
                    </a:cubicBezTo>
                    <a:close/>
                  </a:path>
                </a:pathLst>
              </a:custGeom>
              <a:solidFill>
                <a:srgbClr val="263238"/>
              </a:solidFill>
              <a:ln w="120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1030B66-DBD0-C24E-3CA2-6375ECAAC8A4}"/>
                  </a:ext>
                </a:extLst>
              </p:cNvPr>
              <p:cNvSpPr/>
              <p:nvPr/>
            </p:nvSpPr>
            <p:spPr>
              <a:xfrm>
                <a:off x="2592550" y="2104413"/>
                <a:ext cx="65137" cy="36737"/>
              </a:xfrm>
              <a:custGeom>
                <a:avLst/>
                <a:gdLst>
                  <a:gd name="connsiteX0" fmla="*/ 5994 w 65137"/>
                  <a:gd name="connsiteY0" fmla="*/ 36737 h 36737"/>
                  <a:gd name="connsiteX1" fmla="*/ 4911 w 65137"/>
                  <a:gd name="connsiteY1" fmla="*/ 36737 h 36737"/>
                  <a:gd name="connsiteX2" fmla="*/ 85 w 65137"/>
                  <a:gd name="connsiteY2" fmla="*/ 29931 h 36737"/>
                  <a:gd name="connsiteX3" fmla="*/ 95 w 65137"/>
                  <a:gd name="connsiteY3" fmla="*/ 29874 h 36737"/>
                  <a:gd name="connsiteX4" fmla="*/ 16349 w 65137"/>
                  <a:gd name="connsiteY4" fmla="*/ 5794 h 36737"/>
                  <a:gd name="connsiteX5" fmla="*/ 60657 w 65137"/>
                  <a:gd name="connsiteY5" fmla="*/ 3988 h 36737"/>
                  <a:gd name="connsiteX6" fmla="*/ 64871 w 65137"/>
                  <a:gd name="connsiteY6" fmla="*/ 11814 h 36737"/>
                  <a:gd name="connsiteX7" fmla="*/ 57045 w 65137"/>
                  <a:gd name="connsiteY7" fmla="*/ 16028 h 36737"/>
                  <a:gd name="connsiteX8" fmla="*/ 22730 w 65137"/>
                  <a:gd name="connsiteY8" fmla="*/ 16028 h 36737"/>
                  <a:gd name="connsiteX9" fmla="*/ 11894 w 65137"/>
                  <a:gd name="connsiteY9" fmla="*/ 31440 h 36737"/>
                  <a:gd name="connsiteX10" fmla="*/ 5994 w 65137"/>
                  <a:gd name="connsiteY10" fmla="*/ 36737 h 3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7" h="36737">
                    <a:moveTo>
                      <a:pt x="5994" y="36737"/>
                    </a:moveTo>
                    <a:lnTo>
                      <a:pt x="4911" y="36737"/>
                    </a:lnTo>
                    <a:cubicBezTo>
                      <a:pt x="1699" y="36191"/>
                      <a:pt x="-462" y="33144"/>
                      <a:pt x="85" y="29931"/>
                    </a:cubicBezTo>
                    <a:cubicBezTo>
                      <a:pt x="88" y="29912"/>
                      <a:pt x="91" y="29894"/>
                      <a:pt x="95" y="29874"/>
                    </a:cubicBezTo>
                    <a:cubicBezTo>
                      <a:pt x="1903" y="19926"/>
                      <a:pt x="7799" y="11192"/>
                      <a:pt x="16349" y="5794"/>
                    </a:cubicBezTo>
                    <a:cubicBezTo>
                      <a:pt x="30148" y="-1242"/>
                      <a:pt x="46331" y="-1901"/>
                      <a:pt x="60657" y="3988"/>
                    </a:cubicBezTo>
                    <a:cubicBezTo>
                      <a:pt x="63982" y="4985"/>
                      <a:pt x="65868" y="8489"/>
                      <a:pt x="64871" y="11814"/>
                    </a:cubicBezTo>
                    <a:cubicBezTo>
                      <a:pt x="63874" y="15139"/>
                      <a:pt x="60370" y="17026"/>
                      <a:pt x="57045" y="16028"/>
                    </a:cubicBezTo>
                    <a:cubicBezTo>
                      <a:pt x="46128" y="11145"/>
                      <a:pt x="33647" y="11145"/>
                      <a:pt x="22730" y="16028"/>
                    </a:cubicBezTo>
                    <a:cubicBezTo>
                      <a:pt x="17250" y="19559"/>
                      <a:pt x="13362" y="25088"/>
                      <a:pt x="11894" y="31440"/>
                    </a:cubicBezTo>
                    <a:cubicBezTo>
                      <a:pt x="11584" y="34461"/>
                      <a:pt x="9031" y="36753"/>
                      <a:pt x="5994" y="36737"/>
                    </a:cubicBezTo>
                    <a:close/>
                  </a:path>
                </a:pathLst>
              </a:custGeom>
              <a:solidFill>
                <a:srgbClr val="263238"/>
              </a:solidFill>
              <a:ln w="120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1C2B250-10D8-E663-BC7F-B5FD75D10DE1}"/>
                  </a:ext>
                </a:extLst>
              </p:cNvPr>
              <p:cNvSpPr/>
              <p:nvPr/>
            </p:nvSpPr>
            <p:spPr>
              <a:xfrm>
                <a:off x="2563125" y="2137583"/>
                <a:ext cx="152638" cy="73520"/>
              </a:xfrm>
              <a:custGeom>
                <a:avLst/>
                <a:gdLst>
                  <a:gd name="connsiteX0" fmla="*/ 53360 w 152638"/>
                  <a:gd name="connsiteY0" fmla="*/ 73521 h 73520"/>
                  <a:gd name="connsiteX1" fmla="*/ 3032 w 152638"/>
                  <a:gd name="connsiteY1" fmla="*/ 61480 h 73520"/>
                  <a:gd name="connsiteX2" fmla="*/ 804 w 152638"/>
                  <a:gd name="connsiteY2" fmla="*/ 53233 h 73520"/>
                  <a:gd name="connsiteX3" fmla="*/ 9052 w 152638"/>
                  <a:gd name="connsiteY3" fmla="*/ 51005 h 73520"/>
                  <a:gd name="connsiteX4" fmla="*/ 141494 w 152638"/>
                  <a:gd name="connsiteY4" fmla="*/ 2844 h 73520"/>
                  <a:gd name="connsiteX5" fmla="*/ 149785 w 152638"/>
                  <a:gd name="connsiteY5" fmla="*/ 907 h 73520"/>
                  <a:gd name="connsiteX6" fmla="*/ 149802 w 152638"/>
                  <a:gd name="connsiteY6" fmla="*/ 918 h 73520"/>
                  <a:gd name="connsiteX7" fmla="*/ 151779 w 152638"/>
                  <a:gd name="connsiteY7" fmla="*/ 9024 h 73520"/>
                  <a:gd name="connsiteX8" fmla="*/ 151728 w 152638"/>
                  <a:gd name="connsiteY8" fmla="*/ 9105 h 73520"/>
                  <a:gd name="connsiteX9" fmla="*/ 53360 w 152638"/>
                  <a:gd name="connsiteY9" fmla="*/ 73521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38" h="73520">
                    <a:moveTo>
                      <a:pt x="53360" y="73521"/>
                    </a:moveTo>
                    <a:cubicBezTo>
                      <a:pt x="35880" y="73439"/>
                      <a:pt x="18656" y="69318"/>
                      <a:pt x="3032" y="61480"/>
                    </a:cubicBezTo>
                    <a:cubicBezTo>
                      <a:pt x="139" y="59818"/>
                      <a:pt x="-858" y="56125"/>
                      <a:pt x="804" y="53233"/>
                    </a:cubicBezTo>
                    <a:cubicBezTo>
                      <a:pt x="2467" y="50340"/>
                      <a:pt x="6159" y="49343"/>
                      <a:pt x="9052" y="51005"/>
                    </a:cubicBezTo>
                    <a:cubicBezTo>
                      <a:pt x="12182" y="52811"/>
                      <a:pt x="87072" y="93748"/>
                      <a:pt x="141494" y="2844"/>
                    </a:cubicBezTo>
                    <a:cubicBezTo>
                      <a:pt x="143249" y="20"/>
                      <a:pt x="146960" y="-847"/>
                      <a:pt x="149785" y="907"/>
                    </a:cubicBezTo>
                    <a:cubicBezTo>
                      <a:pt x="149791" y="911"/>
                      <a:pt x="149796" y="914"/>
                      <a:pt x="149802" y="918"/>
                    </a:cubicBezTo>
                    <a:cubicBezTo>
                      <a:pt x="152586" y="2610"/>
                      <a:pt x="153471" y="6240"/>
                      <a:pt x="151779" y="9024"/>
                    </a:cubicBezTo>
                    <a:cubicBezTo>
                      <a:pt x="151762" y="9051"/>
                      <a:pt x="151745" y="9078"/>
                      <a:pt x="151728" y="9105"/>
                    </a:cubicBezTo>
                    <a:cubicBezTo>
                      <a:pt x="121146" y="60878"/>
                      <a:pt x="83220" y="73521"/>
                      <a:pt x="53360" y="73521"/>
                    </a:cubicBezTo>
                    <a:close/>
                  </a:path>
                </a:pathLst>
              </a:custGeom>
              <a:solidFill>
                <a:srgbClr val="263238"/>
              </a:solidFill>
              <a:ln w="120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0C8BB26-F043-8E78-CA4C-B61795F505D1}"/>
                  </a:ext>
                </a:extLst>
              </p:cNvPr>
              <p:cNvSpPr/>
              <p:nvPr/>
            </p:nvSpPr>
            <p:spPr>
              <a:xfrm>
                <a:off x="2480711" y="2081795"/>
                <a:ext cx="98204" cy="54184"/>
              </a:xfrm>
              <a:custGeom>
                <a:avLst/>
                <a:gdLst>
                  <a:gd name="connsiteX0" fmla="*/ 29217 w 98204"/>
                  <a:gd name="connsiteY0" fmla="*/ 54178 h 54184"/>
                  <a:gd name="connsiteX1" fmla="*/ 6221 w 98204"/>
                  <a:gd name="connsiteY1" fmla="*/ 49241 h 54184"/>
                  <a:gd name="connsiteX2" fmla="*/ 1585 w 98204"/>
                  <a:gd name="connsiteY2" fmla="*/ 32566 h 54184"/>
                  <a:gd name="connsiteX3" fmla="*/ 18261 w 98204"/>
                  <a:gd name="connsiteY3" fmla="*/ 27930 h 54184"/>
                  <a:gd name="connsiteX4" fmla="*/ 77258 w 98204"/>
                  <a:gd name="connsiteY4" fmla="*/ 3849 h 54184"/>
                  <a:gd name="connsiteX5" fmla="*/ 94355 w 98204"/>
                  <a:gd name="connsiteY5" fmla="*/ 3247 h 54184"/>
                  <a:gd name="connsiteX6" fmla="*/ 94957 w 98204"/>
                  <a:gd name="connsiteY6" fmla="*/ 20345 h 54184"/>
                  <a:gd name="connsiteX7" fmla="*/ 29217 w 98204"/>
                  <a:gd name="connsiteY7" fmla="*/ 54178 h 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4" h="54184">
                    <a:moveTo>
                      <a:pt x="29217" y="54178"/>
                    </a:moveTo>
                    <a:cubicBezTo>
                      <a:pt x="21276" y="54305"/>
                      <a:pt x="13410" y="52617"/>
                      <a:pt x="6221" y="49241"/>
                    </a:cubicBezTo>
                    <a:cubicBezTo>
                      <a:pt x="336" y="45916"/>
                      <a:pt x="-1740" y="38450"/>
                      <a:pt x="1585" y="32566"/>
                    </a:cubicBezTo>
                    <a:cubicBezTo>
                      <a:pt x="4910" y="26681"/>
                      <a:pt x="12376" y="24605"/>
                      <a:pt x="18261" y="27930"/>
                    </a:cubicBezTo>
                    <a:cubicBezTo>
                      <a:pt x="19585" y="28652"/>
                      <a:pt x="43907" y="39970"/>
                      <a:pt x="77258" y="3849"/>
                    </a:cubicBezTo>
                    <a:cubicBezTo>
                      <a:pt x="81813" y="-1038"/>
                      <a:pt x="89468" y="-1308"/>
                      <a:pt x="94355" y="3247"/>
                    </a:cubicBezTo>
                    <a:cubicBezTo>
                      <a:pt x="99243" y="7802"/>
                      <a:pt x="99512" y="15457"/>
                      <a:pt x="94957" y="20345"/>
                    </a:cubicBezTo>
                    <a:cubicBezTo>
                      <a:pt x="68830" y="47796"/>
                      <a:pt x="45472" y="54178"/>
                      <a:pt x="29217" y="54178"/>
                    </a:cubicBezTo>
                    <a:close/>
                  </a:path>
                </a:pathLst>
              </a:custGeom>
              <a:solidFill>
                <a:srgbClr val="263238"/>
              </a:solidFill>
              <a:ln w="120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DA64C91-FCE5-B719-A422-8C973FA2AC67}"/>
                  </a:ext>
                </a:extLst>
              </p:cNvPr>
              <p:cNvSpPr/>
              <p:nvPr/>
            </p:nvSpPr>
            <p:spPr>
              <a:xfrm>
                <a:off x="2645268" y="2019618"/>
                <a:ext cx="103723" cy="55873"/>
              </a:xfrm>
              <a:custGeom>
                <a:avLst/>
                <a:gdLst>
                  <a:gd name="connsiteX0" fmla="*/ 40929 w 103723"/>
                  <a:gd name="connsiteY0" fmla="*/ 55672 h 55873"/>
                  <a:gd name="connsiteX1" fmla="*/ 8300 w 103723"/>
                  <a:gd name="connsiteY1" fmla="*/ 50495 h 55873"/>
                  <a:gd name="connsiteX2" fmla="*/ 595 w 103723"/>
                  <a:gd name="connsiteY2" fmla="*/ 35325 h 55873"/>
                  <a:gd name="connsiteX3" fmla="*/ 15757 w 103723"/>
                  <a:gd name="connsiteY3" fmla="*/ 27576 h 55873"/>
                  <a:gd name="connsiteX4" fmla="*/ 15886 w 103723"/>
                  <a:gd name="connsiteY4" fmla="*/ 27619 h 55873"/>
                  <a:gd name="connsiteX5" fmla="*/ 15886 w 103723"/>
                  <a:gd name="connsiteY5" fmla="*/ 27619 h 55873"/>
                  <a:gd name="connsiteX6" fmla="*/ 80180 w 103723"/>
                  <a:gd name="connsiteY6" fmla="*/ 8475 h 55873"/>
                  <a:gd name="connsiteX7" fmla="*/ 95248 w 103723"/>
                  <a:gd name="connsiteY7" fmla="*/ 544 h 55873"/>
                  <a:gd name="connsiteX8" fmla="*/ 103179 w 103723"/>
                  <a:gd name="connsiteY8" fmla="*/ 15612 h 55873"/>
                  <a:gd name="connsiteX9" fmla="*/ 102696 w 103723"/>
                  <a:gd name="connsiteY9" fmla="*/ 16903 h 55873"/>
                  <a:gd name="connsiteX10" fmla="*/ 40929 w 103723"/>
                  <a:gd name="connsiteY10" fmla="*/ 55672 h 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23" h="55873">
                    <a:moveTo>
                      <a:pt x="40929" y="55672"/>
                    </a:moveTo>
                    <a:cubicBezTo>
                      <a:pt x="29848" y="55675"/>
                      <a:pt x="18836" y="53928"/>
                      <a:pt x="8300" y="50495"/>
                    </a:cubicBezTo>
                    <a:cubicBezTo>
                      <a:pt x="1986" y="48430"/>
                      <a:pt x="-1462" y="41641"/>
                      <a:pt x="595" y="35325"/>
                    </a:cubicBezTo>
                    <a:cubicBezTo>
                      <a:pt x="2642" y="28998"/>
                      <a:pt x="9430" y="25529"/>
                      <a:pt x="15757" y="27576"/>
                    </a:cubicBezTo>
                    <a:cubicBezTo>
                      <a:pt x="15800" y="27590"/>
                      <a:pt x="15843" y="27605"/>
                      <a:pt x="15886" y="27619"/>
                    </a:cubicBezTo>
                    <a:lnTo>
                      <a:pt x="15886" y="27619"/>
                    </a:lnTo>
                    <a:cubicBezTo>
                      <a:pt x="17933" y="28341"/>
                      <a:pt x="66816" y="43993"/>
                      <a:pt x="80180" y="8475"/>
                    </a:cubicBezTo>
                    <a:cubicBezTo>
                      <a:pt x="82151" y="2124"/>
                      <a:pt x="88898" y="-1427"/>
                      <a:pt x="95248" y="544"/>
                    </a:cubicBezTo>
                    <a:cubicBezTo>
                      <a:pt x="101599" y="2515"/>
                      <a:pt x="105150" y="9261"/>
                      <a:pt x="103179" y="15612"/>
                    </a:cubicBezTo>
                    <a:cubicBezTo>
                      <a:pt x="103042" y="16051"/>
                      <a:pt x="102881" y="16482"/>
                      <a:pt x="102696" y="16903"/>
                    </a:cubicBezTo>
                    <a:cubicBezTo>
                      <a:pt x="92969" y="42082"/>
                      <a:pt x="67833" y="57859"/>
                      <a:pt x="40929" y="55672"/>
                    </a:cubicBezTo>
                    <a:close/>
                  </a:path>
                </a:pathLst>
              </a:custGeom>
              <a:solidFill>
                <a:srgbClr val="263238"/>
              </a:solidFill>
              <a:ln w="120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701FC84-6CA3-B817-76EB-EF4CDEBCDCF6}"/>
                  </a:ext>
                </a:extLst>
              </p:cNvPr>
              <p:cNvSpPr/>
              <p:nvPr/>
            </p:nvSpPr>
            <p:spPr>
              <a:xfrm>
                <a:off x="2465926" y="1990661"/>
                <a:ext cx="83048" cy="80054"/>
              </a:xfrm>
              <a:custGeom>
                <a:avLst/>
                <a:gdLst>
                  <a:gd name="connsiteX0" fmla="*/ 6196 w 83048"/>
                  <a:gd name="connsiteY0" fmla="*/ 79934 h 80054"/>
                  <a:gd name="connsiteX1" fmla="*/ 176 w 83048"/>
                  <a:gd name="connsiteY1" fmla="*/ 74395 h 80054"/>
                  <a:gd name="connsiteX2" fmla="*/ 19922 w 83048"/>
                  <a:gd name="connsiteY2" fmla="*/ 16482 h 80054"/>
                  <a:gd name="connsiteX3" fmla="*/ 77715 w 83048"/>
                  <a:gd name="connsiteY3" fmla="*/ 1311 h 80054"/>
                  <a:gd name="connsiteX4" fmla="*/ 83013 w 83048"/>
                  <a:gd name="connsiteY4" fmla="*/ 8054 h 80054"/>
                  <a:gd name="connsiteX5" fmla="*/ 76357 w 83048"/>
                  <a:gd name="connsiteY5" fmla="*/ 13362 h 80054"/>
                  <a:gd name="connsiteX6" fmla="*/ 76270 w 83048"/>
                  <a:gd name="connsiteY6" fmla="*/ 13351 h 80054"/>
                  <a:gd name="connsiteX7" fmla="*/ 28110 w 83048"/>
                  <a:gd name="connsiteY7" fmla="*/ 25391 h 80054"/>
                  <a:gd name="connsiteX8" fmla="*/ 11976 w 83048"/>
                  <a:gd name="connsiteY8" fmla="*/ 73552 h 80054"/>
                  <a:gd name="connsiteX9" fmla="*/ 6476 w 83048"/>
                  <a:gd name="connsiteY9" fmla="*/ 80051 h 80054"/>
                  <a:gd name="connsiteX10" fmla="*/ 6437 w 83048"/>
                  <a:gd name="connsiteY10" fmla="*/ 80054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48" h="80054">
                    <a:moveTo>
                      <a:pt x="6196" y="79934"/>
                    </a:moveTo>
                    <a:cubicBezTo>
                      <a:pt x="3051" y="79944"/>
                      <a:pt x="428" y="77531"/>
                      <a:pt x="176" y="74395"/>
                    </a:cubicBezTo>
                    <a:cubicBezTo>
                      <a:pt x="-1236" y="53229"/>
                      <a:pt x="5874" y="32377"/>
                      <a:pt x="19922" y="16482"/>
                    </a:cubicBezTo>
                    <a:cubicBezTo>
                      <a:pt x="35833" y="2815"/>
                      <a:pt x="57143" y="-2779"/>
                      <a:pt x="77715" y="1311"/>
                    </a:cubicBezTo>
                    <a:cubicBezTo>
                      <a:pt x="81018" y="1749"/>
                      <a:pt x="83369" y="4741"/>
                      <a:pt x="83013" y="8054"/>
                    </a:cubicBezTo>
                    <a:cubicBezTo>
                      <a:pt x="82641" y="11357"/>
                      <a:pt x="79661" y="13734"/>
                      <a:pt x="76357" y="13362"/>
                    </a:cubicBezTo>
                    <a:cubicBezTo>
                      <a:pt x="76328" y="13358"/>
                      <a:pt x="76299" y="13355"/>
                      <a:pt x="76270" y="13351"/>
                    </a:cubicBezTo>
                    <a:cubicBezTo>
                      <a:pt x="59220" y="9752"/>
                      <a:pt x="41460" y="14191"/>
                      <a:pt x="28110" y="25391"/>
                    </a:cubicBezTo>
                    <a:cubicBezTo>
                      <a:pt x="16704" y="38754"/>
                      <a:pt x="10921" y="56016"/>
                      <a:pt x="11976" y="73552"/>
                    </a:cubicBezTo>
                    <a:cubicBezTo>
                      <a:pt x="12251" y="76866"/>
                      <a:pt x="9789" y="79775"/>
                      <a:pt x="6476" y="80051"/>
                    </a:cubicBezTo>
                    <a:cubicBezTo>
                      <a:pt x="6463" y="80052"/>
                      <a:pt x="6450" y="80053"/>
                      <a:pt x="6437" y="80054"/>
                    </a:cubicBezTo>
                    <a:close/>
                  </a:path>
                </a:pathLst>
              </a:custGeom>
              <a:solidFill>
                <a:srgbClr val="263238"/>
              </a:solidFill>
              <a:ln w="120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9D3685F-326D-4671-BA14-DD5E58BDA87B}"/>
                  </a:ext>
                </a:extLst>
              </p:cNvPr>
              <p:cNvSpPr/>
              <p:nvPr/>
            </p:nvSpPr>
            <p:spPr>
              <a:xfrm>
                <a:off x="2619159" y="1945823"/>
                <a:ext cx="100424" cy="30758"/>
              </a:xfrm>
              <a:custGeom>
                <a:avLst/>
                <a:gdLst>
                  <a:gd name="connsiteX0" fmla="*/ 5874 w 100424"/>
                  <a:gd name="connsiteY0" fmla="*/ 30737 h 30758"/>
                  <a:gd name="connsiteX1" fmla="*/ 1781 w 100424"/>
                  <a:gd name="connsiteY1" fmla="*/ 29172 h 30758"/>
                  <a:gd name="connsiteX2" fmla="*/ 1746 w 100424"/>
                  <a:gd name="connsiteY2" fmla="*/ 20658 h 30758"/>
                  <a:gd name="connsiteX3" fmla="*/ 1781 w 100424"/>
                  <a:gd name="connsiteY3" fmla="*/ 20623 h 30758"/>
                  <a:gd name="connsiteX4" fmla="*/ 97500 w 100424"/>
                  <a:gd name="connsiteY4" fmla="*/ 13761 h 30758"/>
                  <a:gd name="connsiteX5" fmla="*/ 99617 w 100424"/>
                  <a:gd name="connsiteY5" fmla="*/ 21831 h 30758"/>
                  <a:gd name="connsiteX6" fmla="*/ 99547 w 100424"/>
                  <a:gd name="connsiteY6" fmla="*/ 21948 h 30758"/>
                  <a:gd name="connsiteX7" fmla="*/ 91291 w 100424"/>
                  <a:gd name="connsiteY7" fmla="*/ 24026 h 30758"/>
                  <a:gd name="connsiteX8" fmla="*/ 91240 w 100424"/>
                  <a:gd name="connsiteY8" fmla="*/ 23995 h 30758"/>
                  <a:gd name="connsiteX9" fmla="*/ 10570 w 100424"/>
                  <a:gd name="connsiteY9" fmla="*/ 28811 h 30758"/>
                  <a:gd name="connsiteX10" fmla="*/ 5874 w 100424"/>
                  <a:gd name="connsiteY10" fmla="*/ 30737 h 3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424" h="30758">
                    <a:moveTo>
                      <a:pt x="5874" y="30737"/>
                    </a:moveTo>
                    <a:cubicBezTo>
                      <a:pt x="4357" y="30773"/>
                      <a:pt x="2887" y="30211"/>
                      <a:pt x="1781" y="29172"/>
                    </a:cubicBezTo>
                    <a:cubicBezTo>
                      <a:pt x="-580" y="26831"/>
                      <a:pt x="-595" y="23019"/>
                      <a:pt x="1746" y="20658"/>
                    </a:cubicBezTo>
                    <a:cubicBezTo>
                      <a:pt x="1757" y="20646"/>
                      <a:pt x="1769" y="20635"/>
                      <a:pt x="1781" y="20623"/>
                    </a:cubicBezTo>
                    <a:cubicBezTo>
                      <a:pt x="1781" y="20623"/>
                      <a:pt x="41032" y="-20795"/>
                      <a:pt x="97500" y="13761"/>
                    </a:cubicBezTo>
                    <a:cubicBezTo>
                      <a:pt x="100314" y="15404"/>
                      <a:pt x="101261" y="19018"/>
                      <a:pt x="99617" y="21831"/>
                    </a:cubicBezTo>
                    <a:cubicBezTo>
                      <a:pt x="99594" y="21870"/>
                      <a:pt x="99571" y="21909"/>
                      <a:pt x="99547" y="21948"/>
                    </a:cubicBezTo>
                    <a:cubicBezTo>
                      <a:pt x="97841" y="24802"/>
                      <a:pt x="94145" y="25732"/>
                      <a:pt x="91291" y="24026"/>
                    </a:cubicBezTo>
                    <a:cubicBezTo>
                      <a:pt x="91274" y="24016"/>
                      <a:pt x="91257" y="24005"/>
                      <a:pt x="91240" y="23995"/>
                    </a:cubicBezTo>
                    <a:cubicBezTo>
                      <a:pt x="43079" y="-5504"/>
                      <a:pt x="10931" y="28449"/>
                      <a:pt x="10570" y="28811"/>
                    </a:cubicBezTo>
                    <a:cubicBezTo>
                      <a:pt x="9408" y="30175"/>
                      <a:pt x="7659" y="30892"/>
                      <a:pt x="5874" y="30737"/>
                    </a:cubicBezTo>
                    <a:close/>
                  </a:path>
                </a:pathLst>
              </a:custGeom>
              <a:solidFill>
                <a:srgbClr val="263238"/>
              </a:solidFill>
              <a:ln w="120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B54BD4D-C037-8D44-8C13-F85CAE66DE10}"/>
                  </a:ext>
                </a:extLst>
              </p:cNvPr>
              <p:cNvSpPr/>
              <p:nvPr/>
            </p:nvSpPr>
            <p:spPr>
              <a:xfrm>
                <a:off x="2116312" y="2100426"/>
                <a:ext cx="376158" cy="1010212"/>
              </a:xfrm>
              <a:custGeom>
                <a:avLst/>
                <a:gdLst>
                  <a:gd name="connsiteX0" fmla="*/ 194231 w 376158"/>
                  <a:gd name="connsiteY0" fmla="*/ 17125 h 1010212"/>
                  <a:gd name="connsiteX1" fmla="*/ 194231 w 376158"/>
                  <a:gd name="connsiteY1" fmla="*/ 131748 h 1010212"/>
                  <a:gd name="connsiteX2" fmla="*/ 297054 w 376158"/>
                  <a:gd name="connsiteY2" fmla="*/ 264190 h 1010212"/>
                  <a:gd name="connsiteX3" fmla="*/ 285014 w 376158"/>
                  <a:gd name="connsiteY3" fmla="*/ 343535 h 1010212"/>
                  <a:gd name="connsiteX4" fmla="*/ 2912 w 376158"/>
                  <a:gd name="connsiteY4" fmla="*/ 852114 h 1010212"/>
                  <a:gd name="connsiteX5" fmla="*/ 96946 w 376158"/>
                  <a:gd name="connsiteY5" fmla="*/ 1007794 h 1010212"/>
                  <a:gd name="connsiteX6" fmla="*/ 290914 w 376158"/>
                  <a:gd name="connsiteY6" fmla="*/ 608059 h 1010212"/>
                  <a:gd name="connsiteX7" fmla="*/ 376159 w 376158"/>
                  <a:gd name="connsiteY7" fmla="*/ 252511 h 1010212"/>
                  <a:gd name="connsiteX8" fmla="*/ 239382 w 376158"/>
                  <a:gd name="connsiteY8" fmla="*/ 108029 h 1010212"/>
                  <a:gd name="connsiteX9" fmla="*/ 220358 w 376158"/>
                  <a:gd name="connsiteY9" fmla="*/ 20496 h 1010212"/>
                  <a:gd name="connsiteX10" fmla="*/ 194231 w 376158"/>
                  <a:gd name="connsiteY10" fmla="*/ 17125 h 10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58" h="1010212">
                    <a:moveTo>
                      <a:pt x="194231" y="17125"/>
                    </a:moveTo>
                    <a:cubicBezTo>
                      <a:pt x="194231" y="17125"/>
                      <a:pt x="185321" y="108149"/>
                      <a:pt x="194231" y="131748"/>
                    </a:cubicBezTo>
                    <a:cubicBezTo>
                      <a:pt x="203141" y="155347"/>
                      <a:pt x="282365" y="243360"/>
                      <a:pt x="297054" y="264190"/>
                    </a:cubicBezTo>
                    <a:cubicBezTo>
                      <a:pt x="311744" y="285020"/>
                      <a:pt x="314633" y="287669"/>
                      <a:pt x="285014" y="343535"/>
                    </a:cubicBezTo>
                    <a:cubicBezTo>
                      <a:pt x="255395" y="399402"/>
                      <a:pt x="11701" y="760969"/>
                      <a:pt x="2912" y="852114"/>
                    </a:cubicBezTo>
                    <a:cubicBezTo>
                      <a:pt x="-5877" y="943258"/>
                      <a:pt x="-98" y="1025493"/>
                      <a:pt x="96946" y="1007794"/>
                    </a:cubicBezTo>
                    <a:cubicBezTo>
                      <a:pt x="193990" y="990095"/>
                      <a:pt x="249737" y="746280"/>
                      <a:pt x="290914" y="608059"/>
                    </a:cubicBezTo>
                    <a:cubicBezTo>
                      <a:pt x="332092" y="469837"/>
                      <a:pt x="376159" y="290679"/>
                      <a:pt x="376159" y="252511"/>
                    </a:cubicBezTo>
                    <a:cubicBezTo>
                      <a:pt x="376159" y="214344"/>
                      <a:pt x="252626" y="118985"/>
                      <a:pt x="239382" y="108029"/>
                    </a:cubicBezTo>
                    <a:cubicBezTo>
                      <a:pt x="226138" y="97072"/>
                      <a:pt x="220358" y="46985"/>
                      <a:pt x="220358" y="20496"/>
                    </a:cubicBezTo>
                    <a:cubicBezTo>
                      <a:pt x="220358" y="-5992"/>
                      <a:pt x="205910" y="-6474"/>
                      <a:pt x="194231" y="17125"/>
                    </a:cubicBezTo>
                    <a:close/>
                  </a:path>
                </a:pathLst>
              </a:custGeom>
              <a:solidFill>
                <a:srgbClr val="D9D9D9"/>
              </a:solidFill>
              <a:ln w="120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C76E89E-AE9C-D517-057C-E1F636A07479}"/>
                  </a:ext>
                </a:extLst>
              </p:cNvPr>
              <p:cNvSpPr/>
              <p:nvPr/>
            </p:nvSpPr>
            <p:spPr>
              <a:xfrm>
                <a:off x="2110461" y="2094819"/>
                <a:ext cx="387668" cy="1021677"/>
              </a:xfrm>
              <a:custGeom>
                <a:avLst/>
                <a:gdLst>
                  <a:gd name="connsiteX0" fmla="*/ 78717 w 387668"/>
                  <a:gd name="connsiteY0" fmla="*/ 1021588 h 1021677"/>
                  <a:gd name="connsiteX1" fmla="*/ 28389 w 387668"/>
                  <a:gd name="connsiteY1" fmla="*/ 1004250 h 1021677"/>
                  <a:gd name="connsiteX2" fmla="*/ 2984 w 387668"/>
                  <a:gd name="connsiteY2" fmla="*/ 856878 h 1021677"/>
                  <a:gd name="connsiteX3" fmla="*/ 228978 w 387668"/>
                  <a:gd name="connsiteY3" fmla="*/ 438842 h 1021677"/>
                  <a:gd name="connsiteX4" fmla="*/ 285808 w 387668"/>
                  <a:gd name="connsiteY4" fmla="*/ 346132 h 1021677"/>
                  <a:gd name="connsiteX5" fmla="*/ 298571 w 387668"/>
                  <a:gd name="connsiteY5" fmla="*/ 273891 h 1021677"/>
                  <a:gd name="connsiteX6" fmla="*/ 267868 w 387668"/>
                  <a:gd name="connsiteY6" fmla="*/ 236325 h 1021677"/>
                  <a:gd name="connsiteX7" fmla="*/ 194423 w 387668"/>
                  <a:gd name="connsiteY7" fmla="*/ 140004 h 1021677"/>
                  <a:gd name="connsiteX8" fmla="*/ 194423 w 387668"/>
                  <a:gd name="connsiteY8" fmla="*/ 22732 h 1021677"/>
                  <a:gd name="connsiteX9" fmla="*/ 194423 w 387668"/>
                  <a:gd name="connsiteY9" fmla="*/ 20565 h 1021677"/>
                  <a:gd name="connsiteX10" fmla="*/ 219828 w 387668"/>
                  <a:gd name="connsiteY10" fmla="*/ 337 h 1021677"/>
                  <a:gd name="connsiteX11" fmla="*/ 231868 w 387668"/>
                  <a:gd name="connsiteY11" fmla="*/ 26223 h 1021677"/>
                  <a:gd name="connsiteX12" fmla="*/ 248845 w 387668"/>
                  <a:gd name="connsiteY12" fmla="*/ 109180 h 1021677"/>
                  <a:gd name="connsiteX13" fmla="*/ 256310 w 387668"/>
                  <a:gd name="connsiteY13" fmla="*/ 115321 h 1021677"/>
                  <a:gd name="connsiteX14" fmla="*/ 387669 w 387668"/>
                  <a:gd name="connsiteY14" fmla="*/ 258479 h 1021677"/>
                  <a:gd name="connsiteX15" fmla="*/ 302183 w 387668"/>
                  <a:gd name="connsiteY15" fmla="*/ 615833 h 1021677"/>
                  <a:gd name="connsiteX16" fmla="*/ 285808 w 387668"/>
                  <a:gd name="connsiteY16" fmla="*/ 672783 h 1021677"/>
                  <a:gd name="connsiteX17" fmla="*/ 103519 w 387668"/>
                  <a:gd name="connsiteY17" fmla="*/ 1019662 h 1021677"/>
                  <a:gd name="connsiteX18" fmla="*/ 78717 w 387668"/>
                  <a:gd name="connsiteY18" fmla="*/ 1021588 h 1021677"/>
                  <a:gd name="connsiteX19" fmla="*/ 205861 w 387668"/>
                  <a:gd name="connsiteY19" fmla="*/ 24417 h 1021677"/>
                  <a:gd name="connsiteX20" fmla="*/ 205861 w 387668"/>
                  <a:gd name="connsiteY20" fmla="*/ 135187 h 1021677"/>
                  <a:gd name="connsiteX21" fmla="*/ 277260 w 387668"/>
                  <a:gd name="connsiteY21" fmla="*/ 228379 h 1021677"/>
                  <a:gd name="connsiteX22" fmla="*/ 308083 w 387668"/>
                  <a:gd name="connsiteY22" fmla="*/ 266064 h 1021677"/>
                  <a:gd name="connsiteX23" fmla="*/ 296765 w 387668"/>
                  <a:gd name="connsiteY23" fmla="*/ 351791 h 1021677"/>
                  <a:gd name="connsiteX24" fmla="*/ 239333 w 387668"/>
                  <a:gd name="connsiteY24" fmla="*/ 445343 h 1021677"/>
                  <a:gd name="connsiteX25" fmla="*/ 15265 w 387668"/>
                  <a:gd name="connsiteY25" fmla="*/ 857961 h 1021677"/>
                  <a:gd name="connsiteX26" fmla="*/ 36696 w 387668"/>
                  <a:gd name="connsiteY26" fmla="*/ 995461 h 1021677"/>
                  <a:gd name="connsiteX27" fmla="*/ 102195 w 387668"/>
                  <a:gd name="connsiteY27" fmla="*/ 1007501 h 1021677"/>
                  <a:gd name="connsiteX28" fmla="*/ 275093 w 387668"/>
                  <a:gd name="connsiteY28" fmla="*/ 669171 h 1021677"/>
                  <a:gd name="connsiteX29" fmla="*/ 291467 w 387668"/>
                  <a:gd name="connsiteY29" fmla="*/ 611980 h 1021677"/>
                  <a:gd name="connsiteX30" fmla="*/ 376471 w 387668"/>
                  <a:gd name="connsiteY30" fmla="*/ 258118 h 1021677"/>
                  <a:gd name="connsiteX31" fmla="*/ 249688 w 387668"/>
                  <a:gd name="connsiteY31" fmla="*/ 124351 h 1021677"/>
                  <a:gd name="connsiteX32" fmla="*/ 241862 w 387668"/>
                  <a:gd name="connsiteY32" fmla="*/ 118090 h 1021677"/>
                  <a:gd name="connsiteX33" fmla="*/ 220671 w 387668"/>
                  <a:gd name="connsiteY33" fmla="*/ 25862 h 1021677"/>
                  <a:gd name="connsiteX34" fmla="*/ 217540 w 387668"/>
                  <a:gd name="connsiteY34" fmla="*/ 11655 h 1021677"/>
                  <a:gd name="connsiteX35" fmla="*/ 205861 w 387668"/>
                  <a:gd name="connsiteY35" fmla="*/ 24417 h 102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668" h="1021677">
                    <a:moveTo>
                      <a:pt x="78717" y="1021588"/>
                    </a:moveTo>
                    <a:cubicBezTo>
                      <a:pt x="60333" y="1022512"/>
                      <a:pt x="42302" y="1016301"/>
                      <a:pt x="28389" y="1004250"/>
                    </a:cubicBezTo>
                    <a:cubicBezTo>
                      <a:pt x="-3759" y="974751"/>
                      <a:pt x="-2434" y="913226"/>
                      <a:pt x="2984" y="856878"/>
                    </a:cubicBezTo>
                    <a:cubicBezTo>
                      <a:pt x="9726" y="787647"/>
                      <a:pt x="147466" y="569357"/>
                      <a:pt x="228978" y="438842"/>
                    </a:cubicBezTo>
                    <a:cubicBezTo>
                      <a:pt x="256551" y="394895"/>
                      <a:pt x="278464" y="360219"/>
                      <a:pt x="285808" y="346132"/>
                    </a:cubicBezTo>
                    <a:cubicBezTo>
                      <a:pt x="313140" y="294239"/>
                      <a:pt x="311454" y="291951"/>
                      <a:pt x="298571" y="273891"/>
                    </a:cubicBezTo>
                    <a:cubicBezTo>
                      <a:pt x="293394" y="266666"/>
                      <a:pt x="281474" y="252579"/>
                      <a:pt x="267868" y="236325"/>
                    </a:cubicBezTo>
                    <a:cubicBezTo>
                      <a:pt x="237888" y="200205"/>
                      <a:pt x="200684" y="156378"/>
                      <a:pt x="194423" y="140004"/>
                    </a:cubicBezTo>
                    <a:cubicBezTo>
                      <a:pt x="185393" y="115923"/>
                      <a:pt x="193099" y="31642"/>
                      <a:pt x="194423" y="22732"/>
                    </a:cubicBezTo>
                    <a:cubicBezTo>
                      <a:pt x="194263" y="22018"/>
                      <a:pt x="194263" y="21278"/>
                      <a:pt x="194423" y="20565"/>
                    </a:cubicBezTo>
                    <a:cubicBezTo>
                      <a:pt x="201888" y="5635"/>
                      <a:pt x="211159" y="-1710"/>
                      <a:pt x="219828" y="337"/>
                    </a:cubicBezTo>
                    <a:cubicBezTo>
                      <a:pt x="224403" y="1421"/>
                      <a:pt x="231868" y="6237"/>
                      <a:pt x="231868" y="26223"/>
                    </a:cubicBezTo>
                    <a:cubicBezTo>
                      <a:pt x="231868" y="58009"/>
                      <a:pt x="239333" y="101113"/>
                      <a:pt x="248845" y="109180"/>
                    </a:cubicBezTo>
                    <a:lnTo>
                      <a:pt x="256310" y="115321"/>
                    </a:lnTo>
                    <a:cubicBezTo>
                      <a:pt x="346009" y="187562"/>
                      <a:pt x="387669" y="233195"/>
                      <a:pt x="387669" y="258479"/>
                    </a:cubicBezTo>
                    <a:cubicBezTo>
                      <a:pt x="387669" y="298693"/>
                      <a:pt x="342518" y="480380"/>
                      <a:pt x="302183" y="615833"/>
                    </a:cubicBezTo>
                    <a:cubicBezTo>
                      <a:pt x="297006" y="633291"/>
                      <a:pt x="291467" y="652555"/>
                      <a:pt x="285808" y="672783"/>
                    </a:cubicBezTo>
                    <a:cubicBezTo>
                      <a:pt x="246196" y="812449"/>
                      <a:pt x="191895" y="1003648"/>
                      <a:pt x="103519" y="1019662"/>
                    </a:cubicBezTo>
                    <a:cubicBezTo>
                      <a:pt x="95326" y="1021047"/>
                      <a:pt x="87025" y="1021691"/>
                      <a:pt x="78717" y="1021588"/>
                    </a:cubicBezTo>
                    <a:close/>
                    <a:moveTo>
                      <a:pt x="205861" y="24417"/>
                    </a:moveTo>
                    <a:cubicBezTo>
                      <a:pt x="203453" y="50183"/>
                      <a:pt x="198998" y="117247"/>
                      <a:pt x="205861" y="135187"/>
                    </a:cubicBezTo>
                    <a:cubicBezTo>
                      <a:pt x="211520" y="149997"/>
                      <a:pt x="251132" y="197195"/>
                      <a:pt x="277260" y="228379"/>
                    </a:cubicBezTo>
                    <a:cubicBezTo>
                      <a:pt x="291708" y="245596"/>
                      <a:pt x="303146" y="259202"/>
                      <a:pt x="308083" y="266064"/>
                    </a:cubicBezTo>
                    <a:cubicBezTo>
                      <a:pt x="325059" y="290145"/>
                      <a:pt x="325541" y="296887"/>
                      <a:pt x="296765" y="351791"/>
                    </a:cubicBezTo>
                    <a:cubicBezTo>
                      <a:pt x="289059" y="366239"/>
                      <a:pt x="267146" y="401156"/>
                      <a:pt x="239333" y="445343"/>
                    </a:cubicBezTo>
                    <a:cubicBezTo>
                      <a:pt x="157941" y="574775"/>
                      <a:pt x="21646" y="791620"/>
                      <a:pt x="15265" y="857961"/>
                    </a:cubicBezTo>
                    <a:cubicBezTo>
                      <a:pt x="10328" y="908290"/>
                      <a:pt x="8402" y="969333"/>
                      <a:pt x="36696" y="995461"/>
                    </a:cubicBezTo>
                    <a:cubicBezTo>
                      <a:pt x="51265" y="1008705"/>
                      <a:pt x="72817" y="1012678"/>
                      <a:pt x="102195" y="1007501"/>
                    </a:cubicBezTo>
                    <a:cubicBezTo>
                      <a:pt x="183226" y="992812"/>
                      <a:pt x="236323" y="805707"/>
                      <a:pt x="275093" y="669171"/>
                    </a:cubicBezTo>
                    <a:cubicBezTo>
                      <a:pt x="280751" y="648823"/>
                      <a:pt x="286290" y="629558"/>
                      <a:pt x="291467" y="611980"/>
                    </a:cubicBezTo>
                    <a:cubicBezTo>
                      <a:pt x="335173" y="465330"/>
                      <a:pt x="376471" y="293396"/>
                      <a:pt x="376471" y="258118"/>
                    </a:cubicBezTo>
                    <a:cubicBezTo>
                      <a:pt x="376471" y="243790"/>
                      <a:pt x="354437" y="208994"/>
                      <a:pt x="249688" y="124351"/>
                    </a:cubicBezTo>
                    <a:lnTo>
                      <a:pt x="241862" y="118090"/>
                    </a:lnTo>
                    <a:cubicBezTo>
                      <a:pt x="225848" y="104485"/>
                      <a:pt x="220671" y="50063"/>
                      <a:pt x="220671" y="25862"/>
                    </a:cubicBezTo>
                    <a:cubicBezTo>
                      <a:pt x="220671" y="15146"/>
                      <a:pt x="218142" y="11895"/>
                      <a:pt x="217540" y="11655"/>
                    </a:cubicBezTo>
                    <a:cubicBezTo>
                      <a:pt x="216938" y="11414"/>
                      <a:pt x="211761" y="13100"/>
                      <a:pt x="205861" y="24417"/>
                    </a:cubicBezTo>
                    <a:close/>
                  </a:path>
                </a:pathLst>
              </a:custGeom>
              <a:solidFill>
                <a:srgbClr val="263238"/>
              </a:solidFill>
              <a:ln w="120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031D178-C4FC-DF43-F3A8-08B6964033CE}"/>
                  </a:ext>
                </a:extLst>
              </p:cNvPr>
              <p:cNvSpPr/>
              <p:nvPr/>
            </p:nvSpPr>
            <p:spPr>
              <a:xfrm>
                <a:off x="2116312" y="2616979"/>
                <a:ext cx="303195" cy="493415"/>
              </a:xfrm>
              <a:custGeom>
                <a:avLst/>
                <a:gdLst>
                  <a:gd name="connsiteX0" fmla="*/ 291155 w 303195"/>
                  <a:gd name="connsiteY0" fmla="*/ 91265 h 493415"/>
                  <a:gd name="connsiteX1" fmla="*/ 303195 w 303195"/>
                  <a:gd name="connsiteY1" fmla="*/ 49124 h 493415"/>
                  <a:gd name="connsiteX2" fmla="*/ 177856 w 303195"/>
                  <a:gd name="connsiteY2" fmla="*/ 0 h 493415"/>
                  <a:gd name="connsiteX3" fmla="*/ 2912 w 303195"/>
                  <a:gd name="connsiteY3" fmla="*/ 335320 h 493415"/>
                  <a:gd name="connsiteX4" fmla="*/ 96946 w 303195"/>
                  <a:gd name="connsiteY4" fmla="*/ 491000 h 493415"/>
                  <a:gd name="connsiteX5" fmla="*/ 291155 w 303195"/>
                  <a:gd name="connsiteY5" fmla="*/ 91265 h 49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95" h="493415">
                    <a:moveTo>
                      <a:pt x="291155" y="91265"/>
                    </a:moveTo>
                    <a:cubicBezTo>
                      <a:pt x="295249" y="77659"/>
                      <a:pt x="299342" y="63452"/>
                      <a:pt x="303195" y="49124"/>
                    </a:cubicBezTo>
                    <a:lnTo>
                      <a:pt x="177856" y="0"/>
                    </a:lnTo>
                    <a:cubicBezTo>
                      <a:pt x="99956" y="125580"/>
                      <a:pt x="8210" y="280056"/>
                      <a:pt x="2912" y="335320"/>
                    </a:cubicBezTo>
                    <a:cubicBezTo>
                      <a:pt x="-5877" y="426344"/>
                      <a:pt x="-98" y="508699"/>
                      <a:pt x="96946" y="491000"/>
                    </a:cubicBezTo>
                    <a:cubicBezTo>
                      <a:pt x="193990" y="473301"/>
                      <a:pt x="249977" y="229486"/>
                      <a:pt x="291155" y="91265"/>
                    </a:cubicBezTo>
                    <a:close/>
                  </a:path>
                </a:pathLst>
              </a:custGeom>
              <a:solidFill>
                <a:srgbClr val="F0BB62"/>
              </a:solidFill>
              <a:ln w="120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2D712BC-0365-EBC2-3535-767E52797B86}"/>
                  </a:ext>
                </a:extLst>
              </p:cNvPr>
              <p:cNvSpPr/>
              <p:nvPr/>
            </p:nvSpPr>
            <p:spPr>
              <a:xfrm>
                <a:off x="2110461" y="2610899"/>
                <a:ext cx="315326" cy="505598"/>
              </a:xfrm>
              <a:custGeom>
                <a:avLst/>
                <a:gdLst>
                  <a:gd name="connsiteX0" fmla="*/ 78717 w 315326"/>
                  <a:gd name="connsiteY0" fmla="*/ 505508 h 505598"/>
                  <a:gd name="connsiteX1" fmla="*/ 28389 w 315326"/>
                  <a:gd name="connsiteY1" fmla="*/ 488170 h 505598"/>
                  <a:gd name="connsiteX2" fmla="*/ 2984 w 315326"/>
                  <a:gd name="connsiteY2" fmla="*/ 340798 h 505598"/>
                  <a:gd name="connsiteX3" fmla="*/ 178891 w 315326"/>
                  <a:gd name="connsiteY3" fmla="*/ 2829 h 505598"/>
                  <a:gd name="connsiteX4" fmla="*/ 186115 w 315326"/>
                  <a:gd name="connsiteY4" fmla="*/ 421 h 505598"/>
                  <a:gd name="connsiteX5" fmla="*/ 311574 w 315326"/>
                  <a:gd name="connsiteY5" fmla="*/ 49665 h 505598"/>
                  <a:gd name="connsiteX6" fmla="*/ 315066 w 315326"/>
                  <a:gd name="connsiteY6" fmla="*/ 56890 h 505598"/>
                  <a:gd name="connsiteX7" fmla="*/ 303026 w 315326"/>
                  <a:gd name="connsiteY7" fmla="*/ 99151 h 505598"/>
                  <a:gd name="connsiteX8" fmla="*/ 286651 w 315326"/>
                  <a:gd name="connsiteY8" fmla="*/ 156101 h 505598"/>
                  <a:gd name="connsiteX9" fmla="*/ 104362 w 315326"/>
                  <a:gd name="connsiteY9" fmla="*/ 502980 h 505598"/>
                  <a:gd name="connsiteX10" fmla="*/ 78717 w 315326"/>
                  <a:gd name="connsiteY10" fmla="*/ 505508 h 505598"/>
                  <a:gd name="connsiteX11" fmla="*/ 186477 w 315326"/>
                  <a:gd name="connsiteY11" fmla="*/ 13424 h 505598"/>
                  <a:gd name="connsiteX12" fmla="*/ 15024 w 315326"/>
                  <a:gd name="connsiteY12" fmla="*/ 341882 h 505598"/>
                  <a:gd name="connsiteX13" fmla="*/ 36455 w 315326"/>
                  <a:gd name="connsiteY13" fmla="*/ 479381 h 505598"/>
                  <a:gd name="connsiteX14" fmla="*/ 101954 w 315326"/>
                  <a:gd name="connsiteY14" fmla="*/ 491421 h 505598"/>
                  <a:gd name="connsiteX15" fmla="*/ 274852 w 315326"/>
                  <a:gd name="connsiteY15" fmla="*/ 153091 h 505598"/>
                  <a:gd name="connsiteX16" fmla="*/ 291226 w 315326"/>
                  <a:gd name="connsiteY16" fmla="*/ 95900 h 505598"/>
                  <a:gd name="connsiteX17" fmla="*/ 291226 w 315326"/>
                  <a:gd name="connsiteY17" fmla="*/ 95900 h 505598"/>
                  <a:gd name="connsiteX18" fmla="*/ 302063 w 315326"/>
                  <a:gd name="connsiteY18" fmla="*/ 59057 h 50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326" h="505598">
                    <a:moveTo>
                      <a:pt x="78717" y="505508"/>
                    </a:moveTo>
                    <a:cubicBezTo>
                      <a:pt x="60333" y="506432"/>
                      <a:pt x="42302" y="500221"/>
                      <a:pt x="28389" y="488170"/>
                    </a:cubicBezTo>
                    <a:cubicBezTo>
                      <a:pt x="-3759" y="458672"/>
                      <a:pt x="-2434" y="397146"/>
                      <a:pt x="2984" y="340798"/>
                    </a:cubicBezTo>
                    <a:cubicBezTo>
                      <a:pt x="8402" y="284450"/>
                      <a:pt x="106048" y="120101"/>
                      <a:pt x="178891" y="2829"/>
                    </a:cubicBezTo>
                    <a:cubicBezTo>
                      <a:pt x="180389" y="372"/>
                      <a:pt x="183442" y="-646"/>
                      <a:pt x="186115" y="421"/>
                    </a:cubicBezTo>
                    <a:lnTo>
                      <a:pt x="311574" y="49665"/>
                    </a:lnTo>
                    <a:cubicBezTo>
                      <a:pt x="314449" y="50789"/>
                      <a:pt x="315971" y="53939"/>
                      <a:pt x="315066" y="56890"/>
                    </a:cubicBezTo>
                    <a:cubicBezTo>
                      <a:pt x="310972" y="71218"/>
                      <a:pt x="306879" y="85425"/>
                      <a:pt x="303026" y="99151"/>
                    </a:cubicBezTo>
                    <a:cubicBezTo>
                      <a:pt x="297848" y="116609"/>
                      <a:pt x="292310" y="135873"/>
                      <a:pt x="286651" y="156101"/>
                    </a:cubicBezTo>
                    <a:cubicBezTo>
                      <a:pt x="247039" y="295767"/>
                      <a:pt x="192737" y="486966"/>
                      <a:pt x="104362" y="502980"/>
                    </a:cubicBezTo>
                    <a:cubicBezTo>
                      <a:pt x="95911" y="504618"/>
                      <a:pt x="87325" y="505464"/>
                      <a:pt x="78717" y="505508"/>
                    </a:cubicBezTo>
                    <a:close/>
                    <a:moveTo>
                      <a:pt x="186477" y="13424"/>
                    </a:moveTo>
                    <a:cubicBezTo>
                      <a:pt x="114235" y="129372"/>
                      <a:pt x="20322" y="287099"/>
                      <a:pt x="15024" y="341882"/>
                    </a:cubicBezTo>
                    <a:cubicBezTo>
                      <a:pt x="10087" y="392210"/>
                      <a:pt x="8161" y="453253"/>
                      <a:pt x="36455" y="479381"/>
                    </a:cubicBezTo>
                    <a:cubicBezTo>
                      <a:pt x="51024" y="492625"/>
                      <a:pt x="72576" y="496598"/>
                      <a:pt x="101954" y="491421"/>
                    </a:cubicBezTo>
                    <a:cubicBezTo>
                      <a:pt x="182985" y="476732"/>
                      <a:pt x="236082" y="289627"/>
                      <a:pt x="274852" y="153091"/>
                    </a:cubicBezTo>
                    <a:cubicBezTo>
                      <a:pt x="280511" y="132743"/>
                      <a:pt x="286049" y="113479"/>
                      <a:pt x="291226" y="95900"/>
                    </a:cubicBezTo>
                    <a:lnTo>
                      <a:pt x="291226" y="95900"/>
                    </a:lnTo>
                    <a:cubicBezTo>
                      <a:pt x="294838" y="83860"/>
                      <a:pt x="298451" y="71579"/>
                      <a:pt x="302063" y="59057"/>
                    </a:cubicBezTo>
                    <a:close/>
                  </a:path>
                </a:pathLst>
              </a:custGeom>
              <a:solidFill>
                <a:srgbClr val="263238"/>
              </a:solidFill>
              <a:ln w="120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EE37EE0-2567-8A43-30CB-2521CAE232BC}"/>
                  </a:ext>
                </a:extLst>
              </p:cNvPr>
              <p:cNvSpPr/>
              <p:nvPr/>
            </p:nvSpPr>
            <p:spPr>
              <a:xfrm>
                <a:off x="2225298" y="2709207"/>
                <a:ext cx="167479" cy="73324"/>
              </a:xfrm>
              <a:custGeom>
                <a:avLst/>
                <a:gdLst>
                  <a:gd name="connsiteX0" fmla="*/ 12883 w 167479"/>
                  <a:gd name="connsiteY0" fmla="*/ 0 h 73324"/>
                  <a:gd name="connsiteX1" fmla="*/ 11438 w 167479"/>
                  <a:gd name="connsiteY1" fmla="*/ 2408 h 73324"/>
                  <a:gd name="connsiteX2" fmla="*/ 7826 w 167479"/>
                  <a:gd name="connsiteY2" fmla="*/ 8428 h 73324"/>
                  <a:gd name="connsiteX3" fmla="*/ 0 w 167479"/>
                  <a:gd name="connsiteY3" fmla="*/ 21793 h 73324"/>
                  <a:gd name="connsiteX4" fmla="*/ 160857 w 167479"/>
                  <a:gd name="connsiteY4" fmla="*/ 73325 h 73324"/>
                  <a:gd name="connsiteX5" fmla="*/ 167479 w 167479"/>
                  <a:gd name="connsiteY5" fmla="*/ 50087 h 73324"/>
                  <a:gd name="connsiteX6" fmla="*/ 12883 w 167479"/>
                  <a:gd name="connsiteY6" fmla="*/ 0 h 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79" h="73324">
                    <a:moveTo>
                      <a:pt x="12883" y="0"/>
                    </a:moveTo>
                    <a:lnTo>
                      <a:pt x="11438" y="2408"/>
                    </a:lnTo>
                    <a:lnTo>
                      <a:pt x="7826" y="8428"/>
                    </a:lnTo>
                    <a:cubicBezTo>
                      <a:pt x="5177" y="12883"/>
                      <a:pt x="2528" y="17338"/>
                      <a:pt x="0" y="21793"/>
                    </a:cubicBezTo>
                    <a:cubicBezTo>
                      <a:pt x="54770" y="35145"/>
                      <a:pt x="108524" y="52365"/>
                      <a:pt x="160857" y="73325"/>
                    </a:cubicBezTo>
                    <a:lnTo>
                      <a:pt x="167479" y="50087"/>
                    </a:lnTo>
                    <a:cubicBezTo>
                      <a:pt x="117132" y="29935"/>
                      <a:pt x="65483" y="13201"/>
                      <a:pt x="12883" y="0"/>
                    </a:cubicBezTo>
                    <a:close/>
                  </a:path>
                </a:pathLst>
              </a:custGeom>
              <a:solidFill>
                <a:srgbClr val="263238"/>
              </a:solidFill>
              <a:ln w="120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D854F6F-46DE-3873-E4C1-667A46CCA59A}"/>
                  </a:ext>
                </a:extLst>
              </p:cNvPr>
              <p:cNvSpPr/>
              <p:nvPr/>
            </p:nvSpPr>
            <p:spPr>
              <a:xfrm>
                <a:off x="2116454" y="3003591"/>
                <a:ext cx="178917" cy="51920"/>
              </a:xfrm>
              <a:custGeom>
                <a:avLst/>
                <a:gdLst>
                  <a:gd name="connsiteX0" fmla="*/ 163747 w 178917"/>
                  <a:gd name="connsiteY0" fmla="*/ 51893 h 51920"/>
                  <a:gd name="connsiteX1" fmla="*/ 178918 w 178917"/>
                  <a:gd name="connsiteY1" fmla="*/ 27813 h 51920"/>
                  <a:gd name="connsiteX2" fmla="*/ 0 w 178917"/>
                  <a:gd name="connsiteY2" fmla="*/ 0 h 51920"/>
                  <a:gd name="connsiteX3" fmla="*/ 1084 w 178917"/>
                  <a:gd name="connsiteY3" fmla="*/ 26368 h 51920"/>
                  <a:gd name="connsiteX4" fmla="*/ 163747 w 178917"/>
                  <a:gd name="connsiteY4" fmla="*/ 51893 h 5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17" h="51920">
                    <a:moveTo>
                      <a:pt x="163747" y="51893"/>
                    </a:moveTo>
                    <a:cubicBezTo>
                      <a:pt x="168924" y="44428"/>
                      <a:pt x="173981" y="36241"/>
                      <a:pt x="178918" y="27813"/>
                    </a:cubicBezTo>
                    <a:cubicBezTo>
                      <a:pt x="118053" y="29990"/>
                      <a:pt x="57331" y="20551"/>
                      <a:pt x="0" y="0"/>
                    </a:cubicBezTo>
                    <a:cubicBezTo>
                      <a:pt x="0" y="9150"/>
                      <a:pt x="361" y="17940"/>
                      <a:pt x="1084" y="26368"/>
                    </a:cubicBezTo>
                    <a:cubicBezTo>
                      <a:pt x="53513" y="43843"/>
                      <a:pt x="108485" y="52470"/>
                      <a:pt x="163747" y="51893"/>
                    </a:cubicBezTo>
                    <a:close/>
                  </a:path>
                </a:pathLst>
              </a:custGeom>
              <a:solidFill>
                <a:srgbClr val="263238"/>
              </a:solidFill>
              <a:ln w="120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5A11C61-FCB6-0A0E-AC8F-086491FB1164}"/>
                  </a:ext>
                </a:extLst>
              </p:cNvPr>
              <p:cNvSpPr/>
              <p:nvPr/>
            </p:nvSpPr>
            <p:spPr>
              <a:xfrm>
                <a:off x="2150528" y="2844178"/>
                <a:ext cx="201071" cy="76094"/>
              </a:xfrm>
              <a:custGeom>
                <a:avLst/>
                <a:gdLst>
                  <a:gd name="connsiteX0" fmla="*/ 11679 w 201071"/>
                  <a:gd name="connsiteY0" fmla="*/ 0 h 76094"/>
                  <a:gd name="connsiteX1" fmla="*/ 8549 w 201071"/>
                  <a:gd name="connsiteY1" fmla="*/ 6141 h 76094"/>
                  <a:gd name="connsiteX2" fmla="*/ 5177 w 201071"/>
                  <a:gd name="connsiteY2" fmla="*/ 12763 h 76094"/>
                  <a:gd name="connsiteX3" fmla="*/ 0 w 201071"/>
                  <a:gd name="connsiteY3" fmla="*/ 23238 h 76094"/>
                  <a:gd name="connsiteX4" fmla="*/ 193245 w 201071"/>
                  <a:gd name="connsiteY4" fmla="*/ 76094 h 76094"/>
                  <a:gd name="connsiteX5" fmla="*/ 201072 w 201071"/>
                  <a:gd name="connsiteY5" fmla="*/ 53097 h 76094"/>
                  <a:gd name="connsiteX6" fmla="*/ 11679 w 201071"/>
                  <a:gd name="connsiteY6" fmla="*/ 0 h 7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71" h="76094">
                    <a:moveTo>
                      <a:pt x="11679" y="0"/>
                    </a:moveTo>
                    <a:cubicBezTo>
                      <a:pt x="10595" y="2047"/>
                      <a:pt x="9512" y="4094"/>
                      <a:pt x="8549" y="6141"/>
                    </a:cubicBezTo>
                    <a:cubicBezTo>
                      <a:pt x="7585" y="8187"/>
                      <a:pt x="6261" y="10595"/>
                      <a:pt x="5177" y="12763"/>
                    </a:cubicBezTo>
                    <a:lnTo>
                      <a:pt x="0" y="23238"/>
                    </a:lnTo>
                    <a:cubicBezTo>
                      <a:pt x="66938" y="29819"/>
                      <a:pt x="132277" y="47691"/>
                      <a:pt x="193245" y="76094"/>
                    </a:cubicBezTo>
                    <a:cubicBezTo>
                      <a:pt x="195894" y="68509"/>
                      <a:pt x="198543" y="60803"/>
                      <a:pt x="201072" y="53097"/>
                    </a:cubicBezTo>
                    <a:cubicBezTo>
                      <a:pt x="141226" y="25277"/>
                      <a:pt x="77265" y="7345"/>
                      <a:pt x="11679" y="0"/>
                    </a:cubicBezTo>
                    <a:close/>
                  </a:path>
                </a:pathLst>
              </a:custGeom>
              <a:solidFill>
                <a:srgbClr val="263238"/>
              </a:solidFill>
              <a:ln w="120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9B53FBC-0600-DDD5-572E-3D6637229A6A}"/>
                  </a:ext>
                </a:extLst>
              </p:cNvPr>
              <p:cNvSpPr/>
              <p:nvPr/>
            </p:nvSpPr>
            <p:spPr>
              <a:xfrm>
                <a:off x="2831117" y="1908526"/>
                <a:ext cx="876033" cy="591511"/>
              </a:xfrm>
              <a:custGeom>
                <a:avLst/>
                <a:gdLst>
                  <a:gd name="connsiteX0" fmla="*/ 25691 w 876033"/>
                  <a:gd name="connsiteY0" fmla="*/ 1814 h 591511"/>
                  <a:gd name="connsiteX1" fmla="*/ 112621 w 876033"/>
                  <a:gd name="connsiteY1" fmla="*/ 76583 h 591511"/>
                  <a:gd name="connsiteX2" fmla="*/ 145852 w 876033"/>
                  <a:gd name="connsiteY2" fmla="*/ 240812 h 591511"/>
                  <a:gd name="connsiteX3" fmla="*/ 213638 w 876033"/>
                  <a:gd name="connsiteY3" fmla="*/ 283555 h 591511"/>
                  <a:gd name="connsiteX4" fmla="*/ 783261 w 876033"/>
                  <a:gd name="connsiteY4" fmla="*/ 400947 h 591511"/>
                  <a:gd name="connsiteX5" fmla="*/ 840091 w 876033"/>
                  <a:gd name="connsiteY5" fmla="*/ 573844 h 591511"/>
                  <a:gd name="connsiteX6" fmla="*/ 410496 w 876033"/>
                  <a:gd name="connsiteY6" fmla="*/ 460425 h 591511"/>
                  <a:gd name="connsiteX7" fmla="*/ 85410 w 876033"/>
                  <a:gd name="connsiteY7" fmla="*/ 293307 h 591511"/>
                  <a:gd name="connsiteX8" fmla="*/ 64942 w 876033"/>
                  <a:gd name="connsiteY8" fmla="*/ 95366 h 591511"/>
                  <a:gd name="connsiteX9" fmla="*/ 10881 w 876033"/>
                  <a:gd name="connsiteY9" fmla="*/ 23847 h 591511"/>
                  <a:gd name="connsiteX10" fmla="*/ 25691 w 876033"/>
                  <a:gd name="connsiteY10" fmla="*/ 1814 h 59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033" h="591511">
                    <a:moveTo>
                      <a:pt x="25691" y="1814"/>
                    </a:moveTo>
                    <a:cubicBezTo>
                      <a:pt x="25691" y="1814"/>
                      <a:pt x="100460" y="54550"/>
                      <a:pt x="112621" y="76583"/>
                    </a:cubicBezTo>
                    <a:cubicBezTo>
                      <a:pt x="124782" y="98617"/>
                      <a:pt x="139832" y="216250"/>
                      <a:pt x="145852" y="240812"/>
                    </a:cubicBezTo>
                    <a:cubicBezTo>
                      <a:pt x="151872" y="265374"/>
                      <a:pt x="152233" y="269468"/>
                      <a:pt x="213638" y="283555"/>
                    </a:cubicBezTo>
                    <a:cubicBezTo>
                      <a:pt x="275044" y="297642"/>
                      <a:pt x="708371" y="348331"/>
                      <a:pt x="783261" y="400947"/>
                    </a:cubicBezTo>
                    <a:cubicBezTo>
                      <a:pt x="858151" y="453562"/>
                      <a:pt x="916667" y="511837"/>
                      <a:pt x="840091" y="573844"/>
                    </a:cubicBezTo>
                    <a:cubicBezTo>
                      <a:pt x="763515" y="635851"/>
                      <a:pt x="542095" y="519302"/>
                      <a:pt x="410496" y="460425"/>
                    </a:cubicBezTo>
                    <a:cubicBezTo>
                      <a:pt x="278896" y="401549"/>
                      <a:pt x="114186" y="318230"/>
                      <a:pt x="85410" y="293307"/>
                    </a:cubicBezTo>
                    <a:cubicBezTo>
                      <a:pt x="56634" y="268384"/>
                      <a:pt x="64821" y="112704"/>
                      <a:pt x="64942" y="95366"/>
                    </a:cubicBezTo>
                    <a:cubicBezTo>
                      <a:pt x="65062" y="78028"/>
                      <a:pt x="30988" y="41065"/>
                      <a:pt x="10881" y="23847"/>
                    </a:cubicBezTo>
                    <a:cubicBezTo>
                      <a:pt x="-9226" y="6630"/>
                      <a:pt x="165" y="-4568"/>
                      <a:pt x="25691" y="1814"/>
                    </a:cubicBezTo>
                    <a:close/>
                  </a:path>
                </a:pathLst>
              </a:custGeom>
              <a:solidFill>
                <a:srgbClr val="D9D9D9"/>
              </a:solidFill>
              <a:ln w="120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B16D8AA-B080-AE8E-3250-60F00EE6C870}"/>
                  </a:ext>
                </a:extLst>
              </p:cNvPr>
              <p:cNvSpPr/>
              <p:nvPr/>
            </p:nvSpPr>
            <p:spPr>
              <a:xfrm>
                <a:off x="2824562" y="1902294"/>
                <a:ext cx="888223" cy="603705"/>
              </a:xfrm>
              <a:custGeom>
                <a:avLst/>
                <a:gdLst>
                  <a:gd name="connsiteX0" fmla="*/ 785482 w 888223"/>
                  <a:gd name="connsiteY0" fmla="*/ 603554 h 603705"/>
                  <a:gd name="connsiteX1" fmla="*/ 468583 w 888223"/>
                  <a:gd name="connsiteY1" fmla="*/ 496877 h 603705"/>
                  <a:gd name="connsiteX2" fmla="*/ 414643 w 888223"/>
                  <a:gd name="connsiteY2" fmla="*/ 472195 h 603705"/>
                  <a:gd name="connsiteX3" fmla="*/ 87871 w 888223"/>
                  <a:gd name="connsiteY3" fmla="*/ 303632 h 603705"/>
                  <a:gd name="connsiteX4" fmla="*/ 64875 w 888223"/>
                  <a:gd name="connsiteY4" fmla="*/ 110989 h 603705"/>
                  <a:gd name="connsiteX5" fmla="*/ 64875 w 888223"/>
                  <a:gd name="connsiteY5" fmla="*/ 101356 h 603705"/>
                  <a:gd name="connsiteX6" fmla="*/ 12861 w 888223"/>
                  <a:gd name="connsiteY6" fmla="*/ 34413 h 603705"/>
                  <a:gd name="connsiteX7" fmla="*/ 1423 w 888223"/>
                  <a:gd name="connsiteY7" fmla="*/ 8045 h 603705"/>
                  <a:gd name="connsiteX8" fmla="*/ 33329 w 888223"/>
                  <a:gd name="connsiteY8" fmla="*/ 2025 h 603705"/>
                  <a:gd name="connsiteX9" fmla="*/ 35256 w 888223"/>
                  <a:gd name="connsiteY9" fmla="*/ 2988 h 603705"/>
                  <a:gd name="connsiteX10" fmla="*/ 123992 w 888223"/>
                  <a:gd name="connsiteY10" fmla="*/ 79684 h 603705"/>
                  <a:gd name="connsiteX11" fmla="*/ 149517 w 888223"/>
                  <a:gd name="connsiteY11" fmla="*/ 198400 h 603705"/>
                  <a:gd name="connsiteX12" fmla="*/ 157825 w 888223"/>
                  <a:gd name="connsiteY12" fmla="*/ 245357 h 603705"/>
                  <a:gd name="connsiteX13" fmla="*/ 221277 w 888223"/>
                  <a:gd name="connsiteY13" fmla="*/ 283766 h 603705"/>
                  <a:gd name="connsiteX14" fmla="*/ 328676 w 888223"/>
                  <a:gd name="connsiteY14" fmla="*/ 301104 h 603705"/>
                  <a:gd name="connsiteX15" fmla="*/ 792946 w 888223"/>
                  <a:gd name="connsiteY15" fmla="*/ 402121 h 603705"/>
                  <a:gd name="connsiteX16" fmla="*/ 888185 w 888223"/>
                  <a:gd name="connsiteY16" fmla="*/ 517346 h 603705"/>
                  <a:gd name="connsiteX17" fmla="*/ 850017 w 888223"/>
                  <a:gd name="connsiteY17" fmla="*/ 584530 h 603705"/>
                  <a:gd name="connsiteX18" fmla="*/ 785482 w 888223"/>
                  <a:gd name="connsiteY18" fmla="*/ 603554 h 603705"/>
                  <a:gd name="connsiteX19" fmla="*/ 19242 w 888223"/>
                  <a:gd name="connsiteY19" fmla="*/ 12259 h 603705"/>
                  <a:gd name="connsiteX20" fmla="*/ 12379 w 888223"/>
                  <a:gd name="connsiteY20" fmla="*/ 13824 h 603705"/>
                  <a:gd name="connsiteX21" fmla="*/ 21048 w 888223"/>
                  <a:gd name="connsiteY21" fmla="*/ 25864 h 603705"/>
                  <a:gd name="connsiteX22" fmla="*/ 77276 w 888223"/>
                  <a:gd name="connsiteY22" fmla="*/ 101958 h 603705"/>
                  <a:gd name="connsiteX23" fmla="*/ 77276 w 888223"/>
                  <a:gd name="connsiteY23" fmla="*/ 111952 h 603705"/>
                  <a:gd name="connsiteX24" fmla="*/ 96059 w 888223"/>
                  <a:gd name="connsiteY24" fmla="*/ 295324 h 603705"/>
                  <a:gd name="connsiteX25" fmla="*/ 419820 w 888223"/>
                  <a:gd name="connsiteY25" fmla="*/ 461600 h 603705"/>
                  <a:gd name="connsiteX26" fmla="*/ 473881 w 888223"/>
                  <a:gd name="connsiteY26" fmla="*/ 486282 h 603705"/>
                  <a:gd name="connsiteX27" fmla="*/ 843274 w 888223"/>
                  <a:gd name="connsiteY27" fmla="*/ 575741 h 603705"/>
                  <a:gd name="connsiteX28" fmla="*/ 876867 w 888223"/>
                  <a:gd name="connsiteY28" fmla="*/ 518429 h 603705"/>
                  <a:gd name="connsiteX29" fmla="*/ 786685 w 888223"/>
                  <a:gd name="connsiteY29" fmla="*/ 412476 h 603705"/>
                  <a:gd name="connsiteX30" fmla="*/ 327592 w 888223"/>
                  <a:gd name="connsiteY30" fmla="*/ 313505 h 603705"/>
                  <a:gd name="connsiteX31" fmla="*/ 219230 w 888223"/>
                  <a:gd name="connsiteY31" fmla="*/ 296047 h 603705"/>
                  <a:gd name="connsiteX32" fmla="*/ 146989 w 888223"/>
                  <a:gd name="connsiteY32" fmla="*/ 249692 h 603705"/>
                  <a:gd name="connsiteX33" fmla="*/ 138320 w 888223"/>
                  <a:gd name="connsiteY33" fmla="*/ 201531 h 603705"/>
                  <a:gd name="connsiteX34" fmla="*/ 114239 w 888223"/>
                  <a:gd name="connsiteY34" fmla="*/ 86667 h 603705"/>
                  <a:gd name="connsiteX35" fmla="*/ 29958 w 888223"/>
                  <a:gd name="connsiteY35" fmla="*/ 14426 h 603705"/>
                  <a:gd name="connsiteX36" fmla="*/ 19242 w 888223"/>
                  <a:gd name="connsiteY36" fmla="*/ 12259 h 60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8223" h="603705">
                    <a:moveTo>
                      <a:pt x="785482" y="603554"/>
                    </a:moveTo>
                    <a:cubicBezTo>
                      <a:pt x="699033" y="603554"/>
                      <a:pt x="569480" y="543353"/>
                      <a:pt x="468583" y="496877"/>
                    </a:cubicBezTo>
                    <a:cubicBezTo>
                      <a:pt x="449439" y="488088"/>
                      <a:pt x="431258" y="479660"/>
                      <a:pt x="414643" y="472195"/>
                    </a:cubicBezTo>
                    <a:cubicBezTo>
                      <a:pt x="285572" y="414522"/>
                      <a:pt x="118333" y="330361"/>
                      <a:pt x="87871" y="303632"/>
                    </a:cubicBezTo>
                    <a:cubicBezTo>
                      <a:pt x="68727" y="287137"/>
                      <a:pt x="61383" y="225852"/>
                      <a:pt x="64875" y="110989"/>
                    </a:cubicBezTo>
                    <a:cubicBezTo>
                      <a:pt x="64875" y="106413"/>
                      <a:pt x="64875" y="103162"/>
                      <a:pt x="64875" y="101356"/>
                    </a:cubicBezTo>
                    <a:cubicBezTo>
                      <a:pt x="64875" y="89316"/>
                      <a:pt x="36941" y="55122"/>
                      <a:pt x="12861" y="34413"/>
                    </a:cubicBezTo>
                    <a:cubicBezTo>
                      <a:pt x="-2310" y="21409"/>
                      <a:pt x="-865" y="12259"/>
                      <a:pt x="1423" y="8045"/>
                    </a:cubicBezTo>
                    <a:cubicBezTo>
                      <a:pt x="5516" y="98"/>
                      <a:pt x="17075" y="-2069"/>
                      <a:pt x="33329" y="2025"/>
                    </a:cubicBezTo>
                    <a:cubicBezTo>
                      <a:pt x="34044" y="2173"/>
                      <a:pt x="34708" y="2505"/>
                      <a:pt x="35256" y="2988"/>
                    </a:cubicBezTo>
                    <a:cubicBezTo>
                      <a:pt x="43082" y="8406"/>
                      <a:pt x="111591" y="57048"/>
                      <a:pt x="123992" y="79684"/>
                    </a:cubicBezTo>
                    <a:cubicBezTo>
                      <a:pt x="132661" y="95336"/>
                      <a:pt x="142052" y="151925"/>
                      <a:pt x="149517" y="198400"/>
                    </a:cubicBezTo>
                    <a:cubicBezTo>
                      <a:pt x="153009" y="219350"/>
                      <a:pt x="156019" y="237531"/>
                      <a:pt x="157825" y="245357"/>
                    </a:cubicBezTo>
                    <a:cubicBezTo>
                      <a:pt x="163363" y="267873"/>
                      <a:pt x="164086" y="270642"/>
                      <a:pt x="221277" y="283766"/>
                    </a:cubicBezTo>
                    <a:cubicBezTo>
                      <a:pt x="236688" y="287257"/>
                      <a:pt x="277264" y="293398"/>
                      <a:pt x="328676" y="301104"/>
                    </a:cubicBezTo>
                    <a:cubicBezTo>
                      <a:pt x="480984" y="323860"/>
                      <a:pt x="735996" y="362027"/>
                      <a:pt x="792946" y="402121"/>
                    </a:cubicBezTo>
                    <a:cubicBezTo>
                      <a:pt x="839181" y="434630"/>
                      <a:pt x="886739" y="474362"/>
                      <a:pt x="888185" y="517346"/>
                    </a:cubicBezTo>
                    <a:cubicBezTo>
                      <a:pt x="889027" y="540824"/>
                      <a:pt x="876144" y="563340"/>
                      <a:pt x="850017" y="584530"/>
                    </a:cubicBezTo>
                    <a:cubicBezTo>
                      <a:pt x="831333" y="598104"/>
                      <a:pt x="808541" y="604822"/>
                      <a:pt x="785482" y="603554"/>
                    </a:cubicBezTo>
                    <a:close/>
                    <a:moveTo>
                      <a:pt x="19242" y="12259"/>
                    </a:moveTo>
                    <a:cubicBezTo>
                      <a:pt x="16842" y="11973"/>
                      <a:pt x="14418" y="12526"/>
                      <a:pt x="12379" y="13824"/>
                    </a:cubicBezTo>
                    <a:cubicBezTo>
                      <a:pt x="12379" y="14426"/>
                      <a:pt x="12379" y="18520"/>
                      <a:pt x="21048" y="25864"/>
                    </a:cubicBezTo>
                    <a:cubicBezTo>
                      <a:pt x="39470" y="41637"/>
                      <a:pt x="77396" y="81008"/>
                      <a:pt x="77276" y="101958"/>
                    </a:cubicBezTo>
                    <a:cubicBezTo>
                      <a:pt x="77276" y="103885"/>
                      <a:pt x="77276" y="107256"/>
                      <a:pt x="77276" y="111952"/>
                    </a:cubicBezTo>
                    <a:cubicBezTo>
                      <a:pt x="73182" y="246682"/>
                      <a:pt x="85222" y="286053"/>
                      <a:pt x="96059" y="295324"/>
                    </a:cubicBezTo>
                    <a:cubicBezTo>
                      <a:pt x="122788" y="318321"/>
                      <a:pt x="280154" y="399111"/>
                      <a:pt x="419820" y="461600"/>
                    </a:cubicBezTo>
                    <a:cubicBezTo>
                      <a:pt x="436556" y="469065"/>
                      <a:pt x="454737" y="477493"/>
                      <a:pt x="473881" y="486282"/>
                    </a:cubicBezTo>
                    <a:cubicBezTo>
                      <a:pt x="602831" y="546483"/>
                      <a:pt x="779220" y="627634"/>
                      <a:pt x="843274" y="575741"/>
                    </a:cubicBezTo>
                    <a:cubicBezTo>
                      <a:pt x="866512" y="556838"/>
                      <a:pt x="877589" y="538055"/>
                      <a:pt x="876867" y="518429"/>
                    </a:cubicBezTo>
                    <a:cubicBezTo>
                      <a:pt x="875542" y="479901"/>
                      <a:pt x="827983" y="441613"/>
                      <a:pt x="786685" y="412476"/>
                    </a:cubicBezTo>
                    <a:cubicBezTo>
                      <a:pt x="732143" y="374067"/>
                      <a:pt x="478937" y="336261"/>
                      <a:pt x="327592" y="313505"/>
                    </a:cubicBezTo>
                    <a:cubicBezTo>
                      <a:pt x="275940" y="305799"/>
                      <a:pt x="235244" y="299779"/>
                      <a:pt x="219230" y="296047"/>
                    </a:cubicBezTo>
                    <a:cubicBezTo>
                      <a:pt x="159029" y="282200"/>
                      <a:pt x="153852" y="277384"/>
                      <a:pt x="146989" y="249692"/>
                    </a:cubicBezTo>
                    <a:cubicBezTo>
                      <a:pt x="144822" y="240541"/>
                      <a:pt x="141932" y="223083"/>
                      <a:pt x="138320" y="201531"/>
                    </a:cubicBezTo>
                    <a:cubicBezTo>
                      <a:pt x="131698" y="161317"/>
                      <a:pt x="121704" y="100634"/>
                      <a:pt x="114239" y="86667"/>
                    </a:cubicBezTo>
                    <a:cubicBezTo>
                      <a:pt x="104968" y="69811"/>
                      <a:pt x="51269" y="29597"/>
                      <a:pt x="29958" y="14426"/>
                    </a:cubicBezTo>
                    <a:cubicBezTo>
                      <a:pt x="26493" y="13248"/>
                      <a:pt x="22892" y="12520"/>
                      <a:pt x="19242" y="12259"/>
                    </a:cubicBezTo>
                    <a:close/>
                  </a:path>
                </a:pathLst>
              </a:custGeom>
              <a:solidFill>
                <a:srgbClr val="263238"/>
              </a:solidFill>
              <a:ln w="120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F246F44-5575-2BA0-7531-59A986C8B3CF}"/>
                  </a:ext>
                </a:extLst>
              </p:cNvPr>
              <p:cNvSpPr/>
              <p:nvPr/>
            </p:nvSpPr>
            <p:spPr>
              <a:xfrm>
                <a:off x="3201639" y="2223746"/>
                <a:ext cx="505511" cy="276291"/>
              </a:xfrm>
              <a:custGeom>
                <a:avLst/>
                <a:gdLst>
                  <a:gd name="connsiteX0" fmla="*/ 39974 w 505511"/>
                  <a:gd name="connsiteY0" fmla="*/ 145205 h 276291"/>
                  <a:gd name="connsiteX1" fmla="*/ 0 w 505511"/>
                  <a:gd name="connsiteY1" fmla="*/ 127145 h 276291"/>
                  <a:gd name="connsiteX2" fmla="*/ 44428 w 505511"/>
                  <a:gd name="connsiteY2" fmla="*/ 0 h 276291"/>
                  <a:gd name="connsiteX3" fmla="*/ 412739 w 505511"/>
                  <a:gd name="connsiteY3" fmla="*/ 85726 h 276291"/>
                  <a:gd name="connsiteX4" fmla="*/ 469568 w 505511"/>
                  <a:gd name="connsiteY4" fmla="*/ 258624 h 276291"/>
                  <a:gd name="connsiteX5" fmla="*/ 39974 w 505511"/>
                  <a:gd name="connsiteY5" fmla="*/ 145205 h 2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511" h="276291">
                    <a:moveTo>
                      <a:pt x="39974" y="145205"/>
                    </a:moveTo>
                    <a:lnTo>
                      <a:pt x="0" y="127145"/>
                    </a:lnTo>
                    <a:lnTo>
                      <a:pt x="44428" y="0"/>
                    </a:lnTo>
                    <a:cubicBezTo>
                      <a:pt x="190476" y="22756"/>
                      <a:pt x="367347" y="53820"/>
                      <a:pt x="412739" y="85726"/>
                    </a:cubicBezTo>
                    <a:cubicBezTo>
                      <a:pt x="487629" y="138462"/>
                      <a:pt x="546144" y="196617"/>
                      <a:pt x="469568" y="258624"/>
                    </a:cubicBezTo>
                    <a:cubicBezTo>
                      <a:pt x="392993" y="320631"/>
                      <a:pt x="171573" y="204082"/>
                      <a:pt x="39974" y="145205"/>
                    </a:cubicBezTo>
                    <a:close/>
                  </a:path>
                </a:pathLst>
              </a:custGeom>
              <a:solidFill>
                <a:srgbClr val="F0BB62"/>
              </a:solidFill>
              <a:ln w="120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055630F-593C-B7A8-BBAD-06129A201988}"/>
                  </a:ext>
                </a:extLst>
              </p:cNvPr>
              <p:cNvSpPr/>
              <p:nvPr/>
            </p:nvSpPr>
            <p:spPr>
              <a:xfrm>
                <a:off x="3195603" y="2217893"/>
                <a:ext cx="517543" cy="288163"/>
              </a:xfrm>
              <a:custGeom>
                <a:avLst/>
                <a:gdLst>
                  <a:gd name="connsiteX0" fmla="*/ 414440 w 517543"/>
                  <a:gd name="connsiteY0" fmla="*/ 287955 h 288163"/>
                  <a:gd name="connsiteX1" fmla="*/ 97542 w 517543"/>
                  <a:gd name="connsiteY1" fmla="*/ 181279 h 288163"/>
                  <a:gd name="connsiteX2" fmla="*/ 43601 w 517543"/>
                  <a:gd name="connsiteY2" fmla="*/ 156596 h 288163"/>
                  <a:gd name="connsiteX3" fmla="*/ 43601 w 517543"/>
                  <a:gd name="connsiteY3" fmla="*/ 156596 h 288163"/>
                  <a:gd name="connsiteX4" fmla="*/ 3508 w 517543"/>
                  <a:gd name="connsiteY4" fmla="*/ 138416 h 288163"/>
                  <a:gd name="connsiteX5" fmla="*/ 377 w 517543"/>
                  <a:gd name="connsiteY5" fmla="*/ 130951 h 288163"/>
                  <a:gd name="connsiteX6" fmla="*/ 44685 w 517543"/>
                  <a:gd name="connsiteY6" fmla="*/ 4047 h 288163"/>
                  <a:gd name="connsiteX7" fmla="*/ 51307 w 517543"/>
                  <a:gd name="connsiteY7" fmla="*/ 73 h 288163"/>
                  <a:gd name="connsiteX8" fmla="*/ 422266 w 517543"/>
                  <a:gd name="connsiteY8" fmla="*/ 87004 h 288163"/>
                  <a:gd name="connsiteX9" fmla="*/ 517504 w 517543"/>
                  <a:gd name="connsiteY9" fmla="*/ 202229 h 288163"/>
                  <a:gd name="connsiteX10" fmla="*/ 479337 w 517543"/>
                  <a:gd name="connsiteY10" fmla="*/ 269413 h 288163"/>
                  <a:gd name="connsiteX11" fmla="*/ 414440 w 517543"/>
                  <a:gd name="connsiteY11" fmla="*/ 287955 h 288163"/>
                  <a:gd name="connsiteX12" fmla="*/ 48418 w 517543"/>
                  <a:gd name="connsiteY12" fmla="*/ 145640 h 288163"/>
                  <a:gd name="connsiteX13" fmla="*/ 102598 w 517543"/>
                  <a:gd name="connsiteY13" fmla="*/ 170322 h 288163"/>
                  <a:gd name="connsiteX14" fmla="*/ 471872 w 517543"/>
                  <a:gd name="connsiteY14" fmla="*/ 259781 h 288163"/>
                  <a:gd name="connsiteX15" fmla="*/ 505464 w 517543"/>
                  <a:gd name="connsiteY15" fmla="*/ 202469 h 288163"/>
                  <a:gd name="connsiteX16" fmla="*/ 415283 w 517543"/>
                  <a:gd name="connsiteY16" fmla="*/ 96516 h 288163"/>
                  <a:gd name="connsiteX17" fmla="*/ 54077 w 517543"/>
                  <a:gd name="connsiteY17" fmla="*/ 12234 h 288163"/>
                  <a:gd name="connsiteX18" fmla="*/ 13140 w 517543"/>
                  <a:gd name="connsiteY18" fmla="*/ 129385 h 288163"/>
                  <a:gd name="connsiteX19" fmla="*/ 48056 w 517543"/>
                  <a:gd name="connsiteY19" fmla="*/ 145278 h 2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7543" h="288163">
                    <a:moveTo>
                      <a:pt x="414440" y="287955"/>
                    </a:moveTo>
                    <a:cubicBezTo>
                      <a:pt x="327991" y="287955"/>
                      <a:pt x="198439" y="227754"/>
                      <a:pt x="97542" y="181279"/>
                    </a:cubicBezTo>
                    <a:cubicBezTo>
                      <a:pt x="78398" y="172489"/>
                      <a:pt x="60217" y="164061"/>
                      <a:pt x="43601" y="156596"/>
                    </a:cubicBezTo>
                    <a:lnTo>
                      <a:pt x="43601" y="156596"/>
                    </a:lnTo>
                    <a:lnTo>
                      <a:pt x="3508" y="138416"/>
                    </a:lnTo>
                    <a:cubicBezTo>
                      <a:pt x="652" y="137149"/>
                      <a:pt x="-720" y="133875"/>
                      <a:pt x="377" y="130951"/>
                    </a:cubicBezTo>
                    <a:lnTo>
                      <a:pt x="44685" y="4047"/>
                    </a:lnTo>
                    <a:cubicBezTo>
                      <a:pt x="45640" y="1294"/>
                      <a:pt x="48429" y="-379"/>
                      <a:pt x="51307" y="73"/>
                    </a:cubicBezTo>
                    <a:cubicBezTo>
                      <a:pt x="187723" y="21385"/>
                      <a:pt x="374587" y="53412"/>
                      <a:pt x="422266" y="87004"/>
                    </a:cubicBezTo>
                    <a:cubicBezTo>
                      <a:pt x="469945" y="120596"/>
                      <a:pt x="516060" y="159245"/>
                      <a:pt x="517504" y="202229"/>
                    </a:cubicBezTo>
                    <a:cubicBezTo>
                      <a:pt x="518347" y="225707"/>
                      <a:pt x="505464" y="248222"/>
                      <a:pt x="479337" y="269413"/>
                    </a:cubicBezTo>
                    <a:cubicBezTo>
                      <a:pt x="460492" y="282896"/>
                      <a:pt x="437564" y="289447"/>
                      <a:pt x="414440" y="287955"/>
                    </a:cubicBezTo>
                    <a:close/>
                    <a:moveTo>
                      <a:pt x="48418" y="145640"/>
                    </a:moveTo>
                    <a:cubicBezTo>
                      <a:pt x="65153" y="153105"/>
                      <a:pt x="83455" y="161533"/>
                      <a:pt x="102598" y="170322"/>
                    </a:cubicBezTo>
                    <a:cubicBezTo>
                      <a:pt x="231429" y="230523"/>
                      <a:pt x="407818" y="311674"/>
                      <a:pt x="471872" y="259781"/>
                    </a:cubicBezTo>
                    <a:cubicBezTo>
                      <a:pt x="495109" y="240878"/>
                      <a:pt x="506187" y="222095"/>
                      <a:pt x="505464" y="202469"/>
                    </a:cubicBezTo>
                    <a:cubicBezTo>
                      <a:pt x="504140" y="163941"/>
                      <a:pt x="456581" y="125653"/>
                      <a:pt x="415283" y="96516"/>
                    </a:cubicBezTo>
                    <a:cubicBezTo>
                      <a:pt x="370252" y="64850"/>
                      <a:pt x="189168" y="33545"/>
                      <a:pt x="54077" y="12234"/>
                    </a:cubicBezTo>
                    <a:lnTo>
                      <a:pt x="13140" y="129385"/>
                    </a:lnTo>
                    <a:lnTo>
                      <a:pt x="48056" y="145278"/>
                    </a:lnTo>
                    <a:close/>
                  </a:path>
                </a:pathLst>
              </a:custGeom>
              <a:solidFill>
                <a:srgbClr val="263238"/>
              </a:solidFill>
              <a:ln w="120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4B2668F-ED0F-0640-E9B2-9BDB58F1CE9B}"/>
                  </a:ext>
                </a:extLst>
              </p:cNvPr>
              <p:cNvSpPr/>
              <p:nvPr/>
            </p:nvSpPr>
            <p:spPr>
              <a:xfrm>
                <a:off x="3442925" y="2274074"/>
                <a:ext cx="95840" cy="192763"/>
              </a:xfrm>
              <a:custGeom>
                <a:avLst/>
                <a:gdLst>
                  <a:gd name="connsiteX0" fmla="*/ 0 w 95840"/>
                  <a:gd name="connsiteY0" fmla="*/ 184215 h 192763"/>
                  <a:gd name="connsiteX1" fmla="*/ 22515 w 95840"/>
                  <a:gd name="connsiteY1" fmla="*/ 192764 h 192763"/>
                  <a:gd name="connsiteX2" fmla="*/ 95840 w 95840"/>
                  <a:gd name="connsiteY2" fmla="*/ 6140 h 192763"/>
                  <a:gd name="connsiteX3" fmla="*/ 80188 w 95840"/>
                  <a:gd name="connsiteY3" fmla="*/ 1926 h 192763"/>
                  <a:gd name="connsiteX4" fmla="*/ 76817 w 95840"/>
                  <a:gd name="connsiteY4" fmla="*/ 1084 h 192763"/>
                  <a:gd name="connsiteX5" fmla="*/ 72361 w 95840"/>
                  <a:gd name="connsiteY5" fmla="*/ 0 h 1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0" h="192763">
                    <a:moveTo>
                      <a:pt x="0" y="184215"/>
                    </a:moveTo>
                    <a:cubicBezTo>
                      <a:pt x="7585" y="187225"/>
                      <a:pt x="15050" y="189995"/>
                      <a:pt x="22515" y="192764"/>
                    </a:cubicBezTo>
                    <a:lnTo>
                      <a:pt x="95840" y="6140"/>
                    </a:lnTo>
                    <a:lnTo>
                      <a:pt x="80188" y="1926"/>
                    </a:lnTo>
                    <a:lnTo>
                      <a:pt x="76817" y="1084"/>
                    </a:lnTo>
                    <a:lnTo>
                      <a:pt x="72361" y="0"/>
                    </a:lnTo>
                    <a:close/>
                  </a:path>
                </a:pathLst>
              </a:custGeom>
              <a:solidFill>
                <a:srgbClr val="263238"/>
              </a:solidFill>
              <a:ln w="120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C9E8D01-3FC6-1508-9B61-1668BD417790}"/>
                  </a:ext>
                </a:extLst>
              </p:cNvPr>
              <p:cNvSpPr/>
              <p:nvPr/>
            </p:nvSpPr>
            <p:spPr>
              <a:xfrm>
                <a:off x="3311205" y="2245057"/>
                <a:ext cx="87532" cy="166516"/>
              </a:xfrm>
              <a:custGeom>
                <a:avLst/>
                <a:gdLst>
                  <a:gd name="connsiteX0" fmla="*/ 86328 w 87532"/>
                  <a:gd name="connsiteY0" fmla="*/ 4094 h 166516"/>
                  <a:gd name="connsiteX1" fmla="*/ 79947 w 87532"/>
                  <a:gd name="connsiteY1" fmla="*/ 3010 h 166516"/>
                  <a:gd name="connsiteX2" fmla="*/ 63332 w 87532"/>
                  <a:gd name="connsiteY2" fmla="*/ 0 h 166516"/>
                  <a:gd name="connsiteX3" fmla="*/ 0 w 87532"/>
                  <a:gd name="connsiteY3" fmla="*/ 156523 h 166516"/>
                  <a:gd name="connsiteX4" fmla="*/ 16977 w 87532"/>
                  <a:gd name="connsiteY4" fmla="*/ 164349 h 166516"/>
                  <a:gd name="connsiteX5" fmla="*/ 21913 w 87532"/>
                  <a:gd name="connsiteY5" fmla="*/ 166516 h 166516"/>
                  <a:gd name="connsiteX6" fmla="*/ 87532 w 87532"/>
                  <a:gd name="connsiteY6" fmla="*/ 4937 h 16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166516">
                    <a:moveTo>
                      <a:pt x="86328" y="4094"/>
                    </a:moveTo>
                    <a:lnTo>
                      <a:pt x="79947" y="3010"/>
                    </a:lnTo>
                    <a:lnTo>
                      <a:pt x="63332" y="0"/>
                    </a:lnTo>
                    <a:lnTo>
                      <a:pt x="0" y="156523"/>
                    </a:lnTo>
                    <a:lnTo>
                      <a:pt x="16977" y="164349"/>
                    </a:lnTo>
                    <a:lnTo>
                      <a:pt x="21913" y="166516"/>
                    </a:lnTo>
                    <a:lnTo>
                      <a:pt x="87532" y="4937"/>
                    </a:lnTo>
                    <a:close/>
                  </a:path>
                </a:pathLst>
              </a:custGeom>
              <a:solidFill>
                <a:srgbClr val="263238"/>
              </a:solidFill>
              <a:ln w="120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B057BDA-5566-4AC2-EA7A-47080EA76989}"/>
                  </a:ext>
                </a:extLst>
              </p:cNvPr>
              <p:cNvSpPr/>
              <p:nvPr/>
            </p:nvSpPr>
            <p:spPr>
              <a:xfrm>
                <a:off x="3578136" y="2338128"/>
                <a:ext cx="92709" cy="161820"/>
              </a:xfrm>
              <a:custGeom>
                <a:avLst/>
                <a:gdLst>
                  <a:gd name="connsiteX0" fmla="*/ 73927 w 92709"/>
                  <a:gd name="connsiteY0" fmla="*/ 0 h 161820"/>
                  <a:gd name="connsiteX1" fmla="*/ 0 w 92709"/>
                  <a:gd name="connsiteY1" fmla="*/ 159533 h 161820"/>
                  <a:gd name="connsiteX2" fmla="*/ 25766 w 92709"/>
                  <a:gd name="connsiteY2" fmla="*/ 161821 h 161820"/>
                  <a:gd name="connsiteX3" fmla="*/ 92710 w 92709"/>
                  <a:gd name="connsiteY3" fmla="*/ 17338 h 161820"/>
                  <a:gd name="connsiteX4" fmla="*/ 73927 w 92709"/>
                  <a:gd name="connsiteY4" fmla="*/ 0 h 16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9" h="161820">
                    <a:moveTo>
                      <a:pt x="73927" y="0"/>
                    </a:moveTo>
                    <a:cubicBezTo>
                      <a:pt x="57673" y="36121"/>
                      <a:pt x="27813" y="103305"/>
                      <a:pt x="0" y="159533"/>
                    </a:cubicBezTo>
                    <a:cubicBezTo>
                      <a:pt x="8536" y="160801"/>
                      <a:pt x="17140" y="161565"/>
                      <a:pt x="25766" y="161821"/>
                    </a:cubicBezTo>
                    <a:cubicBezTo>
                      <a:pt x="50810" y="110529"/>
                      <a:pt x="76817" y="53459"/>
                      <a:pt x="92710" y="17338"/>
                    </a:cubicBezTo>
                    <a:cubicBezTo>
                      <a:pt x="86690" y="11197"/>
                      <a:pt x="80549" y="5539"/>
                      <a:pt x="73927" y="0"/>
                    </a:cubicBezTo>
                    <a:close/>
                  </a:path>
                </a:pathLst>
              </a:custGeom>
              <a:solidFill>
                <a:srgbClr val="263238"/>
              </a:solidFill>
              <a:ln w="120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9625167-58C2-58CC-A61E-F4A98AB2B7AD}"/>
                  </a:ext>
                </a:extLst>
              </p:cNvPr>
              <p:cNvSpPr/>
              <p:nvPr/>
            </p:nvSpPr>
            <p:spPr>
              <a:xfrm>
                <a:off x="4427814" y="4265647"/>
                <a:ext cx="332500" cy="385233"/>
              </a:xfrm>
              <a:custGeom>
                <a:avLst/>
                <a:gdLst>
                  <a:gd name="connsiteX0" fmla="*/ 31666 w 332500"/>
                  <a:gd name="connsiteY0" fmla="*/ 184455 h 385233"/>
                  <a:gd name="connsiteX1" fmla="*/ 75733 w 332500"/>
                  <a:gd name="connsiteY1" fmla="*/ 220576 h 385233"/>
                  <a:gd name="connsiteX2" fmla="*/ 0 w 332500"/>
                  <a:gd name="connsiteY2" fmla="*/ 300162 h 385233"/>
                  <a:gd name="connsiteX3" fmla="*/ 98008 w 332500"/>
                  <a:gd name="connsiteY3" fmla="*/ 385166 h 385233"/>
                  <a:gd name="connsiteX4" fmla="*/ 246584 w 332500"/>
                  <a:gd name="connsiteY4" fmla="*/ 196616 h 385233"/>
                  <a:gd name="connsiteX5" fmla="*/ 331467 w 332500"/>
                  <a:gd name="connsiteY5" fmla="*/ 62729 h 385233"/>
                  <a:gd name="connsiteX6" fmla="*/ 283306 w 332500"/>
                  <a:gd name="connsiteY6" fmla="*/ 10594 h 385233"/>
                  <a:gd name="connsiteX7" fmla="*/ 116910 w 332500"/>
                  <a:gd name="connsiteY7" fmla="*/ 112575 h 385233"/>
                  <a:gd name="connsiteX8" fmla="*/ 23599 w 332500"/>
                  <a:gd name="connsiteY8" fmla="*/ 144241 h 385233"/>
                  <a:gd name="connsiteX9" fmla="*/ 31666 w 332500"/>
                  <a:gd name="connsiteY9" fmla="*/ 184455 h 38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500" h="385233">
                    <a:moveTo>
                      <a:pt x="31666" y="184455"/>
                    </a:moveTo>
                    <a:cubicBezTo>
                      <a:pt x="48380" y="193788"/>
                      <a:pt x="63302" y="206018"/>
                      <a:pt x="75733" y="220576"/>
                    </a:cubicBezTo>
                    <a:cubicBezTo>
                      <a:pt x="75733" y="220576"/>
                      <a:pt x="64897" y="249833"/>
                      <a:pt x="0" y="300162"/>
                    </a:cubicBezTo>
                    <a:cubicBezTo>
                      <a:pt x="43104" y="342904"/>
                      <a:pt x="81633" y="387212"/>
                      <a:pt x="98008" y="385166"/>
                    </a:cubicBezTo>
                    <a:cubicBezTo>
                      <a:pt x="130155" y="381192"/>
                      <a:pt x="218410" y="236709"/>
                      <a:pt x="246584" y="196616"/>
                    </a:cubicBezTo>
                    <a:cubicBezTo>
                      <a:pt x="274758" y="156522"/>
                      <a:pt x="323521" y="130996"/>
                      <a:pt x="331467" y="62729"/>
                    </a:cubicBezTo>
                    <a:cubicBezTo>
                      <a:pt x="339414" y="-5540"/>
                      <a:pt x="299440" y="-9513"/>
                      <a:pt x="283306" y="10594"/>
                    </a:cubicBezTo>
                    <a:cubicBezTo>
                      <a:pt x="267172" y="30702"/>
                      <a:pt x="169045" y="96441"/>
                      <a:pt x="116910" y="112575"/>
                    </a:cubicBezTo>
                    <a:cubicBezTo>
                      <a:pt x="64776" y="128709"/>
                      <a:pt x="23599" y="144241"/>
                      <a:pt x="23599" y="144241"/>
                    </a:cubicBezTo>
                    <a:cubicBezTo>
                      <a:pt x="23599" y="144241"/>
                      <a:pt x="7585" y="172415"/>
                      <a:pt x="31666" y="184455"/>
                    </a:cubicBezTo>
                    <a:close/>
                  </a:path>
                </a:pathLst>
              </a:custGeom>
              <a:solidFill>
                <a:srgbClr val="FFFFFF"/>
              </a:solidFill>
              <a:ln w="120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9CE61D4-F910-6606-A1CB-909AB1980205}"/>
                  </a:ext>
                </a:extLst>
              </p:cNvPr>
              <p:cNvSpPr/>
              <p:nvPr/>
            </p:nvSpPr>
            <p:spPr>
              <a:xfrm>
                <a:off x="4422029" y="4259827"/>
                <a:ext cx="344485" cy="397125"/>
              </a:xfrm>
              <a:custGeom>
                <a:avLst/>
                <a:gdLst>
                  <a:gd name="connsiteX0" fmla="*/ 102950 w 344485"/>
                  <a:gd name="connsiteY0" fmla="*/ 397126 h 397125"/>
                  <a:gd name="connsiteX1" fmla="*/ 27458 w 344485"/>
                  <a:gd name="connsiteY1" fmla="*/ 336323 h 397125"/>
                  <a:gd name="connsiteX2" fmla="*/ 1812 w 344485"/>
                  <a:gd name="connsiteY2" fmla="*/ 310195 h 397125"/>
                  <a:gd name="connsiteX3" fmla="*/ 6 w 344485"/>
                  <a:gd name="connsiteY3" fmla="*/ 305620 h 397125"/>
                  <a:gd name="connsiteX4" fmla="*/ 2294 w 344485"/>
                  <a:gd name="connsiteY4" fmla="*/ 301165 h 397125"/>
                  <a:gd name="connsiteX5" fmla="*/ 74535 w 344485"/>
                  <a:gd name="connsiteY5" fmla="*/ 227359 h 397125"/>
                  <a:gd name="connsiteX6" fmla="*/ 34802 w 344485"/>
                  <a:gd name="connsiteY6" fmla="*/ 195573 h 397125"/>
                  <a:gd name="connsiteX7" fmla="*/ 19511 w 344485"/>
                  <a:gd name="connsiteY7" fmla="*/ 178355 h 397125"/>
                  <a:gd name="connsiteX8" fmla="*/ 24327 w 344485"/>
                  <a:gd name="connsiteY8" fmla="*/ 147171 h 397125"/>
                  <a:gd name="connsiteX9" fmla="*/ 27337 w 344485"/>
                  <a:gd name="connsiteY9" fmla="*/ 144522 h 397125"/>
                  <a:gd name="connsiteX10" fmla="*/ 121010 w 344485"/>
                  <a:gd name="connsiteY10" fmla="*/ 112615 h 397125"/>
                  <a:gd name="connsiteX11" fmla="*/ 284516 w 344485"/>
                  <a:gd name="connsiteY11" fmla="*/ 12682 h 397125"/>
                  <a:gd name="connsiteX12" fmla="*/ 321239 w 344485"/>
                  <a:gd name="connsiteY12" fmla="*/ 2086 h 397125"/>
                  <a:gd name="connsiteX13" fmla="*/ 343393 w 344485"/>
                  <a:gd name="connsiteY13" fmla="*/ 69271 h 397125"/>
                  <a:gd name="connsiteX14" fmla="*/ 285841 w 344485"/>
                  <a:gd name="connsiteY14" fmla="*/ 173057 h 397125"/>
                  <a:gd name="connsiteX15" fmla="*/ 257426 w 344485"/>
                  <a:gd name="connsiteY15" fmla="*/ 205807 h 397125"/>
                  <a:gd name="connsiteX16" fmla="*/ 235633 w 344485"/>
                  <a:gd name="connsiteY16" fmla="*/ 238315 h 397125"/>
                  <a:gd name="connsiteX17" fmla="*/ 104756 w 344485"/>
                  <a:gd name="connsiteY17" fmla="*/ 397006 h 397125"/>
                  <a:gd name="connsiteX18" fmla="*/ 15056 w 344485"/>
                  <a:gd name="connsiteY18" fmla="*/ 306463 h 397125"/>
                  <a:gd name="connsiteX19" fmla="*/ 36127 w 344485"/>
                  <a:gd name="connsiteY19" fmla="*/ 327894 h 397125"/>
                  <a:gd name="connsiteX20" fmla="*/ 103311 w 344485"/>
                  <a:gd name="connsiteY20" fmla="*/ 385085 h 397125"/>
                  <a:gd name="connsiteX21" fmla="*/ 225760 w 344485"/>
                  <a:gd name="connsiteY21" fmla="*/ 231693 h 397125"/>
                  <a:gd name="connsiteX22" fmla="*/ 247673 w 344485"/>
                  <a:gd name="connsiteY22" fmla="*/ 198944 h 397125"/>
                  <a:gd name="connsiteX23" fmla="*/ 277292 w 344485"/>
                  <a:gd name="connsiteY23" fmla="*/ 164629 h 397125"/>
                  <a:gd name="connsiteX24" fmla="*/ 331593 w 344485"/>
                  <a:gd name="connsiteY24" fmla="*/ 68307 h 397125"/>
                  <a:gd name="connsiteX25" fmla="*/ 316664 w 344485"/>
                  <a:gd name="connsiteY25" fmla="*/ 13525 h 397125"/>
                  <a:gd name="connsiteX26" fmla="*/ 294028 w 344485"/>
                  <a:gd name="connsiteY26" fmla="*/ 20508 h 397125"/>
                  <a:gd name="connsiteX27" fmla="*/ 124622 w 344485"/>
                  <a:gd name="connsiteY27" fmla="*/ 124415 h 397125"/>
                  <a:gd name="connsiteX28" fmla="*/ 33959 w 344485"/>
                  <a:gd name="connsiteY28" fmla="*/ 155238 h 397125"/>
                  <a:gd name="connsiteX29" fmla="*/ 31190 w 344485"/>
                  <a:gd name="connsiteY29" fmla="*/ 175225 h 397125"/>
                  <a:gd name="connsiteX30" fmla="*/ 40341 w 344485"/>
                  <a:gd name="connsiteY30" fmla="*/ 185218 h 397125"/>
                  <a:gd name="connsiteX31" fmla="*/ 86454 w 344485"/>
                  <a:gd name="connsiteY31" fmla="*/ 222904 h 397125"/>
                  <a:gd name="connsiteX32" fmla="*/ 87417 w 344485"/>
                  <a:gd name="connsiteY32" fmla="*/ 228803 h 397125"/>
                  <a:gd name="connsiteX33" fmla="*/ 15056 w 344485"/>
                  <a:gd name="connsiteY33" fmla="*/ 306463 h 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485" h="397125">
                    <a:moveTo>
                      <a:pt x="102950" y="397126"/>
                    </a:moveTo>
                    <a:cubicBezTo>
                      <a:pt x="87779" y="397126"/>
                      <a:pt x="65143" y="374731"/>
                      <a:pt x="27458" y="336323"/>
                    </a:cubicBezTo>
                    <a:cubicBezTo>
                      <a:pt x="19270" y="327774"/>
                      <a:pt x="10601" y="318985"/>
                      <a:pt x="1812" y="310195"/>
                    </a:cubicBezTo>
                    <a:cubicBezTo>
                      <a:pt x="586" y="308997"/>
                      <a:pt x="-71" y="307333"/>
                      <a:pt x="6" y="305620"/>
                    </a:cubicBezTo>
                    <a:cubicBezTo>
                      <a:pt x="116" y="303881"/>
                      <a:pt x="945" y="302267"/>
                      <a:pt x="2294" y="301165"/>
                    </a:cubicBezTo>
                    <a:cubicBezTo>
                      <a:pt x="52742" y="262155"/>
                      <a:pt x="69960" y="235907"/>
                      <a:pt x="74535" y="227359"/>
                    </a:cubicBezTo>
                    <a:cubicBezTo>
                      <a:pt x="63140" y="214639"/>
                      <a:pt x="49714" y="203897"/>
                      <a:pt x="34802" y="195573"/>
                    </a:cubicBezTo>
                    <a:cubicBezTo>
                      <a:pt x="27485" y="192273"/>
                      <a:pt x="21923" y="186010"/>
                      <a:pt x="19511" y="178355"/>
                    </a:cubicBezTo>
                    <a:cubicBezTo>
                      <a:pt x="17201" y="167723"/>
                      <a:pt x="18917" y="156611"/>
                      <a:pt x="24327" y="147171"/>
                    </a:cubicBezTo>
                    <a:cubicBezTo>
                      <a:pt x="24955" y="145936"/>
                      <a:pt x="26032" y="144988"/>
                      <a:pt x="27337" y="144522"/>
                    </a:cubicBezTo>
                    <a:cubicBezTo>
                      <a:pt x="27337" y="144522"/>
                      <a:pt x="69237" y="128508"/>
                      <a:pt x="121010" y="112615"/>
                    </a:cubicBezTo>
                    <a:cubicBezTo>
                      <a:pt x="172783" y="96723"/>
                      <a:pt x="269225" y="31705"/>
                      <a:pt x="284516" y="12682"/>
                    </a:cubicBezTo>
                    <a:cubicBezTo>
                      <a:pt x="293030" y="1363"/>
                      <a:pt x="308004" y="-2958"/>
                      <a:pt x="321239" y="2086"/>
                    </a:cubicBezTo>
                    <a:cubicBezTo>
                      <a:pt x="329787" y="5578"/>
                      <a:pt x="349292" y="19424"/>
                      <a:pt x="343393" y="69271"/>
                    </a:cubicBezTo>
                    <a:cubicBezTo>
                      <a:pt x="337493" y="119117"/>
                      <a:pt x="311245" y="146569"/>
                      <a:pt x="285841" y="173057"/>
                    </a:cubicBezTo>
                    <a:cubicBezTo>
                      <a:pt x="275518" y="183205"/>
                      <a:pt x="266016" y="194156"/>
                      <a:pt x="257426" y="205807"/>
                    </a:cubicBezTo>
                    <a:cubicBezTo>
                      <a:pt x="252008" y="213512"/>
                      <a:pt x="244543" y="224830"/>
                      <a:pt x="235633" y="238315"/>
                    </a:cubicBezTo>
                    <a:cubicBezTo>
                      <a:pt x="181813" y="320068"/>
                      <a:pt x="131244" y="393634"/>
                      <a:pt x="104756" y="397006"/>
                    </a:cubicBezTo>
                    <a:close/>
                    <a:moveTo>
                      <a:pt x="15056" y="306463"/>
                    </a:moveTo>
                    <a:cubicBezTo>
                      <a:pt x="22280" y="313687"/>
                      <a:pt x="29264" y="320911"/>
                      <a:pt x="36127" y="327894"/>
                    </a:cubicBezTo>
                    <a:cubicBezTo>
                      <a:pt x="62856" y="355226"/>
                      <a:pt x="93197" y="386169"/>
                      <a:pt x="103311" y="385085"/>
                    </a:cubicBezTo>
                    <a:cubicBezTo>
                      <a:pt x="126549" y="382196"/>
                      <a:pt x="193492" y="280576"/>
                      <a:pt x="225760" y="231693"/>
                    </a:cubicBezTo>
                    <a:cubicBezTo>
                      <a:pt x="234670" y="218088"/>
                      <a:pt x="242255" y="206650"/>
                      <a:pt x="247673" y="198944"/>
                    </a:cubicBezTo>
                    <a:cubicBezTo>
                      <a:pt x="256662" y="186771"/>
                      <a:pt x="266563" y="175300"/>
                      <a:pt x="277292" y="164629"/>
                    </a:cubicBezTo>
                    <a:cubicBezTo>
                      <a:pt x="301373" y="139586"/>
                      <a:pt x="326175" y="113699"/>
                      <a:pt x="331593" y="68307"/>
                    </a:cubicBezTo>
                    <a:cubicBezTo>
                      <a:pt x="334965" y="39290"/>
                      <a:pt x="329426" y="18822"/>
                      <a:pt x="316664" y="13525"/>
                    </a:cubicBezTo>
                    <a:cubicBezTo>
                      <a:pt x="308403" y="10649"/>
                      <a:pt x="299232" y="13478"/>
                      <a:pt x="294028" y="20508"/>
                    </a:cubicBezTo>
                    <a:cubicBezTo>
                      <a:pt x="277653" y="40976"/>
                      <a:pt x="179285" y="107679"/>
                      <a:pt x="124622" y="124415"/>
                    </a:cubicBezTo>
                    <a:cubicBezTo>
                      <a:pt x="79953" y="138261"/>
                      <a:pt x="43110" y="151867"/>
                      <a:pt x="33959" y="155238"/>
                    </a:cubicBezTo>
                    <a:cubicBezTo>
                      <a:pt x="30829" y="161403"/>
                      <a:pt x="29854" y="168440"/>
                      <a:pt x="31190" y="175225"/>
                    </a:cubicBezTo>
                    <a:cubicBezTo>
                      <a:pt x="32668" y="179712"/>
                      <a:pt x="36000" y="183351"/>
                      <a:pt x="40341" y="185218"/>
                    </a:cubicBezTo>
                    <a:cubicBezTo>
                      <a:pt x="57872" y="194876"/>
                      <a:pt x="73499" y="207646"/>
                      <a:pt x="86454" y="222904"/>
                    </a:cubicBezTo>
                    <a:cubicBezTo>
                      <a:pt x="87798" y="224561"/>
                      <a:pt x="88164" y="226805"/>
                      <a:pt x="87417" y="228803"/>
                    </a:cubicBezTo>
                    <a:cubicBezTo>
                      <a:pt x="86936" y="229646"/>
                      <a:pt x="75859" y="258302"/>
                      <a:pt x="15056" y="306463"/>
                    </a:cubicBezTo>
                    <a:close/>
                  </a:path>
                </a:pathLst>
              </a:custGeom>
              <a:solidFill>
                <a:srgbClr val="263238"/>
              </a:solidFill>
              <a:ln w="120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C0EA4CD-6E70-790E-72F6-239CE3A0133F}"/>
                  </a:ext>
                </a:extLst>
              </p:cNvPr>
              <p:cNvSpPr/>
              <p:nvPr/>
            </p:nvSpPr>
            <p:spPr>
              <a:xfrm>
                <a:off x="4501621" y="4272990"/>
                <a:ext cx="258802" cy="377821"/>
              </a:xfrm>
              <a:custGeom>
                <a:avLst/>
                <a:gdLst>
                  <a:gd name="connsiteX0" fmla="*/ 247426 w 258802"/>
                  <a:gd name="connsiteY0" fmla="*/ 0 h 377821"/>
                  <a:gd name="connsiteX1" fmla="*/ 114984 w 258802"/>
                  <a:gd name="connsiteY1" fmla="*/ 212750 h 377821"/>
                  <a:gd name="connsiteX2" fmla="*/ 0 w 258802"/>
                  <a:gd name="connsiteY2" fmla="*/ 368069 h 377821"/>
                  <a:gd name="connsiteX3" fmla="*/ 24080 w 258802"/>
                  <a:gd name="connsiteY3" fmla="*/ 377822 h 377821"/>
                  <a:gd name="connsiteX4" fmla="*/ 172657 w 258802"/>
                  <a:gd name="connsiteY4" fmla="*/ 189272 h 377821"/>
                  <a:gd name="connsiteX5" fmla="*/ 257540 w 258802"/>
                  <a:gd name="connsiteY5" fmla="*/ 55385 h 377821"/>
                  <a:gd name="connsiteX6" fmla="*/ 247426 w 258802"/>
                  <a:gd name="connsiteY6" fmla="*/ 0 h 3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02" h="377821">
                    <a:moveTo>
                      <a:pt x="247426" y="0"/>
                    </a:moveTo>
                    <a:cubicBezTo>
                      <a:pt x="237072" y="82476"/>
                      <a:pt x="211306" y="109205"/>
                      <a:pt x="114984" y="212750"/>
                    </a:cubicBezTo>
                    <a:cubicBezTo>
                      <a:pt x="39974" y="293420"/>
                      <a:pt x="11077" y="343387"/>
                      <a:pt x="0" y="368069"/>
                    </a:cubicBezTo>
                    <a:cubicBezTo>
                      <a:pt x="6880" y="373641"/>
                      <a:pt x="15263" y="377036"/>
                      <a:pt x="24080" y="377822"/>
                    </a:cubicBezTo>
                    <a:cubicBezTo>
                      <a:pt x="56228" y="373849"/>
                      <a:pt x="144483" y="229366"/>
                      <a:pt x="172657" y="189272"/>
                    </a:cubicBezTo>
                    <a:cubicBezTo>
                      <a:pt x="200831" y="149178"/>
                      <a:pt x="249594" y="123653"/>
                      <a:pt x="257540" y="55385"/>
                    </a:cubicBezTo>
                    <a:cubicBezTo>
                      <a:pt x="261393" y="26127"/>
                      <a:pt x="255975" y="8789"/>
                      <a:pt x="247426" y="0"/>
                    </a:cubicBezTo>
                    <a:close/>
                  </a:path>
                </a:pathLst>
              </a:custGeom>
              <a:solidFill>
                <a:srgbClr val="FFFFFF"/>
              </a:solidFill>
              <a:ln w="120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F25698B-A628-294C-C959-5F5D49569780}"/>
                  </a:ext>
                </a:extLst>
              </p:cNvPr>
              <p:cNvSpPr/>
              <p:nvPr/>
            </p:nvSpPr>
            <p:spPr>
              <a:xfrm>
                <a:off x="4495459" y="4267308"/>
                <a:ext cx="271021" cy="389765"/>
              </a:xfrm>
              <a:custGeom>
                <a:avLst/>
                <a:gdLst>
                  <a:gd name="connsiteX0" fmla="*/ 29279 w 271021"/>
                  <a:gd name="connsiteY0" fmla="*/ 389645 h 389765"/>
                  <a:gd name="connsiteX1" fmla="*/ 2670 w 271021"/>
                  <a:gd name="connsiteY1" fmla="*/ 378809 h 389765"/>
                  <a:gd name="connsiteX2" fmla="*/ 503 w 271021"/>
                  <a:gd name="connsiteY2" fmla="*/ 371223 h 389765"/>
                  <a:gd name="connsiteX3" fmla="*/ 116570 w 271021"/>
                  <a:gd name="connsiteY3" fmla="*/ 214700 h 389765"/>
                  <a:gd name="connsiteX4" fmla="*/ 122109 w 271021"/>
                  <a:gd name="connsiteY4" fmla="*/ 208680 h 389765"/>
                  <a:gd name="connsiteX5" fmla="*/ 247568 w 271021"/>
                  <a:gd name="connsiteY5" fmla="*/ 5321 h 389765"/>
                  <a:gd name="connsiteX6" fmla="*/ 251661 w 271021"/>
                  <a:gd name="connsiteY6" fmla="*/ 385 h 389765"/>
                  <a:gd name="connsiteX7" fmla="*/ 257802 w 271021"/>
                  <a:gd name="connsiteY7" fmla="*/ 1830 h 389765"/>
                  <a:gd name="connsiteX8" fmla="*/ 269842 w 271021"/>
                  <a:gd name="connsiteY8" fmla="*/ 62031 h 389765"/>
                  <a:gd name="connsiteX9" fmla="*/ 212290 w 271021"/>
                  <a:gd name="connsiteY9" fmla="*/ 165817 h 389765"/>
                  <a:gd name="connsiteX10" fmla="*/ 183875 w 271021"/>
                  <a:gd name="connsiteY10" fmla="*/ 198567 h 389765"/>
                  <a:gd name="connsiteX11" fmla="*/ 162082 w 271021"/>
                  <a:gd name="connsiteY11" fmla="*/ 231075 h 389765"/>
                  <a:gd name="connsiteX12" fmla="*/ 31205 w 271021"/>
                  <a:gd name="connsiteY12" fmla="*/ 389765 h 389765"/>
                  <a:gd name="connsiteX13" fmla="*/ 13747 w 271021"/>
                  <a:gd name="connsiteY13" fmla="*/ 371464 h 389765"/>
                  <a:gd name="connsiteX14" fmla="*/ 29881 w 271021"/>
                  <a:gd name="connsiteY14" fmla="*/ 377605 h 389765"/>
                  <a:gd name="connsiteX15" fmla="*/ 152330 w 271021"/>
                  <a:gd name="connsiteY15" fmla="*/ 224212 h 389765"/>
                  <a:gd name="connsiteX16" fmla="*/ 174243 w 271021"/>
                  <a:gd name="connsiteY16" fmla="*/ 191463 h 389765"/>
                  <a:gd name="connsiteX17" fmla="*/ 203862 w 271021"/>
                  <a:gd name="connsiteY17" fmla="*/ 157148 h 389765"/>
                  <a:gd name="connsiteX18" fmla="*/ 258163 w 271021"/>
                  <a:gd name="connsiteY18" fmla="*/ 60827 h 389765"/>
                  <a:gd name="connsiteX19" fmla="*/ 256839 w 271021"/>
                  <a:gd name="connsiteY19" fmla="*/ 24706 h 389765"/>
                  <a:gd name="connsiteX20" fmla="*/ 130898 w 271021"/>
                  <a:gd name="connsiteY20" fmla="*/ 217349 h 389765"/>
                  <a:gd name="connsiteX21" fmla="*/ 125359 w 271021"/>
                  <a:gd name="connsiteY21" fmla="*/ 223249 h 389765"/>
                  <a:gd name="connsiteX22" fmla="*/ 13747 w 271021"/>
                  <a:gd name="connsiteY22" fmla="*/ 371464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021" h="389765">
                    <a:moveTo>
                      <a:pt x="29279" y="389645"/>
                    </a:moveTo>
                    <a:cubicBezTo>
                      <a:pt x="19591" y="388510"/>
                      <a:pt x="10394" y="384765"/>
                      <a:pt x="2670" y="378809"/>
                    </a:cubicBezTo>
                    <a:cubicBezTo>
                      <a:pt x="245" y="377110"/>
                      <a:pt x="-659" y="373946"/>
                      <a:pt x="503" y="371223"/>
                    </a:cubicBezTo>
                    <a:cubicBezTo>
                      <a:pt x="13265" y="342929"/>
                      <a:pt x="43727" y="292721"/>
                      <a:pt x="116570" y="214700"/>
                    </a:cubicBezTo>
                    <a:lnTo>
                      <a:pt x="122109" y="208680"/>
                    </a:lnTo>
                    <a:cubicBezTo>
                      <a:pt x="213133" y="110673"/>
                      <a:pt x="237695" y="84305"/>
                      <a:pt x="247568" y="5321"/>
                    </a:cubicBezTo>
                    <a:cubicBezTo>
                      <a:pt x="247869" y="3026"/>
                      <a:pt x="249461" y="1106"/>
                      <a:pt x="251661" y="385"/>
                    </a:cubicBezTo>
                    <a:cubicBezTo>
                      <a:pt x="253809" y="-460"/>
                      <a:pt x="256256" y="115"/>
                      <a:pt x="257802" y="1830"/>
                    </a:cubicBezTo>
                    <a:cubicBezTo>
                      <a:pt x="265748" y="9897"/>
                      <a:pt x="274177" y="26994"/>
                      <a:pt x="269842" y="62031"/>
                    </a:cubicBezTo>
                    <a:cubicBezTo>
                      <a:pt x="263942" y="111877"/>
                      <a:pt x="237695" y="139329"/>
                      <a:pt x="212290" y="165817"/>
                    </a:cubicBezTo>
                    <a:cubicBezTo>
                      <a:pt x="201967" y="175965"/>
                      <a:pt x="192465" y="186916"/>
                      <a:pt x="183875" y="198567"/>
                    </a:cubicBezTo>
                    <a:cubicBezTo>
                      <a:pt x="178457" y="206273"/>
                      <a:pt x="170992" y="217590"/>
                      <a:pt x="162082" y="231075"/>
                    </a:cubicBezTo>
                    <a:cubicBezTo>
                      <a:pt x="108263" y="312828"/>
                      <a:pt x="57694" y="386394"/>
                      <a:pt x="31205" y="389765"/>
                    </a:cubicBezTo>
                    <a:close/>
                    <a:moveTo>
                      <a:pt x="13747" y="371464"/>
                    </a:moveTo>
                    <a:cubicBezTo>
                      <a:pt x="18427" y="375012"/>
                      <a:pt x="24026" y="377143"/>
                      <a:pt x="29881" y="377605"/>
                    </a:cubicBezTo>
                    <a:cubicBezTo>
                      <a:pt x="53118" y="374715"/>
                      <a:pt x="120062" y="273096"/>
                      <a:pt x="152330" y="224212"/>
                    </a:cubicBezTo>
                    <a:cubicBezTo>
                      <a:pt x="161239" y="210607"/>
                      <a:pt x="168825" y="199169"/>
                      <a:pt x="174243" y="191463"/>
                    </a:cubicBezTo>
                    <a:cubicBezTo>
                      <a:pt x="183231" y="179290"/>
                      <a:pt x="193133" y="167819"/>
                      <a:pt x="203862" y="157148"/>
                    </a:cubicBezTo>
                    <a:cubicBezTo>
                      <a:pt x="227942" y="132105"/>
                      <a:pt x="252745" y="106218"/>
                      <a:pt x="258163" y="60827"/>
                    </a:cubicBezTo>
                    <a:cubicBezTo>
                      <a:pt x="260005" y="48811"/>
                      <a:pt x="259555" y="36555"/>
                      <a:pt x="256839" y="24706"/>
                    </a:cubicBezTo>
                    <a:cubicBezTo>
                      <a:pt x="244799" y="94419"/>
                      <a:pt x="214818" y="126446"/>
                      <a:pt x="130898" y="217349"/>
                    </a:cubicBezTo>
                    <a:lnTo>
                      <a:pt x="125359" y="223249"/>
                    </a:lnTo>
                    <a:cubicBezTo>
                      <a:pt x="54804" y="298501"/>
                      <a:pt x="25546" y="347023"/>
                      <a:pt x="13747" y="371464"/>
                    </a:cubicBezTo>
                    <a:close/>
                  </a:path>
                </a:pathLst>
              </a:custGeom>
              <a:solidFill>
                <a:srgbClr val="263238"/>
              </a:solidFill>
              <a:ln w="120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0ED596A-0956-C8F9-0460-E7A9DA469014}"/>
                  </a:ext>
                </a:extLst>
              </p:cNvPr>
              <p:cNvSpPr/>
              <p:nvPr/>
            </p:nvSpPr>
            <p:spPr>
              <a:xfrm>
                <a:off x="2931818" y="3520571"/>
                <a:ext cx="46863" cy="37111"/>
              </a:xfrm>
              <a:custGeom>
                <a:avLst/>
                <a:gdLst>
                  <a:gd name="connsiteX0" fmla="*/ 6020 w 46863"/>
                  <a:gd name="connsiteY0" fmla="*/ 37111 h 37111"/>
                  <a:gd name="connsiteX1" fmla="*/ 0 w 46863"/>
                  <a:gd name="connsiteY1" fmla="*/ 31091 h 37111"/>
                  <a:gd name="connsiteX2" fmla="*/ 2408 w 46863"/>
                  <a:gd name="connsiteY2" fmla="*/ 26275 h 37111"/>
                  <a:gd name="connsiteX3" fmla="*/ 37325 w 46863"/>
                  <a:gd name="connsiteY3" fmla="*/ 1111 h 37111"/>
                  <a:gd name="connsiteX4" fmla="*/ 45753 w 46863"/>
                  <a:gd name="connsiteY4" fmla="*/ 2555 h 37111"/>
                  <a:gd name="connsiteX5" fmla="*/ 44308 w 46863"/>
                  <a:gd name="connsiteY5" fmla="*/ 10984 h 37111"/>
                  <a:gd name="connsiteX6" fmla="*/ 9512 w 46863"/>
                  <a:gd name="connsiteY6" fmla="*/ 35907 h 37111"/>
                  <a:gd name="connsiteX7" fmla="*/ 6020 w 46863"/>
                  <a:gd name="connsiteY7" fmla="*/ 37111 h 3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63" h="37111">
                    <a:moveTo>
                      <a:pt x="6020" y="37111"/>
                    </a:moveTo>
                    <a:cubicBezTo>
                      <a:pt x="2695" y="37111"/>
                      <a:pt x="0" y="34416"/>
                      <a:pt x="0" y="31091"/>
                    </a:cubicBezTo>
                    <a:cubicBezTo>
                      <a:pt x="0" y="29196"/>
                      <a:pt x="892" y="27411"/>
                      <a:pt x="2408" y="26275"/>
                    </a:cubicBezTo>
                    <a:cubicBezTo>
                      <a:pt x="2408" y="26275"/>
                      <a:pt x="15532" y="16642"/>
                      <a:pt x="37325" y="1111"/>
                    </a:cubicBezTo>
                    <a:cubicBezTo>
                      <a:pt x="40051" y="-818"/>
                      <a:pt x="43825" y="-171"/>
                      <a:pt x="45753" y="2555"/>
                    </a:cubicBezTo>
                    <a:cubicBezTo>
                      <a:pt x="47681" y="5282"/>
                      <a:pt x="47034" y="9055"/>
                      <a:pt x="44308" y="10984"/>
                    </a:cubicBezTo>
                    <a:lnTo>
                      <a:pt x="9512" y="35907"/>
                    </a:lnTo>
                    <a:cubicBezTo>
                      <a:pt x="8525" y="36705"/>
                      <a:pt x="7289" y="37131"/>
                      <a:pt x="6020" y="37111"/>
                    </a:cubicBezTo>
                    <a:close/>
                  </a:path>
                </a:pathLst>
              </a:custGeom>
              <a:solidFill>
                <a:srgbClr val="FFFFFF"/>
              </a:solidFill>
              <a:ln w="120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5F55F24-7EFA-988F-0DA7-077024EDDA22}"/>
                  </a:ext>
                </a:extLst>
              </p:cNvPr>
              <p:cNvSpPr/>
              <p:nvPr/>
            </p:nvSpPr>
            <p:spPr>
              <a:xfrm>
                <a:off x="2772285" y="3106552"/>
                <a:ext cx="1222427" cy="1583567"/>
              </a:xfrm>
              <a:custGeom>
                <a:avLst/>
                <a:gdLst>
                  <a:gd name="connsiteX0" fmla="*/ 120402 w 1222427"/>
                  <a:gd name="connsiteY0" fmla="*/ 472681 h 1583567"/>
                  <a:gd name="connsiteX1" fmla="*/ 826681 w 1222427"/>
                  <a:gd name="connsiteY1" fmla="*/ 55367 h 1583567"/>
                  <a:gd name="connsiteX2" fmla="*/ 1220035 w 1222427"/>
                  <a:gd name="connsiteY2" fmla="*/ 127608 h 1583567"/>
                  <a:gd name="connsiteX3" fmla="*/ 951177 w 1222427"/>
                  <a:gd name="connsiteY3" fmla="*/ 777780 h 1583567"/>
                  <a:gd name="connsiteX4" fmla="*/ 658118 w 1222427"/>
                  <a:gd name="connsiteY4" fmla="*/ 1287442 h 1583567"/>
                  <a:gd name="connsiteX5" fmla="*/ 850762 w 1222427"/>
                  <a:gd name="connsiteY5" fmla="*/ 1560394 h 1583567"/>
                  <a:gd name="connsiteX6" fmla="*/ 702306 w 1222427"/>
                  <a:gd name="connsiteY6" fmla="*/ 1564367 h 1583567"/>
                  <a:gd name="connsiteX7" fmla="*/ 581904 w 1222427"/>
                  <a:gd name="connsiteY7" fmla="*/ 1492126 h 1583567"/>
                  <a:gd name="connsiteX8" fmla="*/ 453435 w 1222427"/>
                  <a:gd name="connsiteY8" fmla="*/ 1331630 h 1583567"/>
                  <a:gd name="connsiteX9" fmla="*/ 626091 w 1222427"/>
                  <a:gd name="connsiteY9" fmla="*/ 1018584 h 1583567"/>
                  <a:gd name="connsiteX10" fmla="*/ 798628 w 1222427"/>
                  <a:gd name="connsiteY10" fmla="*/ 532882 h 1583567"/>
                  <a:gd name="connsiteX11" fmla="*/ 445488 w 1222427"/>
                  <a:gd name="connsiteY11" fmla="*/ 749606 h 1583567"/>
                  <a:gd name="connsiteX12" fmla="*/ 0 w 1222427"/>
                  <a:gd name="connsiteY12" fmla="*/ 677365 h 158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27" h="1583567">
                    <a:moveTo>
                      <a:pt x="120402" y="472681"/>
                    </a:moveTo>
                    <a:cubicBezTo>
                      <a:pt x="120402" y="472681"/>
                      <a:pt x="517729" y="167702"/>
                      <a:pt x="826681" y="55367"/>
                    </a:cubicBezTo>
                    <a:cubicBezTo>
                      <a:pt x="1135633" y="-56968"/>
                      <a:pt x="1240142" y="19246"/>
                      <a:pt x="1220035" y="127608"/>
                    </a:cubicBezTo>
                    <a:cubicBezTo>
                      <a:pt x="1199928" y="235970"/>
                      <a:pt x="1059539" y="585136"/>
                      <a:pt x="951177" y="777780"/>
                    </a:cubicBezTo>
                    <a:cubicBezTo>
                      <a:pt x="842815" y="970423"/>
                      <a:pt x="658118" y="1287442"/>
                      <a:pt x="658118" y="1287442"/>
                    </a:cubicBezTo>
                    <a:cubicBezTo>
                      <a:pt x="658118" y="1287442"/>
                      <a:pt x="834748" y="1532220"/>
                      <a:pt x="850762" y="1560394"/>
                    </a:cubicBezTo>
                    <a:cubicBezTo>
                      <a:pt x="866775" y="1588568"/>
                      <a:pt x="750467" y="1592421"/>
                      <a:pt x="702306" y="1564367"/>
                    </a:cubicBezTo>
                    <a:cubicBezTo>
                      <a:pt x="660923" y="1542432"/>
                      <a:pt x="620732" y="1518318"/>
                      <a:pt x="581904" y="1492126"/>
                    </a:cubicBezTo>
                    <a:cubicBezTo>
                      <a:pt x="441515" y="1399898"/>
                      <a:pt x="433448" y="1363777"/>
                      <a:pt x="453435" y="1331630"/>
                    </a:cubicBezTo>
                    <a:cubicBezTo>
                      <a:pt x="517609" y="1228686"/>
                      <a:pt x="595028" y="1142598"/>
                      <a:pt x="626091" y="1018584"/>
                    </a:cubicBezTo>
                    <a:cubicBezTo>
                      <a:pt x="682439" y="792950"/>
                      <a:pt x="786828" y="500855"/>
                      <a:pt x="798628" y="532882"/>
                    </a:cubicBezTo>
                    <a:cubicBezTo>
                      <a:pt x="697625" y="629361"/>
                      <a:pt x="577245" y="703240"/>
                      <a:pt x="445488" y="749606"/>
                    </a:cubicBezTo>
                    <a:cubicBezTo>
                      <a:pt x="232737" y="821847"/>
                      <a:pt x="94034" y="803185"/>
                      <a:pt x="0" y="677365"/>
                    </a:cubicBezTo>
                  </a:path>
                </a:pathLst>
              </a:custGeom>
              <a:solidFill>
                <a:srgbClr val="263238"/>
              </a:solidFill>
              <a:ln w="120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240A15F-B315-41A0-565A-54D42DE54FBE}"/>
                  </a:ext>
                </a:extLst>
              </p:cNvPr>
              <p:cNvSpPr/>
              <p:nvPr/>
            </p:nvSpPr>
            <p:spPr>
              <a:xfrm>
                <a:off x="2765589" y="3100768"/>
                <a:ext cx="1234337" cy="1595195"/>
              </a:xfrm>
              <a:custGeom>
                <a:avLst/>
                <a:gdLst>
                  <a:gd name="connsiteX0" fmla="*/ 801110 w 1234337"/>
                  <a:gd name="connsiteY0" fmla="*/ 1595196 h 1595195"/>
                  <a:gd name="connsiteX1" fmla="*/ 705992 w 1234337"/>
                  <a:gd name="connsiteY1" fmla="*/ 1575329 h 1595195"/>
                  <a:gd name="connsiteX2" fmla="*/ 679263 w 1234337"/>
                  <a:gd name="connsiteY2" fmla="*/ 1560520 h 1595195"/>
                  <a:gd name="connsiteX3" fmla="*/ 585349 w 1234337"/>
                  <a:gd name="connsiteY3" fmla="*/ 1502968 h 1595195"/>
                  <a:gd name="connsiteX4" fmla="*/ 455074 w 1234337"/>
                  <a:gd name="connsiteY4" fmla="*/ 1334405 h 1595195"/>
                  <a:gd name="connsiteX5" fmla="*/ 505763 w 1234337"/>
                  <a:gd name="connsiteY5" fmla="*/ 1257829 h 1595195"/>
                  <a:gd name="connsiteX6" fmla="*/ 626888 w 1234337"/>
                  <a:gd name="connsiteY6" fmla="*/ 1023044 h 1595195"/>
                  <a:gd name="connsiteX7" fmla="*/ 771370 w 1234337"/>
                  <a:gd name="connsiteY7" fmla="*/ 577556 h 1595195"/>
                  <a:gd name="connsiteX8" fmla="*/ 453749 w 1234337"/>
                  <a:gd name="connsiteY8" fmla="*/ 761170 h 1595195"/>
                  <a:gd name="connsiteX9" fmla="*/ 1158 w 1234337"/>
                  <a:gd name="connsiteY9" fmla="*/ 686882 h 1595195"/>
                  <a:gd name="connsiteX10" fmla="*/ 2362 w 1234337"/>
                  <a:gd name="connsiteY10" fmla="*/ 678454 h 1595195"/>
                  <a:gd name="connsiteX11" fmla="*/ 10790 w 1234337"/>
                  <a:gd name="connsiteY11" fmla="*/ 679658 h 1595195"/>
                  <a:gd name="connsiteX12" fmla="*/ 449896 w 1234337"/>
                  <a:gd name="connsiteY12" fmla="*/ 749732 h 1595195"/>
                  <a:gd name="connsiteX13" fmla="*/ 785457 w 1234337"/>
                  <a:gd name="connsiteY13" fmla="*/ 549021 h 1595195"/>
                  <a:gd name="connsiteX14" fmla="*/ 802073 w 1234337"/>
                  <a:gd name="connsiteY14" fmla="*/ 530239 h 1595195"/>
                  <a:gd name="connsiteX15" fmla="*/ 810621 w 1234337"/>
                  <a:gd name="connsiteY15" fmla="*/ 536620 h 1595195"/>
                  <a:gd name="connsiteX16" fmla="*/ 809297 w 1234337"/>
                  <a:gd name="connsiteY16" fmla="*/ 542881 h 1595195"/>
                  <a:gd name="connsiteX17" fmla="*/ 792561 w 1234337"/>
                  <a:gd name="connsiteY17" fmla="*/ 558774 h 1595195"/>
                  <a:gd name="connsiteX18" fmla="*/ 638206 w 1234337"/>
                  <a:gd name="connsiteY18" fmla="*/ 1025814 h 1595195"/>
                  <a:gd name="connsiteX19" fmla="*/ 515395 w 1234337"/>
                  <a:gd name="connsiteY19" fmla="*/ 1264571 h 1595195"/>
                  <a:gd name="connsiteX20" fmla="*/ 464947 w 1234337"/>
                  <a:gd name="connsiteY20" fmla="*/ 1340665 h 1595195"/>
                  <a:gd name="connsiteX21" fmla="*/ 591610 w 1234337"/>
                  <a:gd name="connsiteY21" fmla="*/ 1492854 h 1595195"/>
                  <a:gd name="connsiteX22" fmla="*/ 684681 w 1234337"/>
                  <a:gd name="connsiteY22" fmla="*/ 1549924 h 1595195"/>
                  <a:gd name="connsiteX23" fmla="*/ 711651 w 1234337"/>
                  <a:gd name="connsiteY23" fmla="*/ 1564975 h 1595195"/>
                  <a:gd name="connsiteX24" fmla="*/ 851438 w 1234337"/>
                  <a:gd name="connsiteY24" fmla="*/ 1573282 h 1595195"/>
                  <a:gd name="connsiteX25" fmla="*/ 851438 w 1234337"/>
                  <a:gd name="connsiteY25" fmla="*/ 1569068 h 1595195"/>
                  <a:gd name="connsiteX26" fmla="*/ 658794 w 1234337"/>
                  <a:gd name="connsiteY26" fmla="*/ 1296719 h 1595195"/>
                  <a:gd name="connsiteX27" fmla="*/ 658794 w 1234337"/>
                  <a:gd name="connsiteY27" fmla="*/ 1290217 h 1595195"/>
                  <a:gd name="connsiteX28" fmla="*/ 951733 w 1234337"/>
                  <a:gd name="connsiteY28" fmla="*/ 780555 h 1595195"/>
                  <a:gd name="connsiteX29" fmla="*/ 1219989 w 1234337"/>
                  <a:gd name="connsiteY29" fmla="*/ 132309 h 1595195"/>
                  <a:gd name="connsiteX30" fmla="*/ 1193019 w 1234337"/>
                  <a:gd name="connsiteY30" fmla="*/ 41887 h 1595195"/>
                  <a:gd name="connsiteX31" fmla="*/ 834702 w 1234337"/>
                  <a:gd name="connsiteY31" fmla="*/ 66811 h 1595195"/>
                  <a:gd name="connsiteX32" fmla="*/ 129868 w 1234337"/>
                  <a:gd name="connsiteY32" fmla="*/ 483282 h 1595195"/>
                  <a:gd name="connsiteX33" fmla="*/ 121373 w 1234337"/>
                  <a:gd name="connsiteY33" fmla="*/ 482719 h 1595195"/>
                  <a:gd name="connsiteX34" fmla="*/ 121936 w 1234337"/>
                  <a:gd name="connsiteY34" fmla="*/ 474224 h 1595195"/>
                  <a:gd name="connsiteX35" fmla="*/ 122523 w 1234337"/>
                  <a:gd name="connsiteY35" fmla="*/ 473770 h 1595195"/>
                  <a:gd name="connsiteX36" fmla="*/ 830488 w 1234337"/>
                  <a:gd name="connsiteY36" fmla="*/ 55493 h 1595195"/>
                  <a:gd name="connsiteX37" fmla="*/ 1200845 w 1234337"/>
                  <a:gd name="connsiteY37" fmla="*/ 32737 h 1595195"/>
                  <a:gd name="connsiteX38" fmla="*/ 1231788 w 1234337"/>
                  <a:gd name="connsiteY38" fmla="*/ 134477 h 1595195"/>
                  <a:gd name="connsiteX39" fmla="*/ 962208 w 1234337"/>
                  <a:gd name="connsiteY39" fmla="*/ 786454 h 1595195"/>
                  <a:gd name="connsiteX40" fmla="*/ 671196 w 1234337"/>
                  <a:gd name="connsiteY40" fmla="*/ 1292866 h 1595195"/>
                  <a:gd name="connsiteX41" fmla="*/ 861913 w 1234337"/>
                  <a:gd name="connsiteY41" fmla="*/ 1563169 h 1595195"/>
                  <a:gd name="connsiteX42" fmla="*/ 859504 w 1234337"/>
                  <a:gd name="connsiteY42" fmla="*/ 1581831 h 1595195"/>
                  <a:gd name="connsiteX43" fmla="*/ 801110 w 1234337"/>
                  <a:gd name="connsiteY43" fmla="*/ 1595196 h 15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34337" h="1595195">
                    <a:moveTo>
                      <a:pt x="801110" y="1595196"/>
                    </a:moveTo>
                    <a:cubicBezTo>
                      <a:pt x="767277" y="1595196"/>
                      <a:pt x="728146" y="1588333"/>
                      <a:pt x="705992" y="1575329"/>
                    </a:cubicBezTo>
                    <a:cubicBezTo>
                      <a:pt x="694794" y="1568828"/>
                      <a:pt x="686968" y="1564613"/>
                      <a:pt x="679263" y="1560520"/>
                    </a:cubicBezTo>
                    <a:cubicBezTo>
                      <a:pt x="646978" y="1542983"/>
                      <a:pt x="615631" y="1523773"/>
                      <a:pt x="585349" y="1502968"/>
                    </a:cubicBezTo>
                    <a:cubicBezTo>
                      <a:pt x="445562" y="1411101"/>
                      <a:pt x="431716" y="1371609"/>
                      <a:pt x="455074" y="1334405"/>
                    </a:cubicBezTo>
                    <a:cubicBezTo>
                      <a:pt x="471449" y="1308036"/>
                      <a:pt x="488907" y="1282511"/>
                      <a:pt x="505763" y="1257829"/>
                    </a:cubicBezTo>
                    <a:cubicBezTo>
                      <a:pt x="556332" y="1184143"/>
                      <a:pt x="604011" y="1114430"/>
                      <a:pt x="626888" y="1023044"/>
                    </a:cubicBezTo>
                    <a:cubicBezTo>
                      <a:pt x="662045" y="882535"/>
                      <a:pt x="728989" y="671470"/>
                      <a:pt x="771370" y="577556"/>
                    </a:cubicBezTo>
                    <a:cubicBezTo>
                      <a:pt x="677671" y="657747"/>
                      <a:pt x="570000" y="719989"/>
                      <a:pt x="453749" y="761170"/>
                    </a:cubicBezTo>
                    <a:cubicBezTo>
                      <a:pt x="235099" y="835338"/>
                      <a:pt x="95553" y="812461"/>
                      <a:pt x="1158" y="686882"/>
                    </a:cubicBezTo>
                    <a:cubicBezTo>
                      <a:pt x="-770" y="684205"/>
                      <a:pt x="-238" y="680484"/>
                      <a:pt x="2362" y="678454"/>
                    </a:cubicBezTo>
                    <a:cubicBezTo>
                      <a:pt x="5022" y="676459"/>
                      <a:pt x="8795" y="676998"/>
                      <a:pt x="10790" y="679658"/>
                    </a:cubicBezTo>
                    <a:cubicBezTo>
                      <a:pt x="101573" y="800060"/>
                      <a:pt x="236905" y="822093"/>
                      <a:pt x="449896" y="749732"/>
                    </a:cubicBezTo>
                    <a:cubicBezTo>
                      <a:pt x="573927" y="705687"/>
                      <a:pt x="687983" y="637465"/>
                      <a:pt x="785457" y="549021"/>
                    </a:cubicBezTo>
                    <a:cubicBezTo>
                      <a:pt x="792320" y="536981"/>
                      <a:pt x="797497" y="530479"/>
                      <a:pt x="802073" y="530239"/>
                    </a:cubicBezTo>
                    <a:cubicBezTo>
                      <a:pt x="806022" y="530236"/>
                      <a:pt x="809501" y="532833"/>
                      <a:pt x="810621" y="536620"/>
                    </a:cubicBezTo>
                    <a:cubicBezTo>
                      <a:pt x="811417" y="538788"/>
                      <a:pt x="810903" y="541221"/>
                      <a:pt x="809297" y="542881"/>
                    </a:cubicBezTo>
                    <a:cubicBezTo>
                      <a:pt x="809297" y="542881"/>
                      <a:pt x="803277" y="549021"/>
                      <a:pt x="792561" y="558774"/>
                    </a:cubicBezTo>
                    <a:cubicBezTo>
                      <a:pt x="761257" y="619577"/>
                      <a:pt x="686848" y="831605"/>
                      <a:pt x="638206" y="1025814"/>
                    </a:cubicBezTo>
                    <a:cubicBezTo>
                      <a:pt x="614848" y="1119366"/>
                      <a:pt x="565964" y="1189922"/>
                      <a:pt x="515395" y="1264571"/>
                    </a:cubicBezTo>
                    <a:cubicBezTo>
                      <a:pt x="498539" y="1288652"/>
                      <a:pt x="481201" y="1314538"/>
                      <a:pt x="464947" y="1340665"/>
                    </a:cubicBezTo>
                    <a:cubicBezTo>
                      <a:pt x="448693" y="1366793"/>
                      <a:pt x="446525" y="1397495"/>
                      <a:pt x="591610" y="1492854"/>
                    </a:cubicBezTo>
                    <a:cubicBezTo>
                      <a:pt x="621607" y="1513504"/>
                      <a:pt x="652674" y="1532554"/>
                      <a:pt x="684681" y="1549924"/>
                    </a:cubicBezTo>
                    <a:cubicBezTo>
                      <a:pt x="692387" y="1554018"/>
                      <a:pt x="700333" y="1558353"/>
                      <a:pt x="711651" y="1564975"/>
                    </a:cubicBezTo>
                    <a:cubicBezTo>
                      <a:pt x="751745" y="1588333"/>
                      <a:pt x="836869" y="1587730"/>
                      <a:pt x="851438" y="1573282"/>
                    </a:cubicBezTo>
                    <a:cubicBezTo>
                      <a:pt x="852762" y="1571958"/>
                      <a:pt x="853124" y="1571115"/>
                      <a:pt x="851438" y="1569068"/>
                    </a:cubicBezTo>
                    <a:cubicBezTo>
                      <a:pt x="835665" y="1541617"/>
                      <a:pt x="660961" y="1299247"/>
                      <a:pt x="658794" y="1296719"/>
                    </a:cubicBezTo>
                    <a:cubicBezTo>
                      <a:pt x="657460" y="1294757"/>
                      <a:pt x="657460" y="1292179"/>
                      <a:pt x="658794" y="1290217"/>
                    </a:cubicBezTo>
                    <a:cubicBezTo>
                      <a:pt x="660721" y="1286966"/>
                      <a:pt x="844695" y="970910"/>
                      <a:pt x="951733" y="780555"/>
                    </a:cubicBezTo>
                    <a:cubicBezTo>
                      <a:pt x="1061299" y="585744"/>
                      <a:pt x="1200243" y="238745"/>
                      <a:pt x="1219989" y="132309"/>
                    </a:cubicBezTo>
                    <a:cubicBezTo>
                      <a:pt x="1227093" y="94022"/>
                      <a:pt x="1217701" y="62837"/>
                      <a:pt x="1193019" y="41887"/>
                    </a:cubicBezTo>
                    <a:cubicBezTo>
                      <a:pt x="1160510" y="14315"/>
                      <a:pt x="1070690" y="-19036"/>
                      <a:pt x="834702" y="66811"/>
                    </a:cubicBezTo>
                    <a:cubicBezTo>
                      <a:pt x="530084" y="177581"/>
                      <a:pt x="133841" y="480272"/>
                      <a:pt x="129868" y="483282"/>
                    </a:cubicBezTo>
                    <a:cubicBezTo>
                      <a:pt x="127366" y="485472"/>
                      <a:pt x="123563" y="485220"/>
                      <a:pt x="121373" y="482719"/>
                    </a:cubicBezTo>
                    <a:cubicBezTo>
                      <a:pt x="119182" y="480217"/>
                      <a:pt x="119435" y="476414"/>
                      <a:pt x="121936" y="474224"/>
                    </a:cubicBezTo>
                    <a:cubicBezTo>
                      <a:pt x="122122" y="474061"/>
                      <a:pt x="122318" y="473909"/>
                      <a:pt x="122523" y="473770"/>
                    </a:cubicBezTo>
                    <a:cubicBezTo>
                      <a:pt x="126497" y="470639"/>
                      <a:pt x="524185" y="166865"/>
                      <a:pt x="830488" y="55493"/>
                    </a:cubicBezTo>
                    <a:cubicBezTo>
                      <a:pt x="1009766" y="-9645"/>
                      <a:pt x="1141125" y="-17712"/>
                      <a:pt x="1200845" y="32737"/>
                    </a:cubicBezTo>
                    <a:cubicBezTo>
                      <a:pt x="1229019" y="56817"/>
                      <a:pt x="1239735" y="91734"/>
                      <a:pt x="1231788" y="134477"/>
                    </a:cubicBezTo>
                    <a:cubicBezTo>
                      <a:pt x="1211922" y="242116"/>
                      <a:pt x="1072255" y="590801"/>
                      <a:pt x="962208" y="786454"/>
                    </a:cubicBezTo>
                    <a:cubicBezTo>
                      <a:pt x="861070" y="966335"/>
                      <a:pt x="691423" y="1258190"/>
                      <a:pt x="671196" y="1292866"/>
                    </a:cubicBezTo>
                    <a:cubicBezTo>
                      <a:pt x="692868" y="1322846"/>
                      <a:pt x="846622" y="1536559"/>
                      <a:pt x="861913" y="1563169"/>
                    </a:cubicBezTo>
                    <a:cubicBezTo>
                      <a:pt x="865723" y="1569155"/>
                      <a:pt x="864709" y="1577008"/>
                      <a:pt x="859504" y="1581831"/>
                    </a:cubicBezTo>
                    <a:cubicBezTo>
                      <a:pt x="851077" y="1590981"/>
                      <a:pt x="827718" y="1595196"/>
                      <a:pt x="801110" y="1595196"/>
                    </a:cubicBezTo>
                    <a:close/>
                  </a:path>
                </a:pathLst>
              </a:custGeom>
              <a:solidFill>
                <a:srgbClr val="263238"/>
              </a:solidFill>
              <a:ln w="120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2518FC7-1C0E-310E-F500-CB15153862F6}"/>
                  </a:ext>
                </a:extLst>
              </p:cNvPr>
              <p:cNvSpPr/>
              <p:nvPr/>
            </p:nvSpPr>
            <p:spPr>
              <a:xfrm>
                <a:off x="3018879" y="3308720"/>
                <a:ext cx="288984" cy="187077"/>
              </a:xfrm>
              <a:custGeom>
                <a:avLst/>
                <a:gdLst>
                  <a:gd name="connsiteX0" fmla="*/ 6009 w 288984"/>
                  <a:gd name="connsiteY0" fmla="*/ 187074 h 187077"/>
                  <a:gd name="connsiteX1" fmla="*/ 1073 w 288984"/>
                  <a:gd name="connsiteY1" fmla="*/ 184425 h 187077"/>
                  <a:gd name="connsiteX2" fmla="*/ 2508 w 288984"/>
                  <a:gd name="connsiteY2" fmla="*/ 176206 h 187077"/>
                  <a:gd name="connsiteX3" fmla="*/ 2638 w 288984"/>
                  <a:gd name="connsiteY3" fmla="*/ 176117 h 187077"/>
                  <a:gd name="connsiteX4" fmla="*/ 279563 w 288984"/>
                  <a:gd name="connsiteY4" fmla="*/ 1053 h 187077"/>
                  <a:gd name="connsiteX5" fmla="*/ 287932 w 288984"/>
                  <a:gd name="connsiteY5" fmla="*/ 2620 h 187077"/>
                  <a:gd name="connsiteX6" fmla="*/ 286364 w 288984"/>
                  <a:gd name="connsiteY6" fmla="*/ 10989 h 187077"/>
                  <a:gd name="connsiteX7" fmla="*/ 285102 w 288984"/>
                  <a:gd name="connsiteY7" fmla="*/ 11648 h 187077"/>
                  <a:gd name="connsiteX8" fmla="*/ 9742 w 288984"/>
                  <a:gd name="connsiteY8" fmla="*/ 185990 h 187077"/>
                  <a:gd name="connsiteX9" fmla="*/ 6009 w 288984"/>
                  <a:gd name="connsiteY9" fmla="*/ 187074 h 1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84" h="187077">
                    <a:moveTo>
                      <a:pt x="6009" y="187074"/>
                    </a:moveTo>
                    <a:cubicBezTo>
                      <a:pt x="4028" y="187057"/>
                      <a:pt x="2182" y="186067"/>
                      <a:pt x="1073" y="184425"/>
                    </a:cubicBezTo>
                    <a:cubicBezTo>
                      <a:pt x="-800" y="181759"/>
                      <a:pt x="-158" y="178080"/>
                      <a:pt x="2508" y="176206"/>
                    </a:cubicBezTo>
                    <a:cubicBezTo>
                      <a:pt x="2551" y="176176"/>
                      <a:pt x="2595" y="176146"/>
                      <a:pt x="2638" y="176117"/>
                    </a:cubicBezTo>
                    <a:cubicBezTo>
                      <a:pt x="83428" y="119890"/>
                      <a:pt x="196967" y="43675"/>
                      <a:pt x="279563" y="1053"/>
                    </a:cubicBezTo>
                    <a:cubicBezTo>
                      <a:pt x="282307" y="-825"/>
                      <a:pt x="286053" y="-124"/>
                      <a:pt x="287932" y="2620"/>
                    </a:cubicBezTo>
                    <a:cubicBezTo>
                      <a:pt x="289810" y="5364"/>
                      <a:pt x="289108" y="9110"/>
                      <a:pt x="286364" y="10989"/>
                    </a:cubicBezTo>
                    <a:cubicBezTo>
                      <a:pt x="285971" y="11258"/>
                      <a:pt x="285547" y="11479"/>
                      <a:pt x="285102" y="11648"/>
                    </a:cubicBezTo>
                    <a:cubicBezTo>
                      <a:pt x="203349" y="54271"/>
                      <a:pt x="90170" y="129883"/>
                      <a:pt x="9742" y="185990"/>
                    </a:cubicBezTo>
                    <a:cubicBezTo>
                      <a:pt x="8644" y="186739"/>
                      <a:pt x="7337" y="187118"/>
                      <a:pt x="6009" y="187074"/>
                    </a:cubicBezTo>
                    <a:close/>
                  </a:path>
                </a:pathLst>
              </a:custGeom>
              <a:solidFill>
                <a:srgbClr val="FFFFFF"/>
              </a:solidFill>
              <a:ln w="120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49A415E-43F9-4E75-7BC2-D9BE188DD320}"/>
                  </a:ext>
                </a:extLst>
              </p:cNvPr>
              <p:cNvSpPr/>
              <p:nvPr/>
            </p:nvSpPr>
            <p:spPr>
              <a:xfrm>
                <a:off x="3421537" y="3276032"/>
                <a:ext cx="342229" cy="474292"/>
              </a:xfrm>
              <a:custGeom>
                <a:avLst/>
                <a:gdLst>
                  <a:gd name="connsiteX0" fmla="*/ 5977 w 342229"/>
                  <a:gd name="connsiteY0" fmla="*/ 474293 h 474292"/>
                  <a:gd name="connsiteX1" fmla="*/ 1401 w 342229"/>
                  <a:gd name="connsiteY1" fmla="*/ 472126 h 474292"/>
                  <a:gd name="connsiteX2" fmla="*/ 2124 w 342229"/>
                  <a:gd name="connsiteY2" fmla="*/ 463577 h 474292"/>
                  <a:gd name="connsiteX3" fmla="*/ 105308 w 342229"/>
                  <a:gd name="connsiteY3" fmla="*/ 376767 h 474292"/>
                  <a:gd name="connsiteX4" fmla="*/ 332387 w 342229"/>
                  <a:gd name="connsiteY4" fmla="*/ 1353 h 474292"/>
                  <a:gd name="connsiteX5" fmla="*/ 340856 w 342229"/>
                  <a:gd name="connsiteY5" fmla="*/ 2217 h 474292"/>
                  <a:gd name="connsiteX6" fmla="*/ 340935 w 342229"/>
                  <a:gd name="connsiteY6" fmla="*/ 2316 h 474292"/>
                  <a:gd name="connsiteX7" fmla="*/ 339972 w 342229"/>
                  <a:gd name="connsiteY7" fmla="*/ 10745 h 474292"/>
                  <a:gd name="connsiteX8" fmla="*/ 116385 w 342229"/>
                  <a:gd name="connsiteY8" fmla="*/ 381704 h 474292"/>
                  <a:gd name="connsiteX9" fmla="*/ 114459 w 342229"/>
                  <a:gd name="connsiteY9" fmla="*/ 384834 h 474292"/>
                  <a:gd name="connsiteX10" fmla="*/ 9950 w 342229"/>
                  <a:gd name="connsiteY10" fmla="*/ 472848 h 474292"/>
                  <a:gd name="connsiteX11" fmla="*/ 5977 w 342229"/>
                  <a:gd name="connsiteY11" fmla="*/ 474293 h 4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229" h="474292">
                    <a:moveTo>
                      <a:pt x="5977" y="474293"/>
                    </a:moveTo>
                    <a:cubicBezTo>
                      <a:pt x="4203" y="474295"/>
                      <a:pt x="2523" y="473499"/>
                      <a:pt x="1401" y="472126"/>
                    </a:cubicBezTo>
                    <a:cubicBezTo>
                      <a:pt x="-719" y="469553"/>
                      <a:pt x="-398" y="465758"/>
                      <a:pt x="2124" y="463577"/>
                    </a:cubicBezTo>
                    <a:lnTo>
                      <a:pt x="105308" y="376767"/>
                    </a:lnTo>
                    <a:cubicBezTo>
                      <a:pt x="111810" y="353650"/>
                      <a:pt x="180439" y="121876"/>
                      <a:pt x="332387" y="1353"/>
                    </a:cubicBezTo>
                    <a:cubicBezTo>
                      <a:pt x="334964" y="-747"/>
                      <a:pt x="338756" y="-360"/>
                      <a:pt x="340856" y="2217"/>
                    </a:cubicBezTo>
                    <a:cubicBezTo>
                      <a:pt x="340883" y="2250"/>
                      <a:pt x="340909" y="2283"/>
                      <a:pt x="340935" y="2316"/>
                    </a:cubicBezTo>
                    <a:cubicBezTo>
                      <a:pt x="342984" y="4913"/>
                      <a:pt x="342554" y="8677"/>
                      <a:pt x="339972" y="10745"/>
                    </a:cubicBezTo>
                    <a:cubicBezTo>
                      <a:pt x="183449" y="134639"/>
                      <a:pt x="116987" y="379295"/>
                      <a:pt x="116385" y="381704"/>
                    </a:cubicBezTo>
                    <a:cubicBezTo>
                      <a:pt x="116057" y="382911"/>
                      <a:pt x="115389" y="383998"/>
                      <a:pt x="114459" y="384834"/>
                    </a:cubicBezTo>
                    <a:lnTo>
                      <a:pt x="9950" y="472848"/>
                    </a:lnTo>
                    <a:cubicBezTo>
                      <a:pt x="8833" y="473776"/>
                      <a:pt x="7428" y="474287"/>
                      <a:pt x="5977" y="474293"/>
                    </a:cubicBezTo>
                    <a:close/>
                  </a:path>
                </a:pathLst>
              </a:custGeom>
              <a:solidFill>
                <a:srgbClr val="FFFFFF"/>
              </a:solidFill>
              <a:ln w="120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59229C8-70E4-49F1-172B-97D34F0289C5}"/>
                  </a:ext>
                </a:extLst>
              </p:cNvPr>
              <p:cNvSpPr/>
              <p:nvPr/>
            </p:nvSpPr>
            <p:spPr>
              <a:xfrm>
                <a:off x="3828750" y="3601160"/>
                <a:ext cx="34051" cy="66695"/>
              </a:xfrm>
              <a:custGeom>
                <a:avLst/>
                <a:gdLst>
                  <a:gd name="connsiteX0" fmla="*/ 5963 w 34051"/>
                  <a:gd name="connsiteY0" fmla="*/ 66569 h 66695"/>
                  <a:gd name="connsiteX1" fmla="*/ 3796 w 34051"/>
                  <a:gd name="connsiteY1" fmla="*/ 66569 h 66695"/>
                  <a:gd name="connsiteX2" fmla="*/ 390 w 34051"/>
                  <a:gd name="connsiteY2" fmla="*/ 58952 h 66695"/>
                  <a:gd name="connsiteX3" fmla="*/ 425 w 34051"/>
                  <a:gd name="connsiteY3" fmla="*/ 58863 h 66695"/>
                  <a:gd name="connsiteX4" fmla="*/ 22459 w 34051"/>
                  <a:gd name="connsiteY4" fmla="*/ 3839 h 66695"/>
                  <a:gd name="connsiteX5" fmla="*/ 30048 w 34051"/>
                  <a:gd name="connsiteY5" fmla="*/ 374 h 66695"/>
                  <a:gd name="connsiteX6" fmla="*/ 30285 w 34051"/>
                  <a:gd name="connsiteY6" fmla="*/ 468 h 66695"/>
                  <a:gd name="connsiteX7" fmla="*/ 33656 w 34051"/>
                  <a:gd name="connsiteY7" fmla="*/ 8294 h 66695"/>
                  <a:gd name="connsiteX8" fmla="*/ 11622 w 34051"/>
                  <a:gd name="connsiteY8" fmla="*/ 63318 h 66695"/>
                  <a:gd name="connsiteX9" fmla="*/ 5963 w 34051"/>
                  <a:gd name="connsiteY9" fmla="*/ 66569 h 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1" h="66695">
                    <a:moveTo>
                      <a:pt x="5963" y="66569"/>
                    </a:moveTo>
                    <a:cubicBezTo>
                      <a:pt x="5251" y="66738"/>
                      <a:pt x="4509" y="66738"/>
                      <a:pt x="3796" y="66569"/>
                    </a:cubicBezTo>
                    <a:cubicBezTo>
                      <a:pt x="752" y="65406"/>
                      <a:pt x="-773" y="61996"/>
                      <a:pt x="390" y="58952"/>
                    </a:cubicBezTo>
                    <a:cubicBezTo>
                      <a:pt x="401" y="58922"/>
                      <a:pt x="413" y="58892"/>
                      <a:pt x="425" y="58863"/>
                    </a:cubicBezTo>
                    <a:lnTo>
                      <a:pt x="22459" y="3839"/>
                    </a:lnTo>
                    <a:cubicBezTo>
                      <a:pt x="23598" y="786"/>
                      <a:pt x="26996" y="-765"/>
                      <a:pt x="30048" y="374"/>
                    </a:cubicBezTo>
                    <a:cubicBezTo>
                      <a:pt x="30128" y="404"/>
                      <a:pt x="30207" y="435"/>
                      <a:pt x="30285" y="468"/>
                    </a:cubicBezTo>
                    <a:cubicBezTo>
                      <a:pt x="33330" y="1745"/>
                      <a:pt x="34820" y="5203"/>
                      <a:pt x="33656" y="8294"/>
                    </a:cubicBezTo>
                    <a:lnTo>
                      <a:pt x="11622" y="63318"/>
                    </a:lnTo>
                    <a:cubicBezTo>
                      <a:pt x="10515" y="65397"/>
                      <a:pt x="8317" y="66660"/>
                      <a:pt x="5963" y="66569"/>
                    </a:cubicBezTo>
                    <a:close/>
                  </a:path>
                </a:pathLst>
              </a:custGeom>
              <a:solidFill>
                <a:srgbClr val="FFFFFF"/>
              </a:solidFill>
              <a:ln w="120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E38A45B9-D2C4-EC13-4FA4-06E2E227A00D}"/>
                  </a:ext>
                </a:extLst>
              </p:cNvPr>
              <p:cNvSpPr/>
              <p:nvPr/>
            </p:nvSpPr>
            <p:spPr>
              <a:xfrm>
                <a:off x="3870077" y="3353410"/>
                <a:ext cx="91729" cy="210979"/>
              </a:xfrm>
              <a:custGeom>
                <a:avLst/>
                <a:gdLst>
                  <a:gd name="connsiteX0" fmla="*/ 6054 w 91729"/>
                  <a:gd name="connsiteY0" fmla="*/ 210893 h 210979"/>
                  <a:gd name="connsiteX1" fmla="*/ 3767 w 91729"/>
                  <a:gd name="connsiteY1" fmla="*/ 210893 h 210979"/>
                  <a:gd name="connsiteX2" fmla="*/ 395 w 91729"/>
                  <a:gd name="connsiteY2" fmla="*/ 203067 h 210979"/>
                  <a:gd name="connsiteX3" fmla="*/ 80102 w 91729"/>
                  <a:gd name="connsiteY3" fmla="*/ 3801 h 210979"/>
                  <a:gd name="connsiteX4" fmla="*/ 87918 w 91729"/>
                  <a:gd name="connsiteY4" fmla="*/ 426 h 210979"/>
                  <a:gd name="connsiteX5" fmla="*/ 87928 w 91729"/>
                  <a:gd name="connsiteY5" fmla="*/ 430 h 210979"/>
                  <a:gd name="connsiteX6" fmla="*/ 91303 w 91729"/>
                  <a:gd name="connsiteY6" fmla="*/ 8246 h 210979"/>
                  <a:gd name="connsiteX7" fmla="*/ 91299 w 91729"/>
                  <a:gd name="connsiteY7" fmla="*/ 8256 h 210979"/>
                  <a:gd name="connsiteX8" fmla="*/ 11472 w 91729"/>
                  <a:gd name="connsiteY8" fmla="*/ 207160 h 210979"/>
                  <a:gd name="connsiteX9" fmla="*/ 6054 w 91729"/>
                  <a:gd name="connsiteY9" fmla="*/ 210893 h 21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29" h="210979">
                    <a:moveTo>
                      <a:pt x="6054" y="210893"/>
                    </a:moveTo>
                    <a:cubicBezTo>
                      <a:pt x="5296" y="211008"/>
                      <a:pt x="4525" y="211008"/>
                      <a:pt x="3767" y="210893"/>
                    </a:cubicBezTo>
                    <a:cubicBezTo>
                      <a:pt x="721" y="209615"/>
                      <a:pt x="-768" y="206158"/>
                      <a:pt x="395" y="203067"/>
                    </a:cubicBezTo>
                    <a:lnTo>
                      <a:pt x="80102" y="3801"/>
                    </a:lnTo>
                    <a:cubicBezTo>
                      <a:pt x="81328" y="711"/>
                      <a:pt x="84827" y="-800"/>
                      <a:pt x="87918" y="426"/>
                    </a:cubicBezTo>
                    <a:cubicBezTo>
                      <a:pt x="87921" y="427"/>
                      <a:pt x="87925" y="429"/>
                      <a:pt x="87928" y="430"/>
                    </a:cubicBezTo>
                    <a:cubicBezTo>
                      <a:pt x="91018" y="1656"/>
                      <a:pt x="92529" y="5156"/>
                      <a:pt x="91303" y="8246"/>
                    </a:cubicBezTo>
                    <a:cubicBezTo>
                      <a:pt x="91302" y="8249"/>
                      <a:pt x="91301" y="8253"/>
                      <a:pt x="91299" y="8256"/>
                    </a:cubicBezTo>
                    <a:lnTo>
                      <a:pt x="11472" y="207160"/>
                    </a:lnTo>
                    <a:cubicBezTo>
                      <a:pt x="10566" y="209369"/>
                      <a:pt x="8441" y="210833"/>
                      <a:pt x="6054" y="210893"/>
                    </a:cubicBezTo>
                    <a:close/>
                  </a:path>
                </a:pathLst>
              </a:custGeom>
              <a:solidFill>
                <a:srgbClr val="FFFFFF"/>
              </a:solidFill>
              <a:ln w="120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164CEA1-390C-3D08-E175-2BE71B294A94}"/>
                  </a:ext>
                </a:extLst>
              </p:cNvPr>
              <p:cNvSpPr/>
              <p:nvPr/>
            </p:nvSpPr>
            <p:spPr>
              <a:xfrm>
                <a:off x="3217959" y="4131036"/>
                <a:ext cx="406608" cy="559042"/>
              </a:xfrm>
              <a:custGeom>
                <a:avLst/>
                <a:gdLst>
                  <a:gd name="connsiteX0" fmla="*/ 256632 w 406608"/>
                  <a:gd name="connsiteY0" fmla="*/ 539883 h 559042"/>
                  <a:gd name="connsiteX1" fmla="*/ 405087 w 406608"/>
                  <a:gd name="connsiteY1" fmla="*/ 535910 h 559042"/>
                  <a:gd name="connsiteX2" fmla="*/ 212444 w 406608"/>
                  <a:gd name="connsiteY2" fmla="*/ 262958 h 559042"/>
                  <a:gd name="connsiteX3" fmla="*/ 323575 w 406608"/>
                  <a:gd name="connsiteY3" fmla="*/ 71278 h 559042"/>
                  <a:gd name="connsiteX4" fmla="*/ 179093 w 406608"/>
                  <a:gd name="connsiteY4" fmla="*/ 0 h 559042"/>
                  <a:gd name="connsiteX5" fmla="*/ 8122 w 406608"/>
                  <a:gd name="connsiteY5" fmla="*/ 307146 h 559042"/>
                  <a:gd name="connsiteX6" fmla="*/ 136591 w 406608"/>
                  <a:gd name="connsiteY6" fmla="*/ 467642 h 559042"/>
                  <a:gd name="connsiteX7" fmla="*/ 256632 w 406608"/>
                  <a:gd name="connsiteY7" fmla="*/ 539883 h 55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08" h="559042">
                    <a:moveTo>
                      <a:pt x="256632" y="539883"/>
                    </a:moveTo>
                    <a:cubicBezTo>
                      <a:pt x="304793" y="567937"/>
                      <a:pt x="421221" y="563964"/>
                      <a:pt x="405087" y="535910"/>
                    </a:cubicBezTo>
                    <a:cubicBezTo>
                      <a:pt x="388954" y="507856"/>
                      <a:pt x="212444" y="262958"/>
                      <a:pt x="212444" y="262958"/>
                    </a:cubicBezTo>
                    <a:cubicBezTo>
                      <a:pt x="212444" y="262958"/>
                      <a:pt x="261327" y="178677"/>
                      <a:pt x="323575" y="71278"/>
                    </a:cubicBezTo>
                    <a:cubicBezTo>
                      <a:pt x="246036" y="61285"/>
                      <a:pt x="202451" y="28415"/>
                      <a:pt x="179093" y="0"/>
                    </a:cubicBezTo>
                    <a:cubicBezTo>
                      <a:pt x="147066" y="120402"/>
                      <a:pt x="70731" y="205888"/>
                      <a:pt x="8122" y="307146"/>
                    </a:cubicBezTo>
                    <a:cubicBezTo>
                      <a:pt x="-11865" y="339293"/>
                      <a:pt x="-3919" y="375414"/>
                      <a:pt x="136591" y="467642"/>
                    </a:cubicBezTo>
                    <a:cubicBezTo>
                      <a:pt x="175302" y="493823"/>
                      <a:pt x="215371" y="517938"/>
                      <a:pt x="256632" y="539883"/>
                    </a:cubicBezTo>
                    <a:close/>
                  </a:path>
                </a:pathLst>
              </a:custGeom>
              <a:solidFill>
                <a:srgbClr val="D9D9D9"/>
              </a:solidFill>
              <a:ln w="120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6A28985-F107-40A6-558F-40E8F1192C39}"/>
                  </a:ext>
                </a:extLst>
              </p:cNvPr>
              <p:cNvSpPr/>
              <p:nvPr/>
            </p:nvSpPr>
            <p:spPr>
              <a:xfrm>
                <a:off x="3211498" y="4125639"/>
                <a:ext cx="419384" cy="570324"/>
              </a:xfrm>
              <a:custGeom>
                <a:avLst/>
                <a:gdLst>
                  <a:gd name="connsiteX0" fmla="*/ 355200 w 419384"/>
                  <a:gd name="connsiteY0" fmla="*/ 570325 h 570324"/>
                  <a:gd name="connsiteX1" fmla="*/ 260082 w 419384"/>
                  <a:gd name="connsiteY1" fmla="*/ 550458 h 570324"/>
                  <a:gd name="connsiteX2" fmla="*/ 260082 w 419384"/>
                  <a:gd name="connsiteY2" fmla="*/ 550458 h 570324"/>
                  <a:gd name="connsiteX3" fmla="*/ 233353 w 419384"/>
                  <a:gd name="connsiteY3" fmla="*/ 535649 h 570324"/>
                  <a:gd name="connsiteX4" fmla="*/ 139440 w 419384"/>
                  <a:gd name="connsiteY4" fmla="*/ 478097 h 570324"/>
                  <a:gd name="connsiteX5" fmla="*/ 9164 w 419384"/>
                  <a:gd name="connsiteY5" fmla="*/ 309534 h 570324"/>
                  <a:gd name="connsiteX6" fmla="*/ 59733 w 419384"/>
                  <a:gd name="connsiteY6" fmla="*/ 233199 h 570324"/>
                  <a:gd name="connsiteX7" fmla="*/ 179413 w 419384"/>
                  <a:gd name="connsiteY7" fmla="*/ 4435 h 570324"/>
                  <a:gd name="connsiteX8" fmla="*/ 183868 w 419384"/>
                  <a:gd name="connsiteY8" fmla="*/ 100 h 570324"/>
                  <a:gd name="connsiteX9" fmla="*/ 189767 w 419384"/>
                  <a:gd name="connsiteY9" fmla="*/ 2147 h 570324"/>
                  <a:gd name="connsiteX10" fmla="*/ 330758 w 419384"/>
                  <a:gd name="connsiteY10" fmla="*/ 71258 h 570324"/>
                  <a:gd name="connsiteX11" fmla="*/ 335454 w 419384"/>
                  <a:gd name="connsiteY11" fmla="*/ 74629 h 570324"/>
                  <a:gd name="connsiteX12" fmla="*/ 335454 w 419384"/>
                  <a:gd name="connsiteY12" fmla="*/ 80288 h 570324"/>
                  <a:gd name="connsiteX13" fmla="*/ 226370 w 419384"/>
                  <a:gd name="connsiteY13" fmla="*/ 268597 h 570324"/>
                  <a:gd name="connsiteX14" fmla="*/ 417086 w 419384"/>
                  <a:gd name="connsiteY14" fmla="*/ 538899 h 570324"/>
                  <a:gd name="connsiteX15" fmla="*/ 414678 w 419384"/>
                  <a:gd name="connsiteY15" fmla="*/ 557562 h 570324"/>
                  <a:gd name="connsiteX16" fmla="*/ 355200 w 419384"/>
                  <a:gd name="connsiteY16" fmla="*/ 570325 h 570324"/>
                  <a:gd name="connsiteX17" fmla="*/ 188443 w 419384"/>
                  <a:gd name="connsiteY17" fmla="*/ 17678 h 570324"/>
                  <a:gd name="connsiteX18" fmla="*/ 69967 w 419384"/>
                  <a:gd name="connsiteY18" fmla="*/ 239941 h 570324"/>
                  <a:gd name="connsiteX19" fmla="*/ 19760 w 419384"/>
                  <a:gd name="connsiteY19" fmla="*/ 315794 h 570324"/>
                  <a:gd name="connsiteX20" fmla="*/ 146423 w 419384"/>
                  <a:gd name="connsiteY20" fmla="*/ 467983 h 570324"/>
                  <a:gd name="connsiteX21" fmla="*/ 239494 w 419384"/>
                  <a:gd name="connsiteY21" fmla="*/ 525053 h 570324"/>
                  <a:gd name="connsiteX22" fmla="*/ 266464 w 419384"/>
                  <a:gd name="connsiteY22" fmla="*/ 540104 h 570324"/>
                  <a:gd name="connsiteX23" fmla="*/ 266464 w 419384"/>
                  <a:gd name="connsiteY23" fmla="*/ 540104 h 570324"/>
                  <a:gd name="connsiteX24" fmla="*/ 406250 w 419384"/>
                  <a:gd name="connsiteY24" fmla="*/ 548411 h 570324"/>
                  <a:gd name="connsiteX25" fmla="*/ 406250 w 419384"/>
                  <a:gd name="connsiteY25" fmla="*/ 544197 h 570324"/>
                  <a:gd name="connsiteX26" fmla="*/ 213607 w 419384"/>
                  <a:gd name="connsiteY26" fmla="*/ 271848 h 570324"/>
                  <a:gd name="connsiteX27" fmla="*/ 213607 w 419384"/>
                  <a:gd name="connsiteY27" fmla="*/ 265346 h 570324"/>
                  <a:gd name="connsiteX28" fmla="*/ 320283 w 419384"/>
                  <a:gd name="connsiteY28" fmla="*/ 81371 h 570324"/>
                  <a:gd name="connsiteX29" fmla="*/ 188443 w 419384"/>
                  <a:gd name="connsiteY29" fmla="*/ 17678 h 5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384" h="570324">
                    <a:moveTo>
                      <a:pt x="355200" y="570325"/>
                    </a:moveTo>
                    <a:cubicBezTo>
                      <a:pt x="321367" y="570325"/>
                      <a:pt x="282236" y="563462"/>
                      <a:pt x="260082" y="550458"/>
                    </a:cubicBezTo>
                    <a:lnTo>
                      <a:pt x="260082" y="550458"/>
                    </a:lnTo>
                    <a:cubicBezTo>
                      <a:pt x="248885" y="543957"/>
                      <a:pt x="241059" y="539742"/>
                      <a:pt x="233353" y="535649"/>
                    </a:cubicBezTo>
                    <a:cubicBezTo>
                      <a:pt x="201068" y="518112"/>
                      <a:pt x="169721" y="498902"/>
                      <a:pt x="139440" y="478097"/>
                    </a:cubicBezTo>
                    <a:cubicBezTo>
                      <a:pt x="-348" y="386230"/>
                      <a:pt x="-14194" y="346738"/>
                      <a:pt x="9164" y="309534"/>
                    </a:cubicBezTo>
                    <a:cubicBezTo>
                      <a:pt x="25539" y="283286"/>
                      <a:pt x="42877" y="257881"/>
                      <a:pt x="59733" y="233199"/>
                    </a:cubicBezTo>
                    <a:cubicBezTo>
                      <a:pt x="109218" y="160957"/>
                      <a:pt x="156055" y="92689"/>
                      <a:pt x="179413" y="4435"/>
                    </a:cubicBezTo>
                    <a:cubicBezTo>
                      <a:pt x="179954" y="2261"/>
                      <a:pt x="181680" y="582"/>
                      <a:pt x="183868" y="100"/>
                    </a:cubicBezTo>
                    <a:cubicBezTo>
                      <a:pt x="186056" y="-292"/>
                      <a:pt x="188292" y="483"/>
                      <a:pt x="189767" y="2147"/>
                    </a:cubicBezTo>
                    <a:cubicBezTo>
                      <a:pt x="211560" y="28274"/>
                      <a:pt x="253821" y="61385"/>
                      <a:pt x="330758" y="71258"/>
                    </a:cubicBezTo>
                    <a:cubicBezTo>
                      <a:pt x="332765" y="71585"/>
                      <a:pt x="334502" y="72833"/>
                      <a:pt x="335454" y="74629"/>
                    </a:cubicBezTo>
                    <a:cubicBezTo>
                      <a:pt x="336418" y="76392"/>
                      <a:pt x="336418" y="78524"/>
                      <a:pt x="335454" y="80288"/>
                    </a:cubicBezTo>
                    <a:cubicBezTo>
                      <a:pt x="280550" y="175405"/>
                      <a:pt x="236122" y="251981"/>
                      <a:pt x="226370" y="268597"/>
                    </a:cubicBezTo>
                    <a:cubicBezTo>
                      <a:pt x="248042" y="298577"/>
                      <a:pt x="401796" y="512291"/>
                      <a:pt x="417086" y="538899"/>
                    </a:cubicBezTo>
                    <a:cubicBezTo>
                      <a:pt x="420896" y="544885"/>
                      <a:pt x="419883" y="552739"/>
                      <a:pt x="414678" y="557562"/>
                    </a:cubicBezTo>
                    <a:cubicBezTo>
                      <a:pt x="405167" y="566110"/>
                      <a:pt x="381809" y="570325"/>
                      <a:pt x="355200" y="570325"/>
                    </a:cubicBezTo>
                    <a:close/>
                    <a:moveTo>
                      <a:pt x="188443" y="17678"/>
                    </a:moveTo>
                    <a:cubicBezTo>
                      <a:pt x="163640" y="103164"/>
                      <a:pt x="118128" y="169626"/>
                      <a:pt x="69967" y="239941"/>
                    </a:cubicBezTo>
                    <a:cubicBezTo>
                      <a:pt x="53231" y="264022"/>
                      <a:pt x="35893" y="289787"/>
                      <a:pt x="19760" y="315794"/>
                    </a:cubicBezTo>
                    <a:cubicBezTo>
                      <a:pt x="3626" y="341801"/>
                      <a:pt x="1338" y="372624"/>
                      <a:pt x="146423" y="467983"/>
                    </a:cubicBezTo>
                    <a:cubicBezTo>
                      <a:pt x="176419" y="488633"/>
                      <a:pt x="207486" y="507683"/>
                      <a:pt x="239494" y="525053"/>
                    </a:cubicBezTo>
                    <a:cubicBezTo>
                      <a:pt x="247199" y="529147"/>
                      <a:pt x="255146" y="533482"/>
                      <a:pt x="266464" y="540104"/>
                    </a:cubicBezTo>
                    <a:lnTo>
                      <a:pt x="266464" y="540104"/>
                    </a:lnTo>
                    <a:cubicBezTo>
                      <a:pt x="306557" y="563462"/>
                      <a:pt x="391682" y="562859"/>
                      <a:pt x="406250" y="548411"/>
                    </a:cubicBezTo>
                    <a:cubicBezTo>
                      <a:pt x="407575" y="547087"/>
                      <a:pt x="407936" y="546244"/>
                      <a:pt x="406250" y="544197"/>
                    </a:cubicBezTo>
                    <a:cubicBezTo>
                      <a:pt x="390478" y="516746"/>
                      <a:pt x="215774" y="274376"/>
                      <a:pt x="213607" y="271848"/>
                    </a:cubicBezTo>
                    <a:cubicBezTo>
                      <a:pt x="212272" y="269886"/>
                      <a:pt x="212272" y="267308"/>
                      <a:pt x="213607" y="265346"/>
                    </a:cubicBezTo>
                    <a:cubicBezTo>
                      <a:pt x="213607" y="265346"/>
                      <a:pt x="260202" y="185399"/>
                      <a:pt x="320283" y="81371"/>
                    </a:cubicBezTo>
                    <a:cubicBezTo>
                      <a:pt x="252738" y="70896"/>
                      <a:pt x="212523" y="42602"/>
                      <a:pt x="188443" y="17678"/>
                    </a:cubicBezTo>
                    <a:close/>
                  </a:path>
                </a:pathLst>
              </a:custGeom>
              <a:solidFill>
                <a:srgbClr val="263238"/>
              </a:solidFill>
              <a:ln w="120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84719FD-B6CD-6322-656A-4B373990E2E0}"/>
                  </a:ext>
                </a:extLst>
              </p:cNvPr>
              <p:cNvSpPr/>
              <p:nvPr/>
            </p:nvSpPr>
            <p:spPr>
              <a:xfrm>
                <a:off x="3217598" y="4372563"/>
                <a:ext cx="406969" cy="317515"/>
              </a:xfrm>
              <a:custGeom>
                <a:avLst/>
                <a:gdLst>
                  <a:gd name="connsiteX0" fmla="*/ 212805 w 406969"/>
                  <a:gd name="connsiteY0" fmla="*/ 21432 h 317515"/>
                  <a:gd name="connsiteX1" fmla="*/ 176685 w 406969"/>
                  <a:gd name="connsiteY1" fmla="*/ 41539 h 317515"/>
                  <a:gd name="connsiteX2" fmla="*/ 144657 w 406969"/>
                  <a:gd name="connsiteY2" fmla="*/ 105713 h 317515"/>
                  <a:gd name="connsiteX3" fmla="*/ 51466 w 406969"/>
                  <a:gd name="connsiteY3" fmla="*/ 0 h 317515"/>
                  <a:gd name="connsiteX4" fmla="*/ 8122 w 406969"/>
                  <a:gd name="connsiteY4" fmla="*/ 65619 h 317515"/>
                  <a:gd name="connsiteX5" fmla="*/ 136591 w 406969"/>
                  <a:gd name="connsiteY5" fmla="*/ 226115 h 317515"/>
                  <a:gd name="connsiteX6" fmla="*/ 256993 w 406969"/>
                  <a:gd name="connsiteY6" fmla="*/ 298357 h 317515"/>
                  <a:gd name="connsiteX7" fmla="*/ 405449 w 406969"/>
                  <a:gd name="connsiteY7" fmla="*/ 294383 h 317515"/>
                  <a:gd name="connsiteX8" fmla="*/ 212805 w 406969"/>
                  <a:gd name="connsiteY8" fmla="*/ 21432 h 31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9" h="317515">
                    <a:moveTo>
                      <a:pt x="212805" y="21432"/>
                    </a:moveTo>
                    <a:cubicBezTo>
                      <a:pt x="212805" y="21432"/>
                      <a:pt x="196792" y="9391"/>
                      <a:pt x="176685" y="41539"/>
                    </a:cubicBezTo>
                    <a:cubicBezTo>
                      <a:pt x="164135" y="61943"/>
                      <a:pt x="153417" y="83418"/>
                      <a:pt x="144657" y="105713"/>
                    </a:cubicBezTo>
                    <a:lnTo>
                      <a:pt x="51466" y="0"/>
                    </a:lnTo>
                    <a:cubicBezTo>
                      <a:pt x="36777" y="21432"/>
                      <a:pt x="22209" y="43104"/>
                      <a:pt x="8122" y="65619"/>
                    </a:cubicBezTo>
                    <a:cubicBezTo>
                      <a:pt x="-11865" y="97766"/>
                      <a:pt x="-3919" y="133887"/>
                      <a:pt x="136591" y="226115"/>
                    </a:cubicBezTo>
                    <a:cubicBezTo>
                      <a:pt x="175419" y="252308"/>
                      <a:pt x="215610" y="276422"/>
                      <a:pt x="256993" y="298357"/>
                    </a:cubicBezTo>
                    <a:cubicBezTo>
                      <a:pt x="305154" y="326410"/>
                      <a:pt x="421582" y="322437"/>
                      <a:pt x="405449" y="294383"/>
                    </a:cubicBezTo>
                    <a:cubicBezTo>
                      <a:pt x="389315" y="266329"/>
                      <a:pt x="212805" y="21432"/>
                      <a:pt x="212805" y="21432"/>
                    </a:cubicBezTo>
                    <a:close/>
                  </a:path>
                </a:pathLst>
              </a:custGeom>
              <a:solidFill>
                <a:srgbClr val="FFFFFF"/>
              </a:solidFill>
              <a:ln w="120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CD03545-5B8A-D359-BA0B-F50B340AF9C3}"/>
                  </a:ext>
                </a:extLst>
              </p:cNvPr>
              <p:cNvSpPr/>
              <p:nvPr/>
            </p:nvSpPr>
            <p:spPr>
              <a:xfrm>
                <a:off x="3211498" y="4366646"/>
                <a:ext cx="418782" cy="329317"/>
              </a:xfrm>
              <a:custGeom>
                <a:avLst/>
                <a:gdLst>
                  <a:gd name="connsiteX0" fmla="*/ 355200 w 418782"/>
                  <a:gd name="connsiteY0" fmla="*/ 329317 h 329317"/>
                  <a:gd name="connsiteX1" fmla="*/ 260082 w 418782"/>
                  <a:gd name="connsiteY1" fmla="*/ 309451 h 329317"/>
                  <a:gd name="connsiteX2" fmla="*/ 233353 w 418782"/>
                  <a:gd name="connsiteY2" fmla="*/ 294642 h 329317"/>
                  <a:gd name="connsiteX3" fmla="*/ 139440 w 418782"/>
                  <a:gd name="connsiteY3" fmla="*/ 237089 h 329317"/>
                  <a:gd name="connsiteX4" fmla="*/ 9164 w 418782"/>
                  <a:gd name="connsiteY4" fmla="*/ 68526 h 329317"/>
                  <a:gd name="connsiteX5" fmla="*/ 52629 w 418782"/>
                  <a:gd name="connsiteY5" fmla="*/ 2666 h 329317"/>
                  <a:gd name="connsiteX6" fmla="*/ 57205 w 418782"/>
                  <a:gd name="connsiteY6" fmla="*/ 17 h 329317"/>
                  <a:gd name="connsiteX7" fmla="*/ 62141 w 418782"/>
                  <a:gd name="connsiteY7" fmla="*/ 2064 h 329317"/>
                  <a:gd name="connsiteX8" fmla="*/ 148830 w 418782"/>
                  <a:gd name="connsiteY8" fmla="*/ 100433 h 329317"/>
                  <a:gd name="connsiteX9" fmla="*/ 177727 w 418782"/>
                  <a:gd name="connsiteY9" fmla="*/ 44325 h 329317"/>
                  <a:gd name="connsiteX10" fmla="*/ 206744 w 418782"/>
                  <a:gd name="connsiteY10" fmla="*/ 19643 h 329317"/>
                  <a:gd name="connsiteX11" fmla="*/ 222517 w 418782"/>
                  <a:gd name="connsiteY11" fmla="*/ 22653 h 329317"/>
                  <a:gd name="connsiteX12" fmla="*/ 223841 w 418782"/>
                  <a:gd name="connsiteY12" fmla="*/ 23977 h 329317"/>
                  <a:gd name="connsiteX13" fmla="*/ 416485 w 418782"/>
                  <a:gd name="connsiteY13" fmla="*/ 297411 h 329317"/>
                  <a:gd name="connsiteX14" fmla="*/ 414076 w 418782"/>
                  <a:gd name="connsiteY14" fmla="*/ 316073 h 329317"/>
                  <a:gd name="connsiteX15" fmla="*/ 355200 w 418782"/>
                  <a:gd name="connsiteY15" fmla="*/ 329317 h 329317"/>
                  <a:gd name="connsiteX16" fmla="*/ 58168 w 418782"/>
                  <a:gd name="connsiteY16" fmla="*/ 15670 h 329317"/>
                  <a:gd name="connsiteX17" fmla="*/ 19398 w 418782"/>
                  <a:gd name="connsiteY17" fmla="*/ 74787 h 329317"/>
                  <a:gd name="connsiteX18" fmla="*/ 146061 w 418782"/>
                  <a:gd name="connsiteY18" fmla="*/ 226976 h 329317"/>
                  <a:gd name="connsiteX19" fmla="*/ 239132 w 418782"/>
                  <a:gd name="connsiteY19" fmla="*/ 284046 h 329317"/>
                  <a:gd name="connsiteX20" fmla="*/ 266102 w 418782"/>
                  <a:gd name="connsiteY20" fmla="*/ 299096 h 329317"/>
                  <a:gd name="connsiteX21" fmla="*/ 405889 w 418782"/>
                  <a:gd name="connsiteY21" fmla="*/ 307404 h 329317"/>
                  <a:gd name="connsiteX22" fmla="*/ 405889 w 418782"/>
                  <a:gd name="connsiteY22" fmla="*/ 303190 h 329317"/>
                  <a:gd name="connsiteX23" fmla="*/ 214329 w 418782"/>
                  <a:gd name="connsiteY23" fmla="*/ 31924 h 329317"/>
                  <a:gd name="connsiteX24" fmla="*/ 208069 w 418782"/>
                  <a:gd name="connsiteY24" fmla="*/ 31924 h 329317"/>
                  <a:gd name="connsiteX25" fmla="*/ 187480 w 418782"/>
                  <a:gd name="connsiteY25" fmla="*/ 51068 h 329317"/>
                  <a:gd name="connsiteX26" fmla="*/ 155814 w 418782"/>
                  <a:gd name="connsiteY26" fmla="*/ 114279 h 329317"/>
                  <a:gd name="connsiteX27" fmla="*/ 151359 w 418782"/>
                  <a:gd name="connsiteY27" fmla="*/ 118011 h 329317"/>
                  <a:gd name="connsiteX28" fmla="*/ 145700 w 418782"/>
                  <a:gd name="connsiteY28" fmla="*/ 116085 h 32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782" h="329317">
                    <a:moveTo>
                      <a:pt x="355200" y="329317"/>
                    </a:moveTo>
                    <a:cubicBezTo>
                      <a:pt x="321367" y="329317"/>
                      <a:pt x="282236" y="322454"/>
                      <a:pt x="260082" y="309451"/>
                    </a:cubicBezTo>
                    <a:cubicBezTo>
                      <a:pt x="248885" y="302949"/>
                      <a:pt x="241059" y="298735"/>
                      <a:pt x="233353" y="294642"/>
                    </a:cubicBezTo>
                    <a:cubicBezTo>
                      <a:pt x="201068" y="277104"/>
                      <a:pt x="169721" y="257894"/>
                      <a:pt x="139440" y="237089"/>
                    </a:cubicBezTo>
                    <a:cubicBezTo>
                      <a:pt x="-348" y="145222"/>
                      <a:pt x="-14194" y="105731"/>
                      <a:pt x="9164" y="68526"/>
                    </a:cubicBezTo>
                    <a:cubicBezTo>
                      <a:pt x="23733" y="45168"/>
                      <a:pt x="39265" y="22292"/>
                      <a:pt x="52629" y="2666"/>
                    </a:cubicBezTo>
                    <a:cubicBezTo>
                      <a:pt x="53664" y="1125"/>
                      <a:pt x="55353" y="148"/>
                      <a:pt x="57205" y="17"/>
                    </a:cubicBezTo>
                    <a:cubicBezTo>
                      <a:pt x="59082" y="-127"/>
                      <a:pt x="60917" y="633"/>
                      <a:pt x="62141" y="2064"/>
                    </a:cubicBezTo>
                    <a:lnTo>
                      <a:pt x="148830" y="100433"/>
                    </a:lnTo>
                    <a:cubicBezTo>
                      <a:pt x="157047" y="81034"/>
                      <a:pt x="166706" y="62279"/>
                      <a:pt x="177727" y="44325"/>
                    </a:cubicBezTo>
                    <a:cubicBezTo>
                      <a:pt x="183596" y="32460"/>
                      <a:pt x="194090" y="23533"/>
                      <a:pt x="206744" y="19643"/>
                    </a:cubicBezTo>
                    <a:cubicBezTo>
                      <a:pt x="212192" y="18485"/>
                      <a:pt x="217878" y="19569"/>
                      <a:pt x="222517" y="22653"/>
                    </a:cubicBezTo>
                    <a:cubicBezTo>
                      <a:pt x="223045" y="22999"/>
                      <a:pt x="223495" y="23449"/>
                      <a:pt x="223841" y="23977"/>
                    </a:cubicBezTo>
                    <a:cubicBezTo>
                      <a:pt x="231065" y="33971"/>
                      <a:pt x="400832" y="269357"/>
                      <a:pt x="416485" y="297411"/>
                    </a:cubicBezTo>
                    <a:cubicBezTo>
                      <a:pt x="420295" y="303397"/>
                      <a:pt x="419281" y="311250"/>
                      <a:pt x="414076" y="316073"/>
                    </a:cubicBezTo>
                    <a:cubicBezTo>
                      <a:pt x="405167" y="325103"/>
                      <a:pt x="381809" y="329317"/>
                      <a:pt x="355200" y="329317"/>
                    </a:cubicBezTo>
                    <a:close/>
                    <a:moveTo>
                      <a:pt x="58168" y="15670"/>
                    </a:moveTo>
                    <a:cubicBezTo>
                      <a:pt x="46127" y="33730"/>
                      <a:pt x="32281" y="54078"/>
                      <a:pt x="19398" y="74787"/>
                    </a:cubicBezTo>
                    <a:cubicBezTo>
                      <a:pt x="3866" y="99470"/>
                      <a:pt x="977" y="131617"/>
                      <a:pt x="146061" y="226976"/>
                    </a:cubicBezTo>
                    <a:cubicBezTo>
                      <a:pt x="176058" y="247626"/>
                      <a:pt x="207125" y="266676"/>
                      <a:pt x="239132" y="284046"/>
                    </a:cubicBezTo>
                    <a:cubicBezTo>
                      <a:pt x="246838" y="288140"/>
                      <a:pt x="254785" y="292474"/>
                      <a:pt x="266102" y="299096"/>
                    </a:cubicBezTo>
                    <a:cubicBezTo>
                      <a:pt x="306196" y="322454"/>
                      <a:pt x="391321" y="321852"/>
                      <a:pt x="405889" y="307404"/>
                    </a:cubicBezTo>
                    <a:cubicBezTo>
                      <a:pt x="407214" y="306080"/>
                      <a:pt x="407575" y="305237"/>
                      <a:pt x="405889" y="303190"/>
                    </a:cubicBezTo>
                    <a:cubicBezTo>
                      <a:pt x="390718" y="276701"/>
                      <a:pt x="226972" y="49382"/>
                      <a:pt x="214329" y="31924"/>
                    </a:cubicBezTo>
                    <a:cubicBezTo>
                      <a:pt x="212292" y="31278"/>
                      <a:pt x="210105" y="31278"/>
                      <a:pt x="208069" y="31924"/>
                    </a:cubicBezTo>
                    <a:cubicBezTo>
                      <a:pt x="203493" y="32887"/>
                      <a:pt x="196028" y="36981"/>
                      <a:pt x="187480" y="51068"/>
                    </a:cubicBezTo>
                    <a:cubicBezTo>
                      <a:pt x="175121" y="71185"/>
                      <a:pt x="164527" y="92335"/>
                      <a:pt x="155814" y="114279"/>
                    </a:cubicBezTo>
                    <a:cubicBezTo>
                      <a:pt x="155087" y="116219"/>
                      <a:pt x="153396" y="117636"/>
                      <a:pt x="151359" y="118011"/>
                    </a:cubicBezTo>
                    <a:cubicBezTo>
                      <a:pt x="149268" y="118369"/>
                      <a:pt x="147138" y="117644"/>
                      <a:pt x="145700" y="116085"/>
                    </a:cubicBezTo>
                    <a:close/>
                  </a:path>
                </a:pathLst>
              </a:custGeom>
              <a:solidFill>
                <a:srgbClr val="263238"/>
              </a:solidFill>
              <a:ln w="120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E1CCC69-45ED-ADAD-4E45-EDCC59287ED7}"/>
                  </a:ext>
                </a:extLst>
              </p:cNvPr>
              <p:cNvSpPr/>
              <p:nvPr/>
            </p:nvSpPr>
            <p:spPr>
              <a:xfrm>
                <a:off x="3217777" y="4443359"/>
                <a:ext cx="406352" cy="246551"/>
              </a:xfrm>
              <a:custGeom>
                <a:avLst/>
                <a:gdLst>
                  <a:gd name="connsiteX0" fmla="*/ 136411 w 406352"/>
                  <a:gd name="connsiteY0" fmla="*/ 155319 h 246551"/>
                  <a:gd name="connsiteX1" fmla="*/ 256813 w 406352"/>
                  <a:gd name="connsiteY1" fmla="*/ 227560 h 246551"/>
                  <a:gd name="connsiteX2" fmla="*/ 406353 w 406352"/>
                  <a:gd name="connsiteY2" fmla="*/ 231292 h 246551"/>
                  <a:gd name="connsiteX3" fmla="*/ 5052 w 406352"/>
                  <a:gd name="connsiteY3" fmla="*/ 0 h 246551"/>
                  <a:gd name="connsiteX4" fmla="*/ 136411 w 406352"/>
                  <a:gd name="connsiteY4" fmla="*/ 155319 h 24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2" h="246551">
                    <a:moveTo>
                      <a:pt x="136411" y="155319"/>
                    </a:moveTo>
                    <a:cubicBezTo>
                      <a:pt x="175240" y="181511"/>
                      <a:pt x="215430" y="205625"/>
                      <a:pt x="256813" y="227560"/>
                    </a:cubicBezTo>
                    <a:cubicBezTo>
                      <a:pt x="300158" y="252845"/>
                      <a:pt x="398647" y="251640"/>
                      <a:pt x="406353" y="231292"/>
                    </a:cubicBezTo>
                    <a:cubicBezTo>
                      <a:pt x="223582" y="221540"/>
                      <a:pt x="72116" y="76094"/>
                      <a:pt x="5052" y="0"/>
                    </a:cubicBezTo>
                    <a:cubicBezTo>
                      <a:pt x="-10480" y="30943"/>
                      <a:pt x="3607" y="68027"/>
                      <a:pt x="136411" y="155319"/>
                    </a:cubicBezTo>
                    <a:close/>
                  </a:path>
                </a:pathLst>
              </a:custGeom>
              <a:solidFill>
                <a:srgbClr val="FFFFFF"/>
              </a:solidFill>
              <a:ln w="120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2AE4A4D-6AF5-3206-D9AC-68DF61C03CDB}"/>
                  </a:ext>
                </a:extLst>
              </p:cNvPr>
              <p:cNvSpPr/>
              <p:nvPr/>
            </p:nvSpPr>
            <p:spPr>
              <a:xfrm>
                <a:off x="3211465" y="4437378"/>
                <a:ext cx="418893" cy="258897"/>
              </a:xfrm>
              <a:custGeom>
                <a:avLst/>
                <a:gdLst>
                  <a:gd name="connsiteX0" fmla="*/ 354150 w 418893"/>
                  <a:gd name="connsiteY0" fmla="*/ 258826 h 258897"/>
                  <a:gd name="connsiteX1" fmla="*/ 260116 w 418893"/>
                  <a:gd name="connsiteY1" fmla="*/ 238718 h 258897"/>
                  <a:gd name="connsiteX2" fmla="*/ 233386 w 418893"/>
                  <a:gd name="connsiteY2" fmla="*/ 223909 h 258897"/>
                  <a:gd name="connsiteX3" fmla="*/ 139473 w 418893"/>
                  <a:gd name="connsiteY3" fmla="*/ 166357 h 258897"/>
                  <a:gd name="connsiteX4" fmla="*/ 139472 w 418893"/>
                  <a:gd name="connsiteY4" fmla="*/ 166357 h 258897"/>
                  <a:gd name="connsiteX5" fmla="*/ 5946 w 418893"/>
                  <a:gd name="connsiteY5" fmla="*/ 3332 h 258897"/>
                  <a:gd name="connsiteX6" fmla="*/ 14022 w 418893"/>
                  <a:gd name="connsiteY6" fmla="*/ 635 h 258897"/>
                  <a:gd name="connsiteX7" fmla="*/ 15820 w 418893"/>
                  <a:gd name="connsiteY7" fmla="*/ 2008 h 258897"/>
                  <a:gd name="connsiteX8" fmla="*/ 413147 w 418893"/>
                  <a:gd name="connsiteY8" fmla="*/ 230772 h 258897"/>
                  <a:gd name="connsiteX9" fmla="*/ 417842 w 418893"/>
                  <a:gd name="connsiteY9" fmla="*/ 233421 h 258897"/>
                  <a:gd name="connsiteX10" fmla="*/ 418565 w 418893"/>
                  <a:gd name="connsiteY10" fmla="*/ 238839 h 258897"/>
                  <a:gd name="connsiteX11" fmla="*/ 402070 w 418893"/>
                  <a:gd name="connsiteY11" fmla="*/ 251963 h 258897"/>
                  <a:gd name="connsiteX12" fmla="*/ 354150 w 418893"/>
                  <a:gd name="connsiteY12" fmla="*/ 258826 h 258897"/>
                  <a:gd name="connsiteX13" fmla="*/ 13291 w 418893"/>
                  <a:gd name="connsiteY13" fmla="*/ 17299 h 258897"/>
                  <a:gd name="connsiteX14" fmla="*/ 145734 w 418893"/>
                  <a:gd name="connsiteY14" fmla="*/ 156243 h 258897"/>
                  <a:gd name="connsiteX15" fmla="*/ 145734 w 418893"/>
                  <a:gd name="connsiteY15" fmla="*/ 156243 h 258897"/>
                  <a:gd name="connsiteX16" fmla="*/ 238805 w 418893"/>
                  <a:gd name="connsiteY16" fmla="*/ 213314 h 258897"/>
                  <a:gd name="connsiteX17" fmla="*/ 265774 w 418893"/>
                  <a:gd name="connsiteY17" fmla="*/ 228364 h 258897"/>
                  <a:gd name="connsiteX18" fmla="*/ 394846 w 418893"/>
                  <a:gd name="connsiteY18" fmla="*/ 241969 h 258897"/>
                  <a:gd name="connsiteX19" fmla="*/ 13291 w 418893"/>
                  <a:gd name="connsiteY19" fmla="*/ 17299 h 25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893" h="258897">
                    <a:moveTo>
                      <a:pt x="354150" y="258826"/>
                    </a:moveTo>
                    <a:cubicBezTo>
                      <a:pt x="321653" y="259686"/>
                      <a:pt x="289419" y="252793"/>
                      <a:pt x="260116" y="238718"/>
                    </a:cubicBezTo>
                    <a:cubicBezTo>
                      <a:pt x="248918" y="232217"/>
                      <a:pt x="241092" y="228003"/>
                      <a:pt x="233386" y="223909"/>
                    </a:cubicBezTo>
                    <a:cubicBezTo>
                      <a:pt x="201102" y="206372"/>
                      <a:pt x="169754" y="187162"/>
                      <a:pt x="139473" y="166357"/>
                    </a:cubicBezTo>
                    <a:lnTo>
                      <a:pt x="139472" y="166357"/>
                    </a:lnTo>
                    <a:cubicBezTo>
                      <a:pt x="4261" y="77500"/>
                      <a:pt x="-11873" y="38129"/>
                      <a:pt x="5946" y="3332"/>
                    </a:cubicBezTo>
                    <a:cubicBezTo>
                      <a:pt x="7432" y="358"/>
                      <a:pt x="11047" y="-850"/>
                      <a:pt x="14022" y="635"/>
                    </a:cubicBezTo>
                    <a:cubicBezTo>
                      <a:pt x="14702" y="975"/>
                      <a:pt x="15312" y="1441"/>
                      <a:pt x="15820" y="2008"/>
                    </a:cubicBezTo>
                    <a:cubicBezTo>
                      <a:pt x="88061" y="83641"/>
                      <a:pt x="235072" y="221862"/>
                      <a:pt x="413147" y="230772"/>
                    </a:cubicBezTo>
                    <a:cubicBezTo>
                      <a:pt x="415059" y="230805"/>
                      <a:pt x="416825" y="231801"/>
                      <a:pt x="417842" y="233421"/>
                    </a:cubicBezTo>
                    <a:cubicBezTo>
                      <a:pt x="418918" y="235014"/>
                      <a:pt x="419185" y="237020"/>
                      <a:pt x="418565" y="238839"/>
                    </a:cubicBezTo>
                    <a:cubicBezTo>
                      <a:pt x="415214" y="245386"/>
                      <a:pt x="409202" y="250169"/>
                      <a:pt x="402070" y="251963"/>
                    </a:cubicBezTo>
                    <a:cubicBezTo>
                      <a:pt x="386575" y="256836"/>
                      <a:pt x="370390" y="259154"/>
                      <a:pt x="354150" y="258826"/>
                    </a:cubicBezTo>
                    <a:close/>
                    <a:moveTo>
                      <a:pt x="13291" y="17299"/>
                    </a:moveTo>
                    <a:cubicBezTo>
                      <a:pt x="7030" y="39814"/>
                      <a:pt x="21358" y="74249"/>
                      <a:pt x="145734" y="156243"/>
                    </a:cubicBezTo>
                    <a:lnTo>
                      <a:pt x="145734" y="156243"/>
                    </a:lnTo>
                    <a:cubicBezTo>
                      <a:pt x="175730" y="176893"/>
                      <a:pt x="206797" y="195943"/>
                      <a:pt x="238805" y="213314"/>
                    </a:cubicBezTo>
                    <a:cubicBezTo>
                      <a:pt x="246510" y="217407"/>
                      <a:pt x="254457" y="221742"/>
                      <a:pt x="265774" y="228364"/>
                    </a:cubicBezTo>
                    <a:cubicBezTo>
                      <a:pt x="297801" y="247026"/>
                      <a:pt x="364022" y="251481"/>
                      <a:pt x="394846" y="241969"/>
                    </a:cubicBezTo>
                    <a:cubicBezTo>
                      <a:pt x="225801" y="225354"/>
                      <a:pt x="86134" y="98209"/>
                      <a:pt x="13291" y="17299"/>
                    </a:cubicBezTo>
                    <a:close/>
                  </a:path>
                </a:pathLst>
              </a:custGeom>
              <a:solidFill>
                <a:srgbClr val="263238"/>
              </a:solidFill>
              <a:ln w="120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50993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750" fill="hold"/>
                                        <p:tgtEl>
                                          <p:spTgt spid="7"/>
                                        </p:tgtEl>
                                        <p:attrNameLst>
                                          <p:attrName>ppt_x</p:attrName>
                                        </p:attrNameLst>
                                      </p:cBhvr>
                                      <p:tavLst>
                                        <p:tav tm="0">
                                          <p:val>
                                            <p:strVal val="#ppt_x"/>
                                          </p:val>
                                        </p:tav>
                                        <p:tav tm="100000">
                                          <p:val>
                                            <p:strVal val="#ppt_x"/>
                                          </p:val>
                                        </p:tav>
                                      </p:tavLst>
                                    </p:anim>
                                    <p:anim calcmode="lin" valueType="num">
                                      <p:cBhvr additive="base">
                                        <p:cTn id="8" dur="175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28" name="Picture 2" descr="WHAT ENERGY DO I PRODUCE AND HOW? | Baamboozle">
            <a:extLst>
              <a:ext uri="{FF2B5EF4-FFF2-40B4-BE49-F238E27FC236}">
                <a16:creationId xmlns:a16="http://schemas.microsoft.com/office/drawing/2014/main" id="{A312CF1C-D420-3DC5-495E-FA2CDD9D8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9391" y="2078962"/>
            <a:ext cx="2389545" cy="238954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016729A5-07C0-6D48-4A25-C476DEAF8615}"/>
              </a:ext>
            </a:extLst>
          </p:cNvPr>
          <p:cNvSpPr txBox="1"/>
          <p:nvPr/>
        </p:nvSpPr>
        <p:spPr>
          <a:xfrm>
            <a:off x="354770" y="5338304"/>
            <a:ext cx="11263575"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Một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lan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truyền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 </a:t>
            </a:r>
            <a:r>
              <a:rPr lang="en-US" sz="2400" dirty="0" err="1">
                <a:latin typeface="#9Slide03 Arima Madurai Black" panose="00000A00000000000000" pitchFamily="2" charset="0"/>
                <a:cs typeface="#9Slide03 Arima Madurai Black" panose="00000A00000000000000" pitchFamily="2" charset="0"/>
              </a:rPr>
              <a:t>tạo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a:t>
            </a:r>
          </a:p>
        </p:txBody>
      </p:sp>
      <p:sp>
        <p:nvSpPr>
          <p:cNvPr id="38" name="Rectangle: Rounded Corners 37">
            <a:extLst>
              <a:ext uri="{FF2B5EF4-FFF2-40B4-BE49-F238E27FC236}">
                <a16:creationId xmlns:a16="http://schemas.microsoft.com/office/drawing/2014/main" id="{0C7EF8EA-B1AF-0F46-A461-6214FB2192CF}"/>
              </a:ext>
            </a:extLst>
          </p:cNvPr>
          <p:cNvSpPr/>
          <p:nvPr/>
        </p:nvSpPr>
        <p:spPr>
          <a:xfrm>
            <a:off x="7810922" y="652121"/>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6CD79C3-AAC4-6EEF-E960-C70A37B4D795}"/>
              </a:ext>
            </a:extLst>
          </p:cNvPr>
          <p:cNvSpPr txBox="1"/>
          <p:nvPr/>
        </p:nvSpPr>
        <p:spPr>
          <a:xfrm>
            <a:off x="7906927" y="602108"/>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41" name="Group 40">
            <a:extLst>
              <a:ext uri="{FF2B5EF4-FFF2-40B4-BE49-F238E27FC236}">
                <a16:creationId xmlns:a16="http://schemas.microsoft.com/office/drawing/2014/main" id="{0AE4908B-2E31-A198-C7CB-F7C219099B3D}"/>
              </a:ext>
            </a:extLst>
          </p:cNvPr>
          <p:cNvGrpSpPr/>
          <p:nvPr/>
        </p:nvGrpSpPr>
        <p:grpSpPr>
          <a:xfrm>
            <a:off x="10816001" y="556262"/>
            <a:ext cx="776807" cy="807752"/>
            <a:chOff x="10650138" y="102254"/>
            <a:chExt cx="949082" cy="986890"/>
          </a:xfrm>
        </p:grpSpPr>
        <p:sp>
          <p:nvSpPr>
            <p:cNvPr id="43" name="Google Shape;3776;p52">
              <a:extLst>
                <a:ext uri="{FF2B5EF4-FFF2-40B4-BE49-F238E27FC236}">
                  <a16:creationId xmlns:a16="http://schemas.microsoft.com/office/drawing/2014/main" id="{1DB0DEDB-4053-BDE1-5D56-6499511D62FA}"/>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4" name="Picture 4">
              <a:extLst>
                <a:ext uri="{FF2B5EF4-FFF2-40B4-BE49-F238E27FC236}">
                  <a16:creationId xmlns:a16="http://schemas.microsoft.com/office/drawing/2014/main" id="{079241F0-0BAC-6CF5-A4A9-79E84931E14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587956D5-143B-2A86-3BDE-2B5A6119BBD8}"/>
              </a:ext>
            </a:extLst>
          </p:cNvPr>
          <p:cNvSpPr txBox="1"/>
          <p:nvPr/>
        </p:nvSpPr>
        <p:spPr>
          <a:xfrm>
            <a:off x="497822" y="1144690"/>
            <a:ext cx="2338384" cy="630365"/>
          </a:xfrm>
          <a:prstGeom prst="rect">
            <a:avLst/>
          </a:prstGeom>
          <a:noFill/>
        </p:spPr>
        <p:txBody>
          <a:bodyPr wrap="square" rtlCol="0">
            <a:spAutoFit/>
          </a:bodyPr>
          <a:lstStyle/>
          <a:p>
            <a:pP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2. </a:t>
            </a:r>
            <a:r>
              <a:rPr lang="en-US" sz="3200" dirty="0" err="1">
                <a:solidFill>
                  <a:srgbClr val="064635"/>
                </a:solidFill>
                <a:latin typeface="#9Slide07 IcielCadena" panose="02000503000000020004" pitchFamily="2" charset="0"/>
                <a:cs typeface="#9Slide03 Arima Madurai Black" panose="00000A00000000000000" pitchFamily="2" charset="0"/>
              </a:rPr>
              <a:t>Sóng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sp>
        <p:nvSpPr>
          <p:cNvPr id="46" name="TextBox 45">
            <a:extLst>
              <a:ext uri="{FF2B5EF4-FFF2-40B4-BE49-F238E27FC236}">
                <a16:creationId xmlns:a16="http://schemas.microsoft.com/office/drawing/2014/main" id="{560DAF88-56E7-0F33-6290-E87AF002EE29}"/>
              </a:ext>
            </a:extLst>
          </p:cNvPr>
          <p:cNvSpPr txBox="1"/>
          <p:nvPr/>
        </p:nvSpPr>
        <p:spPr>
          <a:xfrm>
            <a:off x="497501" y="5336829"/>
            <a:ext cx="10917054"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Dọc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theo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a:t>
            </a:r>
            <a:r>
              <a:rPr lang="en-US" sz="2400" dirty="0" err="1">
                <a:latin typeface="#9Slide03 Arima Madurai Black" panose="00000A00000000000000" pitchFamily="2" charset="0"/>
                <a:cs typeface="#9Slide03 Arima Madurai Black" panose="00000A00000000000000" pitchFamily="2" charset="0"/>
              </a:rPr>
              <a:t>xuất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những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đoạn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nén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dãn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liên</a:t>
            </a:r>
            <a:r>
              <a:rPr lang="en-US" sz="2400" dirty="0">
                <a:latin typeface="#9Slide03 Arima Madurai Black" panose="00000A00000000000000" pitchFamily="2" charset="0"/>
                <a:cs typeface="#9Slide03 Arima Madurai Black" panose="00000A00000000000000" pitchFamily="2" charset="0"/>
              </a:rPr>
              <a:t> tiếp</a:t>
            </a:r>
          </a:p>
        </p:txBody>
      </p:sp>
      <p:pic>
        <p:nvPicPr>
          <p:cNvPr id="17" name="Picture 16">
            <a:extLst>
              <a:ext uri="{FF2B5EF4-FFF2-40B4-BE49-F238E27FC236}">
                <a16:creationId xmlns:a16="http://schemas.microsoft.com/office/drawing/2014/main" id="{47F907A3-A71B-A6F5-B4F2-18834255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43" y="2054511"/>
            <a:ext cx="12459941" cy="3120116"/>
          </a:xfrm>
          <a:prstGeom prst="rect">
            <a:avLst/>
          </a:prstGeom>
        </p:spPr>
      </p:pic>
      <p:sp>
        <p:nvSpPr>
          <p:cNvPr id="47" name="Rectangle: Rounded Corners 46">
            <a:extLst>
              <a:ext uri="{FF2B5EF4-FFF2-40B4-BE49-F238E27FC236}">
                <a16:creationId xmlns:a16="http://schemas.microsoft.com/office/drawing/2014/main" id="{3B036557-7541-972C-6CBD-2FB6806F116C}"/>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aphic 32">
            <a:extLst>
              <a:ext uri="{FF2B5EF4-FFF2-40B4-BE49-F238E27FC236}">
                <a16:creationId xmlns:a16="http://schemas.microsoft.com/office/drawing/2014/main" id="{F226ECAF-3442-6A46-8161-735F761C5A6A}"/>
              </a:ext>
            </a:extLst>
          </p:cNvPr>
          <p:cNvGrpSpPr/>
          <p:nvPr/>
        </p:nvGrpSpPr>
        <p:grpSpPr>
          <a:xfrm>
            <a:off x="12842389" y="4145978"/>
            <a:ext cx="2641853" cy="4110738"/>
            <a:chOff x="5157121" y="890498"/>
            <a:chExt cx="1738121" cy="2704525"/>
          </a:xfrm>
        </p:grpSpPr>
        <p:sp>
          <p:nvSpPr>
            <p:cNvPr id="49" name="Freeform: Shape 48">
              <a:extLst>
                <a:ext uri="{FF2B5EF4-FFF2-40B4-BE49-F238E27FC236}">
                  <a16:creationId xmlns:a16="http://schemas.microsoft.com/office/drawing/2014/main" id="{A3C2DD0A-2064-A342-99B8-A4E3A65A0CB5}"/>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AF998E5-3185-D8EB-B52E-7BD8C38E18BE}"/>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0BF14700-515E-066D-C9F1-97E484F5E6A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BA0DD64-2FBF-DCC1-3B02-5E58583DB3F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5E87CAE8-5C6F-584E-8576-EF7DDC789852}"/>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21689857-1837-2925-5D0D-5044730F418B}"/>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4A99B97-3315-16FA-51DF-DB15561118D1}"/>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3A4BCCB-4846-F372-37BA-D34FB0677D62}"/>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8F8D828-E39C-C412-23E7-2D72CB307876}"/>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5E5C2AFB-F922-B6C5-9777-38AB6AFFCB7C}"/>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E07E7B9-CC8C-B8F8-67F6-98F3A52A2220}"/>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BF0F74B9-37E9-4639-0F77-DADE8D45D479}"/>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53B7D6C9-D8F2-ABEC-3B18-A8DDB504C579}"/>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C10307A-F3C8-2ED7-C6B4-837DB4CDA78F}"/>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086E861-59E3-243C-FECE-FF30ECAE3723}"/>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E9C545E-72A4-9F21-138E-BCE77E081DD7}"/>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8DD5AD2-EE65-AF03-9BA2-786E2ED4B719}"/>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D1C7C27-C3B0-C7C2-D742-1065A2C28AA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BDA0BD7-2A41-D2AA-DA59-1B0BA7EFF9FF}"/>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254BD488-BDB4-C3BE-ADF5-6665D2E2D0B2}"/>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0E985F6-3CD3-6DC2-B0FE-453842E001A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3A1A1B0-9EE6-890D-A5B1-268D1EAAD2F6}"/>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637D892-9255-6E56-E6B3-2AE969B31AE0}"/>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5EE46510-6094-0305-75A6-F13A6D87FF1B}"/>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19BDBE9-9411-075F-C8E9-D351E80E2678}"/>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0036F20-A4BE-927D-9926-624B71621EB4}"/>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EDF8A66-D2AD-DB83-EEB1-F1F70C0FB905}"/>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EB030F9-1637-347F-AC4B-5161B950DE2D}"/>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A7AA294-66F3-46F3-B6E2-FB18F5EB7B27}"/>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0B5DF245-FE75-FF97-FC83-F54EE823D1BC}"/>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9F33CC3-AF72-449B-6BF3-4FA217C36D6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463B4753-CD98-18EE-8021-26B9DD8E2650}"/>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049BEEBA-4FF9-2C36-42C6-01D4E08AC6A8}"/>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3C61461-990C-E198-D4B4-EC621CFBB394}"/>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066EC0D1-EC74-B519-E7F2-6FC585E8029D}"/>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1DC46A4B-F964-F523-6372-574429A6348E}"/>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D762778-6C04-3B1C-6769-8105CDE56303}"/>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419C6BB-9618-0D75-D318-5270C1C6155A}"/>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4337E46-12A0-2A37-CAC4-6936CC336584}"/>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1C65C471-23AB-653F-3A90-0DF71BBAD01E}"/>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74029A5-4117-8F7B-0822-981BC7783F0B}"/>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F395D80-DB77-523E-F97B-2E193F336E9C}"/>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F5EB8035-4738-9D83-6A1F-AB169EA05047}"/>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A0FD2DA-80D1-7A68-84CE-FF65DBB8BCFA}"/>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2626CD8-D458-78D1-DE6E-293E3AF2A247}"/>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B8E9A07-BF57-E651-B8BD-47D38A75BF99}"/>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DFA1B1A-168E-05E8-B065-CC74A8BB1F2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6" name="TextBox 95">
            <a:extLst>
              <a:ext uri="{FF2B5EF4-FFF2-40B4-BE49-F238E27FC236}">
                <a16:creationId xmlns:a16="http://schemas.microsoft.com/office/drawing/2014/main" id="{BEAB2C4B-5A85-A6C8-230F-FEC1C733B784}"/>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6D407D0A-A044-6127-90D7-924C8F1B9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312" y="4350630"/>
            <a:ext cx="7545021" cy="1889362"/>
          </a:xfrm>
          <a:prstGeom prst="rect">
            <a:avLst/>
          </a:prstGeom>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149101"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2152405" y="1863773"/>
            <a:ext cx="8455680"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chuyển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 lại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quanh</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đứng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yên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ban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được gọi là dao động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3110" name="Graphic 32">
            <a:extLst>
              <a:ext uri="{FF2B5EF4-FFF2-40B4-BE49-F238E27FC236}">
                <a16:creationId xmlns:a16="http://schemas.microsoft.com/office/drawing/2014/main" id="{44D56B6C-6311-F36A-7DD0-AF152DEAB3F2}"/>
              </a:ext>
            </a:extLst>
          </p:cNvPr>
          <p:cNvGrpSpPr/>
          <p:nvPr/>
        </p:nvGrpSpPr>
        <p:grpSpPr>
          <a:xfrm>
            <a:off x="9781425" y="3015628"/>
            <a:ext cx="2481531" cy="386127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2" name="Picture 2" descr="Âm nhạc">
            <a:extLst>
              <a:ext uri="{FF2B5EF4-FFF2-40B4-BE49-F238E27FC236}">
                <a16:creationId xmlns:a16="http://schemas.microsoft.com/office/drawing/2014/main" id="{FADA463A-F5A6-D18B-316E-3EAE9D936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821" y="211327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8E0553CF-D17D-22EC-2A3C-CF90E00284E1}"/>
              </a:ext>
            </a:extLst>
          </p:cNvPr>
          <p:cNvSpPr txBox="1"/>
          <p:nvPr/>
        </p:nvSpPr>
        <p:spPr>
          <a:xfrm>
            <a:off x="820890" y="1161312"/>
            <a:ext cx="2338384" cy="6303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1. Dao </a:t>
            </a:r>
            <a:r>
              <a:rPr kumimoji="0" lang="en-US" sz="3200" b="0" i="0" u="none" strike="noStrike" kern="1200" cap="none" spc="0" normalizeH="0" baseline="0" noProof="0" dirty="0" err="1">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động</a:t>
            </a:r>
            <a:endPar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90" name="Rectangle: Rounded Corners 89">
            <a:extLst>
              <a:ext uri="{FF2B5EF4-FFF2-40B4-BE49-F238E27FC236}">
                <a16:creationId xmlns:a16="http://schemas.microsoft.com/office/drawing/2014/main" id="{7E34EE95-BD75-6128-6186-2935D9FD859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F58276E8-DAED-1A51-4563-E8EBE73B972E}"/>
              </a:ext>
            </a:extLst>
          </p:cNvPr>
          <p:cNvSpPr txBox="1"/>
          <p:nvPr/>
        </p:nvSpPr>
        <p:spPr>
          <a:xfrm>
            <a:off x="7724714" y="198113"/>
            <a:ext cx="2925424" cy="6295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92" name="Group 91">
            <a:extLst>
              <a:ext uri="{FF2B5EF4-FFF2-40B4-BE49-F238E27FC236}">
                <a16:creationId xmlns:a16="http://schemas.microsoft.com/office/drawing/2014/main" id="{8EBD1FCF-88D8-FC85-F161-3B0303B7020B}"/>
              </a:ext>
            </a:extLst>
          </p:cNvPr>
          <p:cNvGrpSpPr/>
          <p:nvPr/>
        </p:nvGrpSpPr>
        <p:grpSpPr>
          <a:xfrm>
            <a:off x="10633788" y="152267"/>
            <a:ext cx="776807" cy="807752"/>
            <a:chOff x="10650138" y="102254"/>
            <a:chExt cx="949082" cy="986890"/>
          </a:xfrm>
        </p:grpSpPr>
        <p:sp>
          <p:nvSpPr>
            <p:cNvPr id="93" name="Google Shape;3776;p52">
              <a:extLst>
                <a:ext uri="{FF2B5EF4-FFF2-40B4-BE49-F238E27FC236}">
                  <a16:creationId xmlns:a16="http://schemas.microsoft.com/office/drawing/2014/main" id="{DF4F1E2A-AC9B-AFD8-D054-E24DEC6BB11D}"/>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4" name="Picture 4">
              <a:extLst>
                <a:ext uri="{FF2B5EF4-FFF2-40B4-BE49-F238E27FC236}">
                  <a16:creationId xmlns:a16="http://schemas.microsoft.com/office/drawing/2014/main" id="{A64B7FD3-851E-D267-D5A5-D4AA5020B9D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Graphic 94">
            <a:extLst>
              <a:ext uri="{FF2B5EF4-FFF2-40B4-BE49-F238E27FC236}">
                <a16:creationId xmlns:a16="http://schemas.microsoft.com/office/drawing/2014/main" id="{3A1C706E-16D5-1B96-DB29-D925976697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612221" y="5426812"/>
            <a:ext cx="1814261" cy="1814261"/>
          </a:xfrm>
          <a:prstGeom prst="rect">
            <a:avLst/>
          </a:prstGeom>
        </p:spPr>
      </p:pic>
      <p:sp>
        <p:nvSpPr>
          <p:cNvPr id="79" name="TextBox 78">
            <a:extLst>
              <a:ext uri="{FF2B5EF4-FFF2-40B4-BE49-F238E27FC236}">
                <a16:creationId xmlns:a16="http://schemas.microsoft.com/office/drawing/2014/main" id="{AEFEED18-6631-A7FB-D96A-3311F974EED9}"/>
              </a:ext>
            </a:extLst>
          </p:cNvPr>
          <p:cNvSpPr txBox="1"/>
          <p:nvPr/>
        </p:nvSpPr>
        <p:spPr>
          <a:xfrm>
            <a:off x="2161246" y="3940451"/>
            <a:ext cx="8037442"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lan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truyền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môi</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trường</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80" name="Picture 2" descr="Âm nhạc">
            <a:extLst>
              <a:ext uri="{FF2B5EF4-FFF2-40B4-BE49-F238E27FC236}">
                <a16:creationId xmlns:a16="http://schemas.microsoft.com/office/drawing/2014/main" id="{25D949A7-A25B-AFA6-148D-0939CD9C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635" y="3902560"/>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794CDF5-6220-64FD-820F-1B32A1109EEB}"/>
              </a:ext>
            </a:extLst>
          </p:cNvPr>
          <p:cNvSpPr txBox="1"/>
          <p:nvPr/>
        </p:nvSpPr>
        <p:spPr>
          <a:xfrm>
            <a:off x="820890" y="3047626"/>
            <a:ext cx="2338384" cy="630365"/>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2. </a:t>
            </a:r>
            <a:r>
              <a:rPr kumimoji="0" lang="en-US" sz="3200" b="0" i="0" u="none" strike="noStrike" kern="1200" cap="none" spc="0" normalizeH="0" baseline="0" noProof="0" dirty="0" err="1">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a:t>
            </a:r>
            <a:endPar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187557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79"/>
                                        </p:tgtEl>
                                        <p:attrNameLst>
                                          <p:attrName>style.visibility</p:attrName>
                                        </p:attrNameLst>
                                      </p:cBhvr>
                                      <p:to>
                                        <p:strVal val="visible"/>
                                      </p:to>
                                    </p:set>
                                    <p:animEffect transition="in" filter="wipe(up)">
                                      <p:cBhvr>
                                        <p:cTn id="13" dur="500"/>
                                        <p:tgtEl>
                                          <p:spTgt spid="79"/>
                                        </p:tgtEl>
                                      </p:cBhvr>
                                    </p:animEffect>
                                  </p:childTnLst>
                                </p:cTn>
                              </p:par>
                            </p:childTnLst>
                          </p:cTn>
                        </p:par>
                        <p:par>
                          <p:cTn id="14" fill="hold">
                            <p:stCondLst>
                              <p:cond delay="1740"/>
                            </p:stCondLst>
                            <p:childTnLst>
                              <p:par>
                                <p:cTn id="15" presetID="53" presetClass="entr" presetSubtype="16"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307665" y="1953747"/>
            <a:ext cx="5389884" cy="341632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5400" dirty="0" err="1"/>
              <a:t>Hãy</a:t>
            </a:r>
            <a:r>
              <a:rPr lang="en-US" sz="5400" dirty="0"/>
              <a:t> </a:t>
            </a:r>
            <a:r>
              <a:rPr lang="en-US" sz="5400" dirty="0" err="1"/>
              <a:t>tìm</a:t>
            </a:r>
            <a:r>
              <a:rPr lang="en-US" sz="5400" dirty="0"/>
              <a:t> </a:t>
            </a:r>
            <a:r>
              <a:rPr lang="en-US" sz="5400" dirty="0" err="1"/>
              <a:t>thêm</a:t>
            </a:r>
            <a:r>
              <a:rPr lang="en-US" sz="5400" dirty="0"/>
              <a:t> </a:t>
            </a:r>
            <a:r>
              <a:rPr lang="en-US" sz="5400" dirty="0" err="1"/>
              <a:t>ví</a:t>
            </a:r>
            <a:r>
              <a:rPr lang="en-US" sz="5400" dirty="0"/>
              <a:t> </a:t>
            </a:r>
            <a:r>
              <a:rPr lang="en-US" sz="5400" dirty="0" err="1"/>
              <a:t>dụ</a:t>
            </a:r>
            <a:r>
              <a:rPr lang="en-US" sz="5400" dirty="0"/>
              <a:t> </a:t>
            </a:r>
            <a:r>
              <a:rPr lang="en-US" sz="5400" dirty="0" err="1"/>
              <a:t>về</a:t>
            </a:r>
            <a:r>
              <a:rPr lang="en-US" sz="5400" dirty="0"/>
              <a:t> </a:t>
            </a:r>
            <a:r>
              <a:rPr lang="en-US" sz="5400" dirty="0" err="1"/>
              <a:t>sự</a:t>
            </a:r>
            <a:r>
              <a:rPr lang="en-US" sz="5400" dirty="0"/>
              <a:t> </a:t>
            </a:r>
            <a:r>
              <a:rPr lang="en-US" sz="5400" dirty="0" err="1"/>
              <a:t>truyền</a:t>
            </a:r>
            <a:r>
              <a:rPr lang="en-US" sz="5400" dirty="0"/>
              <a:t> </a:t>
            </a:r>
            <a:r>
              <a:rPr lang="en-US" sz="5400" dirty="0" err="1"/>
              <a:t>dao</a:t>
            </a:r>
            <a:r>
              <a:rPr lang="en-US" sz="5400" dirty="0"/>
              <a:t> </a:t>
            </a:r>
            <a:r>
              <a:rPr lang="en-US" sz="5400" dirty="0" err="1"/>
              <a:t>động</a:t>
            </a:r>
            <a:r>
              <a:rPr lang="en-US" sz="5400" dirty="0"/>
              <a:t> </a:t>
            </a:r>
            <a:r>
              <a:rPr lang="en-US" sz="5400" dirty="0" err="1"/>
              <a:t>tạo</a:t>
            </a:r>
            <a:r>
              <a:rPr lang="en-US" sz="5400" dirty="0"/>
              <a:t> </a:t>
            </a:r>
            <a:r>
              <a:rPr lang="en-US" sz="5400" dirty="0" err="1"/>
              <a:t>thành</a:t>
            </a:r>
            <a:r>
              <a:rPr lang="en-US" sz="5400" dirty="0"/>
              <a:t> </a:t>
            </a:r>
            <a:r>
              <a:rPr lang="en-US" sz="5400" dirty="0" err="1"/>
              <a:t>sóng</a:t>
            </a:r>
            <a:endParaRPr kumimoji="0" lang="en-US" sz="287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06521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364271" y="21688"/>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968459" y="5343515"/>
            <a:ext cx="10602033"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vi-VN" sz="3200" dirty="0"/>
              <a:t>Trên mặt nước cánh bèo hay chiếc phao chỉ dao động tại chỗ khi sóng truyền qua,</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118213" y="7035720"/>
            <a:ext cx="3001604" cy="3001604"/>
          </a:xfrm>
          <a:prstGeom prst="rect">
            <a:avLst/>
          </a:prstGeom>
        </p:spPr>
      </p:pic>
      <p:pic>
        <p:nvPicPr>
          <p:cNvPr id="3074" name="Picture 2" descr="Nhạc dân ca Bắc Bộ: Bèo Dạt Mây Trôi - Mai Phương">
            <a:extLst>
              <a:ext uri="{FF2B5EF4-FFF2-40B4-BE49-F238E27FC236}">
                <a16:creationId xmlns:a16="http://schemas.microsoft.com/office/drawing/2014/main" id="{2D1FDF11-4405-C520-06A9-42C4A9D15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492" y="1166944"/>
            <a:ext cx="6281016" cy="396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89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cstate="hqprint">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2321587" y="6682649"/>
            <a:ext cx="2589661" cy="2589661"/>
          </a:xfrm>
          <a:prstGeom prst="rect">
            <a:avLst/>
          </a:prstGeom>
        </p:spPr>
      </p:pic>
    </p:spTree>
    <p:extLst>
      <p:ext uri="{BB962C8B-B14F-4D97-AF65-F5344CB8AC3E}">
        <p14:creationId xmlns:p14="http://schemas.microsoft.com/office/powerpoint/2010/main" val="3703068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C411F4BD-08F4-A3A7-5691-0DE30529A9B3}"/>
              </a:ext>
            </a:extLst>
          </p:cNvPr>
          <p:cNvSpPr/>
          <p:nvPr/>
        </p:nvSpPr>
        <p:spPr>
          <a:xfrm>
            <a:off x="1552134" y="5550967"/>
            <a:ext cx="10345226" cy="75807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6F167F8-8E17-015C-95B2-10B53786C472}"/>
              </a:ext>
            </a:extLst>
          </p:cNvPr>
          <p:cNvSpPr/>
          <p:nvPr/>
        </p:nvSpPr>
        <p:spPr>
          <a:xfrm>
            <a:off x="8217887" y="332034"/>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pic>
        <p:nvPicPr>
          <p:cNvPr id="3086" name="Picture 14">
            <a:extLst>
              <a:ext uri="{FF2B5EF4-FFF2-40B4-BE49-F238E27FC236}">
                <a16:creationId xmlns:a16="http://schemas.microsoft.com/office/drawing/2014/main" id="{E68CBFCF-A163-AAFC-74CA-A21B4FA42CC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45950" y="5284091"/>
            <a:ext cx="844873" cy="84487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A7C0720C-D274-34F7-83D5-749EC5FA98A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5950" y="3985043"/>
            <a:ext cx="1012371" cy="10123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3EE9C60-7304-702B-9E85-310651629B50}"/>
              </a:ext>
            </a:extLst>
          </p:cNvPr>
          <p:cNvSpPr txBox="1"/>
          <p:nvPr/>
        </p:nvSpPr>
        <p:spPr>
          <a:xfrm>
            <a:off x="2110627" y="4099611"/>
            <a:ext cx="9035423" cy="93794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a:latin typeface="Arial" panose="020B0604020202020204" pitchFamily="34" charset="0"/>
                <a:cs typeface="Arial" panose="020B0604020202020204" pitchFamily="34" charset="0"/>
              </a:rPr>
              <a:t>Khi </a:t>
            </a:r>
            <a:r>
              <a:rPr lang="en-US" dirty="0" err="1">
                <a:latin typeface="Arial" panose="020B0604020202020204" pitchFamily="34" charset="0"/>
                <a:cs typeface="Arial" panose="020B0604020202020204" pitchFamily="34" charset="0"/>
              </a:rPr>
              <a:t>âm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âm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chúng</a:t>
            </a:r>
            <a:r>
              <a:rPr lang="en-US" dirty="0">
                <a:latin typeface="Arial" panose="020B0604020202020204" pitchFamily="34" charset="0"/>
                <a:cs typeface="Arial" panose="020B0604020202020204" pitchFamily="34" charset="0"/>
              </a:rPr>
              <a:t> có </a:t>
            </a:r>
            <a:r>
              <a:rPr lang="en-US" dirty="0" err="1">
                <a:latin typeface="Arial" panose="020B0604020202020204" pitchFamily="34" charset="0"/>
                <a:cs typeface="Arial" panose="020B0604020202020204" pitchFamily="34" charset="0"/>
              </a:rPr>
              <a:t>đặc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gì </a:t>
            </a:r>
            <a:r>
              <a:rPr lang="en-US" dirty="0" err="1">
                <a:latin typeface="Arial" panose="020B0604020202020204" pitchFamily="34" charset="0"/>
                <a:cs typeface="Arial" panose="020B0604020202020204" pitchFamily="34" charset="0"/>
              </a:rPr>
              <a:t>giống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nhau</a:t>
            </a:r>
            <a:r>
              <a:rPr lang="en-US" dirty="0">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id="{C2282080-691F-8E78-4ED8-FB0AF67AC98B}"/>
              </a:ext>
            </a:extLst>
          </p:cNvPr>
          <p:cNvSpPr txBox="1"/>
          <p:nvPr/>
        </p:nvSpPr>
        <p:spPr>
          <a:xfrm>
            <a:off x="2144640" y="5660376"/>
            <a:ext cx="9402159" cy="49475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latin typeface="Arial" panose="020B0604020202020204" pitchFamily="34" charset="0"/>
                <a:cs typeface="Arial" panose="020B0604020202020204" pitchFamily="34" charset="0"/>
              </a:rPr>
              <a:t>Đ</a:t>
            </a:r>
            <a:r>
              <a:rPr lang="en-US" dirty="0" err="1">
                <a:latin typeface="Arial" panose="020B0604020202020204" pitchFamily="34" charset="0"/>
                <a:cs typeface="Arial" panose="020B0604020202020204" pitchFamily="34" charset="0"/>
              </a:rPr>
              <a:t>ều</a:t>
            </a:r>
            <a:r>
              <a:rPr lang="en-US" dirty="0">
                <a:latin typeface="Arial" panose="020B0604020202020204" pitchFamily="34" charset="0"/>
                <a:cs typeface="Arial" panose="020B0604020202020204" pitchFamily="34" charset="0"/>
              </a:rPr>
              <a:t> rung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qua lại </a:t>
            </a:r>
            <a:r>
              <a:rPr lang="en-US" dirty="0" err="1">
                <a:latin typeface="Arial" panose="020B0604020202020204" pitchFamily="34" charset="0"/>
                <a:cs typeface="Arial" panose="020B0604020202020204" pitchFamily="34" charset="0"/>
              </a:rPr>
              <a:t>vị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(hay </a:t>
            </a:r>
            <a:r>
              <a:rPr lang="en-US" dirty="0" err="1">
                <a:latin typeface="Arial" panose="020B0604020202020204" pitchFamily="34" charset="0"/>
                <a:cs typeface="Arial" panose="020B0604020202020204" pitchFamily="34" charset="0"/>
              </a:rPr>
              <a:t>vị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yên</a:t>
            </a:r>
            <a:r>
              <a:rPr lang="en-US" dirty="0">
                <a:latin typeface="Arial" panose="020B0604020202020204" pitchFamily="34" charset="0"/>
                <a:cs typeface="Arial" panose="020B0604020202020204" pitchFamily="34" charset="0"/>
              </a:rPr>
              <a:t> ban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a:t>
            </a:r>
          </a:p>
        </p:txBody>
      </p:sp>
      <p:pic>
        <p:nvPicPr>
          <p:cNvPr id="30" name="Picture 4" descr="Shabadadoo">
            <a:extLst>
              <a:ext uri="{FF2B5EF4-FFF2-40B4-BE49-F238E27FC236}">
                <a16:creationId xmlns:a16="http://schemas.microsoft.com/office/drawing/2014/main" id="{8D7BBE52-CF7C-1C70-1470-369E0497A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3041" y="1696412"/>
            <a:ext cx="3615304" cy="19305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WHAT ENERGY DO I PRODUCE AND HOW? | Baamboozle">
            <a:extLst>
              <a:ext uri="{FF2B5EF4-FFF2-40B4-BE49-F238E27FC236}">
                <a16:creationId xmlns:a16="http://schemas.microsoft.com/office/drawing/2014/main" id="{EA9E1699-EA00-98E1-DB3A-E656B0A72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3726" y="1236453"/>
            <a:ext cx="2734647" cy="27346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ài 13. Môi trường truyền âm - Hoc24">
            <a:extLst>
              <a:ext uri="{FF2B5EF4-FFF2-40B4-BE49-F238E27FC236}">
                <a16:creationId xmlns:a16="http://schemas.microsoft.com/office/drawing/2014/main" id="{70542A75-B39D-0F90-4D45-EE80DEC672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49832"/>
          <a:stretch/>
        </p:blipFill>
        <p:spPr bwMode="auto">
          <a:xfrm>
            <a:off x="748552" y="2078986"/>
            <a:ext cx="3035224" cy="154799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ABB67520-63E5-096C-C1B5-7FC5CCFB4F7B}"/>
              </a:ext>
            </a:extLst>
          </p:cNvPr>
          <p:cNvSpPr/>
          <p:nvPr/>
        </p:nvSpPr>
        <p:spPr>
          <a:xfrm>
            <a:off x="10757504" y="230967"/>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8" name="Picture 2" descr="Sóng âm">
            <a:extLst>
              <a:ext uri="{FF2B5EF4-FFF2-40B4-BE49-F238E27FC236}">
                <a16:creationId xmlns:a16="http://schemas.microsoft.com/office/drawing/2014/main" id="{7C25ACAA-4517-E86C-2743-5AC6CA3877BB}"/>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985676" y="409008"/>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C126FE4-309A-A4D8-CA8A-B58F581010E8}"/>
              </a:ext>
            </a:extLst>
          </p:cNvPr>
          <p:cNvSpPr txBox="1"/>
          <p:nvPr/>
        </p:nvSpPr>
        <p:spPr>
          <a:xfrm>
            <a:off x="8373012" y="308150"/>
            <a:ext cx="2452261" cy="1323439"/>
          </a:xfrm>
          <a:prstGeom prst="rect">
            <a:avLst/>
          </a:prstGeom>
          <a:noFill/>
        </p:spPr>
        <p:txBody>
          <a:bodyPr wrap="square" rtlCol="0">
            <a:spAutoFit/>
          </a:bodyPr>
          <a:lstStyle/>
          <a:p>
            <a:pPr algn="ctr"/>
            <a:r>
              <a:rPr lang="en-US" sz="4000" dirty="0" err="1">
                <a:solidFill>
                  <a:srgbClr val="F4EEA9"/>
                </a:solidFill>
                <a:latin typeface="Arial" panose="020B0604020202020204" pitchFamily="34" charset="0"/>
                <a:cs typeface="Arial" panose="020B0604020202020204" pitchFamily="34" charset="0"/>
              </a:rPr>
              <a:t>Nguồn</a:t>
            </a:r>
            <a:r>
              <a:rPr lang="en-US" sz="4000" dirty="0">
                <a:solidFill>
                  <a:srgbClr val="F4EEA9"/>
                </a:solidFill>
                <a:latin typeface="Arial" panose="020B0604020202020204" pitchFamily="34" charset="0"/>
                <a:cs typeface="Arial" panose="020B0604020202020204" pitchFamily="34" charset="0"/>
              </a:rPr>
              <a:t> </a:t>
            </a:r>
            <a:r>
              <a:rPr lang="en-US" sz="4000" dirty="0" err="1">
                <a:solidFill>
                  <a:srgbClr val="F4EEA9"/>
                </a:solidFill>
                <a:latin typeface="Arial" panose="020B0604020202020204" pitchFamily="34" charset="0"/>
                <a:cs typeface="Arial" panose="020B0604020202020204" pitchFamily="34" charset="0"/>
              </a:rPr>
              <a:t>âm</a:t>
            </a:r>
            <a:endParaRPr lang="vi-VN" sz="4000" dirty="0">
              <a:solidFill>
                <a:srgbClr val="F4EEA9"/>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B0DD58B-AA0C-84E9-43AC-3B6AA89E34D7}"/>
              </a:ext>
            </a:extLst>
          </p:cNvPr>
          <p:cNvSpPr txBox="1"/>
          <p:nvPr/>
        </p:nvSpPr>
        <p:spPr>
          <a:xfrm>
            <a:off x="499402" y="-1640124"/>
            <a:ext cx="5624726" cy="1089529"/>
          </a:xfrm>
          <a:prstGeom prst="rect">
            <a:avLst/>
          </a:prstGeom>
          <a:noFill/>
        </p:spPr>
        <p:txBody>
          <a:bodyPr wrap="square" rtlCol="0">
            <a:spAutoFit/>
          </a:bodyPr>
          <a:lstStyle/>
          <a:p>
            <a:pPr algn="ctr">
              <a:lnSpc>
                <a:spcPct val="120000"/>
              </a:lnSpc>
            </a:pPr>
            <a:r>
              <a:rPr lang="vi-VN" sz="5400" dirty="0">
                <a:solidFill>
                  <a:srgbClr val="064635"/>
                </a:solidFill>
                <a:latin typeface="Arial" panose="020B0604020202020204" pitchFamily="34" charset="0"/>
                <a:cs typeface="Arial" panose="020B0604020202020204" pitchFamily="34" charset="0"/>
              </a:rPr>
              <a:t>SÓNG ÂM</a:t>
            </a:r>
            <a:endParaRPr lang="en-US" sz="5400" dirty="0">
              <a:solidFill>
                <a:srgbClr val="064635"/>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82EF5E5-E18F-F7D5-73E4-8F65F31810C7}"/>
              </a:ext>
            </a:extLst>
          </p:cNvPr>
          <p:cNvSpPr txBox="1"/>
          <p:nvPr/>
        </p:nvSpPr>
        <p:spPr>
          <a:xfrm>
            <a:off x="-3757295" y="1822862"/>
            <a:ext cx="1891033" cy="3046988"/>
          </a:xfrm>
          <a:prstGeom prst="rect">
            <a:avLst/>
          </a:prstGeom>
          <a:noFill/>
        </p:spPr>
        <p:txBody>
          <a:bodyPr wrap="square" rtlCol="0">
            <a:spAutoFit/>
          </a:bodyPr>
          <a:lstStyle/>
          <a:p>
            <a:pPr algn="ctr">
              <a:lnSpc>
                <a:spcPct val="120000"/>
              </a:lnSpc>
            </a:pPr>
            <a:r>
              <a:rPr lang="en-US" sz="4000" dirty="0">
                <a:solidFill>
                  <a:srgbClr val="064635"/>
                </a:solidFill>
                <a:latin typeface="Arial" panose="020B0604020202020204" pitchFamily="34" charset="0"/>
                <a:cs typeface="Arial" panose="020B0604020202020204" pitchFamily="34" charset="0"/>
              </a:rPr>
              <a:t>Dao </a:t>
            </a:r>
            <a:r>
              <a:rPr lang="en-US" sz="4000" dirty="0" err="1">
                <a:solidFill>
                  <a:srgbClr val="064635"/>
                </a:solidFill>
                <a:latin typeface="Arial" panose="020B0604020202020204" pitchFamily="34" charset="0"/>
                <a:cs typeface="Arial" panose="020B0604020202020204" pitchFamily="34" charset="0"/>
              </a:rPr>
              <a:t>động</a:t>
            </a:r>
            <a:r>
              <a:rPr lang="en-US" sz="4000" dirty="0">
                <a:solidFill>
                  <a:srgbClr val="064635"/>
                </a:solidFill>
                <a:latin typeface="Arial" panose="020B0604020202020204" pitchFamily="34" charset="0"/>
                <a:cs typeface="Arial" panose="020B0604020202020204" pitchFamily="34" charset="0"/>
              </a:rPr>
              <a:t> </a:t>
            </a:r>
            <a:r>
              <a:rPr lang="en-US" sz="4000" dirty="0" err="1">
                <a:solidFill>
                  <a:srgbClr val="064635"/>
                </a:solidFill>
                <a:latin typeface="Arial" panose="020B0604020202020204" pitchFamily="34" charset="0"/>
                <a:cs typeface="Arial" panose="020B0604020202020204" pitchFamily="34" charset="0"/>
              </a:rPr>
              <a:t>và</a:t>
            </a:r>
            <a:r>
              <a:rPr lang="en-US" sz="4000" dirty="0">
                <a:solidFill>
                  <a:srgbClr val="064635"/>
                </a:solidFill>
                <a:latin typeface="Arial" panose="020B0604020202020204" pitchFamily="34" charset="0"/>
                <a:cs typeface="Arial" panose="020B0604020202020204" pitchFamily="34" charset="0"/>
              </a:rPr>
              <a:t> </a:t>
            </a:r>
            <a:r>
              <a:rPr lang="en-US" sz="4000" dirty="0" err="1">
                <a:solidFill>
                  <a:srgbClr val="064635"/>
                </a:solidFill>
                <a:latin typeface="Arial" panose="020B0604020202020204" pitchFamily="34" charset="0"/>
                <a:cs typeface="Arial" panose="020B0604020202020204" pitchFamily="34" charset="0"/>
              </a:rPr>
              <a:t>sóng</a:t>
            </a:r>
            <a:endParaRPr lang="vi-VN" sz="4000" dirty="0">
              <a:solidFill>
                <a:srgbClr val="064635"/>
              </a:solidFill>
              <a:latin typeface="Arial" panose="020B0604020202020204" pitchFamily="34" charset="0"/>
              <a:cs typeface="Arial" panose="020B0604020202020204" pitchFamily="34" charset="0"/>
            </a:endParaRPr>
          </a:p>
        </p:txBody>
      </p:sp>
      <p:sp>
        <p:nvSpPr>
          <p:cNvPr id="29" name="Google Shape;3776;p52">
            <a:extLst>
              <a:ext uri="{FF2B5EF4-FFF2-40B4-BE49-F238E27FC236}">
                <a16:creationId xmlns:a16="http://schemas.microsoft.com/office/drawing/2014/main" id="{2346F11A-F118-E8E1-5549-3DBA59B0A3AC}"/>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1" name="Picture 4">
            <a:extLst>
              <a:ext uri="{FF2B5EF4-FFF2-40B4-BE49-F238E27FC236}">
                <a16:creationId xmlns:a16="http://schemas.microsoft.com/office/drawing/2014/main" id="{759F7DF0-4151-CEEE-D9A2-925A85E3982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3776;p52">
            <a:extLst>
              <a:ext uri="{FF2B5EF4-FFF2-40B4-BE49-F238E27FC236}">
                <a16:creationId xmlns:a16="http://schemas.microsoft.com/office/drawing/2014/main" id="{4CD8B969-D0C0-4E36-18A7-B7470ACE6C74}"/>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6" name="Picture 2" descr="Sóng âm">
            <a:extLst>
              <a:ext uri="{FF2B5EF4-FFF2-40B4-BE49-F238E27FC236}">
                <a16:creationId xmlns:a16="http://schemas.microsoft.com/office/drawing/2014/main" id="{11D8F81A-4CA8-F8C8-5266-F95C734090BF}"/>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389B22A-5340-0807-E5C8-383B4E0E19D1}"/>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Arial" panose="020B0604020202020204" pitchFamily="34" charset="0"/>
                <a:cs typeface="Arial" panose="020B0604020202020204" pitchFamily="34" charset="0"/>
              </a:rPr>
              <a:t>Nguồn</a:t>
            </a:r>
            <a:r>
              <a:rPr lang="en-US" sz="4000" dirty="0">
                <a:solidFill>
                  <a:srgbClr val="F0BB62"/>
                </a:solidFill>
                <a:latin typeface="Arial" panose="020B0604020202020204" pitchFamily="34" charset="0"/>
                <a:cs typeface="Arial" panose="020B0604020202020204" pitchFamily="34" charset="0"/>
              </a:rPr>
              <a:t> </a:t>
            </a:r>
            <a:r>
              <a:rPr lang="en-US" sz="4000" dirty="0" err="1">
                <a:solidFill>
                  <a:srgbClr val="F0BB62"/>
                </a:solidFill>
                <a:latin typeface="Arial" panose="020B0604020202020204" pitchFamily="34" charset="0"/>
                <a:cs typeface="Arial" panose="020B0604020202020204" pitchFamily="34" charset="0"/>
              </a:rPr>
              <a:t>âm</a:t>
            </a:r>
            <a:endParaRPr lang="vi-VN" sz="4000" dirty="0">
              <a:solidFill>
                <a:srgbClr val="F0BB62"/>
              </a:solidFill>
              <a:latin typeface="Arial" panose="020B0604020202020204" pitchFamily="34" charset="0"/>
              <a:cs typeface="Arial" panose="020B0604020202020204" pitchFamily="34" charset="0"/>
            </a:endParaRPr>
          </a:p>
        </p:txBody>
      </p:sp>
      <p:sp>
        <p:nvSpPr>
          <p:cNvPr id="41" name="Google Shape;3776;p52">
            <a:extLst>
              <a:ext uri="{FF2B5EF4-FFF2-40B4-BE49-F238E27FC236}">
                <a16:creationId xmlns:a16="http://schemas.microsoft.com/office/drawing/2014/main" id="{4729836B-DFE7-5815-B661-7685C585FA17}"/>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3" name="Picture 4" descr="Âm thanh">
            <a:extLst>
              <a:ext uri="{FF2B5EF4-FFF2-40B4-BE49-F238E27FC236}">
                <a16:creationId xmlns:a16="http://schemas.microsoft.com/office/drawing/2014/main" id="{216A1AA8-B7F6-F961-5873-DFDE840CAF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5B55B2E-8D4D-3852-7E8C-AC67D3327C01}"/>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Arial" panose="020B0604020202020204" pitchFamily="34" charset="0"/>
                <a:cs typeface="Arial" panose="020B0604020202020204" pitchFamily="34" charset="0"/>
              </a:rPr>
              <a:t>Sóng</a:t>
            </a:r>
            <a:r>
              <a:rPr lang="en-US" sz="4000" dirty="0">
                <a:solidFill>
                  <a:srgbClr val="064635"/>
                </a:solidFill>
                <a:latin typeface="Arial" panose="020B0604020202020204" pitchFamily="34" charset="0"/>
                <a:cs typeface="Arial" panose="020B0604020202020204" pitchFamily="34" charset="0"/>
              </a:rPr>
              <a:t> </a:t>
            </a:r>
            <a:r>
              <a:rPr lang="en-US" sz="4000" dirty="0" err="1">
                <a:solidFill>
                  <a:srgbClr val="064635"/>
                </a:solidFill>
                <a:latin typeface="Arial" panose="020B0604020202020204" pitchFamily="34" charset="0"/>
                <a:cs typeface="Arial" panose="020B0604020202020204" pitchFamily="34" charset="0"/>
              </a:rPr>
              <a:t>âm</a:t>
            </a:r>
            <a:endParaRPr lang="vi-VN" sz="4000" dirty="0">
              <a:solidFill>
                <a:srgbClr val="064635"/>
              </a:solidFill>
              <a:latin typeface="Arial" panose="020B0604020202020204" pitchFamily="34" charset="0"/>
              <a:cs typeface="Arial" panose="020B0604020202020204" pitchFamily="34" charset="0"/>
            </a:endParaRPr>
          </a:p>
        </p:txBody>
      </p:sp>
      <p:sp>
        <p:nvSpPr>
          <p:cNvPr id="45" name="Google Shape;3776;p52">
            <a:extLst>
              <a:ext uri="{FF2B5EF4-FFF2-40B4-BE49-F238E27FC236}">
                <a16:creationId xmlns:a16="http://schemas.microsoft.com/office/drawing/2014/main" id="{70F7C077-1FC6-2072-8312-EB5F8E1CDBAE}"/>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6" name="TextBox 45">
            <a:extLst>
              <a:ext uri="{FF2B5EF4-FFF2-40B4-BE49-F238E27FC236}">
                <a16:creationId xmlns:a16="http://schemas.microsoft.com/office/drawing/2014/main" id="{C126AD68-00C2-CA7C-806D-C2787CBBC690}"/>
              </a:ext>
            </a:extLst>
          </p:cNvPr>
          <p:cNvSpPr txBox="1"/>
          <p:nvPr/>
        </p:nvSpPr>
        <p:spPr>
          <a:xfrm>
            <a:off x="12622031" y="4255847"/>
            <a:ext cx="2956002" cy="1938992"/>
          </a:xfrm>
          <a:prstGeom prst="rect">
            <a:avLst/>
          </a:prstGeom>
          <a:noFill/>
        </p:spPr>
        <p:txBody>
          <a:bodyPr wrap="square" rtlCol="0">
            <a:spAutoFit/>
          </a:bodyPr>
          <a:lstStyle/>
          <a:p>
            <a:pPr algn="ctr"/>
            <a:r>
              <a:rPr lang="en-US" sz="4000" dirty="0" err="1">
                <a:solidFill>
                  <a:srgbClr val="F0BB62"/>
                </a:solidFill>
                <a:latin typeface="Arial" panose="020B0604020202020204" pitchFamily="34" charset="0"/>
                <a:cs typeface="Arial" panose="020B0604020202020204" pitchFamily="34" charset="0"/>
              </a:rPr>
              <a:t>Các</a:t>
            </a:r>
            <a:r>
              <a:rPr lang="en-US" sz="4000" dirty="0">
                <a:solidFill>
                  <a:srgbClr val="F0BB62"/>
                </a:solidFill>
                <a:latin typeface="Arial" panose="020B0604020202020204" pitchFamily="34" charset="0"/>
                <a:cs typeface="Arial" panose="020B0604020202020204" pitchFamily="34" charset="0"/>
              </a:rPr>
              <a:t> </a:t>
            </a:r>
            <a:r>
              <a:rPr lang="en-US" sz="4000" dirty="0" err="1">
                <a:solidFill>
                  <a:srgbClr val="F0BB62"/>
                </a:solidFill>
                <a:latin typeface="Arial" panose="020B0604020202020204" pitchFamily="34" charset="0"/>
                <a:cs typeface="Arial" panose="020B0604020202020204" pitchFamily="34" charset="0"/>
              </a:rPr>
              <a:t>môi</a:t>
            </a:r>
            <a:r>
              <a:rPr lang="en-US" sz="4000" dirty="0">
                <a:solidFill>
                  <a:srgbClr val="F0BB62"/>
                </a:solidFill>
                <a:latin typeface="Arial" panose="020B0604020202020204" pitchFamily="34" charset="0"/>
                <a:cs typeface="Arial" panose="020B0604020202020204" pitchFamily="34" charset="0"/>
              </a:rPr>
              <a:t> </a:t>
            </a:r>
            <a:r>
              <a:rPr lang="en-US" sz="4000" dirty="0" err="1">
                <a:solidFill>
                  <a:srgbClr val="F0BB62"/>
                </a:solidFill>
                <a:latin typeface="Arial" panose="020B0604020202020204" pitchFamily="34" charset="0"/>
                <a:cs typeface="Arial" panose="020B0604020202020204" pitchFamily="34" charset="0"/>
              </a:rPr>
              <a:t>trường</a:t>
            </a:r>
            <a:r>
              <a:rPr lang="en-US" sz="4000" dirty="0">
                <a:solidFill>
                  <a:srgbClr val="F0BB62"/>
                </a:solidFill>
                <a:latin typeface="Arial" panose="020B0604020202020204" pitchFamily="34" charset="0"/>
                <a:cs typeface="Arial" panose="020B0604020202020204" pitchFamily="34" charset="0"/>
              </a:rPr>
              <a:t> </a:t>
            </a:r>
            <a:r>
              <a:rPr lang="en-US" sz="4000" dirty="0" err="1">
                <a:solidFill>
                  <a:srgbClr val="F0BB62"/>
                </a:solidFill>
                <a:latin typeface="Arial" panose="020B0604020202020204" pitchFamily="34" charset="0"/>
                <a:cs typeface="Arial" panose="020B0604020202020204" pitchFamily="34" charset="0"/>
              </a:rPr>
              <a:t>truyền</a:t>
            </a:r>
            <a:r>
              <a:rPr lang="en-US" sz="4000" dirty="0">
                <a:solidFill>
                  <a:srgbClr val="F0BB62"/>
                </a:solidFill>
                <a:latin typeface="Arial" panose="020B0604020202020204" pitchFamily="34" charset="0"/>
                <a:cs typeface="Arial" panose="020B0604020202020204" pitchFamily="34" charset="0"/>
              </a:rPr>
              <a:t> </a:t>
            </a:r>
            <a:r>
              <a:rPr lang="en-US" sz="4000" dirty="0" err="1">
                <a:solidFill>
                  <a:srgbClr val="F0BB62"/>
                </a:solidFill>
                <a:latin typeface="Arial" panose="020B0604020202020204" pitchFamily="34" charset="0"/>
                <a:cs typeface="Arial" panose="020B0604020202020204" pitchFamily="34" charset="0"/>
              </a:rPr>
              <a:t>âm</a:t>
            </a:r>
            <a:endParaRPr lang="vi-VN" sz="4000" dirty="0">
              <a:solidFill>
                <a:srgbClr val="F0BB62"/>
              </a:solidFill>
              <a:latin typeface="Arial" panose="020B0604020202020204" pitchFamily="34" charset="0"/>
              <a:cs typeface="Arial" panose="020B0604020202020204" pitchFamily="34" charset="0"/>
            </a:endParaRPr>
          </a:p>
        </p:txBody>
      </p:sp>
      <p:pic>
        <p:nvPicPr>
          <p:cNvPr id="47" name="Picture 6">
            <a:extLst>
              <a:ext uri="{FF2B5EF4-FFF2-40B4-BE49-F238E27FC236}">
                <a16:creationId xmlns:a16="http://schemas.microsoft.com/office/drawing/2014/main" id="{C9A65CD3-93F2-7A9D-7DBA-DD428858455E}"/>
              </a:ext>
            </a:extLst>
          </p:cNvPr>
          <p:cNvPicPr>
            <a:picLocks noChangeAspect="1" noChangeArrowheads="1"/>
          </p:cNvPicPr>
          <p:nvPr/>
        </p:nvPicPr>
        <p:blipFill>
          <a:blip r:embed="rId11" cstate="hqprint">
            <a:lum bright="70000" contrast="-70000"/>
            <a:extLst>
              <a:ext uri="{BEBA8EAE-BF5A-486C-A8C5-ECC9F3942E4B}">
                <a14:imgProps xmlns:a14="http://schemas.microsoft.com/office/drawing/2010/main">
                  <a14:imgLayer r:embed="rId12">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 calcmode="lin" valueType="num">
                                      <p:cBhvr>
                                        <p:cTn id="7" dur="500" fill="hold"/>
                                        <p:tgtEl>
                                          <p:spTgt spid="3088"/>
                                        </p:tgtEl>
                                        <p:attrNameLst>
                                          <p:attrName>ppt_w</p:attrName>
                                        </p:attrNameLst>
                                      </p:cBhvr>
                                      <p:tavLst>
                                        <p:tav tm="0">
                                          <p:val>
                                            <p:fltVal val="0"/>
                                          </p:val>
                                        </p:tav>
                                        <p:tav tm="100000">
                                          <p:val>
                                            <p:strVal val="#ppt_w"/>
                                          </p:val>
                                        </p:tav>
                                      </p:tavLst>
                                    </p:anim>
                                    <p:anim calcmode="lin" valueType="num">
                                      <p:cBhvr>
                                        <p:cTn id="8" dur="500" fill="hold"/>
                                        <p:tgtEl>
                                          <p:spTgt spid="3088"/>
                                        </p:tgtEl>
                                        <p:attrNameLst>
                                          <p:attrName>ppt_h</p:attrName>
                                        </p:attrNameLst>
                                      </p:cBhvr>
                                      <p:tavLst>
                                        <p:tav tm="0">
                                          <p:val>
                                            <p:fltVal val="0"/>
                                          </p:val>
                                        </p:tav>
                                        <p:tav tm="100000">
                                          <p:val>
                                            <p:strVal val="#ppt_h"/>
                                          </p:val>
                                        </p:tav>
                                      </p:tavLst>
                                    </p:anim>
                                    <p:animEffect transition="in" filter="fade">
                                      <p:cBhvr>
                                        <p:cTn id="9" dur="500"/>
                                        <p:tgtEl>
                                          <p:spTgt spid="308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6"/>
                                        </p:tgtEl>
                                        <p:attrNameLst>
                                          <p:attrName>style.visibility</p:attrName>
                                        </p:attrNameLst>
                                      </p:cBhvr>
                                      <p:to>
                                        <p:strVal val="visible"/>
                                      </p:to>
                                    </p:set>
                                    <p:anim calcmode="lin" valueType="num">
                                      <p:cBhvr>
                                        <p:cTn id="18" dur="500" fill="hold"/>
                                        <p:tgtEl>
                                          <p:spTgt spid="3086"/>
                                        </p:tgtEl>
                                        <p:attrNameLst>
                                          <p:attrName>ppt_w</p:attrName>
                                        </p:attrNameLst>
                                      </p:cBhvr>
                                      <p:tavLst>
                                        <p:tav tm="0">
                                          <p:val>
                                            <p:fltVal val="0"/>
                                          </p:val>
                                        </p:tav>
                                        <p:tav tm="100000">
                                          <p:val>
                                            <p:strVal val="#ppt_w"/>
                                          </p:val>
                                        </p:tav>
                                      </p:tavLst>
                                    </p:anim>
                                    <p:anim calcmode="lin" valueType="num">
                                      <p:cBhvr>
                                        <p:cTn id="19" dur="500" fill="hold"/>
                                        <p:tgtEl>
                                          <p:spTgt spid="3086"/>
                                        </p:tgtEl>
                                        <p:attrNameLst>
                                          <p:attrName>ppt_h</p:attrName>
                                        </p:attrNameLst>
                                      </p:cBhvr>
                                      <p:tavLst>
                                        <p:tav tm="0">
                                          <p:val>
                                            <p:fltVal val="0"/>
                                          </p:val>
                                        </p:tav>
                                        <p:tav tm="100000">
                                          <p:val>
                                            <p:strVal val="#ppt_h"/>
                                          </p:val>
                                        </p:tav>
                                      </p:tavLst>
                                    </p:anim>
                                    <p:animEffect transition="in" filter="fade">
                                      <p:cBhvr>
                                        <p:cTn id="20" dur="500"/>
                                        <p:tgtEl>
                                          <p:spTgt spid="308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2"/>
                                        </p:tgtEl>
                                        <p:attrNameLst>
                                          <p:attrName>style.visibility</p:attrName>
                                        </p:attrNameLst>
                                      </p:cBhvr>
                                      <p:to>
                                        <p:strVal val="visible"/>
                                      </p:to>
                                    </p:set>
                                    <p:animEffect transition="in" filter="wipe(up)">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Thí nghiệm khoa học cộng hưởng cho khái niệm trẻ em">
            <a:extLst>
              <a:ext uri="{FF2B5EF4-FFF2-40B4-BE49-F238E27FC236}">
                <a16:creationId xmlns:a16="http://schemas.microsoft.com/office/drawing/2014/main" id="{DE24BEC1-002F-8024-C44B-C5A11AC9F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8" t="18374" r="48319" b="18509"/>
          <a:stretch/>
        </p:blipFill>
        <p:spPr bwMode="auto">
          <a:xfrm>
            <a:off x="8537254" y="2613044"/>
            <a:ext cx="1839168" cy="27656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te girl playing flute">
            <a:extLst>
              <a:ext uri="{FF2B5EF4-FFF2-40B4-BE49-F238E27FC236}">
                <a16:creationId xmlns:a16="http://schemas.microsoft.com/office/drawing/2014/main" id="{711FBE72-3F9E-F0C0-7CE0-A2C058CB3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086" y="2694476"/>
            <a:ext cx="1658677" cy="2615446"/>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65C77A04-87F8-F128-3713-A94AAD9497A9}"/>
              </a:ext>
            </a:extLst>
          </p:cNvPr>
          <p:cNvSpPr txBox="1"/>
          <p:nvPr/>
        </p:nvSpPr>
        <p:spPr>
          <a:xfrm>
            <a:off x="8288070" y="5275643"/>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Arial" panose="020B0604020202020204" pitchFamily="34" charset="0"/>
                <a:cs typeface="Arial" panose="020B0604020202020204" pitchFamily="34" charset="0"/>
              </a:rPr>
              <a:t>Âm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thoa</a:t>
            </a:r>
            <a:endParaRPr lang="en-US" sz="3200" dirty="0">
              <a:latin typeface="Arial" panose="020B0604020202020204" pitchFamily="34" charset="0"/>
              <a:cs typeface="Arial" panose="020B0604020202020204" pitchFamily="34" charset="0"/>
            </a:endParaRPr>
          </a:p>
        </p:txBody>
      </p:sp>
      <p:pic>
        <p:nvPicPr>
          <p:cNvPr id="6148" name="Picture 4" descr="Cute girl playing ukulele on white">
            <a:extLst>
              <a:ext uri="{FF2B5EF4-FFF2-40B4-BE49-F238E27FC236}">
                <a16:creationId xmlns:a16="http://schemas.microsoft.com/office/drawing/2014/main" id="{72711CFA-3C22-5CB2-DE7B-F9ADE3CDB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498" y="2649833"/>
            <a:ext cx="2418949" cy="247428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884253"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5"/>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3110" name="Graphic 32">
            <a:extLst>
              <a:ext uri="{FF2B5EF4-FFF2-40B4-BE49-F238E27FC236}">
                <a16:creationId xmlns:a16="http://schemas.microsoft.com/office/drawing/2014/main" id="{44D56B6C-6311-F36A-7DD0-AF152DEAB3F2}"/>
              </a:ext>
            </a:extLst>
          </p:cNvPr>
          <p:cNvGrpSpPr/>
          <p:nvPr/>
        </p:nvGrpSpPr>
        <p:grpSpPr>
          <a:xfrm>
            <a:off x="9947302" y="3030667"/>
            <a:ext cx="2402463" cy="373824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220" name="TextBox 219">
            <a:extLst>
              <a:ext uri="{FF2B5EF4-FFF2-40B4-BE49-F238E27FC236}">
                <a16:creationId xmlns:a16="http://schemas.microsoft.com/office/drawing/2014/main" id="{2A8D3841-8A2D-86BF-2488-ADAE90F11EC3}"/>
              </a:ext>
            </a:extLst>
          </p:cNvPr>
          <p:cNvSpPr txBox="1"/>
          <p:nvPr/>
        </p:nvSpPr>
        <p:spPr>
          <a:xfrm>
            <a:off x="1555149" y="1420219"/>
            <a:ext cx="9373459" cy="107895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âm</a:t>
            </a:r>
            <a:r>
              <a:rPr lang="en-US" sz="2800" dirty="0">
                <a:latin typeface="Arial" panose="020B0604020202020204" pitchFamily="34" charset="0"/>
                <a:cs typeface="Arial" panose="020B0604020202020204" pitchFamily="34" charset="0"/>
              </a:rPr>
              <a:t>)</a:t>
            </a:r>
          </a:p>
        </p:txBody>
      </p:sp>
      <p:pic>
        <p:nvPicPr>
          <p:cNvPr id="221" name="Picture 2" descr="Âm nhạc">
            <a:extLst>
              <a:ext uri="{FF2B5EF4-FFF2-40B4-BE49-F238E27FC236}">
                <a16:creationId xmlns:a16="http://schemas.microsoft.com/office/drawing/2014/main" id="{E76BB39E-C39E-BEE9-CF24-9A58C23E2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95" y="1592831"/>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85">
            <a:extLst>
              <a:ext uri="{FF2B5EF4-FFF2-40B4-BE49-F238E27FC236}">
                <a16:creationId xmlns:a16="http://schemas.microsoft.com/office/drawing/2014/main" id="{0F14BCB3-4347-B5C7-DF9C-067DA8A05D54}"/>
              </a:ext>
            </a:extLst>
          </p:cNvPr>
          <p:cNvSpPr/>
          <p:nvPr/>
        </p:nvSpPr>
        <p:spPr>
          <a:xfrm>
            <a:off x="1005919" y="436621"/>
            <a:ext cx="2653744" cy="675596"/>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Google Shape;3776;p52">
            <a:extLst>
              <a:ext uri="{FF2B5EF4-FFF2-40B4-BE49-F238E27FC236}">
                <a16:creationId xmlns:a16="http://schemas.microsoft.com/office/drawing/2014/main" id="{FC05249D-D7DF-8BF6-E4C9-730BDF61B7C7}"/>
              </a:ext>
            </a:extLst>
          </p:cNvPr>
          <p:cNvSpPr/>
          <p:nvPr/>
        </p:nvSpPr>
        <p:spPr>
          <a:xfrm>
            <a:off x="781071" y="280260"/>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88" name="Picture 2" descr="Sóng âm">
            <a:extLst>
              <a:ext uri="{FF2B5EF4-FFF2-40B4-BE49-F238E27FC236}">
                <a16:creationId xmlns:a16="http://schemas.microsoft.com/office/drawing/2014/main" id="{5981FE8A-443D-17E2-5BE6-8EB92EDF5AF6}"/>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09243" y="458301"/>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9ABB1385-7343-1F8A-79DF-92D9F414B978}"/>
              </a:ext>
            </a:extLst>
          </p:cNvPr>
          <p:cNvSpPr txBox="1"/>
          <p:nvPr/>
        </p:nvSpPr>
        <p:spPr>
          <a:xfrm>
            <a:off x="1600642" y="438428"/>
            <a:ext cx="1766532" cy="1077218"/>
          </a:xfrm>
          <a:prstGeom prst="rect">
            <a:avLst/>
          </a:prstGeom>
          <a:noFill/>
        </p:spPr>
        <p:txBody>
          <a:bodyPr wrap="square" rtlCol="0">
            <a:spAutoFit/>
          </a:bodyPr>
          <a:lstStyle/>
          <a:p>
            <a:pPr algn="ctr"/>
            <a:r>
              <a:rPr lang="en-US" sz="3200" dirty="0" err="1">
                <a:solidFill>
                  <a:srgbClr val="F4EEA9"/>
                </a:solidFill>
                <a:latin typeface="Arial" panose="020B0604020202020204" pitchFamily="34" charset="0"/>
                <a:cs typeface="Arial" panose="020B0604020202020204" pitchFamily="34" charset="0"/>
              </a:rPr>
              <a:t>Nguồn</a:t>
            </a:r>
            <a:r>
              <a:rPr lang="en-US" sz="3200" dirty="0">
                <a:solidFill>
                  <a:srgbClr val="F4EEA9"/>
                </a:solidFill>
                <a:latin typeface="Arial" panose="020B0604020202020204" pitchFamily="34" charset="0"/>
                <a:cs typeface="Arial" panose="020B0604020202020204" pitchFamily="34" charset="0"/>
              </a:rPr>
              <a:t> </a:t>
            </a:r>
            <a:r>
              <a:rPr lang="en-US" sz="3200" dirty="0" err="1">
                <a:solidFill>
                  <a:srgbClr val="F4EEA9"/>
                </a:solidFill>
                <a:latin typeface="Arial" panose="020B0604020202020204" pitchFamily="34" charset="0"/>
                <a:cs typeface="Arial" panose="020B0604020202020204" pitchFamily="34" charset="0"/>
              </a:rPr>
              <a:t>âm</a:t>
            </a:r>
            <a:endParaRPr lang="vi-VN" sz="3200" dirty="0">
              <a:solidFill>
                <a:srgbClr val="F4EEA9"/>
              </a:solidFill>
              <a:latin typeface="Arial" panose="020B0604020202020204" pitchFamily="34" charset="0"/>
              <a:cs typeface="Arial" panose="020B0604020202020204" pitchFamily="34" charset="0"/>
            </a:endParaRPr>
          </a:p>
        </p:txBody>
      </p:sp>
      <p:pic>
        <p:nvPicPr>
          <p:cNvPr id="6146" name="Picture 2" descr="Cậu bé vui vẻ chơi trống">
            <a:extLst>
              <a:ext uri="{FF2B5EF4-FFF2-40B4-BE49-F238E27FC236}">
                <a16:creationId xmlns:a16="http://schemas.microsoft.com/office/drawing/2014/main" id="{5323E870-F54F-17D2-2CE1-6288C1DC0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7999" y="2668424"/>
            <a:ext cx="1833974" cy="2474283"/>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0DC27139-4378-A44B-8287-E767A2CE5A83}"/>
              </a:ext>
            </a:extLst>
          </p:cNvPr>
          <p:cNvSpPr txBox="1"/>
          <p:nvPr/>
        </p:nvSpPr>
        <p:spPr>
          <a:xfrm>
            <a:off x="785178" y="5264450"/>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trống</a:t>
            </a:r>
            <a:endParaRPr lang="en-US" sz="3200" dirty="0">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2672F2D8-EC3A-CFA0-B9FA-9A24B18C8B89}"/>
              </a:ext>
            </a:extLst>
          </p:cNvPr>
          <p:cNvSpPr txBox="1"/>
          <p:nvPr/>
        </p:nvSpPr>
        <p:spPr>
          <a:xfrm>
            <a:off x="3403829" y="5268181"/>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Arial" panose="020B0604020202020204" pitchFamily="34" charset="0"/>
                <a:cs typeface="Arial" panose="020B0604020202020204" pitchFamily="34" charset="0"/>
              </a:rPr>
              <a:t>Dây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đàn</a:t>
            </a:r>
            <a:endParaRPr lang="en-US" sz="3200" dirty="0">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741DD6C9-B5FA-4807-D839-B6CFDA9196A6}"/>
              </a:ext>
            </a:extLst>
          </p:cNvPr>
          <p:cNvSpPr txBox="1"/>
          <p:nvPr/>
        </p:nvSpPr>
        <p:spPr>
          <a:xfrm>
            <a:off x="5929781" y="5271912"/>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Arial" panose="020B0604020202020204" pitchFamily="34" charset="0"/>
                <a:cs typeface="Arial" panose="020B0604020202020204" pitchFamily="34" charset="0"/>
              </a:rPr>
              <a:t>Cây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sáo</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39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1"/>
                                        </p:tgtEl>
                                        <p:attrNameLst>
                                          <p:attrName>style.visibility</p:attrName>
                                        </p:attrNameLst>
                                      </p:cBhvr>
                                      <p:to>
                                        <p:strVal val="visible"/>
                                      </p:to>
                                    </p:set>
                                    <p:anim calcmode="lin" valueType="num">
                                      <p:cBhvr>
                                        <p:cTn id="16" dur="500" fill="hold"/>
                                        <p:tgtEl>
                                          <p:spTgt spid="221"/>
                                        </p:tgtEl>
                                        <p:attrNameLst>
                                          <p:attrName>ppt_w</p:attrName>
                                        </p:attrNameLst>
                                      </p:cBhvr>
                                      <p:tavLst>
                                        <p:tav tm="0">
                                          <p:val>
                                            <p:fltVal val="0"/>
                                          </p:val>
                                        </p:tav>
                                        <p:tav tm="100000">
                                          <p:val>
                                            <p:strVal val="#ppt_w"/>
                                          </p:val>
                                        </p:tav>
                                      </p:tavLst>
                                    </p:anim>
                                    <p:anim calcmode="lin" valueType="num">
                                      <p:cBhvr>
                                        <p:cTn id="17" dur="500" fill="hold"/>
                                        <p:tgtEl>
                                          <p:spTgt spid="221"/>
                                        </p:tgtEl>
                                        <p:attrNameLst>
                                          <p:attrName>ppt_h</p:attrName>
                                        </p:attrNameLst>
                                      </p:cBhvr>
                                      <p:tavLst>
                                        <p:tav tm="0">
                                          <p:val>
                                            <p:fltVal val="0"/>
                                          </p:val>
                                        </p:tav>
                                        <p:tav tm="100000">
                                          <p:val>
                                            <p:strVal val="#ppt_h"/>
                                          </p:val>
                                        </p:tav>
                                      </p:tavLst>
                                    </p:anim>
                                    <p:animEffect transition="in" filter="fade">
                                      <p:cBhvr>
                                        <p:cTn id="18" dur="500"/>
                                        <p:tgtEl>
                                          <p:spTgt spid="221"/>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20"/>
                                        </p:tgtEl>
                                        <p:attrNameLst>
                                          <p:attrName>style.visibility</p:attrName>
                                        </p:attrNameLst>
                                      </p:cBhvr>
                                      <p:to>
                                        <p:strVal val="visible"/>
                                      </p:to>
                                    </p:set>
                                    <p:animEffect transition="in" filter="wipe(up)">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500" fill="hold"/>
                                        <p:tgtEl>
                                          <p:spTgt spid="6146"/>
                                        </p:tgtEl>
                                        <p:attrNameLst>
                                          <p:attrName>ppt_w</p:attrName>
                                        </p:attrNameLst>
                                      </p:cBhvr>
                                      <p:tavLst>
                                        <p:tav tm="0">
                                          <p:val>
                                            <p:fltVal val="0"/>
                                          </p:val>
                                        </p:tav>
                                        <p:tav tm="100000">
                                          <p:val>
                                            <p:strVal val="#ppt_w"/>
                                          </p:val>
                                        </p:tav>
                                      </p:tavLst>
                                    </p:anim>
                                    <p:anim calcmode="lin" valueType="num">
                                      <p:cBhvr>
                                        <p:cTn id="28" dur="500" fill="hold"/>
                                        <p:tgtEl>
                                          <p:spTgt spid="6146"/>
                                        </p:tgtEl>
                                        <p:attrNameLst>
                                          <p:attrName>ppt_h</p:attrName>
                                        </p:attrNameLst>
                                      </p:cBhvr>
                                      <p:tavLst>
                                        <p:tav tm="0">
                                          <p:val>
                                            <p:fltVal val="0"/>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barn(inVertical)">
                                      <p:cBhvr>
                                        <p:cTn id="31" dur="500"/>
                                        <p:tgtEl>
                                          <p:spTgt spid="6146"/>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91"/>
                                        </p:tgtEl>
                                        <p:attrNameLst>
                                          <p:attrName>style.visibility</p:attrName>
                                        </p:attrNameLst>
                                      </p:cBhvr>
                                      <p:to>
                                        <p:strVal val="visible"/>
                                      </p:to>
                                    </p:set>
                                    <p:animEffect transition="in" filter="wipe(up)">
                                      <p:cBhvr>
                                        <p:cTn id="35" dur="500"/>
                                        <p:tgtEl>
                                          <p:spTgt spid="9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6148"/>
                                        </p:tgtEl>
                                        <p:attrNameLst>
                                          <p:attrName>style.visibility</p:attrName>
                                        </p:attrNameLst>
                                      </p:cBhvr>
                                      <p:to>
                                        <p:strVal val="visible"/>
                                      </p:to>
                                    </p:set>
                                    <p:anim calcmode="lin" valueType="num">
                                      <p:cBhvr>
                                        <p:cTn id="40" dur="500" fill="hold"/>
                                        <p:tgtEl>
                                          <p:spTgt spid="6148"/>
                                        </p:tgtEl>
                                        <p:attrNameLst>
                                          <p:attrName>ppt_w</p:attrName>
                                        </p:attrNameLst>
                                      </p:cBhvr>
                                      <p:tavLst>
                                        <p:tav tm="0">
                                          <p:val>
                                            <p:fltVal val="0"/>
                                          </p:val>
                                        </p:tav>
                                        <p:tav tm="100000">
                                          <p:val>
                                            <p:strVal val="#ppt_w"/>
                                          </p:val>
                                        </p:tav>
                                      </p:tavLst>
                                    </p:anim>
                                    <p:anim calcmode="lin" valueType="num">
                                      <p:cBhvr>
                                        <p:cTn id="41" dur="500" fill="hold"/>
                                        <p:tgtEl>
                                          <p:spTgt spid="6148"/>
                                        </p:tgtEl>
                                        <p:attrNameLst>
                                          <p:attrName>ppt_h</p:attrName>
                                        </p:attrNameLst>
                                      </p:cBhvr>
                                      <p:tavLst>
                                        <p:tav tm="0">
                                          <p:val>
                                            <p:fltVal val="0"/>
                                          </p:val>
                                        </p:tav>
                                        <p:tav tm="100000">
                                          <p:val>
                                            <p:strVal val="#ppt_h"/>
                                          </p:val>
                                        </p:tav>
                                      </p:tavLst>
                                    </p:anim>
                                  </p:childTnLst>
                                </p:cTn>
                              </p:par>
                              <p:par>
                                <p:cTn id="42" presetID="16" presetClass="entr" presetSubtype="21"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barn(inVertical)">
                                      <p:cBhvr>
                                        <p:cTn id="44" dur="500"/>
                                        <p:tgtEl>
                                          <p:spTgt spid="6148"/>
                                        </p:tgtEl>
                                      </p:cBhvr>
                                    </p:animEffect>
                                  </p:childTnLst>
                                </p:cTn>
                              </p:par>
                            </p:childTnLst>
                          </p:cTn>
                        </p:par>
                        <p:par>
                          <p:cTn id="45" fill="hold">
                            <p:stCondLst>
                              <p:cond delay="500"/>
                            </p:stCondLst>
                            <p:childTnLst>
                              <p:par>
                                <p:cTn id="46" presetID="22" presetClass="entr" presetSubtype="1" fill="hold" grpId="0" nodeType="afterEffect">
                                  <p:stCondLst>
                                    <p:cond delay="0"/>
                                  </p:stCondLst>
                                  <p:iterate type="lt">
                                    <p:tmPct val="4000"/>
                                  </p:iterate>
                                  <p:childTnLst>
                                    <p:set>
                                      <p:cBhvr>
                                        <p:cTn id="47" dur="1" fill="hold">
                                          <p:stCondLst>
                                            <p:cond delay="0"/>
                                          </p:stCondLst>
                                        </p:cTn>
                                        <p:tgtEl>
                                          <p:spTgt spid="93"/>
                                        </p:tgtEl>
                                        <p:attrNameLst>
                                          <p:attrName>style.visibility</p:attrName>
                                        </p:attrNameLst>
                                      </p:cBhvr>
                                      <p:to>
                                        <p:strVal val="visible"/>
                                      </p:to>
                                    </p:set>
                                    <p:animEffect transition="in" filter="wipe(up)">
                                      <p:cBhvr>
                                        <p:cTn id="48" dur="500"/>
                                        <p:tgtEl>
                                          <p:spTgt spid="9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6150"/>
                                        </p:tgtEl>
                                        <p:attrNameLst>
                                          <p:attrName>style.visibility</p:attrName>
                                        </p:attrNameLst>
                                      </p:cBhvr>
                                      <p:to>
                                        <p:strVal val="visible"/>
                                      </p:to>
                                    </p:set>
                                    <p:anim calcmode="lin" valueType="num">
                                      <p:cBhvr>
                                        <p:cTn id="53" dur="500" fill="hold"/>
                                        <p:tgtEl>
                                          <p:spTgt spid="6150"/>
                                        </p:tgtEl>
                                        <p:attrNameLst>
                                          <p:attrName>ppt_w</p:attrName>
                                        </p:attrNameLst>
                                      </p:cBhvr>
                                      <p:tavLst>
                                        <p:tav tm="0">
                                          <p:val>
                                            <p:fltVal val="0"/>
                                          </p:val>
                                        </p:tav>
                                        <p:tav tm="100000">
                                          <p:val>
                                            <p:strVal val="#ppt_w"/>
                                          </p:val>
                                        </p:tav>
                                      </p:tavLst>
                                    </p:anim>
                                    <p:anim calcmode="lin" valueType="num">
                                      <p:cBhvr>
                                        <p:cTn id="54" dur="500" fill="hold"/>
                                        <p:tgtEl>
                                          <p:spTgt spid="6150"/>
                                        </p:tgtEl>
                                        <p:attrNameLst>
                                          <p:attrName>ppt_h</p:attrName>
                                        </p:attrNameLst>
                                      </p:cBhvr>
                                      <p:tavLst>
                                        <p:tav tm="0">
                                          <p:val>
                                            <p:fltVal val="0"/>
                                          </p:val>
                                        </p:tav>
                                        <p:tav tm="100000">
                                          <p:val>
                                            <p:strVal val="#ppt_h"/>
                                          </p:val>
                                        </p:tav>
                                      </p:tavLst>
                                    </p:anim>
                                  </p:childTnLst>
                                </p:cTn>
                              </p:par>
                              <p:par>
                                <p:cTn id="55" presetID="16" presetClass="entr" presetSubtype="21" fill="hold" nodeType="withEffect">
                                  <p:stCondLst>
                                    <p:cond delay="0"/>
                                  </p:stCondLst>
                                  <p:childTnLst>
                                    <p:set>
                                      <p:cBhvr>
                                        <p:cTn id="56" dur="1" fill="hold">
                                          <p:stCondLst>
                                            <p:cond delay="0"/>
                                          </p:stCondLst>
                                        </p:cTn>
                                        <p:tgtEl>
                                          <p:spTgt spid="6150"/>
                                        </p:tgtEl>
                                        <p:attrNameLst>
                                          <p:attrName>style.visibility</p:attrName>
                                        </p:attrNameLst>
                                      </p:cBhvr>
                                      <p:to>
                                        <p:strVal val="visible"/>
                                      </p:to>
                                    </p:set>
                                    <p:animEffect transition="in" filter="barn(inVertical)">
                                      <p:cBhvr>
                                        <p:cTn id="57" dur="500"/>
                                        <p:tgtEl>
                                          <p:spTgt spid="6150"/>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4000"/>
                                  </p:iterate>
                                  <p:childTnLst>
                                    <p:set>
                                      <p:cBhvr>
                                        <p:cTn id="60" dur="1" fill="hold">
                                          <p:stCondLst>
                                            <p:cond delay="0"/>
                                          </p:stCondLst>
                                        </p:cTn>
                                        <p:tgtEl>
                                          <p:spTgt spid="95"/>
                                        </p:tgtEl>
                                        <p:attrNameLst>
                                          <p:attrName>style.visibility</p:attrName>
                                        </p:attrNameLst>
                                      </p:cBhvr>
                                      <p:to>
                                        <p:strVal val="visible"/>
                                      </p:to>
                                    </p:set>
                                    <p:animEffect transition="in" filter="wipe(up)">
                                      <p:cBhvr>
                                        <p:cTn id="61" dur="500"/>
                                        <p:tgtEl>
                                          <p:spTgt spid="95"/>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6152"/>
                                        </p:tgtEl>
                                        <p:attrNameLst>
                                          <p:attrName>style.visibility</p:attrName>
                                        </p:attrNameLst>
                                      </p:cBhvr>
                                      <p:to>
                                        <p:strVal val="visible"/>
                                      </p:to>
                                    </p:set>
                                    <p:anim calcmode="lin" valueType="num">
                                      <p:cBhvr>
                                        <p:cTn id="66" dur="500" fill="hold"/>
                                        <p:tgtEl>
                                          <p:spTgt spid="6152"/>
                                        </p:tgtEl>
                                        <p:attrNameLst>
                                          <p:attrName>ppt_w</p:attrName>
                                        </p:attrNameLst>
                                      </p:cBhvr>
                                      <p:tavLst>
                                        <p:tav tm="0">
                                          <p:val>
                                            <p:fltVal val="0"/>
                                          </p:val>
                                        </p:tav>
                                        <p:tav tm="100000">
                                          <p:val>
                                            <p:strVal val="#ppt_w"/>
                                          </p:val>
                                        </p:tav>
                                      </p:tavLst>
                                    </p:anim>
                                    <p:anim calcmode="lin" valueType="num">
                                      <p:cBhvr>
                                        <p:cTn id="67" dur="500" fill="hold"/>
                                        <p:tgtEl>
                                          <p:spTgt spid="6152"/>
                                        </p:tgtEl>
                                        <p:attrNameLst>
                                          <p:attrName>ppt_h</p:attrName>
                                        </p:attrNameLst>
                                      </p:cBhvr>
                                      <p:tavLst>
                                        <p:tav tm="0">
                                          <p:val>
                                            <p:fltVal val="0"/>
                                          </p:val>
                                        </p:tav>
                                        <p:tav tm="100000">
                                          <p:val>
                                            <p:strVal val="#ppt_h"/>
                                          </p:val>
                                        </p:tav>
                                      </p:tavLst>
                                    </p:anim>
                                  </p:childTnLst>
                                </p:cTn>
                              </p:par>
                              <p:par>
                                <p:cTn id="68" presetID="16" presetClass="entr" presetSubtype="21" fill="hold" nodeType="withEffect">
                                  <p:stCondLst>
                                    <p:cond delay="0"/>
                                  </p:stCondLst>
                                  <p:childTnLst>
                                    <p:set>
                                      <p:cBhvr>
                                        <p:cTn id="69" dur="1" fill="hold">
                                          <p:stCondLst>
                                            <p:cond delay="0"/>
                                          </p:stCondLst>
                                        </p:cTn>
                                        <p:tgtEl>
                                          <p:spTgt spid="6152"/>
                                        </p:tgtEl>
                                        <p:attrNameLst>
                                          <p:attrName>style.visibility</p:attrName>
                                        </p:attrNameLst>
                                      </p:cBhvr>
                                      <p:to>
                                        <p:strVal val="visible"/>
                                      </p:to>
                                    </p:set>
                                    <p:animEffect transition="in" filter="barn(inVertical)">
                                      <p:cBhvr>
                                        <p:cTn id="70" dur="500"/>
                                        <p:tgtEl>
                                          <p:spTgt spid="6152"/>
                                        </p:tgtEl>
                                      </p:cBhvr>
                                    </p:animEffect>
                                  </p:childTnLst>
                                </p:cTn>
                              </p:par>
                            </p:childTnLst>
                          </p:cTn>
                        </p:par>
                        <p:par>
                          <p:cTn id="71" fill="hold">
                            <p:stCondLst>
                              <p:cond delay="500"/>
                            </p:stCondLst>
                            <p:childTnLst>
                              <p:par>
                                <p:cTn id="72" presetID="22" presetClass="entr" presetSubtype="1" fill="hold" grpId="0" nodeType="afterEffect">
                                  <p:stCondLst>
                                    <p:cond delay="0"/>
                                  </p:stCondLst>
                                  <p:iterate type="lt">
                                    <p:tmPct val="4000"/>
                                  </p:iterate>
                                  <p:childTnLst>
                                    <p:set>
                                      <p:cBhvr>
                                        <p:cTn id="73" dur="1" fill="hold">
                                          <p:stCondLst>
                                            <p:cond delay="0"/>
                                          </p:stCondLst>
                                        </p:cTn>
                                        <p:tgtEl>
                                          <p:spTgt spid="97"/>
                                        </p:tgtEl>
                                        <p:attrNameLst>
                                          <p:attrName>style.visibility</p:attrName>
                                        </p:attrNameLst>
                                      </p:cBhvr>
                                      <p:to>
                                        <p:strVal val="visible"/>
                                      </p:to>
                                    </p:set>
                                    <p:animEffect transition="in" filter="wipe(up)">
                                      <p:cBhvr>
                                        <p:cTn id="7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 grpId="0" animBg="1"/>
      <p:bldP spid="220" grpId="0"/>
      <p:bldP spid="91" grpId="0"/>
      <p:bldP spid="93" grpId="0"/>
      <p:bldP spid="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307665" y="1769995"/>
            <a:ext cx="5389884" cy="378565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6000">
                <a:latin typeface="Arial" panose="020B0604020202020204" pitchFamily="34" charset="0"/>
                <a:cs typeface="Arial" panose="020B0604020202020204" pitchFamily="34" charset="0"/>
              </a:rPr>
              <a:t>Tìm thêm ví dụ về dao động phát ra âm thanh</a:t>
            </a:r>
            <a:endParaRPr kumimoji="0" lang="en-US" sz="123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121988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Arial" panose="020B0604020202020204" pitchFamily="34" charset="0"/>
                <a:cs typeface="Arial" panose="020B0604020202020204" pitchFamily="34" charset="0"/>
              </a:rPr>
              <a:t>Dao </a:t>
            </a:r>
            <a:r>
              <a:rPr kumimoji="0" lang="en-US" sz="3200" b="0" i="0" u="none" strike="noStrike" kern="1200" cap="none" spc="0" normalizeH="0" baseline="0" noProof="0" dirty="0" err="1">
                <a:ln>
                  <a:noFill/>
                </a:ln>
                <a:solidFill>
                  <a:srgbClr val="064635"/>
                </a:solidFill>
                <a:effectLst/>
                <a:uLnTx/>
                <a:uFillTx/>
                <a:latin typeface="Arial" panose="020B0604020202020204" pitchFamily="34" charset="0"/>
                <a:cs typeface="Arial" panose="020B0604020202020204" pitchFamily="34" charset="0"/>
              </a:rPr>
              <a:t>động</a:t>
            </a:r>
            <a:r>
              <a:rPr kumimoji="0" lang="en-US" sz="3200" b="0" i="0" u="none" strike="noStrike" kern="1200" cap="none" spc="0" normalizeH="0" baseline="0" noProof="0" dirty="0">
                <a:ln>
                  <a:noFill/>
                </a:ln>
                <a:solidFill>
                  <a:srgbClr val="064635"/>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64635"/>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srgbClr val="064635"/>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64635"/>
                </a:solidFill>
                <a:effectLst/>
                <a:uLnTx/>
                <a:uFillTx/>
                <a:latin typeface="Arial" panose="020B0604020202020204" pitchFamily="34" charset="0"/>
                <a:cs typeface="Arial" panose="020B0604020202020204" pitchFamily="34" charset="0"/>
              </a:rPr>
              <a:t>sóng</a:t>
            </a:r>
            <a:endParaRPr kumimoji="0" lang="vi-VN" sz="3200" b="0" i="0" u="none" strike="noStrike" kern="1200" cap="none" spc="0" normalizeH="0" baseline="0" noProof="0" dirty="0">
              <a:ln>
                <a:noFill/>
              </a:ln>
              <a:solidFill>
                <a:srgbClr val="064635"/>
              </a:solidFill>
              <a:effectLst/>
              <a:uLnTx/>
              <a:uFillTx/>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73446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Loa âm thanh, biểu tượng hệ thống âm thanh âm thanh nổi">
            <a:extLst>
              <a:ext uri="{FF2B5EF4-FFF2-40B4-BE49-F238E27FC236}">
                <a16:creationId xmlns:a16="http://schemas.microsoft.com/office/drawing/2014/main" id="{0B2C993B-9FF2-64EE-360A-1C26926B3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3" t="2416" r="49327" b="50000"/>
          <a:stretch/>
        </p:blipFill>
        <p:spPr bwMode="auto">
          <a:xfrm>
            <a:off x="8101528" y="1670238"/>
            <a:ext cx="2525486" cy="25771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húc các bé chơi nhạc vui vẻ">
            <a:extLst>
              <a:ext uri="{FF2B5EF4-FFF2-40B4-BE49-F238E27FC236}">
                <a16:creationId xmlns:a16="http://schemas.microsoft.com/office/drawing/2014/main" id="{7909ED39-7D87-84F6-F48A-D99164122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0" r="71028" b="7289"/>
          <a:stretch/>
        </p:blipFill>
        <p:spPr bwMode="auto">
          <a:xfrm>
            <a:off x="1432891" y="908712"/>
            <a:ext cx="2318023" cy="454711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364271" y="21688"/>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1772770" y="5568132"/>
            <a:ext cx="1638263"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Kèn</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118213" y="7035720"/>
            <a:ext cx="3001604" cy="3001604"/>
          </a:xfrm>
          <a:prstGeom prst="rect">
            <a:avLst/>
          </a:prstGeom>
        </p:spPr>
      </p:pic>
      <p:pic>
        <p:nvPicPr>
          <p:cNvPr id="7172" name="Picture 4" descr="Sticker design with ringing bell isolated">
            <a:extLst>
              <a:ext uri="{FF2B5EF4-FFF2-40B4-BE49-F238E27FC236}">
                <a16:creationId xmlns:a16="http://schemas.microsoft.com/office/drawing/2014/main" id="{369FA17E-D399-216D-11BD-580A4C02B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7425" y="1523188"/>
            <a:ext cx="2318023" cy="26576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5974656-F065-82B2-0F56-EE3F9A5797FD}"/>
              </a:ext>
            </a:extLst>
          </p:cNvPr>
          <p:cNvSpPr txBox="1"/>
          <p:nvPr/>
        </p:nvSpPr>
        <p:spPr>
          <a:xfrm>
            <a:off x="4922035" y="5568131"/>
            <a:ext cx="2535645"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t>
            </a:r>
            <a:r>
              <a:rPr kumimoji="0" lang="en-US" sz="32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ả</a:t>
            </a:r>
            <a:r>
              <a:rPr kumimoji="0" lang="en-US" sz="32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chuông</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5" name="TextBox 24">
            <a:extLst>
              <a:ext uri="{FF2B5EF4-FFF2-40B4-BE49-F238E27FC236}">
                <a16:creationId xmlns:a16="http://schemas.microsoft.com/office/drawing/2014/main" id="{6B9454BE-EADF-8F82-9709-6C3D6815CF58}"/>
              </a:ext>
            </a:extLst>
          </p:cNvPr>
          <p:cNvSpPr txBox="1"/>
          <p:nvPr/>
        </p:nvSpPr>
        <p:spPr>
          <a:xfrm>
            <a:off x="8121178" y="5455824"/>
            <a:ext cx="2535645"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màng</a:t>
            </a:r>
            <a:r>
              <a:rPr kumimoji="0" lang="en-US"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loa</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926645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 calcmode="lin" valueType="num">
                                      <p:cBhvr>
                                        <p:cTn id="18" dur="500" fill="hold"/>
                                        <p:tgtEl>
                                          <p:spTgt spid="7172"/>
                                        </p:tgtEl>
                                        <p:attrNameLst>
                                          <p:attrName>ppt_w</p:attrName>
                                        </p:attrNameLst>
                                      </p:cBhvr>
                                      <p:tavLst>
                                        <p:tav tm="0">
                                          <p:val>
                                            <p:fltVal val="0"/>
                                          </p:val>
                                        </p:tav>
                                        <p:tav tm="100000">
                                          <p:val>
                                            <p:strVal val="#ppt_w"/>
                                          </p:val>
                                        </p:tav>
                                      </p:tavLst>
                                    </p:anim>
                                    <p:anim calcmode="lin" valueType="num">
                                      <p:cBhvr>
                                        <p:cTn id="19" dur="500" fill="hold"/>
                                        <p:tgtEl>
                                          <p:spTgt spid="7172"/>
                                        </p:tgtEl>
                                        <p:attrNameLst>
                                          <p:attrName>ppt_h</p:attrName>
                                        </p:attrNameLst>
                                      </p:cBhvr>
                                      <p:tavLst>
                                        <p:tav tm="0">
                                          <p:val>
                                            <p:fltVal val="0"/>
                                          </p:val>
                                        </p:tav>
                                        <p:tav tm="100000">
                                          <p:val>
                                            <p:strVal val="#ppt_h"/>
                                          </p:val>
                                        </p:tav>
                                      </p:tavLst>
                                    </p:anim>
                                    <p:animEffect transition="in" filter="fade">
                                      <p:cBhvr>
                                        <p:cTn id="20" dur="500"/>
                                        <p:tgtEl>
                                          <p:spTgt spid="717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174"/>
                                        </p:tgtEl>
                                        <p:attrNameLst>
                                          <p:attrName>style.visibility</p:attrName>
                                        </p:attrNameLst>
                                      </p:cBhvr>
                                      <p:to>
                                        <p:strVal val="visible"/>
                                      </p:to>
                                    </p:set>
                                    <p:anim calcmode="lin" valueType="num">
                                      <p:cBhvr>
                                        <p:cTn id="29" dur="500" fill="hold"/>
                                        <p:tgtEl>
                                          <p:spTgt spid="7174"/>
                                        </p:tgtEl>
                                        <p:attrNameLst>
                                          <p:attrName>ppt_w</p:attrName>
                                        </p:attrNameLst>
                                      </p:cBhvr>
                                      <p:tavLst>
                                        <p:tav tm="0">
                                          <p:val>
                                            <p:fltVal val="0"/>
                                          </p:val>
                                        </p:tav>
                                        <p:tav tm="100000">
                                          <p:val>
                                            <p:strVal val="#ppt_w"/>
                                          </p:val>
                                        </p:tav>
                                      </p:tavLst>
                                    </p:anim>
                                    <p:anim calcmode="lin" valueType="num">
                                      <p:cBhvr>
                                        <p:cTn id="30" dur="500" fill="hold"/>
                                        <p:tgtEl>
                                          <p:spTgt spid="7174"/>
                                        </p:tgtEl>
                                        <p:attrNameLst>
                                          <p:attrName>ppt_h</p:attrName>
                                        </p:attrNameLst>
                                      </p:cBhvr>
                                      <p:tavLst>
                                        <p:tav tm="0">
                                          <p:val>
                                            <p:fltVal val="0"/>
                                          </p:val>
                                        </p:tav>
                                        <p:tav tm="100000">
                                          <p:val>
                                            <p:strVal val="#ppt_h"/>
                                          </p:val>
                                        </p:tav>
                                      </p:tavLst>
                                    </p:anim>
                                    <p:animEffect transition="in" filter="fade">
                                      <p:cBhvr>
                                        <p:cTn id="31" dur="500"/>
                                        <p:tgtEl>
                                          <p:spTgt spid="717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4000"/>
                                  </p:iterate>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11555299" y="220365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311729">
            <a:off x="4657464" y="-151428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5981465">
            <a:off x="-2442531" y="220864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2611391">
            <a:off x="4850037" y="5839114"/>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1508067" y="1071487"/>
            <a:ext cx="9676601" cy="15696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00000"/>
              </a:lnSpc>
            </a:pPr>
            <a:r>
              <a:rPr lang="vi-VN" sz="3200" dirty="0">
                <a:latin typeface="Arial" panose="020B0604020202020204" pitchFamily="34" charset="0"/>
                <a:cs typeface="Arial" panose="020B0604020202020204" pitchFamily="34" charset="0"/>
              </a:rPr>
              <a:t>Thực hiện các hoạt động sau và chỉ ra bộ phận dao động phát ra âm thanh </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nguồn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âm</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trong mỗi trường hợp.</a:t>
            </a:r>
            <a:endParaRPr lang="en-US" sz="3200" dirty="0">
              <a:latin typeface="Arial" panose="020B0604020202020204" pitchFamily="34" charset="0"/>
              <a:cs typeface="Arial" panose="020B0604020202020204" pitchFamily="34" charset="0"/>
            </a:endParaRPr>
          </a:p>
        </p:txBody>
      </p:sp>
      <p:pic>
        <p:nvPicPr>
          <p:cNvPr id="86" name="Picture 16">
            <a:extLst>
              <a:ext uri="{FF2B5EF4-FFF2-40B4-BE49-F238E27FC236}">
                <a16:creationId xmlns:a16="http://schemas.microsoft.com/office/drawing/2014/main" id="{BA996A33-C122-12A7-B28C-A90F494389E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5698" y="820782"/>
            <a:ext cx="1272707" cy="12727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096E9-30A9-B34B-A820-DC5F2C673865}"/>
              </a:ext>
            </a:extLst>
          </p:cNvPr>
          <p:cNvPicPr>
            <a:picLocks noChangeAspect="1"/>
          </p:cNvPicPr>
          <p:nvPr/>
        </p:nvPicPr>
        <p:blipFill>
          <a:blip r:embed="rId4"/>
          <a:stretch>
            <a:fillRect/>
          </a:stretch>
        </p:blipFill>
        <p:spPr>
          <a:xfrm>
            <a:off x="2300957" y="2452048"/>
            <a:ext cx="2720220" cy="2455113"/>
          </a:xfrm>
          <a:prstGeom prst="rect">
            <a:avLst/>
          </a:prstGeom>
        </p:spPr>
      </p:pic>
      <p:sp>
        <p:nvSpPr>
          <p:cNvPr id="89" name="TextBox 88">
            <a:extLst>
              <a:ext uri="{FF2B5EF4-FFF2-40B4-BE49-F238E27FC236}">
                <a16:creationId xmlns:a16="http://schemas.microsoft.com/office/drawing/2014/main" id="{23CCBA38-D79F-3EAF-FB2B-479F5CB65634}"/>
              </a:ext>
            </a:extLst>
          </p:cNvPr>
          <p:cNvSpPr txBox="1"/>
          <p:nvPr/>
        </p:nvSpPr>
        <p:spPr>
          <a:xfrm>
            <a:off x="1508067" y="5091253"/>
            <a:ext cx="4489602" cy="93794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latin typeface="Arial" panose="020B0604020202020204" pitchFamily="34" charset="0"/>
                <a:cs typeface="Arial" panose="020B0604020202020204" pitchFamily="34" charset="0"/>
              </a:rPr>
              <a:t>Căng dây thun trên hộp rỗng rồi gảy vài lần vào dây chun.</a:t>
            </a:r>
            <a:endParaRPr lang="en-US"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CDF9553-5BB2-9F6D-AEA7-3F78CE32984A}"/>
              </a:ext>
            </a:extLst>
          </p:cNvPr>
          <p:cNvPicPr>
            <a:picLocks noChangeAspect="1"/>
          </p:cNvPicPr>
          <p:nvPr/>
        </p:nvPicPr>
        <p:blipFill rotWithShape="1">
          <a:blip r:embed="rId5"/>
          <a:srcRect l="5859" r="7445" b="3186"/>
          <a:stretch/>
        </p:blipFill>
        <p:spPr>
          <a:xfrm>
            <a:off x="7170825" y="2324863"/>
            <a:ext cx="2626321" cy="2582298"/>
          </a:xfrm>
          <a:prstGeom prst="ellipse">
            <a:avLst/>
          </a:prstGeom>
        </p:spPr>
      </p:pic>
      <p:sp>
        <p:nvSpPr>
          <p:cNvPr id="92" name="TextBox 91">
            <a:extLst>
              <a:ext uri="{FF2B5EF4-FFF2-40B4-BE49-F238E27FC236}">
                <a16:creationId xmlns:a16="http://schemas.microsoft.com/office/drawing/2014/main" id="{7FCA33C4-980A-76BF-98C4-E917E1ACC371}"/>
              </a:ext>
            </a:extLst>
          </p:cNvPr>
          <p:cNvSpPr txBox="1"/>
          <p:nvPr/>
        </p:nvSpPr>
        <p:spPr>
          <a:xfrm>
            <a:off x="7191598" y="5083319"/>
            <a:ext cx="2618602" cy="49475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dirty="0" err="1">
                <a:latin typeface="Arial" panose="020B0604020202020204" pitchFamily="34" charset="0"/>
                <a:cs typeface="Arial" panose="020B0604020202020204" pitchFamily="34" charset="0"/>
              </a:rPr>
              <a:t>Thổi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còi</a:t>
            </a:r>
            <a:r>
              <a:rPr lang="en-US" dirty="0">
                <a:latin typeface="Arial" panose="020B0604020202020204" pitchFamily="34" charset="0"/>
                <a:cs typeface="Arial" panose="020B0604020202020204" pitchFamily="34" charset="0"/>
              </a:rPr>
              <a:t> </a:t>
            </a:r>
          </a:p>
        </p:txBody>
      </p:sp>
      <p:sp>
        <p:nvSpPr>
          <p:cNvPr id="93" name="TextBox 92">
            <a:extLst>
              <a:ext uri="{FF2B5EF4-FFF2-40B4-BE49-F238E27FC236}">
                <a16:creationId xmlns:a16="http://schemas.microsoft.com/office/drawing/2014/main" id="{08A89109-D5D3-8DC5-8614-FDE2CAB223AD}"/>
              </a:ext>
            </a:extLst>
          </p:cNvPr>
          <p:cNvSpPr txBox="1"/>
          <p:nvPr/>
        </p:nvSpPr>
        <p:spPr>
          <a:xfrm>
            <a:off x="2300957" y="5312851"/>
            <a:ext cx="2618602" cy="49475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latin typeface="Arial" panose="020B0604020202020204" pitchFamily="34" charset="0"/>
                <a:cs typeface="Arial" panose="020B0604020202020204" pitchFamily="34" charset="0"/>
              </a:rPr>
              <a:t>Dây chun</a:t>
            </a:r>
            <a:endParaRPr lang="en-US" dirty="0">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F9D32722-84E2-4802-2D8B-587C082389D4}"/>
              </a:ext>
            </a:extLst>
          </p:cNvPr>
          <p:cNvSpPr txBox="1"/>
          <p:nvPr/>
        </p:nvSpPr>
        <p:spPr>
          <a:xfrm>
            <a:off x="7095889" y="5266803"/>
            <a:ext cx="3009224" cy="49475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a:latin typeface="Arial" panose="020B0604020202020204" pitchFamily="34" charset="0"/>
                <a:cs typeface="Arial" panose="020B0604020202020204" pitchFamily="34" charset="0"/>
              </a:rPr>
              <a:t>Không khí trong còi</a:t>
            </a:r>
            <a:endParaRPr lang="en-US" dirty="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5B05CF25-21D9-80DD-4A71-C6A236B5EC95}"/>
              </a:ext>
            </a:extLst>
          </p:cNvPr>
          <p:cNvSpPr/>
          <p:nvPr/>
        </p:nvSpPr>
        <p:spPr>
          <a:xfrm>
            <a:off x="8272478" y="283545"/>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Google Shape;3776;p52">
            <a:extLst>
              <a:ext uri="{FF2B5EF4-FFF2-40B4-BE49-F238E27FC236}">
                <a16:creationId xmlns:a16="http://schemas.microsoft.com/office/drawing/2014/main" id="{6FC2A406-D953-A763-EC96-4117C3FE58F1}"/>
              </a:ext>
            </a:extLst>
          </p:cNvPr>
          <p:cNvSpPr/>
          <p:nvPr/>
        </p:nvSpPr>
        <p:spPr>
          <a:xfrm>
            <a:off x="10812095" y="182478"/>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4" name="Picture 2" descr="Sóng âm">
            <a:extLst>
              <a:ext uri="{FF2B5EF4-FFF2-40B4-BE49-F238E27FC236}">
                <a16:creationId xmlns:a16="http://schemas.microsoft.com/office/drawing/2014/main" id="{84EC3720-68A7-2BFB-613D-8E88C2FEAC6B}"/>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1040267" y="360519"/>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E3FD8F4-A2A4-3D2B-215E-99BB648525D1}"/>
              </a:ext>
            </a:extLst>
          </p:cNvPr>
          <p:cNvSpPr txBox="1"/>
          <p:nvPr/>
        </p:nvSpPr>
        <p:spPr>
          <a:xfrm>
            <a:off x="8427603" y="259661"/>
            <a:ext cx="2452261" cy="1323439"/>
          </a:xfrm>
          <a:prstGeom prst="rect">
            <a:avLst/>
          </a:prstGeom>
          <a:noFill/>
        </p:spPr>
        <p:txBody>
          <a:bodyPr wrap="square" rtlCol="0">
            <a:spAutoFit/>
          </a:bodyPr>
          <a:lstStyle/>
          <a:p>
            <a:pPr algn="ctr"/>
            <a:r>
              <a:rPr lang="en-US" sz="4000" dirty="0" err="1">
                <a:solidFill>
                  <a:srgbClr val="F4EEA9"/>
                </a:solidFill>
                <a:latin typeface="Arial" panose="020B0604020202020204" pitchFamily="34" charset="0"/>
                <a:cs typeface="Arial" panose="020B0604020202020204" pitchFamily="34" charset="0"/>
              </a:rPr>
              <a:t>Nguồn</a:t>
            </a:r>
            <a:r>
              <a:rPr lang="en-US" sz="4000" dirty="0">
                <a:solidFill>
                  <a:srgbClr val="F4EEA9"/>
                </a:solidFill>
                <a:latin typeface="Arial" panose="020B0604020202020204" pitchFamily="34" charset="0"/>
                <a:cs typeface="Arial" panose="020B0604020202020204" pitchFamily="34" charset="0"/>
              </a:rPr>
              <a:t> </a:t>
            </a:r>
            <a:r>
              <a:rPr lang="en-US" sz="4000" dirty="0" err="1">
                <a:solidFill>
                  <a:srgbClr val="F4EEA9"/>
                </a:solidFill>
                <a:latin typeface="Arial" panose="020B0604020202020204" pitchFamily="34" charset="0"/>
                <a:cs typeface="Arial" panose="020B0604020202020204" pitchFamily="34" charset="0"/>
              </a:rPr>
              <a:t>âm</a:t>
            </a:r>
            <a:endParaRPr lang="vi-VN" sz="4000" dirty="0">
              <a:solidFill>
                <a:srgbClr val="F4EE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2598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89"/>
                                        </p:tgtEl>
                                        <p:attrNameLst>
                                          <p:attrName>style.visibility</p:attrName>
                                        </p:attrNameLst>
                                      </p:cBhvr>
                                      <p:to>
                                        <p:strVal val="visible"/>
                                      </p:to>
                                    </p:set>
                                    <p:animEffect transition="in" filter="wipe(up)">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92"/>
                                        </p:tgtEl>
                                        <p:attrNameLst>
                                          <p:attrName>style.visibility</p:attrName>
                                        </p:attrNameLst>
                                      </p:cBhvr>
                                      <p:to>
                                        <p:strVal val="visible"/>
                                      </p:to>
                                    </p:set>
                                    <p:animEffect transition="in" filter="wipe(up)">
                                      <p:cBhvr>
                                        <p:cTn id="35" dur="500"/>
                                        <p:tgtEl>
                                          <p:spTgt spid="9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iterate type="lt">
                                    <p:tmPct val="0"/>
                                  </p:iterate>
                                  <p:childTnLst>
                                    <p:animEffect transition="out" filter="fade">
                                      <p:cBhvr>
                                        <p:cTn id="39" dur="500"/>
                                        <p:tgtEl>
                                          <p:spTgt spid="89"/>
                                        </p:tgtEl>
                                      </p:cBhvr>
                                    </p:animEffect>
                                    <p:set>
                                      <p:cBhvr>
                                        <p:cTn id="40" dur="1" fill="hold">
                                          <p:stCondLst>
                                            <p:cond delay="499"/>
                                          </p:stCondLst>
                                        </p:cTn>
                                        <p:tgtEl>
                                          <p:spTgt spid="89"/>
                                        </p:tgtEl>
                                        <p:attrNameLst>
                                          <p:attrName>style.visibility</p:attrName>
                                        </p:attrNameLst>
                                      </p:cBhvr>
                                      <p:to>
                                        <p:strVal val="hidden"/>
                                      </p:to>
                                    </p:set>
                                  </p:childTnLst>
                                </p:cTn>
                              </p:par>
                              <p:par>
                                <p:cTn id="41" presetID="22" presetClass="entr" presetSubtype="1" fill="hold" grpId="0" nodeType="withEffect">
                                  <p:stCondLst>
                                    <p:cond delay="0"/>
                                  </p:stCondLst>
                                  <p:iterate type="lt">
                                    <p:tmPct val="4000"/>
                                  </p:iterate>
                                  <p:childTnLst>
                                    <p:set>
                                      <p:cBhvr>
                                        <p:cTn id="42" dur="1" fill="hold">
                                          <p:stCondLst>
                                            <p:cond delay="0"/>
                                          </p:stCondLst>
                                        </p:cTn>
                                        <p:tgtEl>
                                          <p:spTgt spid="93"/>
                                        </p:tgtEl>
                                        <p:attrNameLst>
                                          <p:attrName>style.visibility</p:attrName>
                                        </p:attrNameLst>
                                      </p:cBhvr>
                                      <p:to>
                                        <p:strVal val="visible"/>
                                      </p:to>
                                    </p:set>
                                    <p:animEffect transition="in" filter="wipe(up)">
                                      <p:cBhvr>
                                        <p:cTn id="43" dur="500"/>
                                        <p:tgtEl>
                                          <p:spTgt spid="9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iterate type="lt">
                                    <p:tmPct val="0"/>
                                  </p:iterate>
                                  <p:childTnLst>
                                    <p:animEffect transition="out" filter="fade">
                                      <p:cBhvr>
                                        <p:cTn id="47" dur="500"/>
                                        <p:tgtEl>
                                          <p:spTgt spid="92"/>
                                        </p:tgtEl>
                                      </p:cBhvr>
                                    </p:animEffect>
                                    <p:set>
                                      <p:cBhvr>
                                        <p:cTn id="48" dur="1" fill="hold">
                                          <p:stCondLst>
                                            <p:cond delay="499"/>
                                          </p:stCondLst>
                                        </p:cTn>
                                        <p:tgtEl>
                                          <p:spTgt spid="92"/>
                                        </p:tgtEl>
                                        <p:attrNameLst>
                                          <p:attrName>style.visibility</p:attrName>
                                        </p:attrNameLst>
                                      </p:cBhvr>
                                      <p:to>
                                        <p:strVal val="hidden"/>
                                      </p:to>
                                    </p:set>
                                  </p:childTnLst>
                                </p:cTn>
                              </p:par>
                              <p:par>
                                <p:cTn id="49" presetID="22" presetClass="entr" presetSubtype="1" fill="hold" grpId="0" nodeType="withEffect">
                                  <p:stCondLst>
                                    <p:cond delay="0"/>
                                  </p:stCondLst>
                                  <p:iterate type="lt">
                                    <p:tmPct val="4000"/>
                                  </p:iterate>
                                  <p:childTnLst>
                                    <p:set>
                                      <p:cBhvr>
                                        <p:cTn id="50" dur="1" fill="hold">
                                          <p:stCondLst>
                                            <p:cond delay="0"/>
                                          </p:stCondLst>
                                        </p:cTn>
                                        <p:tgtEl>
                                          <p:spTgt spid="94"/>
                                        </p:tgtEl>
                                        <p:attrNameLst>
                                          <p:attrName>style.visibility</p:attrName>
                                        </p:attrNameLst>
                                      </p:cBhvr>
                                      <p:to>
                                        <p:strVal val="visible"/>
                                      </p:to>
                                    </p:set>
                                    <p:animEffect transition="in" filter="wipe(up)">
                                      <p:cBhvr>
                                        <p:cTn id="5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9" grpId="0"/>
      <p:bldP spid="89" grpId="1"/>
      <p:bldP spid="92" grpId="0"/>
      <p:bldP spid="92" grpId="1"/>
      <p:bldP spid="93" grpId="0"/>
      <p:bldP spid="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0BB62"/>
            </a:solid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FFFFF">
                <a:alpha val="70000"/>
              </a:srgbClr>
            </a:solid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076B26BE-7F94-D9BC-95E4-9A568A62F77B}"/>
              </a:ext>
            </a:extLst>
          </p:cNvPr>
          <p:cNvPicPr>
            <a:picLocks noChangeAspect="1"/>
          </p:cNvPicPr>
          <p:nvPr/>
        </p:nvPicPr>
        <p:blipFill>
          <a:blip r:embed="rId2"/>
          <a:stretch>
            <a:fillRect/>
          </a:stretch>
        </p:blipFill>
        <p:spPr>
          <a:xfrm>
            <a:off x="-860682" y="2411160"/>
            <a:ext cx="732085" cy="1547997"/>
          </a:xfrm>
          <a:prstGeom prst="rect">
            <a:avLst/>
          </a:prstGeom>
        </p:spPr>
      </p:pic>
      <p:sp>
        <p:nvSpPr>
          <p:cNvPr id="8" name="TextBox 7">
            <a:extLst>
              <a:ext uri="{FF2B5EF4-FFF2-40B4-BE49-F238E27FC236}">
                <a16:creationId xmlns:a16="http://schemas.microsoft.com/office/drawing/2014/main" id="{969AF307-4F28-32FA-75E1-E7AEEED773AA}"/>
              </a:ext>
            </a:extLst>
          </p:cNvPr>
          <p:cNvSpPr txBox="1"/>
          <p:nvPr/>
        </p:nvSpPr>
        <p:spPr>
          <a:xfrm>
            <a:off x="6350023" y="2184884"/>
            <a:ext cx="2803705"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BÀI 12</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6CE66A90-7A27-44B5-D80B-426BDCB91365}"/>
              </a:ext>
            </a:extLst>
          </p:cNvPr>
          <p:cNvSpPr txBox="1"/>
          <p:nvPr/>
        </p:nvSpPr>
        <p:spPr>
          <a:xfrm>
            <a:off x="6567274" y="3361226"/>
            <a:ext cx="5624726" cy="1000274"/>
          </a:xfrm>
          <a:prstGeom prst="rect">
            <a:avLst/>
          </a:prstGeom>
          <a:noFill/>
        </p:spPr>
        <p:txBody>
          <a:bodyPr wrap="square" rtlCol="0">
            <a:spAutoFit/>
          </a:bodyPr>
          <a:lstStyle/>
          <a:p>
            <a:pP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132" name="Group 131">
            <a:extLst>
              <a:ext uri="{FF2B5EF4-FFF2-40B4-BE49-F238E27FC236}">
                <a16:creationId xmlns:a16="http://schemas.microsoft.com/office/drawing/2014/main" id="{2E62E9F8-2528-450F-A249-5CF90741E96F}"/>
              </a:ext>
            </a:extLst>
          </p:cNvPr>
          <p:cNvGrpSpPr/>
          <p:nvPr/>
        </p:nvGrpSpPr>
        <p:grpSpPr>
          <a:xfrm>
            <a:off x="1144374" y="1016624"/>
            <a:ext cx="5018123" cy="4689203"/>
            <a:chOff x="1100260" y="1240542"/>
            <a:chExt cx="4129438" cy="3858768"/>
          </a:xfrm>
        </p:grpSpPr>
        <p:grpSp>
          <p:nvGrpSpPr>
            <p:cNvPr id="12" name="Graphic 2">
              <a:extLst>
                <a:ext uri="{FF2B5EF4-FFF2-40B4-BE49-F238E27FC236}">
                  <a16:creationId xmlns:a16="http://schemas.microsoft.com/office/drawing/2014/main" id="{C8024D9C-37A8-AA56-C761-FB27FF47E4B0}"/>
                </a:ext>
              </a:extLst>
            </p:cNvPr>
            <p:cNvGrpSpPr/>
            <p:nvPr/>
          </p:nvGrpSpPr>
          <p:grpSpPr>
            <a:xfrm>
              <a:off x="1100260" y="1240542"/>
              <a:ext cx="4129438" cy="3858768"/>
              <a:chOff x="1100260" y="1240542"/>
              <a:chExt cx="4129438" cy="3858768"/>
            </a:xfrm>
            <a:solidFill>
              <a:srgbClr val="263238"/>
            </a:solidFill>
          </p:grpSpPr>
          <p:sp>
            <p:nvSpPr>
              <p:cNvPr id="13" name="Freeform: Shape 12">
                <a:extLst>
                  <a:ext uri="{FF2B5EF4-FFF2-40B4-BE49-F238E27FC236}">
                    <a16:creationId xmlns:a16="http://schemas.microsoft.com/office/drawing/2014/main" id="{F83782BF-B510-CC59-27D8-43DA9A6868A4}"/>
                  </a:ext>
                </a:extLst>
              </p:cNvPr>
              <p:cNvSpPr/>
              <p:nvPr/>
            </p:nvSpPr>
            <p:spPr>
              <a:xfrm>
                <a:off x="150637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1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1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4 w 1227379"/>
                  <a:gd name="connsiteY28" fmla="*/ 944567 h 1002700"/>
                  <a:gd name="connsiteX29" fmla="*/ 504364 w 1227379"/>
                  <a:gd name="connsiteY29" fmla="*/ 939610 h 1002700"/>
                  <a:gd name="connsiteX30" fmla="*/ 504364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5 w 1227379"/>
                  <a:gd name="connsiteY39" fmla="*/ 256929 h 1002700"/>
                  <a:gd name="connsiteX40" fmla="*/ 929745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4253 w 1227379"/>
                  <a:gd name="connsiteY44" fmla="*/ 431063 h 1002700"/>
                  <a:gd name="connsiteX45" fmla="*/ 1138643 w 1227379"/>
                  <a:gd name="connsiteY45" fmla="*/ 485453 h 1002700"/>
                  <a:gd name="connsiteX46" fmla="*/ 1138643 w 1227379"/>
                  <a:gd name="connsiteY46" fmla="*/ 568169 h 1002700"/>
                  <a:gd name="connsiteX47" fmla="*/ 1227379 w 1227379"/>
                  <a:gd name="connsiteY47" fmla="*/ 568169 h 1002700"/>
                  <a:gd name="connsiteX48" fmla="*/ 1227379 w 1227379"/>
                  <a:gd name="connsiteY48" fmla="*/ 580209 h 1002700"/>
                  <a:gd name="connsiteX49" fmla="*/ 1126603 w 1227379"/>
                  <a:gd name="connsiteY49" fmla="*/ 580209 h 1002700"/>
                  <a:gd name="connsiteX50" fmla="*/ 1126603 w 1227379"/>
                  <a:gd name="connsiteY50" fmla="*/ 485453 h 1002700"/>
                  <a:gd name="connsiteX51" fmla="*/ 1079305 w 1227379"/>
                  <a:gd name="connsiteY51" fmla="*/ 442810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4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1" y="183605"/>
                    </a:cubicBezTo>
                    <a:cubicBezTo>
                      <a:pt x="305679" y="183605"/>
                      <a:pt x="281259" y="208024"/>
                      <a:pt x="281259" y="238147"/>
                    </a:cubicBezTo>
                    <a:lnTo>
                      <a:pt x="281259" y="761896"/>
                    </a:lnTo>
                    <a:cubicBezTo>
                      <a:pt x="279826" y="792784"/>
                      <a:pt x="253624"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3" y="446282"/>
                      <a:pt x="88857" y="468525"/>
                    </a:cubicBezTo>
                    <a:cubicBezTo>
                      <a:pt x="88776" y="469993"/>
                      <a:pt x="88776"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1" y="171564"/>
                    </a:cubicBezTo>
                    <a:cubicBezTo>
                      <a:pt x="372574" y="171564"/>
                      <a:pt x="402384" y="201374"/>
                      <a:pt x="402384" y="238147"/>
                    </a:cubicBezTo>
                    <a:lnTo>
                      <a:pt x="402384" y="939610"/>
                    </a:lnTo>
                    <a:cubicBezTo>
                      <a:pt x="401015" y="967771"/>
                      <a:pt x="422734" y="991709"/>
                      <a:pt x="450896" y="993078"/>
                    </a:cubicBezTo>
                    <a:cubicBezTo>
                      <a:pt x="479057" y="994447"/>
                      <a:pt x="502996" y="972728"/>
                      <a:pt x="504364" y="944567"/>
                    </a:cubicBezTo>
                    <a:cubicBezTo>
                      <a:pt x="504445" y="942915"/>
                      <a:pt x="504445" y="941261"/>
                      <a:pt x="504364" y="939610"/>
                    </a:cubicBezTo>
                    <a:lnTo>
                      <a:pt x="504364"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7" y="179631"/>
                      <a:pt x="852447" y="179631"/>
                    </a:cubicBezTo>
                    <a:cubicBezTo>
                      <a:pt x="895138" y="179631"/>
                      <a:pt x="929745" y="214239"/>
                      <a:pt x="929745" y="256929"/>
                    </a:cubicBezTo>
                    <a:lnTo>
                      <a:pt x="929745" y="758284"/>
                    </a:lnTo>
                    <a:cubicBezTo>
                      <a:pt x="929745" y="784483"/>
                      <a:pt x="950984" y="805722"/>
                      <a:pt x="977184" y="805722"/>
                    </a:cubicBezTo>
                    <a:cubicBezTo>
                      <a:pt x="1003383" y="805722"/>
                      <a:pt x="1024622" y="784483"/>
                      <a:pt x="1024622" y="758284"/>
                    </a:cubicBezTo>
                    <a:lnTo>
                      <a:pt x="1024622" y="485453"/>
                    </a:lnTo>
                    <a:cubicBezTo>
                      <a:pt x="1026070" y="453967"/>
                      <a:pt x="1052767" y="429616"/>
                      <a:pt x="1084253" y="431063"/>
                    </a:cubicBezTo>
                    <a:cubicBezTo>
                      <a:pt x="1113713" y="432417"/>
                      <a:pt x="1137289" y="455993"/>
                      <a:pt x="1138643" y="485453"/>
                    </a:cubicBezTo>
                    <a:lnTo>
                      <a:pt x="1138643" y="568169"/>
                    </a:lnTo>
                    <a:lnTo>
                      <a:pt x="1227379" y="568169"/>
                    </a:lnTo>
                    <a:lnTo>
                      <a:pt x="1227379" y="580209"/>
                    </a:lnTo>
                    <a:lnTo>
                      <a:pt x="1126603" y="580209"/>
                    </a:lnTo>
                    <a:lnTo>
                      <a:pt x="1126603" y="485453"/>
                    </a:lnTo>
                    <a:cubicBezTo>
                      <a:pt x="1125317" y="460616"/>
                      <a:pt x="1104141" y="441525"/>
                      <a:pt x="1079305" y="442810"/>
                    </a:cubicBezTo>
                    <a:cubicBezTo>
                      <a:pt x="1056266" y="444003"/>
                      <a:pt x="1037855" y="462414"/>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5" y="46029"/>
                      <a:pt x="626096" y="13933"/>
                      <a:pt x="588094"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8C241BA-33FF-D9C9-CFA5-A0E0CD9B8AEB}"/>
                  </a:ext>
                </a:extLst>
              </p:cNvPr>
              <p:cNvSpPr/>
              <p:nvPr/>
            </p:nvSpPr>
            <p:spPr>
              <a:xfrm>
                <a:off x="266825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2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2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5 w 1227379"/>
                  <a:gd name="connsiteY28" fmla="*/ 944567 h 1002700"/>
                  <a:gd name="connsiteX29" fmla="*/ 504365 w 1227379"/>
                  <a:gd name="connsiteY29" fmla="*/ 939610 h 1002700"/>
                  <a:gd name="connsiteX30" fmla="*/ 504365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6 w 1227379"/>
                  <a:gd name="connsiteY39" fmla="*/ 256929 h 1002700"/>
                  <a:gd name="connsiteX40" fmla="*/ 929746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1573 w 1227379"/>
                  <a:gd name="connsiteY44" fmla="*/ 428503 h 1002700"/>
                  <a:gd name="connsiteX45" fmla="*/ 1138523 w 1227379"/>
                  <a:gd name="connsiteY45" fmla="*/ 485453 h 1002700"/>
                  <a:gd name="connsiteX46" fmla="*/ 1138523 w 1227379"/>
                  <a:gd name="connsiteY46" fmla="*/ 568169 h 1002700"/>
                  <a:gd name="connsiteX47" fmla="*/ 1227380 w 1227379"/>
                  <a:gd name="connsiteY47" fmla="*/ 568169 h 1002700"/>
                  <a:gd name="connsiteX48" fmla="*/ 1227380 w 1227379"/>
                  <a:gd name="connsiteY48" fmla="*/ 580209 h 1002700"/>
                  <a:gd name="connsiteX49" fmla="*/ 1126483 w 1227379"/>
                  <a:gd name="connsiteY49" fmla="*/ 580209 h 1002700"/>
                  <a:gd name="connsiteX50" fmla="*/ 1126483 w 1227379"/>
                  <a:gd name="connsiteY50" fmla="*/ 485453 h 1002700"/>
                  <a:gd name="connsiteX51" fmla="*/ 1081573 w 1227379"/>
                  <a:gd name="connsiteY51" fmla="*/ 440543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3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2" y="183605"/>
                    </a:cubicBezTo>
                    <a:cubicBezTo>
                      <a:pt x="305679" y="183605"/>
                      <a:pt x="281259" y="208024"/>
                      <a:pt x="281259" y="238147"/>
                    </a:cubicBezTo>
                    <a:lnTo>
                      <a:pt x="281259" y="761896"/>
                    </a:lnTo>
                    <a:cubicBezTo>
                      <a:pt x="279826" y="792784"/>
                      <a:pt x="253625"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4" y="446282"/>
                      <a:pt x="88857" y="468525"/>
                    </a:cubicBezTo>
                    <a:cubicBezTo>
                      <a:pt x="88777" y="469993"/>
                      <a:pt x="88777"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2" y="171564"/>
                    </a:cubicBezTo>
                    <a:cubicBezTo>
                      <a:pt x="372574" y="171564"/>
                      <a:pt x="402384" y="201374"/>
                      <a:pt x="402384" y="238147"/>
                    </a:cubicBezTo>
                    <a:lnTo>
                      <a:pt x="402384" y="939610"/>
                    </a:lnTo>
                    <a:cubicBezTo>
                      <a:pt x="401015" y="967771"/>
                      <a:pt x="422735" y="991709"/>
                      <a:pt x="450896" y="993078"/>
                    </a:cubicBezTo>
                    <a:cubicBezTo>
                      <a:pt x="479057" y="994447"/>
                      <a:pt x="502996" y="972728"/>
                      <a:pt x="504365" y="944567"/>
                    </a:cubicBezTo>
                    <a:cubicBezTo>
                      <a:pt x="504445" y="942915"/>
                      <a:pt x="504445" y="941261"/>
                      <a:pt x="504365" y="939610"/>
                    </a:cubicBezTo>
                    <a:lnTo>
                      <a:pt x="504365"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6" y="179631"/>
                      <a:pt x="852447" y="179631"/>
                    </a:cubicBezTo>
                    <a:cubicBezTo>
                      <a:pt x="895138" y="179631"/>
                      <a:pt x="929746" y="214239"/>
                      <a:pt x="929746" y="256929"/>
                    </a:cubicBezTo>
                    <a:lnTo>
                      <a:pt x="929746" y="758284"/>
                    </a:lnTo>
                    <a:cubicBezTo>
                      <a:pt x="929746" y="784483"/>
                      <a:pt x="950985" y="805722"/>
                      <a:pt x="977184" y="805722"/>
                    </a:cubicBezTo>
                    <a:cubicBezTo>
                      <a:pt x="1003383" y="805722"/>
                      <a:pt x="1024622" y="784483"/>
                      <a:pt x="1024622" y="758284"/>
                    </a:cubicBezTo>
                    <a:lnTo>
                      <a:pt x="1024622" y="485453"/>
                    </a:lnTo>
                    <a:cubicBezTo>
                      <a:pt x="1024622" y="454000"/>
                      <a:pt x="1050120" y="428503"/>
                      <a:pt x="1081573" y="428503"/>
                    </a:cubicBezTo>
                    <a:cubicBezTo>
                      <a:pt x="1113025" y="428503"/>
                      <a:pt x="1138523" y="454000"/>
                      <a:pt x="1138523" y="485453"/>
                    </a:cubicBezTo>
                    <a:lnTo>
                      <a:pt x="1138523" y="568169"/>
                    </a:lnTo>
                    <a:lnTo>
                      <a:pt x="1227380" y="568169"/>
                    </a:lnTo>
                    <a:lnTo>
                      <a:pt x="1227380" y="580209"/>
                    </a:lnTo>
                    <a:lnTo>
                      <a:pt x="1126483" y="580209"/>
                    </a:lnTo>
                    <a:lnTo>
                      <a:pt x="1126483" y="485453"/>
                    </a:lnTo>
                    <a:cubicBezTo>
                      <a:pt x="1126483" y="460650"/>
                      <a:pt x="1106376" y="440543"/>
                      <a:pt x="1081573" y="440543"/>
                    </a:cubicBezTo>
                    <a:cubicBezTo>
                      <a:pt x="1056769" y="440543"/>
                      <a:pt x="1036662" y="460650"/>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4" y="46029"/>
                      <a:pt x="626096" y="13933"/>
                      <a:pt x="588093"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12341B3-57C4-20E3-349B-E21E66001126}"/>
                  </a:ext>
                </a:extLst>
              </p:cNvPr>
              <p:cNvSpPr/>
              <p:nvPr/>
            </p:nvSpPr>
            <p:spPr>
              <a:xfrm>
                <a:off x="3830018" y="2739919"/>
                <a:ext cx="1227499" cy="1002700"/>
              </a:xfrm>
              <a:custGeom>
                <a:avLst/>
                <a:gdLst>
                  <a:gd name="connsiteX0" fmla="*/ 453435 w 1227499"/>
                  <a:gd name="connsiteY0" fmla="*/ 1002700 h 1002700"/>
                  <a:gd name="connsiteX1" fmla="*/ 390464 w 1227499"/>
                  <a:gd name="connsiteY1" fmla="*/ 939610 h 1002700"/>
                  <a:gd name="connsiteX2" fmla="*/ 390464 w 1227499"/>
                  <a:gd name="connsiteY2" fmla="*/ 238147 h 1002700"/>
                  <a:gd name="connsiteX3" fmla="*/ 335922 w 1227499"/>
                  <a:gd name="connsiteY3" fmla="*/ 183605 h 1002700"/>
                  <a:gd name="connsiteX4" fmla="*/ 281380 w 1227499"/>
                  <a:gd name="connsiteY4" fmla="*/ 238147 h 1002700"/>
                  <a:gd name="connsiteX5" fmla="*/ 281380 w 1227499"/>
                  <a:gd name="connsiteY5" fmla="*/ 761896 h 1002700"/>
                  <a:gd name="connsiteX6" fmla="*/ 222857 w 1227499"/>
                  <a:gd name="connsiteY6" fmla="*/ 815227 h 1002700"/>
                  <a:gd name="connsiteX7" fmla="*/ 169526 w 1227499"/>
                  <a:gd name="connsiteY7" fmla="*/ 761896 h 1002700"/>
                  <a:gd name="connsiteX8" fmla="*/ 169526 w 1227499"/>
                  <a:gd name="connsiteY8" fmla="*/ 472931 h 1002700"/>
                  <a:gd name="connsiteX9" fmla="*/ 131454 w 1227499"/>
                  <a:gd name="connsiteY9" fmla="*/ 430453 h 1002700"/>
                  <a:gd name="connsiteX10" fmla="*/ 88977 w 1227499"/>
                  <a:gd name="connsiteY10" fmla="*/ 468525 h 1002700"/>
                  <a:gd name="connsiteX11" fmla="*/ 88977 w 1227499"/>
                  <a:gd name="connsiteY11" fmla="*/ 472931 h 1002700"/>
                  <a:gd name="connsiteX12" fmla="*/ 88977 w 1227499"/>
                  <a:gd name="connsiteY12" fmla="*/ 580450 h 1002700"/>
                  <a:gd name="connsiteX13" fmla="*/ 0 w 1227499"/>
                  <a:gd name="connsiteY13" fmla="*/ 580450 h 1002700"/>
                  <a:gd name="connsiteX14" fmla="*/ 0 w 1227499"/>
                  <a:gd name="connsiteY14" fmla="*/ 568410 h 1002700"/>
                  <a:gd name="connsiteX15" fmla="*/ 76937 w 1227499"/>
                  <a:gd name="connsiteY15" fmla="*/ 568410 h 1002700"/>
                  <a:gd name="connsiteX16" fmla="*/ 76937 w 1227499"/>
                  <a:gd name="connsiteY16" fmla="*/ 472931 h 1002700"/>
                  <a:gd name="connsiteX17" fmla="*/ 126741 w 1227499"/>
                  <a:gd name="connsiteY17" fmla="*/ 418106 h 1002700"/>
                  <a:gd name="connsiteX18" fmla="*/ 181566 w 1227499"/>
                  <a:gd name="connsiteY18" fmla="*/ 467910 h 1002700"/>
                  <a:gd name="connsiteX19" fmla="*/ 181566 w 1227499"/>
                  <a:gd name="connsiteY19" fmla="*/ 472931 h 1002700"/>
                  <a:gd name="connsiteX20" fmla="*/ 181566 w 1227499"/>
                  <a:gd name="connsiteY20" fmla="*/ 761896 h 1002700"/>
                  <a:gd name="connsiteX21" fmla="*/ 227753 w 1227499"/>
                  <a:gd name="connsiteY21" fmla="*/ 803483 h 1002700"/>
                  <a:gd name="connsiteX22" fmla="*/ 269340 w 1227499"/>
                  <a:gd name="connsiteY22" fmla="*/ 761896 h 1002700"/>
                  <a:gd name="connsiteX23" fmla="*/ 269340 w 1227499"/>
                  <a:gd name="connsiteY23" fmla="*/ 238147 h 1002700"/>
                  <a:gd name="connsiteX24" fmla="*/ 335922 w 1227499"/>
                  <a:gd name="connsiteY24" fmla="*/ 171564 h 1002700"/>
                  <a:gd name="connsiteX25" fmla="*/ 402504 w 1227499"/>
                  <a:gd name="connsiteY25" fmla="*/ 238147 h 1002700"/>
                  <a:gd name="connsiteX26" fmla="*/ 402504 w 1227499"/>
                  <a:gd name="connsiteY26" fmla="*/ 939610 h 1002700"/>
                  <a:gd name="connsiteX27" fmla="*/ 451016 w 1227499"/>
                  <a:gd name="connsiteY27" fmla="*/ 993078 h 1002700"/>
                  <a:gd name="connsiteX28" fmla="*/ 504485 w 1227499"/>
                  <a:gd name="connsiteY28" fmla="*/ 944567 h 1002700"/>
                  <a:gd name="connsiteX29" fmla="*/ 504485 w 1227499"/>
                  <a:gd name="connsiteY29" fmla="*/ 939610 h 1002700"/>
                  <a:gd name="connsiteX30" fmla="*/ 504485 w 1227499"/>
                  <a:gd name="connsiteY30" fmla="*/ 84032 h 1002700"/>
                  <a:gd name="connsiteX31" fmla="*/ 582214 w 1227499"/>
                  <a:gd name="connsiteY31" fmla="*/ 61 h 1002700"/>
                  <a:gd name="connsiteX32" fmla="*/ 666185 w 1227499"/>
                  <a:gd name="connsiteY32" fmla="*/ 77791 h 1002700"/>
                  <a:gd name="connsiteX33" fmla="*/ 666185 w 1227499"/>
                  <a:gd name="connsiteY33" fmla="*/ 84032 h 1002700"/>
                  <a:gd name="connsiteX34" fmla="*/ 666185 w 1227499"/>
                  <a:gd name="connsiteY34" fmla="*/ 935877 h 1002700"/>
                  <a:gd name="connsiteX35" fmla="*/ 720727 w 1227499"/>
                  <a:gd name="connsiteY35" fmla="*/ 990419 h 1002700"/>
                  <a:gd name="connsiteX36" fmla="*/ 775269 w 1227499"/>
                  <a:gd name="connsiteY36" fmla="*/ 935877 h 1002700"/>
                  <a:gd name="connsiteX37" fmla="*/ 775269 w 1227499"/>
                  <a:gd name="connsiteY37" fmla="*/ 256929 h 1002700"/>
                  <a:gd name="connsiteX38" fmla="*/ 852568 w 1227499"/>
                  <a:gd name="connsiteY38" fmla="*/ 179631 h 1002700"/>
                  <a:gd name="connsiteX39" fmla="*/ 929866 w 1227499"/>
                  <a:gd name="connsiteY39" fmla="*/ 256929 h 1002700"/>
                  <a:gd name="connsiteX40" fmla="*/ 929866 w 1227499"/>
                  <a:gd name="connsiteY40" fmla="*/ 758284 h 1002700"/>
                  <a:gd name="connsiteX41" fmla="*/ 977304 w 1227499"/>
                  <a:gd name="connsiteY41" fmla="*/ 805722 h 1002700"/>
                  <a:gd name="connsiteX42" fmla="*/ 1024743 w 1227499"/>
                  <a:gd name="connsiteY42" fmla="*/ 758284 h 1002700"/>
                  <a:gd name="connsiteX43" fmla="*/ 1024742 w 1227499"/>
                  <a:gd name="connsiteY43" fmla="*/ 485453 h 1002700"/>
                  <a:gd name="connsiteX44" fmla="*/ 1081693 w 1227499"/>
                  <a:gd name="connsiteY44" fmla="*/ 428503 h 1002700"/>
                  <a:gd name="connsiteX45" fmla="*/ 1138643 w 1227499"/>
                  <a:gd name="connsiteY45" fmla="*/ 485453 h 1002700"/>
                  <a:gd name="connsiteX46" fmla="*/ 1138643 w 1227499"/>
                  <a:gd name="connsiteY46" fmla="*/ 568169 h 1002700"/>
                  <a:gd name="connsiteX47" fmla="*/ 1227500 w 1227499"/>
                  <a:gd name="connsiteY47" fmla="*/ 568169 h 1002700"/>
                  <a:gd name="connsiteX48" fmla="*/ 1227500 w 1227499"/>
                  <a:gd name="connsiteY48" fmla="*/ 580209 h 1002700"/>
                  <a:gd name="connsiteX49" fmla="*/ 1126603 w 1227499"/>
                  <a:gd name="connsiteY49" fmla="*/ 580209 h 1002700"/>
                  <a:gd name="connsiteX50" fmla="*/ 1126603 w 1227499"/>
                  <a:gd name="connsiteY50" fmla="*/ 485453 h 1002700"/>
                  <a:gd name="connsiteX51" fmla="*/ 1081693 w 1227499"/>
                  <a:gd name="connsiteY51" fmla="*/ 440543 h 1002700"/>
                  <a:gd name="connsiteX52" fmla="*/ 1036783 w 1227499"/>
                  <a:gd name="connsiteY52" fmla="*/ 485453 h 1002700"/>
                  <a:gd name="connsiteX53" fmla="*/ 1036783 w 1227499"/>
                  <a:gd name="connsiteY53" fmla="*/ 758284 h 1002700"/>
                  <a:gd name="connsiteX54" fmla="*/ 977304 w 1227499"/>
                  <a:gd name="connsiteY54" fmla="*/ 817763 h 1002700"/>
                  <a:gd name="connsiteX55" fmla="*/ 917825 w 1227499"/>
                  <a:gd name="connsiteY55" fmla="*/ 758284 h 1002700"/>
                  <a:gd name="connsiteX56" fmla="*/ 917826 w 1227499"/>
                  <a:gd name="connsiteY56" fmla="*/ 256929 h 1002700"/>
                  <a:gd name="connsiteX57" fmla="*/ 852568 w 1227499"/>
                  <a:gd name="connsiteY57" fmla="*/ 191672 h 1002700"/>
                  <a:gd name="connsiteX58" fmla="*/ 787309 w 1227499"/>
                  <a:gd name="connsiteY58" fmla="*/ 256929 h 1002700"/>
                  <a:gd name="connsiteX59" fmla="*/ 787309 w 1227499"/>
                  <a:gd name="connsiteY59" fmla="*/ 935757 h 1002700"/>
                  <a:gd name="connsiteX60" fmla="*/ 720727 w 1227499"/>
                  <a:gd name="connsiteY60" fmla="*/ 1002339 h 1002700"/>
                  <a:gd name="connsiteX61" fmla="*/ 654145 w 1227499"/>
                  <a:gd name="connsiteY61" fmla="*/ 935757 h 1002700"/>
                  <a:gd name="connsiteX62" fmla="*/ 654145 w 1227499"/>
                  <a:gd name="connsiteY62" fmla="*/ 84032 h 1002700"/>
                  <a:gd name="connsiteX63" fmla="*/ 588214 w 1227499"/>
                  <a:gd name="connsiteY63" fmla="*/ 12343 h 1002700"/>
                  <a:gd name="connsiteX64" fmla="*/ 516525 w 1227499"/>
                  <a:gd name="connsiteY64" fmla="*/ 78274 h 1002700"/>
                  <a:gd name="connsiteX65" fmla="*/ 516525 w 1227499"/>
                  <a:gd name="connsiteY65" fmla="*/ 84032 h 1002700"/>
                  <a:gd name="connsiteX66" fmla="*/ 516525 w 1227499"/>
                  <a:gd name="connsiteY66" fmla="*/ 939730 h 1002700"/>
                  <a:gd name="connsiteX67" fmla="*/ 453435 w 122749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499" h="1002700">
                    <a:moveTo>
                      <a:pt x="453435" y="1002700"/>
                    </a:moveTo>
                    <a:cubicBezTo>
                      <a:pt x="418637" y="1002634"/>
                      <a:pt x="390464" y="974407"/>
                      <a:pt x="390464" y="939610"/>
                    </a:cubicBezTo>
                    <a:lnTo>
                      <a:pt x="390464" y="238147"/>
                    </a:lnTo>
                    <a:cubicBezTo>
                      <a:pt x="390464" y="208024"/>
                      <a:pt x="366045" y="183605"/>
                      <a:pt x="335922" y="183605"/>
                    </a:cubicBezTo>
                    <a:cubicBezTo>
                      <a:pt x="305799" y="183605"/>
                      <a:pt x="281380" y="208024"/>
                      <a:pt x="281380" y="238147"/>
                    </a:cubicBezTo>
                    <a:lnTo>
                      <a:pt x="281380" y="761896"/>
                    </a:lnTo>
                    <a:cubicBezTo>
                      <a:pt x="279946" y="792784"/>
                      <a:pt x="253745" y="816661"/>
                      <a:pt x="222857" y="815227"/>
                    </a:cubicBezTo>
                    <a:cubicBezTo>
                      <a:pt x="193976" y="813887"/>
                      <a:pt x="170866" y="790777"/>
                      <a:pt x="169526" y="761896"/>
                    </a:cubicBezTo>
                    <a:lnTo>
                      <a:pt x="169526" y="472931"/>
                    </a:lnTo>
                    <a:cubicBezTo>
                      <a:pt x="170743" y="450688"/>
                      <a:pt x="153698" y="431670"/>
                      <a:pt x="131454" y="430453"/>
                    </a:cubicBezTo>
                    <a:cubicBezTo>
                      <a:pt x="109211" y="429237"/>
                      <a:pt x="90194" y="446282"/>
                      <a:pt x="88977" y="468525"/>
                    </a:cubicBezTo>
                    <a:cubicBezTo>
                      <a:pt x="88897" y="469993"/>
                      <a:pt x="88897" y="471463"/>
                      <a:pt x="88977" y="472931"/>
                    </a:cubicBezTo>
                    <a:lnTo>
                      <a:pt x="88977" y="580450"/>
                    </a:lnTo>
                    <a:lnTo>
                      <a:pt x="0" y="580450"/>
                    </a:lnTo>
                    <a:lnTo>
                      <a:pt x="0" y="568410"/>
                    </a:lnTo>
                    <a:lnTo>
                      <a:pt x="76937" y="568410"/>
                    </a:lnTo>
                    <a:lnTo>
                      <a:pt x="76937" y="472931"/>
                    </a:lnTo>
                    <a:cubicBezTo>
                      <a:pt x="75550" y="444038"/>
                      <a:pt x="97848" y="419492"/>
                      <a:pt x="126741" y="418106"/>
                    </a:cubicBezTo>
                    <a:cubicBezTo>
                      <a:pt x="155634" y="416719"/>
                      <a:pt x="180180" y="439017"/>
                      <a:pt x="181566" y="467910"/>
                    </a:cubicBezTo>
                    <a:cubicBezTo>
                      <a:pt x="181646" y="469583"/>
                      <a:pt x="181646" y="471258"/>
                      <a:pt x="181566" y="472931"/>
                    </a:cubicBezTo>
                    <a:lnTo>
                      <a:pt x="181566" y="761896"/>
                    </a:lnTo>
                    <a:cubicBezTo>
                      <a:pt x="182836" y="786134"/>
                      <a:pt x="203514" y="804753"/>
                      <a:pt x="227753" y="803483"/>
                    </a:cubicBezTo>
                    <a:cubicBezTo>
                      <a:pt x="250215" y="802306"/>
                      <a:pt x="268163" y="784358"/>
                      <a:pt x="269340" y="761896"/>
                    </a:cubicBezTo>
                    <a:lnTo>
                      <a:pt x="269340" y="238147"/>
                    </a:lnTo>
                    <a:cubicBezTo>
                      <a:pt x="269340" y="201374"/>
                      <a:pt x="299149" y="171564"/>
                      <a:pt x="335922" y="171564"/>
                    </a:cubicBezTo>
                    <a:cubicBezTo>
                      <a:pt x="372694" y="171564"/>
                      <a:pt x="402504" y="201374"/>
                      <a:pt x="402504" y="238147"/>
                    </a:cubicBezTo>
                    <a:lnTo>
                      <a:pt x="402504" y="939610"/>
                    </a:lnTo>
                    <a:cubicBezTo>
                      <a:pt x="401136" y="967771"/>
                      <a:pt x="422855" y="991709"/>
                      <a:pt x="451016" y="993078"/>
                    </a:cubicBezTo>
                    <a:cubicBezTo>
                      <a:pt x="479177" y="994447"/>
                      <a:pt x="503116" y="972728"/>
                      <a:pt x="504485" y="944567"/>
                    </a:cubicBezTo>
                    <a:cubicBezTo>
                      <a:pt x="504565" y="942915"/>
                      <a:pt x="504565" y="941261"/>
                      <a:pt x="504485" y="939610"/>
                    </a:cubicBezTo>
                    <a:lnTo>
                      <a:pt x="504485" y="84032"/>
                    </a:lnTo>
                    <a:cubicBezTo>
                      <a:pt x="502762" y="39380"/>
                      <a:pt x="537562" y="1785"/>
                      <a:pt x="582214" y="61"/>
                    </a:cubicBezTo>
                    <a:cubicBezTo>
                      <a:pt x="626866" y="-1662"/>
                      <a:pt x="664462" y="33139"/>
                      <a:pt x="666185" y="77791"/>
                    </a:cubicBezTo>
                    <a:cubicBezTo>
                      <a:pt x="666265" y="79871"/>
                      <a:pt x="666265" y="81952"/>
                      <a:pt x="666185" y="84032"/>
                    </a:cubicBezTo>
                    <a:lnTo>
                      <a:pt x="666185" y="935877"/>
                    </a:lnTo>
                    <a:cubicBezTo>
                      <a:pt x="666185" y="966000"/>
                      <a:pt x="690604" y="990419"/>
                      <a:pt x="720727" y="990419"/>
                    </a:cubicBezTo>
                    <a:cubicBezTo>
                      <a:pt x="750850" y="990419"/>
                      <a:pt x="775269" y="966000"/>
                      <a:pt x="775269" y="935877"/>
                    </a:cubicBezTo>
                    <a:lnTo>
                      <a:pt x="775269" y="256929"/>
                    </a:lnTo>
                    <a:cubicBezTo>
                      <a:pt x="775269" y="214239"/>
                      <a:pt x="809877" y="179631"/>
                      <a:pt x="852568" y="179631"/>
                    </a:cubicBezTo>
                    <a:cubicBezTo>
                      <a:pt x="895258" y="179631"/>
                      <a:pt x="929866" y="214239"/>
                      <a:pt x="929866" y="256929"/>
                    </a:cubicBezTo>
                    <a:lnTo>
                      <a:pt x="929866" y="758284"/>
                    </a:lnTo>
                    <a:cubicBezTo>
                      <a:pt x="929866" y="784483"/>
                      <a:pt x="951105" y="805722"/>
                      <a:pt x="977304" y="805722"/>
                    </a:cubicBezTo>
                    <a:cubicBezTo>
                      <a:pt x="1003504" y="805722"/>
                      <a:pt x="1024743" y="784483"/>
                      <a:pt x="1024743" y="758284"/>
                    </a:cubicBezTo>
                    <a:lnTo>
                      <a:pt x="1024742" y="485453"/>
                    </a:lnTo>
                    <a:cubicBezTo>
                      <a:pt x="1024742" y="454000"/>
                      <a:pt x="1050240" y="428503"/>
                      <a:pt x="1081693" y="428503"/>
                    </a:cubicBezTo>
                    <a:cubicBezTo>
                      <a:pt x="1113146" y="428503"/>
                      <a:pt x="1138643" y="454000"/>
                      <a:pt x="1138643" y="485453"/>
                    </a:cubicBezTo>
                    <a:lnTo>
                      <a:pt x="1138643" y="568169"/>
                    </a:lnTo>
                    <a:lnTo>
                      <a:pt x="1227500" y="568169"/>
                    </a:lnTo>
                    <a:lnTo>
                      <a:pt x="1227500" y="580209"/>
                    </a:lnTo>
                    <a:lnTo>
                      <a:pt x="1126603" y="580209"/>
                    </a:lnTo>
                    <a:lnTo>
                      <a:pt x="1126603" y="485453"/>
                    </a:lnTo>
                    <a:cubicBezTo>
                      <a:pt x="1126603" y="460650"/>
                      <a:pt x="1106496" y="440543"/>
                      <a:pt x="1081693" y="440543"/>
                    </a:cubicBezTo>
                    <a:cubicBezTo>
                      <a:pt x="1056890" y="440543"/>
                      <a:pt x="1036783" y="460650"/>
                      <a:pt x="1036783" y="485453"/>
                    </a:cubicBezTo>
                    <a:lnTo>
                      <a:pt x="1036783" y="758284"/>
                    </a:lnTo>
                    <a:cubicBezTo>
                      <a:pt x="1036783" y="791133"/>
                      <a:pt x="1010153" y="817763"/>
                      <a:pt x="977304" y="817763"/>
                    </a:cubicBezTo>
                    <a:cubicBezTo>
                      <a:pt x="944455" y="817763"/>
                      <a:pt x="917825" y="791133"/>
                      <a:pt x="917825" y="758284"/>
                    </a:cubicBezTo>
                    <a:lnTo>
                      <a:pt x="917826" y="256929"/>
                    </a:lnTo>
                    <a:cubicBezTo>
                      <a:pt x="917826" y="220889"/>
                      <a:pt x="888609" y="191672"/>
                      <a:pt x="852568" y="191672"/>
                    </a:cubicBezTo>
                    <a:cubicBezTo>
                      <a:pt x="816527" y="191672"/>
                      <a:pt x="787309" y="220889"/>
                      <a:pt x="787309" y="256929"/>
                    </a:cubicBezTo>
                    <a:lnTo>
                      <a:pt x="787309" y="935757"/>
                    </a:lnTo>
                    <a:cubicBezTo>
                      <a:pt x="787309" y="972529"/>
                      <a:pt x="757500" y="1002339"/>
                      <a:pt x="720727" y="1002339"/>
                    </a:cubicBezTo>
                    <a:cubicBezTo>
                      <a:pt x="683955" y="1002339"/>
                      <a:pt x="654145" y="972529"/>
                      <a:pt x="654145" y="935757"/>
                    </a:cubicBezTo>
                    <a:lnTo>
                      <a:pt x="654145" y="84032"/>
                    </a:lnTo>
                    <a:cubicBezTo>
                      <a:pt x="655735" y="46029"/>
                      <a:pt x="626216" y="13933"/>
                      <a:pt x="588214" y="12343"/>
                    </a:cubicBezTo>
                    <a:cubicBezTo>
                      <a:pt x="550211" y="10753"/>
                      <a:pt x="518115" y="40271"/>
                      <a:pt x="516525" y="78274"/>
                    </a:cubicBezTo>
                    <a:cubicBezTo>
                      <a:pt x="516445" y="80192"/>
                      <a:pt x="516445" y="82114"/>
                      <a:pt x="516525" y="84032"/>
                    </a:cubicBezTo>
                    <a:lnTo>
                      <a:pt x="516525" y="939730"/>
                    </a:lnTo>
                    <a:cubicBezTo>
                      <a:pt x="516393" y="974500"/>
                      <a:pt x="488204" y="1002634"/>
                      <a:pt x="453435" y="1002701"/>
                    </a:cubicBezTo>
                    <a:close/>
                  </a:path>
                </a:pathLst>
              </a:custGeom>
              <a:solidFill>
                <a:srgbClr val="263238"/>
              </a:solidFill>
              <a:ln w="120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EDBBEC-9CF6-ED9A-DD49-B7328E7D706F}"/>
                  </a:ext>
                </a:extLst>
              </p:cNvPr>
              <p:cNvSpPr/>
              <p:nvPr/>
            </p:nvSpPr>
            <p:spPr>
              <a:xfrm>
                <a:off x="3149384" y="1346857"/>
                <a:ext cx="96562" cy="111612"/>
              </a:xfrm>
              <a:custGeom>
                <a:avLst/>
                <a:gdLst>
                  <a:gd name="connsiteX0" fmla="*/ 96563 w 96562"/>
                  <a:gd name="connsiteY0" fmla="*/ 111613 h 111612"/>
                  <a:gd name="connsiteX1" fmla="*/ 96563 w 96562"/>
                  <a:gd name="connsiteY1" fmla="*/ 0 h 111612"/>
                  <a:gd name="connsiteX2" fmla="*/ 0 w 96562"/>
                  <a:gd name="connsiteY2" fmla="*/ 55746 h 111612"/>
                  <a:gd name="connsiteX3" fmla="*/ 96563 w 9656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562" h="111612">
                    <a:moveTo>
                      <a:pt x="96563" y="111613"/>
                    </a:moveTo>
                    <a:lnTo>
                      <a:pt x="96563" y="0"/>
                    </a:lnTo>
                    <a:lnTo>
                      <a:pt x="0" y="55746"/>
                    </a:lnTo>
                    <a:lnTo>
                      <a:pt x="96563" y="111613"/>
                    </a:lnTo>
                    <a:close/>
                  </a:path>
                </a:pathLst>
              </a:custGeom>
              <a:solidFill>
                <a:srgbClr val="263238"/>
              </a:solidFill>
              <a:ln w="120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F066BC9-331E-6C59-405D-D7E9D42F8783}"/>
                  </a:ext>
                </a:extLst>
              </p:cNvPr>
              <p:cNvSpPr/>
              <p:nvPr/>
            </p:nvSpPr>
            <p:spPr>
              <a:xfrm>
                <a:off x="3117237"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34CE205-DEC8-B833-4173-C2F4BBC3F692}"/>
                  </a:ext>
                </a:extLst>
              </p:cNvPr>
              <p:cNvSpPr/>
              <p:nvPr/>
            </p:nvSpPr>
            <p:spPr>
              <a:xfrm>
                <a:off x="3757175" y="1346857"/>
                <a:ext cx="96682" cy="111612"/>
              </a:xfrm>
              <a:custGeom>
                <a:avLst/>
                <a:gdLst>
                  <a:gd name="connsiteX0" fmla="*/ 0 w 96682"/>
                  <a:gd name="connsiteY0" fmla="*/ 111613 h 111612"/>
                  <a:gd name="connsiteX1" fmla="*/ 96683 w 96682"/>
                  <a:gd name="connsiteY1" fmla="*/ 55746 h 111612"/>
                  <a:gd name="connsiteX2" fmla="*/ 0 w 96682"/>
                  <a:gd name="connsiteY2" fmla="*/ 0 h 111612"/>
                  <a:gd name="connsiteX3" fmla="*/ 0 w 9668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682" h="111612">
                    <a:moveTo>
                      <a:pt x="0" y="111613"/>
                    </a:moveTo>
                    <a:lnTo>
                      <a:pt x="96683" y="55746"/>
                    </a:lnTo>
                    <a:lnTo>
                      <a:pt x="0" y="0"/>
                    </a:lnTo>
                    <a:lnTo>
                      <a:pt x="0" y="111613"/>
                    </a:lnTo>
                    <a:close/>
                  </a:path>
                </a:pathLst>
              </a:custGeom>
              <a:solidFill>
                <a:srgbClr val="263238"/>
              </a:solidFill>
              <a:ln w="120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0B5F0AB-6502-7131-C88C-DF620E89B3EF}"/>
                  </a:ext>
                </a:extLst>
              </p:cNvPr>
              <p:cNvSpPr/>
              <p:nvPr/>
            </p:nvSpPr>
            <p:spPr>
              <a:xfrm>
                <a:off x="3868426"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924BFB6-BB09-DCEB-EF05-B96610A820A8}"/>
                  </a:ext>
                </a:extLst>
              </p:cNvPr>
              <p:cNvSpPr/>
              <p:nvPr/>
            </p:nvSpPr>
            <p:spPr>
              <a:xfrm>
                <a:off x="3358643" y="1240542"/>
                <a:ext cx="297152" cy="297152"/>
              </a:xfrm>
              <a:custGeom>
                <a:avLst/>
                <a:gdLst>
                  <a:gd name="connsiteX0" fmla="*/ 148576 w 297152"/>
                  <a:gd name="connsiteY0" fmla="*/ 0 h 297152"/>
                  <a:gd name="connsiteX1" fmla="*/ 0 w 297152"/>
                  <a:gd name="connsiteY1" fmla="*/ 148576 h 297152"/>
                  <a:gd name="connsiteX2" fmla="*/ 148576 w 297152"/>
                  <a:gd name="connsiteY2" fmla="*/ 297152 h 297152"/>
                  <a:gd name="connsiteX3" fmla="*/ 297152 w 297152"/>
                  <a:gd name="connsiteY3" fmla="*/ 148576 h 297152"/>
                  <a:gd name="connsiteX4" fmla="*/ 148576 w 297152"/>
                  <a:gd name="connsiteY4" fmla="*/ 0 h 297152"/>
                  <a:gd name="connsiteX5" fmla="*/ 127506 w 297152"/>
                  <a:gd name="connsiteY5" fmla="*/ 226838 h 297152"/>
                  <a:gd name="connsiteX6" fmla="*/ 83318 w 297152"/>
                  <a:gd name="connsiteY6" fmla="*/ 226838 h 297152"/>
                  <a:gd name="connsiteX7" fmla="*/ 83318 w 297152"/>
                  <a:gd name="connsiteY7" fmla="*/ 70315 h 297152"/>
                  <a:gd name="connsiteX8" fmla="*/ 127506 w 297152"/>
                  <a:gd name="connsiteY8" fmla="*/ 70315 h 297152"/>
                  <a:gd name="connsiteX9" fmla="*/ 213834 w 297152"/>
                  <a:gd name="connsiteY9" fmla="*/ 226838 h 297152"/>
                  <a:gd name="connsiteX10" fmla="*/ 169647 w 297152"/>
                  <a:gd name="connsiteY10" fmla="*/ 226838 h 297152"/>
                  <a:gd name="connsiteX11" fmla="*/ 169647 w 297152"/>
                  <a:gd name="connsiteY11" fmla="*/ 70315 h 297152"/>
                  <a:gd name="connsiteX12" fmla="*/ 213834 w 297152"/>
                  <a:gd name="connsiteY12" fmla="*/ 70315 h 2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152" h="297152">
                    <a:moveTo>
                      <a:pt x="148576" y="0"/>
                    </a:moveTo>
                    <a:cubicBezTo>
                      <a:pt x="66520" y="0"/>
                      <a:pt x="0" y="66520"/>
                      <a:pt x="0" y="148576"/>
                    </a:cubicBezTo>
                    <a:cubicBezTo>
                      <a:pt x="0" y="230633"/>
                      <a:pt x="66520" y="297152"/>
                      <a:pt x="148576" y="297152"/>
                    </a:cubicBezTo>
                    <a:cubicBezTo>
                      <a:pt x="230632" y="297152"/>
                      <a:pt x="297152" y="230633"/>
                      <a:pt x="297152" y="148576"/>
                    </a:cubicBezTo>
                    <a:cubicBezTo>
                      <a:pt x="297152" y="66520"/>
                      <a:pt x="230632" y="0"/>
                      <a:pt x="148576" y="0"/>
                    </a:cubicBezTo>
                    <a:close/>
                    <a:moveTo>
                      <a:pt x="127506" y="226838"/>
                    </a:moveTo>
                    <a:lnTo>
                      <a:pt x="83318" y="226838"/>
                    </a:lnTo>
                    <a:lnTo>
                      <a:pt x="83318" y="70315"/>
                    </a:lnTo>
                    <a:lnTo>
                      <a:pt x="127506" y="70315"/>
                    </a:lnTo>
                    <a:close/>
                    <a:moveTo>
                      <a:pt x="213834" y="226838"/>
                    </a:moveTo>
                    <a:lnTo>
                      <a:pt x="169647" y="226838"/>
                    </a:lnTo>
                    <a:lnTo>
                      <a:pt x="169647" y="70315"/>
                    </a:lnTo>
                    <a:lnTo>
                      <a:pt x="213834" y="70315"/>
                    </a:lnTo>
                    <a:close/>
                  </a:path>
                </a:pathLst>
              </a:custGeom>
              <a:solidFill>
                <a:srgbClr val="263238"/>
              </a:solid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3D7FF94-FA44-BD58-4BB9-668C9157926D}"/>
                  </a:ext>
                </a:extLst>
              </p:cNvPr>
              <p:cNvSpPr/>
              <p:nvPr/>
            </p:nvSpPr>
            <p:spPr>
              <a:xfrm>
                <a:off x="4025310"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D19EB7D-ECAE-3166-D853-321E0486DEA2}"/>
                  </a:ext>
                </a:extLst>
              </p:cNvPr>
              <p:cNvSpPr/>
              <p:nvPr/>
            </p:nvSpPr>
            <p:spPr>
              <a:xfrm>
                <a:off x="4025310"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9D32DB5-07F0-E2E3-8711-6D90F7FB2B73}"/>
                  </a:ext>
                </a:extLst>
              </p:cNvPr>
              <p:cNvSpPr/>
              <p:nvPr/>
            </p:nvSpPr>
            <p:spPr>
              <a:xfrm>
                <a:off x="4025310"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0532979-B364-64EF-37F3-CCD7CF8B6F20}"/>
                  </a:ext>
                </a:extLst>
              </p:cNvPr>
              <p:cNvSpPr/>
              <p:nvPr/>
            </p:nvSpPr>
            <p:spPr>
              <a:xfrm>
                <a:off x="4025310"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35079F-F011-5B82-04D2-2BBB2EE58B9C}"/>
                  </a:ext>
                </a:extLst>
              </p:cNvPr>
              <p:cNvSpPr/>
              <p:nvPr/>
            </p:nvSpPr>
            <p:spPr>
              <a:xfrm>
                <a:off x="4387961"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8D9A30B-7231-40B3-96DF-8F7E5528293E}"/>
                  </a:ext>
                </a:extLst>
              </p:cNvPr>
              <p:cNvSpPr/>
              <p:nvPr/>
            </p:nvSpPr>
            <p:spPr>
              <a:xfrm>
                <a:off x="4387961"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D9A8941-542A-F26C-E28E-1C8C4EF9418F}"/>
                  </a:ext>
                </a:extLst>
              </p:cNvPr>
              <p:cNvSpPr/>
              <p:nvPr/>
            </p:nvSpPr>
            <p:spPr>
              <a:xfrm>
                <a:off x="3662538"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321054D-A301-E5E4-4557-F85DD4B7BA2F}"/>
                  </a:ext>
                </a:extLst>
              </p:cNvPr>
              <p:cNvSpPr/>
              <p:nvPr/>
            </p:nvSpPr>
            <p:spPr>
              <a:xfrm>
                <a:off x="3662538"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228B6BB-25A0-AF42-EDAE-E7C4E8244061}"/>
                  </a:ext>
                </a:extLst>
              </p:cNvPr>
              <p:cNvSpPr/>
              <p:nvPr/>
            </p:nvSpPr>
            <p:spPr>
              <a:xfrm>
                <a:off x="3843864"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94BAD63-FF2D-32F2-7872-A685E30C8569}"/>
                  </a:ext>
                </a:extLst>
              </p:cNvPr>
              <p:cNvSpPr/>
              <p:nvPr/>
            </p:nvSpPr>
            <p:spPr>
              <a:xfrm>
                <a:off x="3843864"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4FEE6F8-4188-7FCE-D074-B7F62AEFEFFD}"/>
                  </a:ext>
                </a:extLst>
              </p:cNvPr>
              <p:cNvSpPr/>
              <p:nvPr/>
            </p:nvSpPr>
            <p:spPr>
              <a:xfrm>
                <a:off x="3843864"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5F57E9A-1E7B-CAFA-EDC3-150F3F873C24}"/>
                  </a:ext>
                </a:extLst>
              </p:cNvPr>
              <p:cNvSpPr/>
              <p:nvPr/>
            </p:nvSpPr>
            <p:spPr>
              <a:xfrm>
                <a:off x="3843864"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9FE2D40-8ECC-D52F-D3FF-AA3ACBE25437}"/>
                  </a:ext>
                </a:extLst>
              </p:cNvPr>
              <p:cNvSpPr/>
              <p:nvPr/>
            </p:nvSpPr>
            <p:spPr>
              <a:xfrm>
                <a:off x="3843864"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38F748E-1FB4-8E91-BD8F-BA5E2650396C}"/>
                  </a:ext>
                </a:extLst>
              </p:cNvPr>
              <p:cNvSpPr/>
              <p:nvPr/>
            </p:nvSpPr>
            <p:spPr>
              <a:xfrm>
                <a:off x="3843864"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1FEF358-ED14-81EF-E875-D3C176B18A29}"/>
                  </a:ext>
                </a:extLst>
              </p:cNvPr>
              <p:cNvSpPr/>
              <p:nvPr/>
            </p:nvSpPr>
            <p:spPr>
              <a:xfrm>
                <a:off x="3843864" y="4615655"/>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6F70E57-8C22-BB9F-30D0-D2E4C7BC1FBB}"/>
                  </a:ext>
                </a:extLst>
              </p:cNvPr>
              <p:cNvSpPr/>
              <p:nvPr/>
            </p:nvSpPr>
            <p:spPr>
              <a:xfrm>
                <a:off x="4206636"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5528C75-99D4-86F9-56A2-A4C5D2842874}"/>
                  </a:ext>
                </a:extLst>
              </p:cNvPr>
              <p:cNvSpPr/>
              <p:nvPr/>
            </p:nvSpPr>
            <p:spPr>
              <a:xfrm>
                <a:off x="4206636"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53F5832-3EA7-4563-3DA0-5E0125936CA5}"/>
                  </a:ext>
                </a:extLst>
              </p:cNvPr>
              <p:cNvSpPr/>
              <p:nvPr/>
            </p:nvSpPr>
            <p:spPr>
              <a:xfrm>
                <a:off x="4206636"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34F786D-E44F-E377-BF94-4364147C04DB}"/>
                  </a:ext>
                </a:extLst>
              </p:cNvPr>
              <p:cNvSpPr/>
              <p:nvPr/>
            </p:nvSpPr>
            <p:spPr>
              <a:xfrm>
                <a:off x="4206636"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5078B18-726D-2139-0CFA-D4A0F2C332B9}"/>
                  </a:ext>
                </a:extLst>
              </p:cNvPr>
              <p:cNvSpPr/>
              <p:nvPr/>
            </p:nvSpPr>
            <p:spPr>
              <a:xfrm>
                <a:off x="4206636"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BDED9FE-A155-4418-1373-6570674CF973}"/>
                  </a:ext>
                </a:extLst>
              </p:cNvPr>
              <p:cNvSpPr/>
              <p:nvPr/>
            </p:nvSpPr>
            <p:spPr>
              <a:xfrm>
                <a:off x="4206636"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6BF160D-856D-A09B-03F5-FB8649196D29}"/>
                  </a:ext>
                </a:extLst>
              </p:cNvPr>
              <p:cNvSpPr/>
              <p:nvPr/>
            </p:nvSpPr>
            <p:spPr>
              <a:xfrm>
                <a:off x="1218134"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DDB8EA7-FB24-5BDC-9E08-00472D0B01B5}"/>
                  </a:ext>
                </a:extLst>
              </p:cNvPr>
              <p:cNvSpPr/>
              <p:nvPr/>
            </p:nvSpPr>
            <p:spPr>
              <a:xfrm>
                <a:off x="1159017"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6D6BBEE-328E-5239-4243-57D7F17B1277}"/>
                  </a:ext>
                </a:extLst>
              </p:cNvPr>
              <p:cNvSpPr/>
              <p:nvPr/>
            </p:nvSpPr>
            <p:spPr>
              <a:xfrm>
                <a:off x="1100260"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19"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49B502-FE7A-C4D5-5A06-D19B2A53AF7B}"/>
                  </a:ext>
                </a:extLst>
              </p:cNvPr>
              <p:cNvSpPr/>
              <p:nvPr/>
            </p:nvSpPr>
            <p:spPr>
              <a:xfrm>
                <a:off x="1809068"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D69923D-8000-950D-0843-A5713860107E}"/>
                  </a:ext>
                </a:extLst>
              </p:cNvPr>
              <p:cNvSpPr/>
              <p:nvPr/>
            </p:nvSpPr>
            <p:spPr>
              <a:xfrm>
                <a:off x="1750431"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20"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917362E-CED0-B0B3-B91E-2D3824AF22CF}"/>
                  </a:ext>
                </a:extLst>
              </p:cNvPr>
              <p:cNvSpPr/>
              <p:nvPr/>
            </p:nvSpPr>
            <p:spPr>
              <a:xfrm>
                <a:off x="1277251"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5F85197-670B-2505-1058-994EC50E02F7}"/>
                  </a:ext>
                </a:extLst>
              </p:cNvPr>
              <p:cNvSpPr/>
              <p:nvPr/>
            </p:nvSpPr>
            <p:spPr>
              <a:xfrm>
                <a:off x="1336369"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A480639-4AE3-D539-D724-33BB94EEDB80}"/>
                  </a:ext>
                </a:extLst>
              </p:cNvPr>
              <p:cNvSpPr/>
              <p:nvPr/>
            </p:nvSpPr>
            <p:spPr>
              <a:xfrm>
                <a:off x="1395246"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113" y="347054"/>
                      <a:pt x="66" y="339006"/>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73594AA-AAEA-B780-D1B1-A241A9AF09BD}"/>
                  </a:ext>
                </a:extLst>
              </p:cNvPr>
              <p:cNvSpPr/>
              <p:nvPr/>
            </p:nvSpPr>
            <p:spPr>
              <a:xfrm>
                <a:off x="1690953"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2DBF550-04B1-FC9D-779F-1139EFC6FCCC}"/>
                  </a:ext>
                </a:extLst>
              </p:cNvPr>
              <p:cNvSpPr/>
              <p:nvPr/>
            </p:nvSpPr>
            <p:spPr>
              <a:xfrm>
                <a:off x="1631836"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CC57A0D-08CD-FB4A-8133-27F7FAB908FF}"/>
                  </a:ext>
                </a:extLst>
              </p:cNvPr>
              <p:cNvSpPr/>
              <p:nvPr/>
            </p:nvSpPr>
            <p:spPr>
              <a:xfrm>
                <a:off x="1572718"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4FF9067-01E5-97F2-8B3D-AB27A11E9175}"/>
                  </a:ext>
                </a:extLst>
              </p:cNvPr>
              <p:cNvSpPr/>
              <p:nvPr/>
            </p:nvSpPr>
            <p:spPr>
              <a:xfrm>
                <a:off x="1513601"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086" y="347119"/>
                      <a:pt x="0" y="339034"/>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5C38919-2BEF-BF60-9751-0819B1FAE4DF}"/>
                  </a:ext>
                </a:extLst>
              </p:cNvPr>
              <p:cNvSpPr/>
              <p:nvPr/>
            </p:nvSpPr>
            <p:spPr>
              <a:xfrm>
                <a:off x="1454483" y="2039290"/>
                <a:ext cx="36120" cy="462103"/>
              </a:xfrm>
              <a:custGeom>
                <a:avLst/>
                <a:gdLst>
                  <a:gd name="connsiteX0" fmla="*/ 18060 w 36120"/>
                  <a:gd name="connsiteY0" fmla="*/ 462103 h 462103"/>
                  <a:gd name="connsiteX1" fmla="*/ 0 w 36120"/>
                  <a:gd name="connsiteY1" fmla="*/ 444043 h 462103"/>
                  <a:gd name="connsiteX2" fmla="*/ 0 w 36120"/>
                  <a:gd name="connsiteY2" fmla="*/ 18060 h 462103"/>
                  <a:gd name="connsiteX3" fmla="*/ 18060 w 36120"/>
                  <a:gd name="connsiteY3" fmla="*/ 0 h 462103"/>
                  <a:gd name="connsiteX4" fmla="*/ 36121 w 36120"/>
                  <a:gd name="connsiteY4" fmla="*/ 18060 h 462103"/>
                  <a:gd name="connsiteX5" fmla="*/ 36121 w 36120"/>
                  <a:gd name="connsiteY5" fmla="*/ 444043 h 462103"/>
                  <a:gd name="connsiteX6" fmla="*/ 18060 w 36120"/>
                  <a:gd name="connsiteY6" fmla="*/ 462103 h 4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462103">
                    <a:moveTo>
                      <a:pt x="18060" y="462103"/>
                    </a:moveTo>
                    <a:cubicBezTo>
                      <a:pt x="8086" y="462103"/>
                      <a:pt x="0" y="454018"/>
                      <a:pt x="0" y="444043"/>
                    </a:cubicBezTo>
                    <a:lnTo>
                      <a:pt x="0" y="18060"/>
                    </a:lnTo>
                    <a:cubicBezTo>
                      <a:pt x="0" y="8086"/>
                      <a:pt x="8086" y="0"/>
                      <a:pt x="18060" y="0"/>
                    </a:cubicBezTo>
                    <a:cubicBezTo>
                      <a:pt x="28035" y="0"/>
                      <a:pt x="36121" y="8086"/>
                      <a:pt x="36121" y="18060"/>
                    </a:cubicBezTo>
                    <a:lnTo>
                      <a:pt x="36121" y="444043"/>
                    </a:lnTo>
                    <a:cubicBezTo>
                      <a:pt x="36121" y="454018"/>
                      <a:pt x="28035" y="462103"/>
                      <a:pt x="18060" y="462103"/>
                    </a:cubicBezTo>
                    <a:close/>
                  </a:path>
                </a:pathLst>
              </a:custGeom>
              <a:solidFill>
                <a:srgbClr val="263238"/>
              </a:solidFill>
              <a:ln w="120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B1C27D6-AD34-28EE-2491-6D2F504DE1B9}"/>
                  </a:ext>
                </a:extLst>
              </p:cNvPr>
              <p:cNvSpPr/>
              <p:nvPr/>
            </p:nvSpPr>
            <p:spPr>
              <a:xfrm>
                <a:off x="4673574" y="2101207"/>
                <a:ext cx="556124" cy="402955"/>
              </a:xfrm>
              <a:custGeom>
                <a:avLst/>
                <a:gdLst>
                  <a:gd name="connsiteX0" fmla="*/ 409348 w 556124"/>
                  <a:gd name="connsiteY0" fmla="*/ 112064 h 402955"/>
                  <a:gd name="connsiteX1" fmla="*/ 234593 w 556124"/>
                  <a:gd name="connsiteY1" fmla="*/ 3898 h 402955"/>
                  <a:gd name="connsiteX2" fmla="*/ 126042 w 556124"/>
                  <a:gd name="connsiteY2" fmla="*/ 113749 h 402955"/>
                  <a:gd name="connsiteX3" fmla="*/ 1304 w 556124"/>
                  <a:gd name="connsiteY3" fmla="*/ 277088 h 402955"/>
                  <a:gd name="connsiteX4" fmla="*/ 134590 w 556124"/>
                  <a:gd name="connsiteY4" fmla="*/ 402714 h 402955"/>
                  <a:gd name="connsiteX5" fmla="*/ 137239 w 556124"/>
                  <a:gd name="connsiteY5" fmla="*/ 373577 h 402955"/>
                  <a:gd name="connsiteX6" fmla="*/ 32649 w 556124"/>
                  <a:gd name="connsiteY6" fmla="*/ 247069 h 402955"/>
                  <a:gd name="connsiteX7" fmla="*/ 139527 w 556124"/>
                  <a:gd name="connsiteY7" fmla="*/ 142285 h 402955"/>
                  <a:gd name="connsiteX8" fmla="*/ 151567 w 556124"/>
                  <a:gd name="connsiteY8" fmla="*/ 141442 h 402955"/>
                  <a:gd name="connsiteX9" fmla="*/ 153253 w 556124"/>
                  <a:gd name="connsiteY9" fmla="*/ 129402 h 402955"/>
                  <a:gd name="connsiteX10" fmla="*/ 283931 w 556124"/>
                  <a:gd name="connsiteY10" fmla="*/ 30353 h 402955"/>
                  <a:gd name="connsiteX11" fmla="*/ 382980 w 556124"/>
                  <a:gd name="connsiteY11" fmla="*/ 129402 h 402955"/>
                  <a:gd name="connsiteX12" fmla="*/ 384906 w 556124"/>
                  <a:gd name="connsiteY12" fmla="*/ 143609 h 402955"/>
                  <a:gd name="connsiteX13" fmla="*/ 399234 w 556124"/>
                  <a:gd name="connsiteY13" fmla="*/ 142044 h 402955"/>
                  <a:gd name="connsiteX14" fmla="*/ 412238 w 556124"/>
                  <a:gd name="connsiteY14" fmla="*/ 141201 h 402955"/>
                  <a:gd name="connsiteX15" fmla="*/ 528305 w 556124"/>
                  <a:gd name="connsiteY15" fmla="*/ 257509 h 402955"/>
                  <a:gd name="connsiteX16" fmla="*/ 411997 w 556124"/>
                  <a:gd name="connsiteY16" fmla="*/ 373577 h 402955"/>
                  <a:gd name="connsiteX17" fmla="*/ 411997 w 556124"/>
                  <a:gd name="connsiteY17" fmla="*/ 402955 h 402955"/>
                  <a:gd name="connsiteX18" fmla="*/ 556118 w 556124"/>
                  <a:gd name="connsiteY18" fmla="*/ 256185 h 402955"/>
                  <a:gd name="connsiteX19" fmla="*/ 409348 w 556124"/>
                  <a:gd name="connsiteY19" fmla="*/ 112064 h 40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124" h="402955">
                    <a:moveTo>
                      <a:pt x="409348" y="112064"/>
                    </a:moveTo>
                    <a:cubicBezTo>
                      <a:pt x="390960" y="33937"/>
                      <a:pt x="312720" y="-14490"/>
                      <a:pt x="234593" y="3898"/>
                    </a:cubicBezTo>
                    <a:cubicBezTo>
                      <a:pt x="180337" y="16668"/>
                      <a:pt x="138165" y="59345"/>
                      <a:pt x="126042" y="113749"/>
                    </a:cubicBezTo>
                    <a:cubicBezTo>
                      <a:pt x="46492" y="124409"/>
                      <a:pt x="-9355" y="197538"/>
                      <a:pt x="1304" y="277088"/>
                    </a:cubicBezTo>
                    <a:cubicBezTo>
                      <a:pt x="10433" y="345215"/>
                      <a:pt x="66043" y="397629"/>
                      <a:pt x="134590" y="402714"/>
                    </a:cubicBezTo>
                    <a:lnTo>
                      <a:pt x="137239" y="373577"/>
                    </a:lnTo>
                    <a:cubicBezTo>
                      <a:pt x="73423" y="367525"/>
                      <a:pt x="26596" y="310886"/>
                      <a:pt x="32649" y="247069"/>
                    </a:cubicBezTo>
                    <a:cubicBezTo>
                      <a:pt x="37988" y="190767"/>
                      <a:pt x="83130" y="146510"/>
                      <a:pt x="139527" y="142285"/>
                    </a:cubicBezTo>
                    <a:lnTo>
                      <a:pt x="151567" y="141442"/>
                    </a:lnTo>
                    <a:lnTo>
                      <a:pt x="153253" y="129402"/>
                    </a:lnTo>
                    <a:cubicBezTo>
                      <a:pt x="161987" y="65964"/>
                      <a:pt x="220494" y="21619"/>
                      <a:pt x="283931" y="30353"/>
                    </a:cubicBezTo>
                    <a:cubicBezTo>
                      <a:pt x="335414" y="37441"/>
                      <a:pt x="375892" y="77919"/>
                      <a:pt x="382980" y="129402"/>
                    </a:cubicBezTo>
                    <a:lnTo>
                      <a:pt x="384906" y="143609"/>
                    </a:lnTo>
                    <a:lnTo>
                      <a:pt x="399234" y="142044"/>
                    </a:lnTo>
                    <a:cubicBezTo>
                      <a:pt x="403549" y="141515"/>
                      <a:pt x="407891" y="141234"/>
                      <a:pt x="412238" y="141201"/>
                    </a:cubicBezTo>
                    <a:cubicBezTo>
                      <a:pt x="476407" y="141267"/>
                      <a:pt x="528372" y="193341"/>
                      <a:pt x="528305" y="257509"/>
                    </a:cubicBezTo>
                    <a:cubicBezTo>
                      <a:pt x="528239" y="321678"/>
                      <a:pt x="476166" y="373644"/>
                      <a:pt x="411997" y="373577"/>
                    </a:cubicBezTo>
                    <a:lnTo>
                      <a:pt x="411997" y="402955"/>
                    </a:lnTo>
                    <a:cubicBezTo>
                      <a:pt x="492324" y="402224"/>
                      <a:pt x="556850" y="336513"/>
                      <a:pt x="556118" y="256185"/>
                    </a:cubicBezTo>
                    <a:cubicBezTo>
                      <a:pt x="555387" y="175858"/>
                      <a:pt x="489676" y="111332"/>
                      <a:pt x="409348" y="112064"/>
                    </a:cubicBezTo>
                    <a:close/>
                  </a:path>
                </a:pathLst>
              </a:custGeom>
              <a:solidFill>
                <a:srgbClr val="263238"/>
              </a:solidFill>
              <a:ln w="120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26E8931-25FF-6706-825E-BA225159A931}"/>
                  </a:ext>
                </a:extLst>
              </p:cNvPr>
              <p:cNvSpPr/>
              <p:nvPr/>
            </p:nvSpPr>
            <p:spPr>
              <a:xfrm>
                <a:off x="4789064" y="2315966"/>
                <a:ext cx="246179" cy="324851"/>
              </a:xfrm>
              <a:custGeom>
                <a:avLst/>
                <a:gdLst>
                  <a:gd name="connsiteX0" fmla="*/ 245818 w 246179"/>
                  <a:gd name="connsiteY0" fmla="*/ 14937 h 324851"/>
                  <a:gd name="connsiteX1" fmla="*/ 239918 w 246179"/>
                  <a:gd name="connsiteY1" fmla="*/ 2897 h 324851"/>
                  <a:gd name="connsiteX2" fmla="*/ 226915 w 246179"/>
                  <a:gd name="connsiteY2" fmla="*/ 610 h 324851"/>
                  <a:gd name="connsiteX3" fmla="*/ 72680 w 246179"/>
                  <a:gd name="connsiteY3" fmla="*/ 46362 h 324851"/>
                  <a:gd name="connsiteX4" fmla="*/ 62205 w 246179"/>
                  <a:gd name="connsiteY4" fmla="*/ 60449 h 324851"/>
                  <a:gd name="connsiteX5" fmla="*/ 62205 w 246179"/>
                  <a:gd name="connsiteY5" fmla="*/ 236959 h 324851"/>
                  <a:gd name="connsiteX6" fmla="*/ 45830 w 246179"/>
                  <a:gd name="connsiteY6" fmla="*/ 233829 h 324851"/>
                  <a:gd name="connsiteX7" fmla="*/ 1 w 246179"/>
                  <a:gd name="connsiteY7" fmla="*/ 279021 h 324851"/>
                  <a:gd name="connsiteX8" fmla="*/ 45194 w 246179"/>
                  <a:gd name="connsiteY8" fmla="*/ 324850 h 324851"/>
                  <a:gd name="connsiteX9" fmla="*/ 90861 w 246179"/>
                  <a:gd name="connsiteY9" fmla="*/ 283194 h 324851"/>
                  <a:gd name="connsiteX10" fmla="*/ 91824 w 246179"/>
                  <a:gd name="connsiteY10" fmla="*/ 283193 h 324851"/>
                  <a:gd name="connsiteX11" fmla="*/ 91824 w 246179"/>
                  <a:gd name="connsiteY11" fmla="*/ 148704 h 324851"/>
                  <a:gd name="connsiteX12" fmla="*/ 216801 w 246179"/>
                  <a:gd name="connsiteY12" fmla="*/ 111741 h 324851"/>
                  <a:gd name="connsiteX13" fmla="*/ 216801 w 246179"/>
                  <a:gd name="connsiteY13" fmla="*/ 189761 h 324851"/>
                  <a:gd name="connsiteX14" fmla="*/ 200788 w 246179"/>
                  <a:gd name="connsiteY14" fmla="*/ 186631 h 324851"/>
                  <a:gd name="connsiteX15" fmla="*/ 155396 w 246179"/>
                  <a:gd name="connsiteY15" fmla="*/ 232023 h 324851"/>
                  <a:gd name="connsiteX16" fmla="*/ 200788 w 246179"/>
                  <a:gd name="connsiteY16" fmla="*/ 277414 h 324851"/>
                  <a:gd name="connsiteX17" fmla="*/ 246179 w 246179"/>
                  <a:gd name="connsiteY17" fmla="*/ 232023 h 324851"/>
                  <a:gd name="connsiteX18" fmla="*/ 246179 w 246179"/>
                  <a:gd name="connsiteY18" fmla="*/ 15299 h 324851"/>
                  <a:gd name="connsiteX19" fmla="*/ 216440 w 246179"/>
                  <a:gd name="connsiteY19" fmla="*/ 81038 h 324851"/>
                  <a:gd name="connsiteX20" fmla="*/ 91824 w 246179"/>
                  <a:gd name="connsiteY20" fmla="*/ 118122 h 324851"/>
                  <a:gd name="connsiteX21" fmla="*/ 91824 w 246179"/>
                  <a:gd name="connsiteY21" fmla="*/ 71647 h 324851"/>
                  <a:gd name="connsiteX22" fmla="*/ 216801 w 246179"/>
                  <a:gd name="connsiteY22" fmla="*/ 34563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6179" h="324851">
                    <a:moveTo>
                      <a:pt x="245818" y="14937"/>
                    </a:moveTo>
                    <a:cubicBezTo>
                      <a:pt x="245925" y="10204"/>
                      <a:pt x="243725" y="5714"/>
                      <a:pt x="239918" y="2897"/>
                    </a:cubicBezTo>
                    <a:cubicBezTo>
                      <a:pt x="236182" y="138"/>
                      <a:pt x="231369" y="-709"/>
                      <a:pt x="226915" y="610"/>
                    </a:cubicBezTo>
                    <a:lnTo>
                      <a:pt x="72680" y="46362"/>
                    </a:lnTo>
                    <a:cubicBezTo>
                      <a:pt x="66433" y="48191"/>
                      <a:pt x="62158" y="53941"/>
                      <a:pt x="62205" y="60449"/>
                    </a:cubicBezTo>
                    <a:lnTo>
                      <a:pt x="62205" y="236959"/>
                    </a:lnTo>
                    <a:cubicBezTo>
                      <a:pt x="56982" y="234929"/>
                      <a:pt x="51433" y="233869"/>
                      <a:pt x="45830" y="233829"/>
                    </a:cubicBezTo>
                    <a:cubicBezTo>
                      <a:pt x="20695" y="233653"/>
                      <a:pt x="177" y="253886"/>
                      <a:pt x="1" y="279021"/>
                    </a:cubicBezTo>
                    <a:cubicBezTo>
                      <a:pt x="-175" y="304156"/>
                      <a:pt x="20059" y="324675"/>
                      <a:pt x="45194" y="324850"/>
                    </a:cubicBezTo>
                    <a:cubicBezTo>
                      <a:pt x="68957" y="325017"/>
                      <a:pt x="88848" y="306872"/>
                      <a:pt x="90861" y="283194"/>
                    </a:cubicBezTo>
                    <a:lnTo>
                      <a:pt x="91824" y="283193"/>
                    </a:lnTo>
                    <a:lnTo>
                      <a:pt x="91824" y="148704"/>
                    </a:lnTo>
                    <a:lnTo>
                      <a:pt x="216801" y="111741"/>
                    </a:lnTo>
                    <a:lnTo>
                      <a:pt x="216801" y="189761"/>
                    </a:lnTo>
                    <a:cubicBezTo>
                      <a:pt x="211705" y="187730"/>
                      <a:pt x="206274" y="186669"/>
                      <a:pt x="200788" y="186631"/>
                    </a:cubicBezTo>
                    <a:cubicBezTo>
                      <a:pt x="175719" y="186631"/>
                      <a:pt x="155396" y="206954"/>
                      <a:pt x="155396" y="232023"/>
                    </a:cubicBezTo>
                    <a:cubicBezTo>
                      <a:pt x="155396" y="257092"/>
                      <a:pt x="175719" y="277414"/>
                      <a:pt x="200788" y="277414"/>
                    </a:cubicBezTo>
                    <a:cubicBezTo>
                      <a:pt x="225857" y="277414"/>
                      <a:pt x="246179" y="257092"/>
                      <a:pt x="246179" y="232023"/>
                    </a:cubicBezTo>
                    <a:lnTo>
                      <a:pt x="246179" y="15299"/>
                    </a:lnTo>
                    <a:close/>
                    <a:moveTo>
                      <a:pt x="216440" y="81038"/>
                    </a:moveTo>
                    <a:lnTo>
                      <a:pt x="91824" y="118122"/>
                    </a:lnTo>
                    <a:lnTo>
                      <a:pt x="91824" y="71647"/>
                    </a:lnTo>
                    <a:lnTo>
                      <a:pt x="216801" y="34563"/>
                    </a:lnTo>
                    <a:close/>
                  </a:path>
                </a:pathLst>
              </a:custGeom>
              <a:solidFill>
                <a:srgbClr val="263238"/>
              </a:solidFill>
              <a:ln w="120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3BDC1B-37A6-836C-4D34-B301E4C8E8A4}"/>
                  </a:ext>
                </a:extLst>
              </p:cNvPr>
              <p:cNvSpPr/>
              <p:nvPr/>
            </p:nvSpPr>
            <p:spPr>
              <a:xfrm>
                <a:off x="1703355" y="4411212"/>
                <a:ext cx="385286" cy="385286"/>
              </a:xfrm>
              <a:custGeom>
                <a:avLst/>
                <a:gdLst>
                  <a:gd name="connsiteX0" fmla="*/ 192643 w 385286"/>
                  <a:gd name="connsiteY0" fmla="*/ 0 h 385286"/>
                  <a:gd name="connsiteX1" fmla="*/ 0 w 385286"/>
                  <a:gd name="connsiteY1" fmla="*/ 192643 h 385286"/>
                  <a:gd name="connsiteX2" fmla="*/ 192643 w 385286"/>
                  <a:gd name="connsiteY2" fmla="*/ 385287 h 385286"/>
                  <a:gd name="connsiteX3" fmla="*/ 385287 w 385286"/>
                  <a:gd name="connsiteY3" fmla="*/ 192643 h 385286"/>
                  <a:gd name="connsiteX4" fmla="*/ 192643 w 385286"/>
                  <a:gd name="connsiteY4" fmla="*/ 0 h 385286"/>
                  <a:gd name="connsiteX5" fmla="*/ 192643 w 385286"/>
                  <a:gd name="connsiteY5" fmla="*/ 262838 h 385286"/>
                  <a:gd name="connsiteX6" fmla="*/ 122810 w 385286"/>
                  <a:gd name="connsiteY6" fmla="*/ 193005 h 385286"/>
                  <a:gd name="connsiteX7" fmla="*/ 192643 w 385286"/>
                  <a:gd name="connsiteY7" fmla="*/ 123172 h 385286"/>
                  <a:gd name="connsiteX8" fmla="*/ 262477 w 385286"/>
                  <a:gd name="connsiteY8" fmla="*/ 193005 h 385286"/>
                  <a:gd name="connsiteX9" fmla="*/ 192643 w 385286"/>
                  <a:gd name="connsiteY9" fmla="*/ 262838 h 3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86" h="385286">
                    <a:moveTo>
                      <a:pt x="192643" y="0"/>
                    </a:moveTo>
                    <a:cubicBezTo>
                      <a:pt x="86249" y="0"/>
                      <a:pt x="0" y="86250"/>
                      <a:pt x="0" y="192643"/>
                    </a:cubicBezTo>
                    <a:cubicBezTo>
                      <a:pt x="0" y="299037"/>
                      <a:pt x="86249" y="385287"/>
                      <a:pt x="192643" y="385287"/>
                    </a:cubicBezTo>
                    <a:cubicBezTo>
                      <a:pt x="299038" y="385287"/>
                      <a:pt x="385287" y="299037"/>
                      <a:pt x="385287" y="192643"/>
                    </a:cubicBezTo>
                    <a:cubicBezTo>
                      <a:pt x="385287" y="86250"/>
                      <a:pt x="299038" y="0"/>
                      <a:pt x="192643" y="0"/>
                    </a:cubicBezTo>
                    <a:close/>
                    <a:moveTo>
                      <a:pt x="192643" y="262838"/>
                    </a:moveTo>
                    <a:cubicBezTo>
                      <a:pt x="154076" y="262838"/>
                      <a:pt x="122810" y="231573"/>
                      <a:pt x="122810" y="193005"/>
                    </a:cubicBezTo>
                    <a:cubicBezTo>
                      <a:pt x="122810" y="154437"/>
                      <a:pt x="154076" y="123172"/>
                      <a:pt x="192643" y="123172"/>
                    </a:cubicBezTo>
                    <a:cubicBezTo>
                      <a:pt x="231211" y="123172"/>
                      <a:pt x="262477" y="154437"/>
                      <a:pt x="262477" y="193005"/>
                    </a:cubicBezTo>
                    <a:cubicBezTo>
                      <a:pt x="262477" y="231573"/>
                      <a:pt x="231211" y="262838"/>
                      <a:pt x="192643" y="262838"/>
                    </a:cubicBezTo>
                    <a:close/>
                  </a:path>
                </a:pathLst>
              </a:custGeom>
              <a:solidFill>
                <a:srgbClr val="263238"/>
              </a:solidFill>
              <a:ln w="120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4A841-7CBE-D6F7-F269-0466C9EFEF66}"/>
                  </a:ext>
                </a:extLst>
              </p:cNvPr>
              <p:cNvSpPr/>
              <p:nvPr/>
            </p:nvSpPr>
            <p:spPr>
              <a:xfrm>
                <a:off x="1776920" y="4107317"/>
                <a:ext cx="238155" cy="238155"/>
              </a:xfrm>
              <a:custGeom>
                <a:avLst/>
                <a:gdLst>
                  <a:gd name="connsiteX0" fmla="*/ 119078 w 238155"/>
                  <a:gd name="connsiteY0" fmla="*/ 0 h 238155"/>
                  <a:gd name="connsiteX1" fmla="*/ 0 w 238155"/>
                  <a:gd name="connsiteY1" fmla="*/ 119078 h 238155"/>
                  <a:gd name="connsiteX2" fmla="*/ 119078 w 238155"/>
                  <a:gd name="connsiteY2" fmla="*/ 238156 h 238155"/>
                  <a:gd name="connsiteX3" fmla="*/ 238155 w 238155"/>
                  <a:gd name="connsiteY3" fmla="*/ 119078 h 238155"/>
                  <a:gd name="connsiteX4" fmla="*/ 119319 w 238155"/>
                  <a:gd name="connsiteY4" fmla="*/ 0 h 238155"/>
                  <a:gd name="connsiteX5" fmla="*/ 119078 w 238155"/>
                  <a:gd name="connsiteY5" fmla="*/ 0 h 238155"/>
                  <a:gd name="connsiteX6" fmla="*/ 119078 w 238155"/>
                  <a:gd name="connsiteY6" fmla="*/ 162061 h 238155"/>
                  <a:gd name="connsiteX7" fmla="*/ 75854 w 238155"/>
                  <a:gd name="connsiteY7" fmla="*/ 119078 h 238155"/>
                  <a:gd name="connsiteX8" fmla="*/ 118837 w 238155"/>
                  <a:gd name="connsiteY8" fmla="*/ 75854 h 238155"/>
                  <a:gd name="connsiteX9" fmla="*/ 162061 w 238155"/>
                  <a:gd name="connsiteY9" fmla="*/ 118837 h 238155"/>
                  <a:gd name="connsiteX10" fmla="*/ 162061 w 238155"/>
                  <a:gd name="connsiteY10" fmla="*/ 119078 h 238155"/>
                  <a:gd name="connsiteX11" fmla="*/ 119078 w 238155"/>
                  <a:gd name="connsiteY11" fmla="*/ 162061 h 2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55" h="238155">
                    <a:moveTo>
                      <a:pt x="119078" y="0"/>
                    </a:moveTo>
                    <a:cubicBezTo>
                      <a:pt x="53313" y="0"/>
                      <a:pt x="0" y="53313"/>
                      <a:pt x="0" y="119078"/>
                    </a:cubicBezTo>
                    <a:cubicBezTo>
                      <a:pt x="0" y="184843"/>
                      <a:pt x="53313" y="238156"/>
                      <a:pt x="119078" y="238156"/>
                    </a:cubicBezTo>
                    <a:cubicBezTo>
                      <a:pt x="184843" y="238156"/>
                      <a:pt x="238155" y="184843"/>
                      <a:pt x="238155" y="119078"/>
                    </a:cubicBezTo>
                    <a:cubicBezTo>
                      <a:pt x="238222" y="53380"/>
                      <a:pt x="185017" y="67"/>
                      <a:pt x="119319" y="0"/>
                    </a:cubicBezTo>
                    <a:cubicBezTo>
                      <a:pt x="119238" y="0"/>
                      <a:pt x="119158" y="0"/>
                      <a:pt x="119078" y="0"/>
                    </a:cubicBezTo>
                    <a:close/>
                    <a:moveTo>
                      <a:pt x="119078" y="162061"/>
                    </a:moveTo>
                    <a:cubicBezTo>
                      <a:pt x="95272" y="162128"/>
                      <a:pt x="75920" y="142883"/>
                      <a:pt x="75854" y="119078"/>
                    </a:cubicBezTo>
                    <a:cubicBezTo>
                      <a:pt x="75787" y="95272"/>
                      <a:pt x="95032" y="75920"/>
                      <a:pt x="118837" y="75854"/>
                    </a:cubicBezTo>
                    <a:cubicBezTo>
                      <a:pt x="142643" y="75787"/>
                      <a:pt x="161995" y="95032"/>
                      <a:pt x="162061" y="118837"/>
                    </a:cubicBezTo>
                    <a:cubicBezTo>
                      <a:pt x="162062" y="118917"/>
                      <a:pt x="162062" y="118997"/>
                      <a:pt x="162061" y="119078"/>
                    </a:cubicBezTo>
                    <a:cubicBezTo>
                      <a:pt x="162061" y="142817"/>
                      <a:pt x="142817" y="162061"/>
                      <a:pt x="119078" y="162061"/>
                    </a:cubicBezTo>
                    <a:close/>
                  </a:path>
                </a:pathLst>
              </a:custGeom>
              <a:solidFill>
                <a:srgbClr val="263238"/>
              </a:solidFill>
              <a:ln w="120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7495886-F89C-4D1A-105C-0C74E0542CE6}"/>
                  </a:ext>
                </a:extLst>
              </p:cNvPr>
              <p:cNvSpPr/>
              <p:nvPr/>
            </p:nvSpPr>
            <p:spPr>
              <a:xfrm>
                <a:off x="1641950" y="4040253"/>
                <a:ext cx="507976" cy="819095"/>
              </a:xfrm>
              <a:custGeom>
                <a:avLst/>
                <a:gdLst>
                  <a:gd name="connsiteX0" fmla="*/ 454518 w 507976"/>
                  <a:gd name="connsiteY0" fmla="*/ 819096 h 819095"/>
                  <a:gd name="connsiteX1" fmla="*/ 53579 w 507976"/>
                  <a:gd name="connsiteY1" fmla="*/ 819096 h 819095"/>
                  <a:gd name="connsiteX2" fmla="*/ 0 w 507976"/>
                  <a:gd name="connsiteY2" fmla="*/ 765637 h 819095"/>
                  <a:gd name="connsiteX3" fmla="*/ 0 w 507976"/>
                  <a:gd name="connsiteY3" fmla="*/ 53459 h 819095"/>
                  <a:gd name="connsiteX4" fmla="*/ 53579 w 507976"/>
                  <a:gd name="connsiteY4" fmla="*/ 0 h 819095"/>
                  <a:gd name="connsiteX5" fmla="*/ 454518 w 507976"/>
                  <a:gd name="connsiteY5" fmla="*/ 0 h 819095"/>
                  <a:gd name="connsiteX6" fmla="*/ 507977 w 507976"/>
                  <a:gd name="connsiteY6" fmla="*/ 53459 h 819095"/>
                  <a:gd name="connsiteX7" fmla="*/ 507977 w 507976"/>
                  <a:gd name="connsiteY7" fmla="*/ 765637 h 819095"/>
                  <a:gd name="connsiteX8" fmla="*/ 454518 w 507976"/>
                  <a:gd name="connsiteY8" fmla="*/ 819096 h 819095"/>
                  <a:gd name="connsiteX9" fmla="*/ 53579 w 507976"/>
                  <a:gd name="connsiteY9" fmla="*/ 12401 h 819095"/>
                  <a:gd name="connsiteX10" fmla="*/ 12040 w 507976"/>
                  <a:gd name="connsiteY10" fmla="*/ 53820 h 819095"/>
                  <a:gd name="connsiteX11" fmla="*/ 12040 w 507976"/>
                  <a:gd name="connsiteY11" fmla="*/ 765999 h 819095"/>
                  <a:gd name="connsiteX12" fmla="*/ 53579 w 507976"/>
                  <a:gd name="connsiteY12" fmla="*/ 807417 h 819095"/>
                  <a:gd name="connsiteX13" fmla="*/ 454518 w 507976"/>
                  <a:gd name="connsiteY13" fmla="*/ 807417 h 819095"/>
                  <a:gd name="connsiteX14" fmla="*/ 495937 w 507976"/>
                  <a:gd name="connsiteY14" fmla="*/ 765998 h 819095"/>
                  <a:gd name="connsiteX15" fmla="*/ 495936 w 507976"/>
                  <a:gd name="connsiteY15" fmla="*/ 53459 h 819095"/>
                  <a:gd name="connsiteX16" fmla="*/ 454518 w 507976"/>
                  <a:gd name="connsiteY16" fmla="*/ 12040 h 8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976" h="819095">
                    <a:moveTo>
                      <a:pt x="454518" y="819096"/>
                    </a:moveTo>
                    <a:lnTo>
                      <a:pt x="53579" y="819096"/>
                    </a:lnTo>
                    <a:cubicBezTo>
                      <a:pt x="24035" y="819096"/>
                      <a:pt x="66" y="795181"/>
                      <a:pt x="0" y="765637"/>
                    </a:cubicBezTo>
                    <a:lnTo>
                      <a:pt x="0" y="53459"/>
                    </a:lnTo>
                    <a:cubicBezTo>
                      <a:pt x="66" y="23915"/>
                      <a:pt x="24035" y="0"/>
                      <a:pt x="53579" y="0"/>
                    </a:cubicBezTo>
                    <a:lnTo>
                      <a:pt x="454518" y="0"/>
                    </a:lnTo>
                    <a:cubicBezTo>
                      <a:pt x="484043" y="0"/>
                      <a:pt x="507977" y="23934"/>
                      <a:pt x="507977" y="53459"/>
                    </a:cubicBezTo>
                    <a:lnTo>
                      <a:pt x="507977" y="765637"/>
                    </a:lnTo>
                    <a:cubicBezTo>
                      <a:pt x="507977" y="795162"/>
                      <a:pt x="484042" y="819096"/>
                      <a:pt x="454518" y="819096"/>
                    </a:cubicBezTo>
                    <a:close/>
                    <a:moveTo>
                      <a:pt x="53579" y="12401"/>
                    </a:moveTo>
                    <a:cubicBezTo>
                      <a:pt x="30685" y="12401"/>
                      <a:pt x="12107" y="30925"/>
                      <a:pt x="12040" y="53820"/>
                    </a:cubicBezTo>
                    <a:lnTo>
                      <a:pt x="12040" y="765999"/>
                    </a:lnTo>
                    <a:cubicBezTo>
                      <a:pt x="12107" y="788893"/>
                      <a:pt x="30685" y="807417"/>
                      <a:pt x="53579" y="807417"/>
                    </a:cubicBezTo>
                    <a:lnTo>
                      <a:pt x="454518" y="807417"/>
                    </a:lnTo>
                    <a:cubicBezTo>
                      <a:pt x="477365" y="807351"/>
                      <a:pt x="495870" y="788846"/>
                      <a:pt x="495937" y="765998"/>
                    </a:cubicBezTo>
                    <a:lnTo>
                      <a:pt x="495936" y="53459"/>
                    </a:lnTo>
                    <a:cubicBezTo>
                      <a:pt x="495870" y="30611"/>
                      <a:pt x="477365" y="12106"/>
                      <a:pt x="454518" y="12040"/>
                    </a:cubicBezTo>
                    <a:close/>
                  </a:path>
                </a:pathLst>
              </a:custGeom>
              <a:solidFill>
                <a:srgbClr val="263238"/>
              </a:solidFill>
              <a:ln w="12040"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3D55D581-59AF-00C7-A7EB-AEB982C0689B}"/>
                </a:ext>
              </a:extLst>
            </p:cNvPr>
            <p:cNvGrpSpPr/>
            <p:nvPr/>
          </p:nvGrpSpPr>
          <p:grpSpPr>
            <a:xfrm>
              <a:off x="2110461" y="1608412"/>
              <a:ext cx="2656535" cy="3087863"/>
              <a:chOff x="2110461" y="1608412"/>
              <a:chExt cx="2656535" cy="3087863"/>
            </a:xfrm>
          </p:grpSpPr>
          <p:sp>
            <p:nvSpPr>
              <p:cNvPr id="61" name="Freeform: Shape 60">
                <a:extLst>
                  <a:ext uri="{FF2B5EF4-FFF2-40B4-BE49-F238E27FC236}">
                    <a16:creationId xmlns:a16="http://schemas.microsoft.com/office/drawing/2014/main" id="{FE2CC507-1999-0112-A1D9-0A78CD5C84FA}"/>
                  </a:ext>
                </a:extLst>
              </p:cNvPr>
              <p:cNvSpPr/>
              <p:nvPr/>
            </p:nvSpPr>
            <p:spPr>
              <a:xfrm>
                <a:off x="2205047" y="1613885"/>
                <a:ext cx="774233" cy="774353"/>
              </a:xfrm>
              <a:custGeom>
                <a:avLst/>
                <a:gdLst>
                  <a:gd name="connsiteX0" fmla="*/ 753380 w 774233"/>
                  <a:gd name="connsiteY0" fmla="*/ 387237 h 774353"/>
                  <a:gd name="connsiteX1" fmla="*/ 774089 w 774233"/>
                  <a:gd name="connsiteY1" fmla="*/ 336307 h 774353"/>
                  <a:gd name="connsiteX2" fmla="*/ 740978 w 774233"/>
                  <a:gd name="connsiteY2" fmla="*/ 292360 h 774353"/>
                  <a:gd name="connsiteX3" fmla="*/ 747841 w 774233"/>
                  <a:gd name="connsiteY3" fmla="*/ 237818 h 774353"/>
                  <a:gd name="connsiteX4" fmla="*/ 704376 w 774233"/>
                  <a:gd name="connsiteY4" fmla="*/ 204105 h 774353"/>
                  <a:gd name="connsiteX5" fmla="*/ 696791 w 774233"/>
                  <a:gd name="connsiteY5" fmla="*/ 149563 h 774353"/>
                  <a:gd name="connsiteX6" fmla="*/ 646102 w 774233"/>
                  <a:gd name="connsiteY6" fmla="*/ 128252 h 774353"/>
                  <a:gd name="connsiteX7" fmla="*/ 624670 w 774233"/>
                  <a:gd name="connsiteY7" fmla="*/ 77563 h 774353"/>
                  <a:gd name="connsiteX8" fmla="*/ 570248 w 774233"/>
                  <a:gd name="connsiteY8" fmla="*/ 69977 h 774353"/>
                  <a:gd name="connsiteX9" fmla="*/ 536536 w 774233"/>
                  <a:gd name="connsiteY9" fmla="*/ 26512 h 774353"/>
                  <a:gd name="connsiteX10" fmla="*/ 481993 w 774233"/>
                  <a:gd name="connsiteY10" fmla="*/ 33375 h 774353"/>
                  <a:gd name="connsiteX11" fmla="*/ 438047 w 774233"/>
                  <a:gd name="connsiteY11" fmla="*/ 144 h 774353"/>
                  <a:gd name="connsiteX12" fmla="*/ 387117 w 774233"/>
                  <a:gd name="connsiteY12" fmla="*/ 20974 h 774353"/>
                  <a:gd name="connsiteX13" fmla="*/ 336186 w 774233"/>
                  <a:gd name="connsiteY13" fmla="*/ 144 h 774353"/>
                  <a:gd name="connsiteX14" fmla="*/ 292360 w 774233"/>
                  <a:gd name="connsiteY14" fmla="*/ 33375 h 774353"/>
                  <a:gd name="connsiteX15" fmla="*/ 237697 w 774233"/>
                  <a:gd name="connsiteY15" fmla="*/ 26512 h 774353"/>
                  <a:gd name="connsiteX16" fmla="*/ 203985 w 774233"/>
                  <a:gd name="connsiteY16" fmla="*/ 69977 h 774353"/>
                  <a:gd name="connsiteX17" fmla="*/ 149563 w 774233"/>
                  <a:gd name="connsiteY17" fmla="*/ 77563 h 774353"/>
                  <a:gd name="connsiteX18" fmla="*/ 128131 w 774233"/>
                  <a:gd name="connsiteY18" fmla="*/ 128252 h 774353"/>
                  <a:gd name="connsiteX19" fmla="*/ 77442 w 774233"/>
                  <a:gd name="connsiteY19" fmla="*/ 149563 h 774353"/>
                  <a:gd name="connsiteX20" fmla="*/ 69977 w 774233"/>
                  <a:gd name="connsiteY20" fmla="*/ 204105 h 774353"/>
                  <a:gd name="connsiteX21" fmla="*/ 26512 w 774233"/>
                  <a:gd name="connsiteY21" fmla="*/ 237818 h 774353"/>
                  <a:gd name="connsiteX22" fmla="*/ 33255 w 774233"/>
                  <a:gd name="connsiteY22" fmla="*/ 292360 h 774353"/>
                  <a:gd name="connsiteX23" fmla="*/ 144 w 774233"/>
                  <a:gd name="connsiteY23" fmla="*/ 336186 h 774353"/>
                  <a:gd name="connsiteX24" fmla="*/ 20974 w 774233"/>
                  <a:gd name="connsiteY24" fmla="*/ 387237 h 774353"/>
                  <a:gd name="connsiteX25" fmla="*/ 144 w 774233"/>
                  <a:gd name="connsiteY25" fmla="*/ 438167 h 774353"/>
                  <a:gd name="connsiteX26" fmla="*/ 33255 w 774233"/>
                  <a:gd name="connsiteY26" fmla="*/ 481993 h 774353"/>
                  <a:gd name="connsiteX27" fmla="*/ 26512 w 774233"/>
                  <a:gd name="connsiteY27" fmla="*/ 536536 h 774353"/>
                  <a:gd name="connsiteX28" fmla="*/ 69977 w 774233"/>
                  <a:gd name="connsiteY28" fmla="*/ 570369 h 774353"/>
                  <a:gd name="connsiteX29" fmla="*/ 77442 w 774233"/>
                  <a:gd name="connsiteY29" fmla="*/ 624790 h 774353"/>
                  <a:gd name="connsiteX30" fmla="*/ 128131 w 774233"/>
                  <a:gd name="connsiteY30" fmla="*/ 646102 h 774353"/>
                  <a:gd name="connsiteX31" fmla="*/ 149563 w 774233"/>
                  <a:gd name="connsiteY31" fmla="*/ 696791 h 774353"/>
                  <a:gd name="connsiteX32" fmla="*/ 203985 w 774233"/>
                  <a:gd name="connsiteY32" fmla="*/ 704376 h 774353"/>
                  <a:gd name="connsiteX33" fmla="*/ 237697 w 774233"/>
                  <a:gd name="connsiteY33" fmla="*/ 747841 h 774353"/>
                  <a:gd name="connsiteX34" fmla="*/ 292360 w 774233"/>
                  <a:gd name="connsiteY34" fmla="*/ 740978 h 774353"/>
                  <a:gd name="connsiteX35" fmla="*/ 336186 w 774233"/>
                  <a:gd name="connsiteY35" fmla="*/ 774209 h 774353"/>
                  <a:gd name="connsiteX36" fmla="*/ 387117 w 774233"/>
                  <a:gd name="connsiteY36" fmla="*/ 753380 h 774353"/>
                  <a:gd name="connsiteX37" fmla="*/ 438047 w 774233"/>
                  <a:gd name="connsiteY37" fmla="*/ 774209 h 774353"/>
                  <a:gd name="connsiteX38" fmla="*/ 481993 w 774233"/>
                  <a:gd name="connsiteY38" fmla="*/ 740978 h 774353"/>
                  <a:gd name="connsiteX39" fmla="*/ 536536 w 774233"/>
                  <a:gd name="connsiteY39" fmla="*/ 747841 h 774353"/>
                  <a:gd name="connsiteX40" fmla="*/ 570248 w 774233"/>
                  <a:gd name="connsiteY40" fmla="*/ 704376 h 774353"/>
                  <a:gd name="connsiteX41" fmla="*/ 624790 w 774233"/>
                  <a:gd name="connsiteY41" fmla="*/ 696791 h 774353"/>
                  <a:gd name="connsiteX42" fmla="*/ 646102 w 774233"/>
                  <a:gd name="connsiteY42" fmla="*/ 646102 h 774353"/>
                  <a:gd name="connsiteX43" fmla="*/ 696791 w 774233"/>
                  <a:gd name="connsiteY43" fmla="*/ 624790 h 774353"/>
                  <a:gd name="connsiteX44" fmla="*/ 704376 w 774233"/>
                  <a:gd name="connsiteY44" fmla="*/ 570248 h 774353"/>
                  <a:gd name="connsiteX45" fmla="*/ 747841 w 774233"/>
                  <a:gd name="connsiteY45" fmla="*/ 536536 h 774353"/>
                  <a:gd name="connsiteX46" fmla="*/ 740978 w 774233"/>
                  <a:gd name="connsiteY46" fmla="*/ 481993 h 774353"/>
                  <a:gd name="connsiteX47" fmla="*/ 774089 w 774233"/>
                  <a:gd name="connsiteY47" fmla="*/ 438167 h 774353"/>
                  <a:gd name="connsiteX48" fmla="*/ 753380 w 774233"/>
                  <a:gd name="connsiteY48" fmla="*/ 387237 h 7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4233" h="774353">
                    <a:moveTo>
                      <a:pt x="753380" y="387237"/>
                    </a:moveTo>
                    <a:cubicBezTo>
                      <a:pt x="753380" y="370501"/>
                      <a:pt x="776256" y="352441"/>
                      <a:pt x="774089" y="336307"/>
                    </a:cubicBezTo>
                    <a:cubicBezTo>
                      <a:pt x="771922" y="320173"/>
                      <a:pt x="745192" y="308133"/>
                      <a:pt x="740978" y="292360"/>
                    </a:cubicBezTo>
                    <a:cubicBezTo>
                      <a:pt x="736764" y="276587"/>
                      <a:pt x="754102" y="252989"/>
                      <a:pt x="747841" y="237818"/>
                    </a:cubicBezTo>
                    <a:cubicBezTo>
                      <a:pt x="741581" y="222647"/>
                      <a:pt x="712564" y="218313"/>
                      <a:pt x="704376" y="204105"/>
                    </a:cubicBezTo>
                    <a:cubicBezTo>
                      <a:pt x="696189" y="189898"/>
                      <a:pt x="706784" y="162687"/>
                      <a:pt x="696791" y="149563"/>
                    </a:cubicBezTo>
                    <a:cubicBezTo>
                      <a:pt x="686798" y="136439"/>
                      <a:pt x="657781" y="139931"/>
                      <a:pt x="646102" y="128252"/>
                    </a:cubicBezTo>
                    <a:cubicBezTo>
                      <a:pt x="634423" y="116573"/>
                      <a:pt x="637794" y="87556"/>
                      <a:pt x="624670" y="77563"/>
                    </a:cubicBezTo>
                    <a:cubicBezTo>
                      <a:pt x="611546" y="67569"/>
                      <a:pt x="584576" y="78285"/>
                      <a:pt x="570248" y="69977"/>
                    </a:cubicBezTo>
                    <a:cubicBezTo>
                      <a:pt x="555920" y="61670"/>
                      <a:pt x="551827" y="32893"/>
                      <a:pt x="536536" y="26512"/>
                    </a:cubicBezTo>
                    <a:cubicBezTo>
                      <a:pt x="521245" y="20131"/>
                      <a:pt x="498007" y="37710"/>
                      <a:pt x="481993" y="33375"/>
                    </a:cubicBezTo>
                    <a:cubicBezTo>
                      <a:pt x="465980" y="29041"/>
                      <a:pt x="454662" y="2311"/>
                      <a:pt x="438047" y="144"/>
                    </a:cubicBezTo>
                    <a:cubicBezTo>
                      <a:pt x="421431" y="-2023"/>
                      <a:pt x="403852" y="20974"/>
                      <a:pt x="387117" y="20974"/>
                    </a:cubicBezTo>
                    <a:cubicBezTo>
                      <a:pt x="370381" y="20974"/>
                      <a:pt x="352320" y="-1903"/>
                      <a:pt x="336186" y="144"/>
                    </a:cubicBezTo>
                    <a:cubicBezTo>
                      <a:pt x="320053" y="2191"/>
                      <a:pt x="308133" y="29161"/>
                      <a:pt x="292360" y="33375"/>
                    </a:cubicBezTo>
                    <a:cubicBezTo>
                      <a:pt x="276587" y="37589"/>
                      <a:pt x="252868" y="20251"/>
                      <a:pt x="237697" y="26512"/>
                    </a:cubicBezTo>
                    <a:cubicBezTo>
                      <a:pt x="222527" y="32773"/>
                      <a:pt x="218192" y="61790"/>
                      <a:pt x="203985" y="69977"/>
                    </a:cubicBezTo>
                    <a:cubicBezTo>
                      <a:pt x="189777" y="78165"/>
                      <a:pt x="162566" y="67449"/>
                      <a:pt x="149563" y="77563"/>
                    </a:cubicBezTo>
                    <a:cubicBezTo>
                      <a:pt x="136560" y="87676"/>
                      <a:pt x="139810" y="116573"/>
                      <a:pt x="128131" y="128252"/>
                    </a:cubicBezTo>
                    <a:cubicBezTo>
                      <a:pt x="116452" y="139931"/>
                      <a:pt x="87556" y="136439"/>
                      <a:pt x="77442" y="149563"/>
                    </a:cubicBezTo>
                    <a:cubicBezTo>
                      <a:pt x="67329" y="162687"/>
                      <a:pt x="78165" y="189777"/>
                      <a:pt x="69977" y="204105"/>
                    </a:cubicBezTo>
                    <a:cubicBezTo>
                      <a:pt x="61790" y="218433"/>
                      <a:pt x="32773" y="222527"/>
                      <a:pt x="26512" y="237818"/>
                    </a:cubicBezTo>
                    <a:cubicBezTo>
                      <a:pt x="20251" y="253109"/>
                      <a:pt x="37589" y="276347"/>
                      <a:pt x="33255" y="292360"/>
                    </a:cubicBezTo>
                    <a:cubicBezTo>
                      <a:pt x="28920" y="308374"/>
                      <a:pt x="2311" y="319691"/>
                      <a:pt x="144" y="336186"/>
                    </a:cubicBezTo>
                    <a:cubicBezTo>
                      <a:pt x="-2023" y="352681"/>
                      <a:pt x="20974" y="370501"/>
                      <a:pt x="20974" y="387237"/>
                    </a:cubicBezTo>
                    <a:cubicBezTo>
                      <a:pt x="20974" y="403973"/>
                      <a:pt x="-2023" y="421913"/>
                      <a:pt x="144" y="438167"/>
                    </a:cubicBezTo>
                    <a:cubicBezTo>
                      <a:pt x="2311" y="454421"/>
                      <a:pt x="29041" y="466221"/>
                      <a:pt x="33255" y="481993"/>
                    </a:cubicBezTo>
                    <a:cubicBezTo>
                      <a:pt x="37469" y="497766"/>
                      <a:pt x="20131" y="521485"/>
                      <a:pt x="26512" y="536536"/>
                    </a:cubicBezTo>
                    <a:cubicBezTo>
                      <a:pt x="32894" y="551586"/>
                      <a:pt x="61670" y="556041"/>
                      <a:pt x="69977" y="570369"/>
                    </a:cubicBezTo>
                    <a:cubicBezTo>
                      <a:pt x="78285" y="584696"/>
                      <a:pt x="67449" y="611787"/>
                      <a:pt x="77442" y="624790"/>
                    </a:cubicBezTo>
                    <a:cubicBezTo>
                      <a:pt x="87436" y="637794"/>
                      <a:pt x="116573" y="634423"/>
                      <a:pt x="128131" y="646102"/>
                    </a:cubicBezTo>
                    <a:cubicBezTo>
                      <a:pt x="139690" y="657781"/>
                      <a:pt x="136439" y="686797"/>
                      <a:pt x="149563" y="696791"/>
                    </a:cubicBezTo>
                    <a:cubicBezTo>
                      <a:pt x="162687" y="706784"/>
                      <a:pt x="189657" y="696068"/>
                      <a:pt x="203985" y="704376"/>
                    </a:cubicBezTo>
                    <a:cubicBezTo>
                      <a:pt x="218313" y="712684"/>
                      <a:pt x="222406" y="741460"/>
                      <a:pt x="237697" y="747841"/>
                    </a:cubicBezTo>
                    <a:cubicBezTo>
                      <a:pt x="252989" y="754223"/>
                      <a:pt x="276226" y="736764"/>
                      <a:pt x="292360" y="740978"/>
                    </a:cubicBezTo>
                    <a:cubicBezTo>
                      <a:pt x="308494" y="745193"/>
                      <a:pt x="319691" y="772042"/>
                      <a:pt x="336186" y="774209"/>
                    </a:cubicBezTo>
                    <a:cubicBezTo>
                      <a:pt x="352682" y="776377"/>
                      <a:pt x="370381" y="753380"/>
                      <a:pt x="387117" y="753380"/>
                    </a:cubicBezTo>
                    <a:cubicBezTo>
                      <a:pt x="403852" y="753380"/>
                      <a:pt x="421913" y="776256"/>
                      <a:pt x="438047" y="774209"/>
                    </a:cubicBezTo>
                    <a:cubicBezTo>
                      <a:pt x="454180" y="772163"/>
                      <a:pt x="466100" y="745193"/>
                      <a:pt x="481993" y="740978"/>
                    </a:cubicBezTo>
                    <a:cubicBezTo>
                      <a:pt x="497887" y="736764"/>
                      <a:pt x="521365" y="754102"/>
                      <a:pt x="536536" y="747841"/>
                    </a:cubicBezTo>
                    <a:cubicBezTo>
                      <a:pt x="551706" y="741580"/>
                      <a:pt x="556041" y="712563"/>
                      <a:pt x="570248" y="704376"/>
                    </a:cubicBezTo>
                    <a:cubicBezTo>
                      <a:pt x="584456" y="696189"/>
                      <a:pt x="611667" y="706905"/>
                      <a:pt x="624790" y="696791"/>
                    </a:cubicBezTo>
                    <a:cubicBezTo>
                      <a:pt x="637914" y="686677"/>
                      <a:pt x="634423" y="657781"/>
                      <a:pt x="646102" y="646102"/>
                    </a:cubicBezTo>
                    <a:cubicBezTo>
                      <a:pt x="657781" y="634423"/>
                      <a:pt x="686677" y="637914"/>
                      <a:pt x="696791" y="624790"/>
                    </a:cubicBezTo>
                    <a:cubicBezTo>
                      <a:pt x="706905" y="611667"/>
                      <a:pt x="696069" y="584576"/>
                      <a:pt x="704376" y="570248"/>
                    </a:cubicBezTo>
                    <a:cubicBezTo>
                      <a:pt x="712684" y="555920"/>
                      <a:pt x="741460" y="551947"/>
                      <a:pt x="747841" y="536536"/>
                    </a:cubicBezTo>
                    <a:cubicBezTo>
                      <a:pt x="754223" y="521124"/>
                      <a:pt x="736644" y="498127"/>
                      <a:pt x="740978" y="481993"/>
                    </a:cubicBezTo>
                    <a:cubicBezTo>
                      <a:pt x="745313" y="465860"/>
                      <a:pt x="771922" y="454662"/>
                      <a:pt x="774089" y="438167"/>
                    </a:cubicBezTo>
                    <a:cubicBezTo>
                      <a:pt x="776256" y="421672"/>
                      <a:pt x="753380" y="403973"/>
                      <a:pt x="753380" y="387237"/>
                    </a:cubicBezTo>
                    <a:close/>
                  </a:path>
                </a:pathLst>
              </a:custGeom>
              <a:solidFill>
                <a:srgbClr val="263238"/>
              </a:solidFill>
              <a:ln w="120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6CE7E21-5434-092F-2BF5-44F2775E11FB}"/>
                  </a:ext>
                </a:extLst>
              </p:cNvPr>
              <p:cNvSpPr/>
              <p:nvPr/>
            </p:nvSpPr>
            <p:spPr>
              <a:xfrm>
                <a:off x="2199652" y="1608412"/>
                <a:ext cx="785792" cy="786151"/>
              </a:xfrm>
              <a:custGeom>
                <a:avLst/>
                <a:gdLst>
                  <a:gd name="connsiteX0" fmla="*/ 343749 w 785792"/>
                  <a:gd name="connsiteY0" fmla="*/ 785824 h 786151"/>
                  <a:gd name="connsiteX1" fmla="*/ 340859 w 785792"/>
                  <a:gd name="connsiteY1" fmla="*/ 785824 h 786151"/>
                  <a:gd name="connsiteX2" fmla="*/ 313889 w 785792"/>
                  <a:gd name="connsiteY2" fmla="*/ 767041 h 786151"/>
                  <a:gd name="connsiteX3" fmla="*/ 296190 w 785792"/>
                  <a:gd name="connsiteY3" fmla="*/ 752472 h 786151"/>
                  <a:gd name="connsiteX4" fmla="*/ 273072 w 785792"/>
                  <a:gd name="connsiteY4" fmla="*/ 756205 h 786151"/>
                  <a:gd name="connsiteX5" fmla="*/ 240805 w 785792"/>
                  <a:gd name="connsiteY5" fmla="*/ 759094 h 786151"/>
                  <a:gd name="connsiteX6" fmla="*/ 219855 w 785792"/>
                  <a:gd name="connsiteY6" fmla="*/ 734051 h 786151"/>
                  <a:gd name="connsiteX7" fmla="*/ 186502 w 785792"/>
                  <a:gd name="connsiteY7" fmla="*/ 712252 h 786151"/>
                  <a:gd name="connsiteX8" fmla="*/ 183734 w 785792"/>
                  <a:gd name="connsiteY8" fmla="*/ 712980 h 786151"/>
                  <a:gd name="connsiteX9" fmla="*/ 151707 w 785792"/>
                  <a:gd name="connsiteY9" fmla="*/ 707321 h 786151"/>
                  <a:gd name="connsiteX10" fmla="*/ 137981 w 785792"/>
                  <a:gd name="connsiteY10" fmla="*/ 677823 h 786151"/>
                  <a:gd name="connsiteX11" fmla="*/ 111472 w 785792"/>
                  <a:gd name="connsiteY11" fmla="*/ 647850 h 786151"/>
                  <a:gd name="connsiteX12" fmla="*/ 108121 w 785792"/>
                  <a:gd name="connsiteY12" fmla="*/ 647843 h 786151"/>
                  <a:gd name="connsiteX13" fmla="*/ 78623 w 785792"/>
                  <a:gd name="connsiteY13" fmla="*/ 634237 h 786151"/>
                  <a:gd name="connsiteX14" fmla="*/ 72964 w 785792"/>
                  <a:gd name="connsiteY14" fmla="*/ 602210 h 786151"/>
                  <a:gd name="connsiteX15" fmla="*/ 70556 w 785792"/>
                  <a:gd name="connsiteY15" fmla="*/ 579093 h 786151"/>
                  <a:gd name="connsiteX16" fmla="*/ 51893 w 785792"/>
                  <a:gd name="connsiteY16" fmla="*/ 565608 h 786151"/>
                  <a:gd name="connsiteX17" fmla="*/ 24814 w 785792"/>
                  <a:gd name="connsiteY17" fmla="*/ 524112 h 786151"/>
                  <a:gd name="connsiteX18" fmla="*/ 29619 w 785792"/>
                  <a:gd name="connsiteY18" fmla="*/ 512390 h 786151"/>
                  <a:gd name="connsiteX19" fmla="*/ 21870 w 785792"/>
                  <a:gd name="connsiteY19" fmla="*/ 473307 h 786151"/>
                  <a:gd name="connsiteX20" fmla="*/ 18903 w 785792"/>
                  <a:gd name="connsiteY20" fmla="*/ 471574 h 786151"/>
                  <a:gd name="connsiteX21" fmla="*/ 0 w 785792"/>
                  <a:gd name="connsiteY21" fmla="*/ 444604 h 786151"/>
                  <a:gd name="connsiteX22" fmla="*/ 11197 w 785792"/>
                  <a:gd name="connsiteY22" fmla="*/ 414383 h 786151"/>
                  <a:gd name="connsiteX23" fmla="*/ 13554 w 785792"/>
                  <a:gd name="connsiteY23" fmla="*/ 373756 h 786151"/>
                  <a:gd name="connsiteX24" fmla="*/ 11197 w 785792"/>
                  <a:gd name="connsiteY24" fmla="*/ 371399 h 786151"/>
                  <a:gd name="connsiteX25" fmla="*/ 0 w 785792"/>
                  <a:gd name="connsiteY25" fmla="*/ 341179 h 786151"/>
                  <a:gd name="connsiteX26" fmla="*/ 18903 w 785792"/>
                  <a:gd name="connsiteY26" fmla="*/ 314329 h 786151"/>
                  <a:gd name="connsiteX27" fmla="*/ 33351 w 785792"/>
                  <a:gd name="connsiteY27" fmla="*/ 296510 h 786151"/>
                  <a:gd name="connsiteX28" fmla="*/ 29619 w 785792"/>
                  <a:gd name="connsiteY28" fmla="*/ 273513 h 786151"/>
                  <a:gd name="connsiteX29" fmla="*/ 40275 w 785792"/>
                  <a:gd name="connsiteY29" fmla="*/ 224948 h 786151"/>
                  <a:gd name="connsiteX30" fmla="*/ 51893 w 785792"/>
                  <a:gd name="connsiteY30" fmla="*/ 220175 h 786151"/>
                  <a:gd name="connsiteX31" fmla="*/ 73692 w 785792"/>
                  <a:gd name="connsiteY31" fmla="*/ 186822 h 786151"/>
                  <a:gd name="connsiteX32" fmla="*/ 72964 w 785792"/>
                  <a:gd name="connsiteY32" fmla="*/ 184054 h 786151"/>
                  <a:gd name="connsiteX33" fmla="*/ 95841 w 785792"/>
                  <a:gd name="connsiteY33" fmla="*/ 139909 h 786151"/>
                  <a:gd name="connsiteX34" fmla="*/ 108121 w 785792"/>
                  <a:gd name="connsiteY34" fmla="*/ 138301 h 786151"/>
                  <a:gd name="connsiteX35" fmla="*/ 129794 w 785792"/>
                  <a:gd name="connsiteY35" fmla="*/ 130114 h 786151"/>
                  <a:gd name="connsiteX36" fmla="*/ 137981 w 785792"/>
                  <a:gd name="connsiteY36" fmla="*/ 108441 h 786151"/>
                  <a:gd name="connsiteX37" fmla="*/ 171157 w 785792"/>
                  <a:gd name="connsiteY37" fmla="*/ 71637 h 786151"/>
                  <a:gd name="connsiteX38" fmla="*/ 183734 w 785792"/>
                  <a:gd name="connsiteY38" fmla="*/ 73284 h 786151"/>
                  <a:gd name="connsiteX39" fmla="*/ 206851 w 785792"/>
                  <a:gd name="connsiteY39" fmla="*/ 70876 h 786151"/>
                  <a:gd name="connsiteX40" fmla="*/ 220336 w 785792"/>
                  <a:gd name="connsiteY40" fmla="*/ 52093 h 786151"/>
                  <a:gd name="connsiteX41" fmla="*/ 262191 w 785792"/>
                  <a:gd name="connsiteY41" fmla="*/ 25256 h 786151"/>
                  <a:gd name="connsiteX42" fmla="*/ 273554 w 785792"/>
                  <a:gd name="connsiteY42" fmla="*/ 29939 h 786151"/>
                  <a:gd name="connsiteX43" fmla="*/ 312622 w 785792"/>
                  <a:gd name="connsiteY43" fmla="*/ 22115 h 786151"/>
                  <a:gd name="connsiteX44" fmla="*/ 314370 w 785792"/>
                  <a:gd name="connsiteY44" fmla="*/ 19103 h 786151"/>
                  <a:gd name="connsiteX45" fmla="*/ 341340 w 785792"/>
                  <a:gd name="connsiteY45" fmla="*/ 320 h 786151"/>
                  <a:gd name="connsiteX46" fmla="*/ 371561 w 785792"/>
                  <a:gd name="connsiteY46" fmla="*/ 11397 h 786151"/>
                  <a:gd name="connsiteX47" fmla="*/ 392993 w 785792"/>
                  <a:gd name="connsiteY47" fmla="*/ 21030 h 786151"/>
                  <a:gd name="connsiteX48" fmla="*/ 414424 w 785792"/>
                  <a:gd name="connsiteY48" fmla="*/ 11397 h 786151"/>
                  <a:gd name="connsiteX49" fmla="*/ 464098 w 785792"/>
                  <a:gd name="connsiteY49" fmla="*/ 9244 h 786151"/>
                  <a:gd name="connsiteX50" fmla="*/ 471615 w 785792"/>
                  <a:gd name="connsiteY50" fmla="*/ 19103 h 786151"/>
                  <a:gd name="connsiteX51" fmla="*/ 489435 w 785792"/>
                  <a:gd name="connsiteY51" fmla="*/ 33672 h 786151"/>
                  <a:gd name="connsiteX52" fmla="*/ 512432 w 785792"/>
                  <a:gd name="connsiteY52" fmla="*/ 29939 h 786151"/>
                  <a:gd name="connsiteX53" fmla="*/ 560967 w 785792"/>
                  <a:gd name="connsiteY53" fmla="*/ 40731 h 786151"/>
                  <a:gd name="connsiteX54" fmla="*/ 565649 w 785792"/>
                  <a:gd name="connsiteY54" fmla="*/ 52093 h 786151"/>
                  <a:gd name="connsiteX55" fmla="*/ 599002 w 785792"/>
                  <a:gd name="connsiteY55" fmla="*/ 73892 h 786151"/>
                  <a:gd name="connsiteX56" fmla="*/ 601770 w 785792"/>
                  <a:gd name="connsiteY56" fmla="*/ 73164 h 786151"/>
                  <a:gd name="connsiteX57" fmla="*/ 633797 w 785792"/>
                  <a:gd name="connsiteY57" fmla="*/ 78823 h 786151"/>
                  <a:gd name="connsiteX58" fmla="*/ 647523 w 785792"/>
                  <a:gd name="connsiteY58" fmla="*/ 108442 h 786151"/>
                  <a:gd name="connsiteX59" fmla="*/ 655710 w 785792"/>
                  <a:gd name="connsiteY59" fmla="*/ 129994 h 786151"/>
                  <a:gd name="connsiteX60" fmla="*/ 677383 w 785792"/>
                  <a:gd name="connsiteY60" fmla="*/ 138301 h 786151"/>
                  <a:gd name="connsiteX61" fmla="*/ 714148 w 785792"/>
                  <a:gd name="connsiteY61" fmla="*/ 171773 h 786151"/>
                  <a:gd name="connsiteX62" fmla="*/ 712540 w 785792"/>
                  <a:gd name="connsiteY62" fmla="*/ 184054 h 786151"/>
                  <a:gd name="connsiteX63" fmla="*/ 730842 w 785792"/>
                  <a:gd name="connsiteY63" fmla="*/ 219446 h 786151"/>
                  <a:gd name="connsiteX64" fmla="*/ 733610 w 785792"/>
                  <a:gd name="connsiteY64" fmla="*/ 220175 h 786151"/>
                  <a:gd name="connsiteX65" fmla="*/ 760658 w 785792"/>
                  <a:gd name="connsiteY65" fmla="*/ 261894 h 786151"/>
                  <a:gd name="connsiteX66" fmla="*/ 755885 w 785792"/>
                  <a:gd name="connsiteY66" fmla="*/ 273513 h 786151"/>
                  <a:gd name="connsiteX67" fmla="*/ 752152 w 785792"/>
                  <a:gd name="connsiteY67" fmla="*/ 296510 h 786151"/>
                  <a:gd name="connsiteX68" fmla="*/ 766601 w 785792"/>
                  <a:gd name="connsiteY68" fmla="*/ 314329 h 786151"/>
                  <a:gd name="connsiteX69" fmla="*/ 781994 w 785792"/>
                  <a:gd name="connsiteY69" fmla="*/ 361427 h 786151"/>
                  <a:gd name="connsiteX70" fmla="*/ 774427 w 785792"/>
                  <a:gd name="connsiteY70" fmla="*/ 371400 h 786151"/>
                  <a:gd name="connsiteX71" fmla="*/ 772071 w 785792"/>
                  <a:gd name="connsiteY71" fmla="*/ 412027 h 786151"/>
                  <a:gd name="connsiteX72" fmla="*/ 774427 w 785792"/>
                  <a:gd name="connsiteY72" fmla="*/ 414383 h 786151"/>
                  <a:gd name="connsiteX73" fmla="*/ 785504 w 785792"/>
                  <a:gd name="connsiteY73" fmla="*/ 444604 h 786151"/>
                  <a:gd name="connsiteX74" fmla="*/ 766601 w 785792"/>
                  <a:gd name="connsiteY74" fmla="*/ 471574 h 786151"/>
                  <a:gd name="connsiteX75" fmla="*/ 752152 w 785792"/>
                  <a:gd name="connsiteY75" fmla="*/ 489273 h 786151"/>
                  <a:gd name="connsiteX76" fmla="*/ 755885 w 785792"/>
                  <a:gd name="connsiteY76" fmla="*/ 512390 h 786151"/>
                  <a:gd name="connsiteX77" fmla="*/ 745332 w 785792"/>
                  <a:gd name="connsiteY77" fmla="*/ 560804 h 786151"/>
                  <a:gd name="connsiteX78" fmla="*/ 733610 w 785792"/>
                  <a:gd name="connsiteY78" fmla="*/ 565608 h 786151"/>
                  <a:gd name="connsiteX79" fmla="*/ 714948 w 785792"/>
                  <a:gd name="connsiteY79" fmla="*/ 579093 h 786151"/>
                  <a:gd name="connsiteX80" fmla="*/ 712540 w 785792"/>
                  <a:gd name="connsiteY80" fmla="*/ 602210 h 786151"/>
                  <a:gd name="connsiteX81" fmla="*/ 689798 w 785792"/>
                  <a:gd name="connsiteY81" fmla="*/ 646233 h 786151"/>
                  <a:gd name="connsiteX82" fmla="*/ 677383 w 785792"/>
                  <a:gd name="connsiteY82" fmla="*/ 647843 h 786151"/>
                  <a:gd name="connsiteX83" fmla="*/ 647523 w 785792"/>
                  <a:gd name="connsiteY83" fmla="*/ 674480 h 786151"/>
                  <a:gd name="connsiteX84" fmla="*/ 647523 w 785792"/>
                  <a:gd name="connsiteY84" fmla="*/ 677702 h 786151"/>
                  <a:gd name="connsiteX85" fmla="*/ 614179 w 785792"/>
                  <a:gd name="connsiteY85" fmla="*/ 714584 h 786151"/>
                  <a:gd name="connsiteX86" fmla="*/ 601770 w 785792"/>
                  <a:gd name="connsiteY86" fmla="*/ 712980 h 786151"/>
                  <a:gd name="connsiteX87" fmla="*/ 566378 w 785792"/>
                  <a:gd name="connsiteY87" fmla="*/ 731282 h 786151"/>
                  <a:gd name="connsiteX88" fmla="*/ 565650 w 785792"/>
                  <a:gd name="connsiteY88" fmla="*/ 734051 h 786151"/>
                  <a:gd name="connsiteX89" fmla="*/ 523794 w 785792"/>
                  <a:gd name="connsiteY89" fmla="*/ 760888 h 786151"/>
                  <a:gd name="connsiteX90" fmla="*/ 512432 w 785792"/>
                  <a:gd name="connsiteY90" fmla="*/ 756205 h 786151"/>
                  <a:gd name="connsiteX91" fmla="*/ 489435 w 785792"/>
                  <a:gd name="connsiteY91" fmla="*/ 752472 h 786151"/>
                  <a:gd name="connsiteX92" fmla="*/ 471615 w 785792"/>
                  <a:gd name="connsiteY92" fmla="*/ 767041 h 786151"/>
                  <a:gd name="connsiteX93" fmla="*/ 424283 w 785792"/>
                  <a:gd name="connsiteY93" fmla="*/ 782264 h 786151"/>
                  <a:gd name="connsiteX94" fmla="*/ 414424 w 785792"/>
                  <a:gd name="connsiteY94" fmla="*/ 774747 h 786151"/>
                  <a:gd name="connsiteX95" fmla="*/ 392993 w 785792"/>
                  <a:gd name="connsiteY95" fmla="*/ 765115 h 786151"/>
                  <a:gd name="connsiteX96" fmla="*/ 371561 w 785792"/>
                  <a:gd name="connsiteY96" fmla="*/ 774747 h 786151"/>
                  <a:gd name="connsiteX97" fmla="*/ 343748 w 785792"/>
                  <a:gd name="connsiteY97" fmla="*/ 785824 h 786151"/>
                  <a:gd name="connsiteX98" fmla="*/ 292096 w 785792"/>
                  <a:gd name="connsiteY98" fmla="*/ 739710 h 786151"/>
                  <a:gd name="connsiteX99" fmla="*/ 299320 w 785792"/>
                  <a:gd name="connsiteY99" fmla="*/ 740673 h 786151"/>
                  <a:gd name="connsiteX100" fmla="*/ 323401 w 785792"/>
                  <a:gd name="connsiteY100" fmla="*/ 758613 h 786151"/>
                  <a:gd name="connsiteX101" fmla="*/ 342906 w 785792"/>
                  <a:gd name="connsiteY101" fmla="*/ 773663 h 786151"/>
                  <a:gd name="connsiteX102" fmla="*/ 365180 w 785792"/>
                  <a:gd name="connsiteY102" fmla="*/ 764392 h 786151"/>
                  <a:gd name="connsiteX103" fmla="*/ 421030 w 785792"/>
                  <a:gd name="connsiteY103" fmla="*/ 764376 h 786151"/>
                  <a:gd name="connsiteX104" fmla="*/ 421047 w 785792"/>
                  <a:gd name="connsiteY104" fmla="*/ 764392 h 786151"/>
                  <a:gd name="connsiteX105" fmla="*/ 443321 w 785792"/>
                  <a:gd name="connsiteY105" fmla="*/ 773663 h 786151"/>
                  <a:gd name="connsiteX106" fmla="*/ 462947 w 785792"/>
                  <a:gd name="connsiteY106" fmla="*/ 758613 h 786151"/>
                  <a:gd name="connsiteX107" fmla="*/ 486425 w 785792"/>
                  <a:gd name="connsiteY107" fmla="*/ 740673 h 786151"/>
                  <a:gd name="connsiteX108" fmla="*/ 516164 w 785792"/>
                  <a:gd name="connsiteY108" fmla="*/ 744526 h 786151"/>
                  <a:gd name="connsiteX109" fmla="*/ 540245 w 785792"/>
                  <a:gd name="connsiteY109" fmla="*/ 747777 h 786151"/>
                  <a:gd name="connsiteX110" fmla="*/ 555175 w 785792"/>
                  <a:gd name="connsiteY110" fmla="*/ 728271 h 786151"/>
                  <a:gd name="connsiteX111" fmla="*/ 602889 w 785792"/>
                  <a:gd name="connsiteY111" fmla="*/ 700578 h 786151"/>
                  <a:gd name="connsiteX112" fmla="*/ 603336 w 785792"/>
                  <a:gd name="connsiteY112" fmla="*/ 700699 h 786151"/>
                  <a:gd name="connsiteX113" fmla="*/ 627416 w 785792"/>
                  <a:gd name="connsiteY113" fmla="*/ 697569 h 786151"/>
                  <a:gd name="connsiteX114" fmla="*/ 636687 w 785792"/>
                  <a:gd name="connsiteY114" fmla="*/ 674933 h 786151"/>
                  <a:gd name="connsiteX115" fmla="*/ 648125 w 785792"/>
                  <a:gd name="connsiteY115" fmla="*/ 647361 h 786151"/>
                  <a:gd name="connsiteX116" fmla="*/ 675697 w 785792"/>
                  <a:gd name="connsiteY116" fmla="*/ 635923 h 786151"/>
                  <a:gd name="connsiteX117" fmla="*/ 703206 w 785792"/>
                  <a:gd name="connsiteY117" fmla="*/ 615848 h 786151"/>
                  <a:gd name="connsiteX118" fmla="*/ 701463 w 785792"/>
                  <a:gd name="connsiteY118" fmla="*/ 602451 h 786151"/>
                  <a:gd name="connsiteX119" fmla="*/ 705436 w 785792"/>
                  <a:gd name="connsiteY119" fmla="*/ 572712 h 786151"/>
                  <a:gd name="connsiteX120" fmla="*/ 729517 w 785792"/>
                  <a:gd name="connsiteY120" fmla="*/ 554652 h 786151"/>
                  <a:gd name="connsiteX121" fmla="*/ 749022 w 785792"/>
                  <a:gd name="connsiteY121" fmla="*/ 539722 h 786151"/>
                  <a:gd name="connsiteX122" fmla="*/ 745771 w 785792"/>
                  <a:gd name="connsiteY122" fmla="*/ 515641 h 786151"/>
                  <a:gd name="connsiteX123" fmla="*/ 741918 w 785792"/>
                  <a:gd name="connsiteY123" fmla="*/ 485902 h 786151"/>
                  <a:gd name="connsiteX124" fmla="*/ 759979 w 785792"/>
                  <a:gd name="connsiteY124" fmla="*/ 461821 h 786151"/>
                  <a:gd name="connsiteX125" fmla="*/ 775029 w 785792"/>
                  <a:gd name="connsiteY125" fmla="*/ 442196 h 786151"/>
                  <a:gd name="connsiteX126" fmla="*/ 765638 w 785792"/>
                  <a:gd name="connsiteY126" fmla="*/ 420042 h 786151"/>
                  <a:gd name="connsiteX127" fmla="*/ 754199 w 785792"/>
                  <a:gd name="connsiteY127" fmla="*/ 392109 h 786151"/>
                  <a:gd name="connsiteX128" fmla="*/ 765638 w 785792"/>
                  <a:gd name="connsiteY128" fmla="*/ 364175 h 786151"/>
                  <a:gd name="connsiteX129" fmla="*/ 775029 w 785792"/>
                  <a:gd name="connsiteY129" fmla="*/ 341901 h 786151"/>
                  <a:gd name="connsiteX130" fmla="*/ 759979 w 785792"/>
                  <a:gd name="connsiteY130" fmla="*/ 322275 h 786151"/>
                  <a:gd name="connsiteX131" fmla="*/ 741918 w 785792"/>
                  <a:gd name="connsiteY131" fmla="*/ 298195 h 786151"/>
                  <a:gd name="connsiteX132" fmla="*/ 745771 w 785792"/>
                  <a:gd name="connsiteY132" fmla="*/ 268456 h 786151"/>
                  <a:gd name="connsiteX133" fmla="*/ 749022 w 785792"/>
                  <a:gd name="connsiteY133" fmla="*/ 244375 h 786151"/>
                  <a:gd name="connsiteX134" fmla="*/ 729517 w 785792"/>
                  <a:gd name="connsiteY134" fmla="*/ 229445 h 786151"/>
                  <a:gd name="connsiteX135" fmla="*/ 705436 w 785792"/>
                  <a:gd name="connsiteY135" fmla="*/ 211385 h 786151"/>
                  <a:gd name="connsiteX136" fmla="*/ 701463 w 785792"/>
                  <a:gd name="connsiteY136" fmla="*/ 181766 h 786151"/>
                  <a:gd name="connsiteX137" fmla="*/ 689281 w 785792"/>
                  <a:gd name="connsiteY137" fmla="*/ 149965 h 786151"/>
                  <a:gd name="connsiteX138" fmla="*/ 675697 w 785792"/>
                  <a:gd name="connsiteY138" fmla="*/ 148174 h 786151"/>
                  <a:gd name="connsiteX139" fmla="*/ 648125 w 785792"/>
                  <a:gd name="connsiteY139" fmla="*/ 136736 h 786151"/>
                  <a:gd name="connsiteX140" fmla="*/ 636687 w 785792"/>
                  <a:gd name="connsiteY140" fmla="*/ 109164 h 786151"/>
                  <a:gd name="connsiteX141" fmla="*/ 627416 w 785792"/>
                  <a:gd name="connsiteY141" fmla="*/ 86528 h 786151"/>
                  <a:gd name="connsiteX142" fmla="*/ 603336 w 785792"/>
                  <a:gd name="connsiteY142" fmla="*/ 83398 h 786151"/>
                  <a:gd name="connsiteX143" fmla="*/ 573717 w 785792"/>
                  <a:gd name="connsiteY143" fmla="*/ 79424 h 786151"/>
                  <a:gd name="connsiteX144" fmla="*/ 555656 w 785792"/>
                  <a:gd name="connsiteY144" fmla="*/ 55946 h 786151"/>
                  <a:gd name="connsiteX145" fmla="*/ 540726 w 785792"/>
                  <a:gd name="connsiteY145" fmla="*/ 36320 h 786151"/>
                  <a:gd name="connsiteX146" fmla="*/ 516646 w 785792"/>
                  <a:gd name="connsiteY146" fmla="*/ 39571 h 786151"/>
                  <a:gd name="connsiteX147" fmla="*/ 486907 w 785792"/>
                  <a:gd name="connsiteY147" fmla="*/ 43424 h 786151"/>
                  <a:gd name="connsiteX148" fmla="*/ 463428 w 785792"/>
                  <a:gd name="connsiteY148" fmla="*/ 25484 h 786151"/>
                  <a:gd name="connsiteX149" fmla="*/ 443803 w 785792"/>
                  <a:gd name="connsiteY149" fmla="*/ 10434 h 786151"/>
                  <a:gd name="connsiteX150" fmla="*/ 421528 w 785792"/>
                  <a:gd name="connsiteY150" fmla="*/ 19825 h 786151"/>
                  <a:gd name="connsiteX151" fmla="*/ 365662 w 785792"/>
                  <a:gd name="connsiteY151" fmla="*/ 19825 h 786151"/>
                  <a:gd name="connsiteX152" fmla="*/ 343387 w 785792"/>
                  <a:gd name="connsiteY152" fmla="*/ 10434 h 786151"/>
                  <a:gd name="connsiteX153" fmla="*/ 323882 w 785792"/>
                  <a:gd name="connsiteY153" fmla="*/ 25484 h 786151"/>
                  <a:gd name="connsiteX154" fmla="*/ 270544 w 785792"/>
                  <a:gd name="connsiteY154" fmla="*/ 39571 h 786151"/>
                  <a:gd name="connsiteX155" fmla="*/ 246464 w 785792"/>
                  <a:gd name="connsiteY155" fmla="*/ 36320 h 786151"/>
                  <a:gd name="connsiteX156" fmla="*/ 231534 w 785792"/>
                  <a:gd name="connsiteY156" fmla="*/ 55946 h 786151"/>
                  <a:gd name="connsiteX157" fmla="*/ 213473 w 785792"/>
                  <a:gd name="connsiteY157" fmla="*/ 79424 h 786151"/>
                  <a:gd name="connsiteX158" fmla="*/ 183854 w 785792"/>
                  <a:gd name="connsiteY158" fmla="*/ 83398 h 786151"/>
                  <a:gd name="connsiteX159" fmla="*/ 152114 w 785792"/>
                  <a:gd name="connsiteY159" fmla="*/ 95737 h 786151"/>
                  <a:gd name="connsiteX160" fmla="*/ 150383 w 785792"/>
                  <a:gd name="connsiteY160" fmla="*/ 109284 h 786151"/>
                  <a:gd name="connsiteX161" fmla="*/ 138342 w 785792"/>
                  <a:gd name="connsiteY161" fmla="*/ 136736 h 786151"/>
                  <a:gd name="connsiteX162" fmla="*/ 110770 w 785792"/>
                  <a:gd name="connsiteY162" fmla="*/ 148174 h 786151"/>
                  <a:gd name="connsiteX163" fmla="*/ 88135 w 785792"/>
                  <a:gd name="connsiteY163" fmla="*/ 157565 h 786151"/>
                  <a:gd name="connsiteX164" fmla="*/ 85004 w 785792"/>
                  <a:gd name="connsiteY164" fmla="*/ 181646 h 786151"/>
                  <a:gd name="connsiteX165" fmla="*/ 81031 w 785792"/>
                  <a:gd name="connsiteY165" fmla="*/ 211265 h 786151"/>
                  <a:gd name="connsiteX166" fmla="*/ 56951 w 785792"/>
                  <a:gd name="connsiteY166" fmla="*/ 229325 h 786151"/>
                  <a:gd name="connsiteX167" fmla="*/ 37445 w 785792"/>
                  <a:gd name="connsiteY167" fmla="*/ 244255 h 786151"/>
                  <a:gd name="connsiteX168" fmla="*/ 40696 w 785792"/>
                  <a:gd name="connsiteY168" fmla="*/ 268335 h 786151"/>
                  <a:gd name="connsiteX169" fmla="*/ 26609 w 785792"/>
                  <a:gd name="connsiteY169" fmla="*/ 321553 h 786151"/>
                  <a:gd name="connsiteX170" fmla="*/ 11559 w 785792"/>
                  <a:gd name="connsiteY170" fmla="*/ 341179 h 786151"/>
                  <a:gd name="connsiteX171" fmla="*/ 20830 w 785792"/>
                  <a:gd name="connsiteY171" fmla="*/ 363453 h 786151"/>
                  <a:gd name="connsiteX172" fmla="*/ 32870 w 785792"/>
                  <a:gd name="connsiteY172" fmla="*/ 391386 h 786151"/>
                  <a:gd name="connsiteX173" fmla="*/ 20830 w 785792"/>
                  <a:gd name="connsiteY173" fmla="*/ 419320 h 786151"/>
                  <a:gd name="connsiteX174" fmla="*/ 11559 w 785792"/>
                  <a:gd name="connsiteY174" fmla="*/ 441474 h 786151"/>
                  <a:gd name="connsiteX175" fmla="*/ 26609 w 785792"/>
                  <a:gd name="connsiteY175" fmla="*/ 461099 h 786151"/>
                  <a:gd name="connsiteX176" fmla="*/ 44549 w 785792"/>
                  <a:gd name="connsiteY176" fmla="*/ 485179 h 786151"/>
                  <a:gd name="connsiteX177" fmla="*/ 40696 w 785792"/>
                  <a:gd name="connsiteY177" fmla="*/ 514919 h 786151"/>
                  <a:gd name="connsiteX178" fmla="*/ 37445 w 785792"/>
                  <a:gd name="connsiteY178" fmla="*/ 538999 h 786151"/>
                  <a:gd name="connsiteX179" fmla="*/ 56951 w 785792"/>
                  <a:gd name="connsiteY179" fmla="*/ 553929 h 786151"/>
                  <a:gd name="connsiteX180" fmla="*/ 81031 w 785792"/>
                  <a:gd name="connsiteY180" fmla="*/ 572110 h 786151"/>
                  <a:gd name="connsiteX181" fmla="*/ 85004 w 785792"/>
                  <a:gd name="connsiteY181" fmla="*/ 601729 h 786151"/>
                  <a:gd name="connsiteX182" fmla="*/ 97374 w 785792"/>
                  <a:gd name="connsiteY182" fmla="*/ 633458 h 786151"/>
                  <a:gd name="connsiteX183" fmla="*/ 110770 w 785792"/>
                  <a:gd name="connsiteY183" fmla="*/ 635201 h 786151"/>
                  <a:gd name="connsiteX184" fmla="*/ 138342 w 785792"/>
                  <a:gd name="connsiteY184" fmla="*/ 646639 h 786151"/>
                  <a:gd name="connsiteX185" fmla="*/ 150383 w 785792"/>
                  <a:gd name="connsiteY185" fmla="*/ 674211 h 786151"/>
                  <a:gd name="connsiteX186" fmla="*/ 170458 w 785792"/>
                  <a:gd name="connsiteY186" fmla="*/ 701720 h 786151"/>
                  <a:gd name="connsiteX187" fmla="*/ 183854 w 785792"/>
                  <a:gd name="connsiteY187" fmla="*/ 699977 h 786151"/>
                  <a:gd name="connsiteX188" fmla="*/ 232015 w 785792"/>
                  <a:gd name="connsiteY188" fmla="*/ 727549 h 786151"/>
                  <a:gd name="connsiteX189" fmla="*/ 246825 w 785792"/>
                  <a:gd name="connsiteY189" fmla="*/ 747054 h 786151"/>
                  <a:gd name="connsiteX190" fmla="*/ 270905 w 785792"/>
                  <a:gd name="connsiteY190" fmla="*/ 743803 h 786151"/>
                  <a:gd name="connsiteX191" fmla="*/ 292096 w 785792"/>
                  <a:gd name="connsiteY191" fmla="*/ 739710 h 7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85792" h="786151">
                    <a:moveTo>
                      <a:pt x="343749" y="785824"/>
                    </a:moveTo>
                    <a:lnTo>
                      <a:pt x="340859" y="785824"/>
                    </a:lnTo>
                    <a:cubicBezTo>
                      <a:pt x="329944" y="782919"/>
                      <a:pt x="320398" y="776271"/>
                      <a:pt x="313889" y="767041"/>
                    </a:cubicBezTo>
                    <a:cubicBezTo>
                      <a:pt x="309248" y="760831"/>
                      <a:pt x="303176" y="755833"/>
                      <a:pt x="296190" y="752472"/>
                    </a:cubicBezTo>
                    <a:cubicBezTo>
                      <a:pt x="288297" y="751877"/>
                      <a:pt x="280376" y="753156"/>
                      <a:pt x="273072" y="756205"/>
                    </a:cubicBezTo>
                    <a:cubicBezTo>
                      <a:pt x="262989" y="760925"/>
                      <a:pt x="251566" y="761948"/>
                      <a:pt x="240805" y="759094"/>
                    </a:cubicBezTo>
                    <a:cubicBezTo>
                      <a:pt x="231164" y="753387"/>
                      <a:pt x="223770" y="744548"/>
                      <a:pt x="219855" y="734051"/>
                    </a:cubicBezTo>
                    <a:cubicBezTo>
                      <a:pt x="216664" y="718821"/>
                      <a:pt x="201732" y="709061"/>
                      <a:pt x="186502" y="712252"/>
                    </a:cubicBezTo>
                    <a:cubicBezTo>
                      <a:pt x="185568" y="712448"/>
                      <a:pt x="184644" y="712691"/>
                      <a:pt x="183734" y="712980"/>
                    </a:cubicBezTo>
                    <a:cubicBezTo>
                      <a:pt x="172725" y="714865"/>
                      <a:pt x="161403" y="712864"/>
                      <a:pt x="151707" y="707321"/>
                    </a:cubicBezTo>
                    <a:cubicBezTo>
                      <a:pt x="143914" y="699333"/>
                      <a:pt x="139073" y="688929"/>
                      <a:pt x="137981" y="677823"/>
                    </a:cubicBezTo>
                    <a:cubicBezTo>
                      <a:pt x="138938" y="662226"/>
                      <a:pt x="127069" y="648806"/>
                      <a:pt x="111472" y="647850"/>
                    </a:cubicBezTo>
                    <a:cubicBezTo>
                      <a:pt x="110356" y="647781"/>
                      <a:pt x="109237" y="647779"/>
                      <a:pt x="108121" y="647843"/>
                    </a:cubicBezTo>
                    <a:cubicBezTo>
                      <a:pt x="97010" y="646861"/>
                      <a:pt x="86583" y="642052"/>
                      <a:pt x="78623" y="634237"/>
                    </a:cubicBezTo>
                    <a:cubicBezTo>
                      <a:pt x="73080" y="624541"/>
                      <a:pt x="71079" y="613219"/>
                      <a:pt x="72964" y="602210"/>
                    </a:cubicBezTo>
                    <a:cubicBezTo>
                      <a:pt x="74101" y="594424"/>
                      <a:pt x="73273" y="586478"/>
                      <a:pt x="70556" y="579093"/>
                    </a:cubicBezTo>
                    <a:cubicBezTo>
                      <a:pt x="65565" y="573104"/>
                      <a:pt x="59147" y="568467"/>
                      <a:pt x="51893" y="565608"/>
                    </a:cubicBezTo>
                    <a:cubicBezTo>
                      <a:pt x="32957" y="561627"/>
                      <a:pt x="20833" y="543049"/>
                      <a:pt x="24814" y="524112"/>
                    </a:cubicBezTo>
                    <a:cubicBezTo>
                      <a:pt x="25690" y="519945"/>
                      <a:pt x="27318" y="515973"/>
                      <a:pt x="29619" y="512390"/>
                    </a:cubicBezTo>
                    <a:cubicBezTo>
                      <a:pt x="38272" y="499458"/>
                      <a:pt x="34802" y="481960"/>
                      <a:pt x="21870" y="473307"/>
                    </a:cubicBezTo>
                    <a:cubicBezTo>
                      <a:pt x="20917" y="472669"/>
                      <a:pt x="19926" y="472091"/>
                      <a:pt x="18903" y="471574"/>
                    </a:cubicBezTo>
                    <a:cubicBezTo>
                      <a:pt x="9721" y="464992"/>
                      <a:pt x="3055" y="455480"/>
                      <a:pt x="0" y="444604"/>
                    </a:cubicBezTo>
                    <a:cubicBezTo>
                      <a:pt x="199" y="433552"/>
                      <a:pt x="4148" y="422896"/>
                      <a:pt x="11197" y="414383"/>
                    </a:cubicBezTo>
                    <a:cubicBezTo>
                      <a:pt x="23067" y="403815"/>
                      <a:pt x="24122" y="385625"/>
                      <a:pt x="13554" y="373756"/>
                    </a:cubicBezTo>
                    <a:cubicBezTo>
                      <a:pt x="12814" y="372925"/>
                      <a:pt x="12028" y="372139"/>
                      <a:pt x="11197" y="371399"/>
                    </a:cubicBezTo>
                    <a:cubicBezTo>
                      <a:pt x="4105" y="362911"/>
                      <a:pt x="151" y="352239"/>
                      <a:pt x="0" y="341179"/>
                    </a:cubicBezTo>
                    <a:cubicBezTo>
                      <a:pt x="3026" y="330321"/>
                      <a:pt x="9702" y="320839"/>
                      <a:pt x="18903" y="314329"/>
                    </a:cubicBezTo>
                    <a:cubicBezTo>
                      <a:pt x="25084" y="309640"/>
                      <a:pt x="30041" y="303526"/>
                      <a:pt x="33351" y="296510"/>
                    </a:cubicBezTo>
                    <a:cubicBezTo>
                      <a:pt x="34075" y="288651"/>
                      <a:pt x="32790" y="280739"/>
                      <a:pt x="29619" y="273513"/>
                    </a:cubicBezTo>
                    <a:cubicBezTo>
                      <a:pt x="19151" y="257159"/>
                      <a:pt x="23921" y="235416"/>
                      <a:pt x="40275" y="224948"/>
                    </a:cubicBezTo>
                    <a:cubicBezTo>
                      <a:pt x="43830" y="222672"/>
                      <a:pt x="47765" y="221055"/>
                      <a:pt x="51893" y="220175"/>
                    </a:cubicBezTo>
                    <a:cubicBezTo>
                      <a:pt x="67123" y="216984"/>
                      <a:pt x="76883" y="202052"/>
                      <a:pt x="73692" y="186822"/>
                    </a:cubicBezTo>
                    <a:cubicBezTo>
                      <a:pt x="73497" y="185888"/>
                      <a:pt x="73254" y="184964"/>
                      <a:pt x="72964" y="184054"/>
                    </a:cubicBezTo>
                    <a:cubicBezTo>
                      <a:pt x="67091" y="165546"/>
                      <a:pt x="77333" y="145782"/>
                      <a:pt x="95841" y="139909"/>
                    </a:cubicBezTo>
                    <a:cubicBezTo>
                      <a:pt x="99807" y="138651"/>
                      <a:pt x="103965" y="138106"/>
                      <a:pt x="108121" y="138301"/>
                    </a:cubicBezTo>
                    <a:cubicBezTo>
                      <a:pt x="115904" y="137376"/>
                      <a:pt x="123343" y="134566"/>
                      <a:pt x="129794" y="130114"/>
                    </a:cubicBezTo>
                    <a:cubicBezTo>
                      <a:pt x="134246" y="123663"/>
                      <a:pt x="137056" y="116224"/>
                      <a:pt x="137981" y="108441"/>
                    </a:cubicBezTo>
                    <a:cubicBezTo>
                      <a:pt x="136979" y="89117"/>
                      <a:pt x="151832" y="72639"/>
                      <a:pt x="171157" y="71637"/>
                    </a:cubicBezTo>
                    <a:cubicBezTo>
                      <a:pt x="175414" y="71416"/>
                      <a:pt x="179677" y="71974"/>
                      <a:pt x="183734" y="73284"/>
                    </a:cubicBezTo>
                    <a:cubicBezTo>
                      <a:pt x="191522" y="74301"/>
                      <a:pt x="199440" y="73476"/>
                      <a:pt x="206851" y="70876"/>
                    </a:cubicBezTo>
                    <a:cubicBezTo>
                      <a:pt x="212805" y="65803"/>
                      <a:pt x="217433" y="59356"/>
                      <a:pt x="220336" y="52093"/>
                    </a:cubicBezTo>
                    <a:cubicBezTo>
                      <a:pt x="224483" y="33124"/>
                      <a:pt x="243222" y="21109"/>
                      <a:pt x="262191" y="25256"/>
                    </a:cubicBezTo>
                    <a:cubicBezTo>
                      <a:pt x="266224" y="26138"/>
                      <a:pt x="270071" y="27723"/>
                      <a:pt x="273554" y="29939"/>
                    </a:cubicBezTo>
                    <a:cubicBezTo>
                      <a:pt x="286503" y="38567"/>
                      <a:pt x="303994" y="35064"/>
                      <a:pt x="312622" y="22115"/>
                    </a:cubicBezTo>
                    <a:cubicBezTo>
                      <a:pt x="313266" y="21148"/>
                      <a:pt x="313850" y="20142"/>
                      <a:pt x="314370" y="19103"/>
                    </a:cubicBezTo>
                    <a:cubicBezTo>
                      <a:pt x="320930" y="9924"/>
                      <a:pt x="330456" y="3290"/>
                      <a:pt x="341340" y="320"/>
                    </a:cubicBezTo>
                    <a:cubicBezTo>
                      <a:pt x="352386" y="438"/>
                      <a:pt x="363056" y="4349"/>
                      <a:pt x="371561" y="11397"/>
                    </a:cubicBezTo>
                    <a:cubicBezTo>
                      <a:pt x="377816" y="16303"/>
                      <a:pt x="385172" y="19609"/>
                      <a:pt x="392993" y="21030"/>
                    </a:cubicBezTo>
                    <a:cubicBezTo>
                      <a:pt x="400822" y="19637"/>
                      <a:pt x="408185" y="16328"/>
                      <a:pt x="414424" y="11397"/>
                    </a:cubicBezTo>
                    <a:cubicBezTo>
                      <a:pt x="427547" y="-2914"/>
                      <a:pt x="449786" y="-3878"/>
                      <a:pt x="464098" y="9244"/>
                    </a:cubicBezTo>
                    <a:cubicBezTo>
                      <a:pt x="467168" y="12059"/>
                      <a:pt x="469713" y="15398"/>
                      <a:pt x="471615" y="19103"/>
                    </a:cubicBezTo>
                    <a:cubicBezTo>
                      <a:pt x="476290" y="25328"/>
                      <a:pt x="482405" y="30327"/>
                      <a:pt x="489435" y="33672"/>
                    </a:cubicBezTo>
                    <a:cubicBezTo>
                      <a:pt x="497288" y="34257"/>
                      <a:pt x="505167" y="32978"/>
                      <a:pt x="512432" y="29939"/>
                    </a:cubicBezTo>
                    <a:cubicBezTo>
                      <a:pt x="528814" y="19517"/>
                      <a:pt x="550544" y="24349"/>
                      <a:pt x="560967" y="40731"/>
                    </a:cubicBezTo>
                    <a:cubicBezTo>
                      <a:pt x="563183" y="44214"/>
                      <a:pt x="564768" y="48060"/>
                      <a:pt x="565649" y="52093"/>
                    </a:cubicBezTo>
                    <a:cubicBezTo>
                      <a:pt x="568840" y="67323"/>
                      <a:pt x="583772" y="77083"/>
                      <a:pt x="599002" y="73892"/>
                    </a:cubicBezTo>
                    <a:cubicBezTo>
                      <a:pt x="599936" y="73697"/>
                      <a:pt x="600860" y="73453"/>
                      <a:pt x="601770" y="73164"/>
                    </a:cubicBezTo>
                    <a:cubicBezTo>
                      <a:pt x="612778" y="71407"/>
                      <a:pt x="624057" y="73400"/>
                      <a:pt x="633797" y="78823"/>
                    </a:cubicBezTo>
                    <a:cubicBezTo>
                      <a:pt x="641615" y="86842"/>
                      <a:pt x="646458" y="97293"/>
                      <a:pt x="647523" y="108442"/>
                    </a:cubicBezTo>
                    <a:cubicBezTo>
                      <a:pt x="648467" y="116182"/>
                      <a:pt x="651276" y="123578"/>
                      <a:pt x="655710" y="129994"/>
                    </a:cubicBezTo>
                    <a:cubicBezTo>
                      <a:pt x="662149" y="134488"/>
                      <a:pt x="669589" y="137340"/>
                      <a:pt x="677383" y="138301"/>
                    </a:cubicBezTo>
                    <a:cubicBezTo>
                      <a:pt x="696778" y="137392"/>
                      <a:pt x="713239" y="152378"/>
                      <a:pt x="714148" y="171773"/>
                    </a:cubicBezTo>
                    <a:cubicBezTo>
                      <a:pt x="714343" y="175930"/>
                      <a:pt x="713799" y="180088"/>
                      <a:pt x="712540" y="184054"/>
                    </a:cubicBezTo>
                    <a:cubicBezTo>
                      <a:pt x="707821" y="198881"/>
                      <a:pt x="716015" y="214727"/>
                      <a:pt x="730842" y="219446"/>
                    </a:cubicBezTo>
                    <a:cubicBezTo>
                      <a:pt x="731752" y="219736"/>
                      <a:pt x="732676" y="219979"/>
                      <a:pt x="733610" y="220175"/>
                    </a:cubicBezTo>
                    <a:cubicBezTo>
                      <a:pt x="752600" y="224226"/>
                      <a:pt x="764710" y="242905"/>
                      <a:pt x="760658" y="261894"/>
                    </a:cubicBezTo>
                    <a:cubicBezTo>
                      <a:pt x="759777" y="266022"/>
                      <a:pt x="758160" y="269958"/>
                      <a:pt x="755885" y="273513"/>
                    </a:cubicBezTo>
                    <a:cubicBezTo>
                      <a:pt x="752777" y="280757"/>
                      <a:pt x="751496" y="288654"/>
                      <a:pt x="752152" y="296510"/>
                    </a:cubicBezTo>
                    <a:cubicBezTo>
                      <a:pt x="755502" y="303502"/>
                      <a:pt x="760452" y="309606"/>
                      <a:pt x="766601" y="314329"/>
                    </a:cubicBezTo>
                    <a:cubicBezTo>
                      <a:pt x="783857" y="323084"/>
                      <a:pt x="790749" y="344171"/>
                      <a:pt x="781994" y="361427"/>
                    </a:cubicBezTo>
                    <a:cubicBezTo>
                      <a:pt x="780091" y="365179"/>
                      <a:pt x="777527" y="368557"/>
                      <a:pt x="774427" y="371400"/>
                    </a:cubicBezTo>
                    <a:cubicBezTo>
                      <a:pt x="762557" y="381968"/>
                      <a:pt x="761502" y="400157"/>
                      <a:pt x="772071" y="412027"/>
                    </a:cubicBezTo>
                    <a:cubicBezTo>
                      <a:pt x="772810" y="412857"/>
                      <a:pt x="773597" y="413644"/>
                      <a:pt x="774427" y="414383"/>
                    </a:cubicBezTo>
                    <a:cubicBezTo>
                      <a:pt x="781476" y="422888"/>
                      <a:pt x="785387" y="433558"/>
                      <a:pt x="785504" y="444604"/>
                    </a:cubicBezTo>
                    <a:cubicBezTo>
                      <a:pt x="782449" y="455480"/>
                      <a:pt x="775782" y="464992"/>
                      <a:pt x="766601" y="471574"/>
                    </a:cubicBezTo>
                    <a:cubicBezTo>
                      <a:pt x="760435" y="476230"/>
                      <a:pt x="755479" y="482300"/>
                      <a:pt x="752152" y="489273"/>
                    </a:cubicBezTo>
                    <a:cubicBezTo>
                      <a:pt x="751476" y="497169"/>
                      <a:pt x="752758" y="505109"/>
                      <a:pt x="755885" y="512390"/>
                    </a:cubicBezTo>
                    <a:cubicBezTo>
                      <a:pt x="766340" y="528673"/>
                      <a:pt x="761615" y="550349"/>
                      <a:pt x="745332" y="560804"/>
                    </a:cubicBezTo>
                    <a:cubicBezTo>
                      <a:pt x="741749" y="563104"/>
                      <a:pt x="737777" y="564732"/>
                      <a:pt x="733610" y="565608"/>
                    </a:cubicBezTo>
                    <a:cubicBezTo>
                      <a:pt x="726357" y="568467"/>
                      <a:pt x="719939" y="573104"/>
                      <a:pt x="714948" y="579093"/>
                    </a:cubicBezTo>
                    <a:cubicBezTo>
                      <a:pt x="712231" y="586478"/>
                      <a:pt x="711403" y="594424"/>
                      <a:pt x="712540" y="602210"/>
                    </a:cubicBezTo>
                    <a:cubicBezTo>
                      <a:pt x="718416" y="620647"/>
                      <a:pt x="708235" y="640357"/>
                      <a:pt x="689798" y="646233"/>
                    </a:cubicBezTo>
                    <a:cubicBezTo>
                      <a:pt x="685790" y="647511"/>
                      <a:pt x="681584" y="648056"/>
                      <a:pt x="677383" y="647843"/>
                    </a:cubicBezTo>
                    <a:cubicBezTo>
                      <a:pt x="661781" y="646953"/>
                      <a:pt x="648413" y="658879"/>
                      <a:pt x="647523" y="674480"/>
                    </a:cubicBezTo>
                    <a:cubicBezTo>
                      <a:pt x="647462" y="675553"/>
                      <a:pt x="647462" y="676629"/>
                      <a:pt x="647523" y="677702"/>
                    </a:cubicBezTo>
                    <a:cubicBezTo>
                      <a:pt x="648500" y="697095"/>
                      <a:pt x="633571" y="713607"/>
                      <a:pt x="614179" y="714584"/>
                    </a:cubicBezTo>
                    <a:cubicBezTo>
                      <a:pt x="609980" y="714796"/>
                      <a:pt x="605777" y="714253"/>
                      <a:pt x="601770" y="712980"/>
                    </a:cubicBezTo>
                    <a:cubicBezTo>
                      <a:pt x="586943" y="708261"/>
                      <a:pt x="571097" y="716455"/>
                      <a:pt x="566378" y="731282"/>
                    </a:cubicBezTo>
                    <a:cubicBezTo>
                      <a:pt x="566089" y="732192"/>
                      <a:pt x="565845" y="733116"/>
                      <a:pt x="565650" y="734051"/>
                    </a:cubicBezTo>
                    <a:cubicBezTo>
                      <a:pt x="561502" y="753019"/>
                      <a:pt x="542763" y="765035"/>
                      <a:pt x="523794" y="760888"/>
                    </a:cubicBezTo>
                    <a:cubicBezTo>
                      <a:pt x="519761" y="760006"/>
                      <a:pt x="515915" y="758421"/>
                      <a:pt x="512432" y="756205"/>
                    </a:cubicBezTo>
                    <a:cubicBezTo>
                      <a:pt x="505172" y="753148"/>
                      <a:pt x="497288" y="751868"/>
                      <a:pt x="489435" y="752472"/>
                    </a:cubicBezTo>
                    <a:cubicBezTo>
                      <a:pt x="482405" y="755817"/>
                      <a:pt x="476290" y="760816"/>
                      <a:pt x="471615" y="767041"/>
                    </a:cubicBezTo>
                    <a:cubicBezTo>
                      <a:pt x="462749" y="784315"/>
                      <a:pt x="441557" y="791131"/>
                      <a:pt x="424283" y="782264"/>
                    </a:cubicBezTo>
                    <a:cubicBezTo>
                      <a:pt x="420577" y="780362"/>
                      <a:pt x="417239" y="777817"/>
                      <a:pt x="414424" y="774747"/>
                    </a:cubicBezTo>
                    <a:cubicBezTo>
                      <a:pt x="408185" y="769816"/>
                      <a:pt x="400822" y="766507"/>
                      <a:pt x="392993" y="765115"/>
                    </a:cubicBezTo>
                    <a:cubicBezTo>
                      <a:pt x="385172" y="766535"/>
                      <a:pt x="377816" y="769841"/>
                      <a:pt x="371561" y="774747"/>
                    </a:cubicBezTo>
                    <a:cubicBezTo>
                      <a:pt x="363492" y="780939"/>
                      <a:pt x="353865" y="784773"/>
                      <a:pt x="343748" y="785824"/>
                    </a:cubicBezTo>
                    <a:close/>
                    <a:moveTo>
                      <a:pt x="292096" y="739710"/>
                    </a:moveTo>
                    <a:cubicBezTo>
                      <a:pt x="294535" y="739733"/>
                      <a:pt x="296961" y="740057"/>
                      <a:pt x="299320" y="740673"/>
                    </a:cubicBezTo>
                    <a:cubicBezTo>
                      <a:pt x="308849" y="744316"/>
                      <a:pt x="317183" y="750525"/>
                      <a:pt x="323401" y="758613"/>
                    </a:cubicBezTo>
                    <a:cubicBezTo>
                      <a:pt x="329782" y="765596"/>
                      <a:pt x="336404" y="772820"/>
                      <a:pt x="342906" y="773663"/>
                    </a:cubicBezTo>
                    <a:cubicBezTo>
                      <a:pt x="351072" y="772796"/>
                      <a:pt x="358810" y="769575"/>
                      <a:pt x="365180" y="764392"/>
                    </a:cubicBezTo>
                    <a:cubicBezTo>
                      <a:pt x="380598" y="748965"/>
                      <a:pt x="405603" y="748957"/>
                      <a:pt x="421030" y="764376"/>
                    </a:cubicBezTo>
                    <a:cubicBezTo>
                      <a:pt x="421036" y="764381"/>
                      <a:pt x="421041" y="764387"/>
                      <a:pt x="421047" y="764392"/>
                    </a:cubicBezTo>
                    <a:cubicBezTo>
                      <a:pt x="427416" y="769575"/>
                      <a:pt x="435155" y="772796"/>
                      <a:pt x="443321" y="773663"/>
                    </a:cubicBezTo>
                    <a:cubicBezTo>
                      <a:pt x="449823" y="772820"/>
                      <a:pt x="456445" y="765596"/>
                      <a:pt x="462947" y="758613"/>
                    </a:cubicBezTo>
                    <a:cubicBezTo>
                      <a:pt x="468946" y="750559"/>
                      <a:pt x="477078" y="744345"/>
                      <a:pt x="486425" y="740673"/>
                    </a:cubicBezTo>
                    <a:cubicBezTo>
                      <a:pt x="496504" y="739185"/>
                      <a:pt x="506797" y="740519"/>
                      <a:pt x="516164" y="744526"/>
                    </a:cubicBezTo>
                    <a:cubicBezTo>
                      <a:pt x="523696" y="747957"/>
                      <a:pt x="532073" y="749088"/>
                      <a:pt x="540245" y="747777"/>
                    </a:cubicBezTo>
                    <a:cubicBezTo>
                      <a:pt x="546265" y="745248"/>
                      <a:pt x="550720" y="736579"/>
                      <a:pt x="555175" y="728271"/>
                    </a:cubicBezTo>
                    <a:cubicBezTo>
                      <a:pt x="560703" y="707448"/>
                      <a:pt x="582066" y="695049"/>
                      <a:pt x="602889" y="700578"/>
                    </a:cubicBezTo>
                    <a:cubicBezTo>
                      <a:pt x="603038" y="700617"/>
                      <a:pt x="603187" y="700658"/>
                      <a:pt x="603336" y="700699"/>
                    </a:cubicBezTo>
                    <a:cubicBezTo>
                      <a:pt x="611496" y="702034"/>
                      <a:pt x="619868" y="700946"/>
                      <a:pt x="627416" y="697569"/>
                    </a:cubicBezTo>
                    <a:cubicBezTo>
                      <a:pt x="632715" y="691129"/>
                      <a:pt x="635946" y="683240"/>
                      <a:pt x="636687" y="674933"/>
                    </a:cubicBezTo>
                    <a:cubicBezTo>
                      <a:pt x="637904" y="664869"/>
                      <a:pt x="641861" y="655332"/>
                      <a:pt x="648125" y="647361"/>
                    </a:cubicBezTo>
                    <a:cubicBezTo>
                      <a:pt x="656080" y="641070"/>
                      <a:pt x="665625" y="637110"/>
                      <a:pt x="675697" y="635923"/>
                    </a:cubicBezTo>
                    <a:cubicBezTo>
                      <a:pt x="688837" y="637976"/>
                      <a:pt x="701153" y="628988"/>
                      <a:pt x="703206" y="615848"/>
                    </a:cubicBezTo>
                    <a:cubicBezTo>
                      <a:pt x="703915" y="611308"/>
                      <a:pt x="703311" y="606659"/>
                      <a:pt x="701463" y="602451"/>
                    </a:cubicBezTo>
                    <a:cubicBezTo>
                      <a:pt x="700082" y="592361"/>
                      <a:pt x="701455" y="582085"/>
                      <a:pt x="705436" y="572712"/>
                    </a:cubicBezTo>
                    <a:cubicBezTo>
                      <a:pt x="711651" y="564593"/>
                      <a:pt x="719983" y="558344"/>
                      <a:pt x="729517" y="554652"/>
                    </a:cubicBezTo>
                    <a:cubicBezTo>
                      <a:pt x="737945" y="550317"/>
                      <a:pt x="746614" y="545742"/>
                      <a:pt x="749022" y="539722"/>
                    </a:cubicBezTo>
                    <a:cubicBezTo>
                      <a:pt x="750447" y="531552"/>
                      <a:pt x="749312" y="523141"/>
                      <a:pt x="745771" y="515641"/>
                    </a:cubicBezTo>
                    <a:cubicBezTo>
                      <a:pt x="741824" y="506258"/>
                      <a:pt x="740493" y="495981"/>
                      <a:pt x="741918" y="485902"/>
                    </a:cubicBezTo>
                    <a:cubicBezTo>
                      <a:pt x="745611" y="476368"/>
                      <a:pt x="751860" y="468036"/>
                      <a:pt x="759979" y="461821"/>
                    </a:cubicBezTo>
                    <a:cubicBezTo>
                      <a:pt x="766962" y="455440"/>
                      <a:pt x="774186" y="448698"/>
                      <a:pt x="775029" y="442196"/>
                    </a:cubicBezTo>
                    <a:cubicBezTo>
                      <a:pt x="774146" y="434048"/>
                      <a:pt x="770879" y="426342"/>
                      <a:pt x="765638" y="420042"/>
                    </a:cubicBezTo>
                    <a:cubicBezTo>
                      <a:pt x="759345" y="411951"/>
                      <a:pt x="755389" y="402290"/>
                      <a:pt x="754199" y="392109"/>
                    </a:cubicBezTo>
                    <a:cubicBezTo>
                      <a:pt x="755346" y="381916"/>
                      <a:pt x="759307" y="372245"/>
                      <a:pt x="765638" y="364175"/>
                    </a:cubicBezTo>
                    <a:cubicBezTo>
                      <a:pt x="770882" y="357831"/>
                      <a:pt x="774148" y="350085"/>
                      <a:pt x="775029" y="341901"/>
                    </a:cubicBezTo>
                    <a:cubicBezTo>
                      <a:pt x="774186" y="335399"/>
                      <a:pt x="766962" y="328777"/>
                      <a:pt x="759979" y="322275"/>
                    </a:cubicBezTo>
                    <a:cubicBezTo>
                      <a:pt x="751833" y="316088"/>
                      <a:pt x="745578" y="307747"/>
                      <a:pt x="741918" y="298195"/>
                    </a:cubicBezTo>
                    <a:cubicBezTo>
                      <a:pt x="740493" y="288116"/>
                      <a:pt x="741824" y="277839"/>
                      <a:pt x="745771" y="268456"/>
                    </a:cubicBezTo>
                    <a:cubicBezTo>
                      <a:pt x="749320" y="260958"/>
                      <a:pt x="750456" y="252545"/>
                      <a:pt x="749022" y="244375"/>
                    </a:cubicBezTo>
                    <a:cubicBezTo>
                      <a:pt x="746614" y="238355"/>
                      <a:pt x="737945" y="233780"/>
                      <a:pt x="729517" y="229445"/>
                    </a:cubicBezTo>
                    <a:cubicBezTo>
                      <a:pt x="719958" y="225798"/>
                      <a:pt x="711615" y="219540"/>
                      <a:pt x="705436" y="211385"/>
                    </a:cubicBezTo>
                    <a:cubicBezTo>
                      <a:pt x="701465" y="202051"/>
                      <a:pt x="700092" y="191817"/>
                      <a:pt x="701463" y="181766"/>
                    </a:cubicBezTo>
                    <a:cubicBezTo>
                      <a:pt x="706881" y="169620"/>
                      <a:pt x="701426" y="155382"/>
                      <a:pt x="689281" y="149965"/>
                    </a:cubicBezTo>
                    <a:cubicBezTo>
                      <a:pt x="685022" y="148065"/>
                      <a:pt x="680303" y="147443"/>
                      <a:pt x="675697" y="148174"/>
                    </a:cubicBezTo>
                    <a:cubicBezTo>
                      <a:pt x="665625" y="146987"/>
                      <a:pt x="656080" y="143027"/>
                      <a:pt x="648125" y="136736"/>
                    </a:cubicBezTo>
                    <a:cubicBezTo>
                      <a:pt x="641861" y="128765"/>
                      <a:pt x="637904" y="119228"/>
                      <a:pt x="636687" y="109164"/>
                    </a:cubicBezTo>
                    <a:cubicBezTo>
                      <a:pt x="635946" y="100857"/>
                      <a:pt x="632715" y="92968"/>
                      <a:pt x="627416" y="86528"/>
                    </a:cubicBezTo>
                    <a:cubicBezTo>
                      <a:pt x="619868" y="83151"/>
                      <a:pt x="611496" y="82063"/>
                      <a:pt x="603336" y="83398"/>
                    </a:cubicBezTo>
                    <a:cubicBezTo>
                      <a:pt x="593286" y="84909"/>
                      <a:pt x="583013" y="83531"/>
                      <a:pt x="573717" y="79424"/>
                    </a:cubicBezTo>
                    <a:cubicBezTo>
                      <a:pt x="565663" y="73396"/>
                      <a:pt x="559417" y="65276"/>
                      <a:pt x="555656" y="55946"/>
                    </a:cubicBezTo>
                    <a:cubicBezTo>
                      <a:pt x="551201" y="47518"/>
                      <a:pt x="546747" y="38849"/>
                      <a:pt x="540726" y="36320"/>
                    </a:cubicBezTo>
                    <a:cubicBezTo>
                      <a:pt x="532555" y="35009"/>
                      <a:pt x="524178" y="36140"/>
                      <a:pt x="516646" y="39571"/>
                    </a:cubicBezTo>
                    <a:cubicBezTo>
                      <a:pt x="507279" y="43578"/>
                      <a:pt x="496985" y="44912"/>
                      <a:pt x="486907" y="43424"/>
                    </a:cubicBezTo>
                    <a:cubicBezTo>
                      <a:pt x="477560" y="39752"/>
                      <a:pt x="469427" y="33537"/>
                      <a:pt x="463428" y="25484"/>
                    </a:cubicBezTo>
                    <a:cubicBezTo>
                      <a:pt x="456926" y="18501"/>
                      <a:pt x="450304" y="11277"/>
                      <a:pt x="443803" y="10434"/>
                    </a:cubicBezTo>
                    <a:cubicBezTo>
                      <a:pt x="435598" y="11236"/>
                      <a:pt x="427831" y="14511"/>
                      <a:pt x="421528" y="19825"/>
                    </a:cubicBezTo>
                    <a:cubicBezTo>
                      <a:pt x="406023" y="35062"/>
                      <a:pt x="381167" y="35062"/>
                      <a:pt x="365662" y="19825"/>
                    </a:cubicBezTo>
                    <a:cubicBezTo>
                      <a:pt x="359328" y="14562"/>
                      <a:pt x="351577" y="11294"/>
                      <a:pt x="343387" y="10434"/>
                    </a:cubicBezTo>
                    <a:cubicBezTo>
                      <a:pt x="336886" y="11277"/>
                      <a:pt x="330264" y="18501"/>
                      <a:pt x="323882" y="25484"/>
                    </a:cubicBezTo>
                    <a:cubicBezTo>
                      <a:pt x="313000" y="44045"/>
                      <a:pt x="289173" y="50338"/>
                      <a:pt x="270544" y="39571"/>
                    </a:cubicBezTo>
                    <a:cubicBezTo>
                      <a:pt x="263013" y="36140"/>
                      <a:pt x="254636" y="35009"/>
                      <a:pt x="246464" y="36320"/>
                    </a:cubicBezTo>
                    <a:cubicBezTo>
                      <a:pt x="240443" y="38849"/>
                      <a:pt x="235989" y="47518"/>
                      <a:pt x="231534" y="55946"/>
                    </a:cubicBezTo>
                    <a:cubicBezTo>
                      <a:pt x="227806" y="65295"/>
                      <a:pt x="221553" y="73423"/>
                      <a:pt x="213473" y="79424"/>
                    </a:cubicBezTo>
                    <a:cubicBezTo>
                      <a:pt x="204177" y="83531"/>
                      <a:pt x="193904" y="84909"/>
                      <a:pt x="183854" y="83398"/>
                    </a:cubicBezTo>
                    <a:cubicBezTo>
                      <a:pt x="171682" y="78040"/>
                      <a:pt x="157471" y="83565"/>
                      <a:pt x="152114" y="95737"/>
                    </a:cubicBezTo>
                    <a:cubicBezTo>
                      <a:pt x="150241" y="99991"/>
                      <a:pt x="149640" y="104696"/>
                      <a:pt x="150383" y="109284"/>
                    </a:cubicBezTo>
                    <a:cubicBezTo>
                      <a:pt x="148963" y="119366"/>
                      <a:pt x="144797" y="128863"/>
                      <a:pt x="138342" y="136736"/>
                    </a:cubicBezTo>
                    <a:cubicBezTo>
                      <a:pt x="130388" y="143027"/>
                      <a:pt x="120843" y="146987"/>
                      <a:pt x="110770" y="148174"/>
                    </a:cubicBezTo>
                    <a:cubicBezTo>
                      <a:pt x="102465" y="149007"/>
                      <a:pt x="94591" y="152274"/>
                      <a:pt x="88135" y="157565"/>
                    </a:cubicBezTo>
                    <a:cubicBezTo>
                      <a:pt x="84701" y="165097"/>
                      <a:pt x="83611" y="173486"/>
                      <a:pt x="85004" y="181646"/>
                    </a:cubicBezTo>
                    <a:cubicBezTo>
                      <a:pt x="86376" y="191696"/>
                      <a:pt x="85003" y="201931"/>
                      <a:pt x="81031" y="211265"/>
                    </a:cubicBezTo>
                    <a:cubicBezTo>
                      <a:pt x="74852" y="219420"/>
                      <a:pt x="66509" y="225677"/>
                      <a:pt x="56951" y="229325"/>
                    </a:cubicBezTo>
                    <a:cubicBezTo>
                      <a:pt x="48522" y="233659"/>
                      <a:pt x="39853" y="238235"/>
                      <a:pt x="37445" y="244255"/>
                    </a:cubicBezTo>
                    <a:cubicBezTo>
                      <a:pt x="36075" y="252426"/>
                      <a:pt x="37208" y="260820"/>
                      <a:pt x="40696" y="268335"/>
                    </a:cubicBezTo>
                    <a:cubicBezTo>
                      <a:pt x="51382" y="286937"/>
                      <a:pt x="45099" y="310674"/>
                      <a:pt x="26609" y="321553"/>
                    </a:cubicBezTo>
                    <a:cubicBezTo>
                      <a:pt x="19626" y="328055"/>
                      <a:pt x="12402" y="334677"/>
                      <a:pt x="11559" y="341179"/>
                    </a:cubicBezTo>
                    <a:cubicBezTo>
                      <a:pt x="12392" y="349354"/>
                      <a:pt x="15616" y="357102"/>
                      <a:pt x="20830" y="363453"/>
                    </a:cubicBezTo>
                    <a:cubicBezTo>
                      <a:pt x="27372" y="371458"/>
                      <a:pt x="31543" y="381134"/>
                      <a:pt x="32870" y="391386"/>
                    </a:cubicBezTo>
                    <a:cubicBezTo>
                      <a:pt x="31493" y="401625"/>
                      <a:pt x="27328" y="411288"/>
                      <a:pt x="20830" y="419320"/>
                    </a:cubicBezTo>
                    <a:cubicBezTo>
                      <a:pt x="15601" y="425616"/>
                      <a:pt x="12372" y="433330"/>
                      <a:pt x="11559" y="441474"/>
                    </a:cubicBezTo>
                    <a:cubicBezTo>
                      <a:pt x="12402" y="447975"/>
                      <a:pt x="19626" y="454718"/>
                      <a:pt x="26609" y="461099"/>
                    </a:cubicBezTo>
                    <a:cubicBezTo>
                      <a:pt x="34662" y="467351"/>
                      <a:pt x="40863" y="475675"/>
                      <a:pt x="44549" y="485179"/>
                    </a:cubicBezTo>
                    <a:cubicBezTo>
                      <a:pt x="46037" y="495258"/>
                      <a:pt x="44703" y="505552"/>
                      <a:pt x="40696" y="514919"/>
                    </a:cubicBezTo>
                    <a:cubicBezTo>
                      <a:pt x="37272" y="522452"/>
                      <a:pt x="36141" y="530827"/>
                      <a:pt x="37445" y="538999"/>
                    </a:cubicBezTo>
                    <a:cubicBezTo>
                      <a:pt x="39853" y="545019"/>
                      <a:pt x="48522" y="549595"/>
                      <a:pt x="56951" y="553929"/>
                    </a:cubicBezTo>
                    <a:cubicBezTo>
                      <a:pt x="66518" y="557622"/>
                      <a:pt x="74860" y="563920"/>
                      <a:pt x="81031" y="572110"/>
                    </a:cubicBezTo>
                    <a:cubicBezTo>
                      <a:pt x="85020" y="581439"/>
                      <a:pt x="86394" y="591678"/>
                      <a:pt x="85004" y="601729"/>
                    </a:cubicBezTo>
                    <a:cubicBezTo>
                      <a:pt x="79658" y="613906"/>
                      <a:pt x="85196" y="628112"/>
                      <a:pt x="97374" y="633458"/>
                    </a:cubicBezTo>
                    <a:cubicBezTo>
                      <a:pt x="101581" y="635305"/>
                      <a:pt x="106230" y="635910"/>
                      <a:pt x="110770" y="635201"/>
                    </a:cubicBezTo>
                    <a:cubicBezTo>
                      <a:pt x="120843" y="636388"/>
                      <a:pt x="130388" y="640348"/>
                      <a:pt x="138342" y="646639"/>
                    </a:cubicBezTo>
                    <a:cubicBezTo>
                      <a:pt x="144823" y="654543"/>
                      <a:pt x="148990" y="664085"/>
                      <a:pt x="150383" y="674211"/>
                    </a:cubicBezTo>
                    <a:cubicBezTo>
                      <a:pt x="148330" y="687351"/>
                      <a:pt x="157318" y="699667"/>
                      <a:pt x="170458" y="701720"/>
                    </a:cubicBezTo>
                    <a:cubicBezTo>
                      <a:pt x="174998" y="702429"/>
                      <a:pt x="179647" y="701825"/>
                      <a:pt x="183854" y="699977"/>
                    </a:cubicBezTo>
                    <a:cubicBezTo>
                      <a:pt x="204767" y="694298"/>
                      <a:pt x="226325" y="706640"/>
                      <a:pt x="232015" y="727549"/>
                    </a:cubicBezTo>
                    <a:cubicBezTo>
                      <a:pt x="236350" y="735857"/>
                      <a:pt x="240925" y="744526"/>
                      <a:pt x="246825" y="747054"/>
                    </a:cubicBezTo>
                    <a:cubicBezTo>
                      <a:pt x="254997" y="748366"/>
                      <a:pt x="263374" y="747235"/>
                      <a:pt x="270905" y="743803"/>
                    </a:cubicBezTo>
                    <a:cubicBezTo>
                      <a:pt x="277744" y="741460"/>
                      <a:pt x="284876" y="740083"/>
                      <a:pt x="292096" y="739710"/>
                    </a:cubicBezTo>
                    <a:close/>
                  </a:path>
                </a:pathLst>
              </a:custGeom>
              <a:solidFill>
                <a:srgbClr val="263238"/>
              </a:solidFill>
              <a:ln w="120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9500D83-DD8F-77C7-EB42-C651350BB3D5}"/>
                  </a:ext>
                </a:extLst>
              </p:cNvPr>
              <p:cNvSpPr/>
              <p:nvPr/>
            </p:nvSpPr>
            <p:spPr>
              <a:xfrm>
                <a:off x="2356469" y="1759161"/>
                <a:ext cx="459566" cy="359473"/>
              </a:xfrm>
              <a:custGeom>
                <a:avLst/>
                <a:gdLst>
                  <a:gd name="connsiteX0" fmla="*/ 34382 w 459566"/>
                  <a:gd name="connsiteY0" fmla="*/ 359474 h 359473"/>
                  <a:gd name="connsiteX1" fmla="*/ 23305 w 459566"/>
                  <a:gd name="connsiteY1" fmla="*/ 352370 h 359473"/>
                  <a:gd name="connsiteX2" fmla="*/ 4161 w 459566"/>
                  <a:gd name="connsiteY2" fmla="*/ 288557 h 359473"/>
                  <a:gd name="connsiteX3" fmla="*/ 187774 w 459566"/>
                  <a:gd name="connsiteY3" fmla="*/ 3083 h 359473"/>
                  <a:gd name="connsiteX4" fmla="*/ 456512 w 459566"/>
                  <a:gd name="connsiteY4" fmla="*/ 210536 h 359473"/>
                  <a:gd name="connsiteX5" fmla="*/ 459522 w 459566"/>
                  <a:gd name="connsiteY5" fmla="*/ 234617 h 359473"/>
                  <a:gd name="connsiteX6" fmla="*/ 448505 w 459566"/>
                  <a:gd name="connsiteY6" fmla="*/ 247680 h 359473"/>
                  <a:gd name="connsiteX7" fmla="*/ 435442 w 459566"/>
                  <a:gd name="connsiteY7" fmla="*/ 236664 h 359473"/>
                  <a:gd name="connsiteX8" fmla="*/ 432672 w 459566"/>
                  <a:gd name="connsiteY8" fmla="*/ 215111 h 359473"/>
                  <a:gd name="connsiteX9" fmla="*/ 191868 w 459566"/>
                  <a:gd name="connsiteY9" fmla="*/ 27284 h 359473"/>
                  <a:gd name="connsiteX10" fmla="*/ 27880 w 459566"/>
                  <a:gd name="connsiteY10" fmla="*/ 284945 h 359473"/>
                  <a:gd name="connsiteX11" fmla="*/ 45338 w 459566"/>
                  <a:gd name="connsiteY11" fmla="*/ 342377 h 359473"/>
                  <a:gd name="connsiteX12" fmla="*/ 39212 w 459566"/>
                  <a:gd name="connsiteY12" fmla="*/ 358263 h 359473"/>
                  <a:gd name="connsiteX13" fmla="*/ 39198 w 459566"/>
                  <a:gd name="connsiteY13" fmla="*/ 358270 h 359473"/>
                  <a:gd name="connsiteX14" fmla="*/ 34382 w 459566"/>
                  <a:gd name="connsiteY14" fmla="*/ 359474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566" h="359473">
                    <a:moveTo>
                      <a:pt x="34382" y="359474"/>
                    </a:moveTo>
                    <a:cubicBezTo>
                      <a:pt x="29608" y="359511"/>
                      <a:pt x="25262" y="356725"/>
                      <a:pt x="23305" y="352370"/>
                    </a:cubicBezTo>
                    <a:cubicBezTo>
                      <a:pt x="14308" y="331973"/>
                      <a:pt x="7878" y="310538"/>
                      <a:pt x="4161" y="288557"/>
                    </a:cubicBezTo>
                    <a:cubicBezTo>
                      <a:pt x="-19919" y="152743"/>
                      <a:pt x="63038" y="24635"/>
                      <a:pt x="187774" y="3083"/>
                    </a:cubicBezTo>
                    <a:cubicBezTo>
                      <a:pt x="312511" y="-18469"/>
                      <a:pt x="433034" y="75325"/>
                      <a:pt x="456512" y="210536"/>
                    </a:cubicBezTo>
                    <a:cubicBezTo>
                      <a:pt x="457836" y="218483"/>
                      <a:pt x="458920" y="226309"/>
                      <a:pt x="459522" y="234617"/>
                    </a:cubicBezTo>
                    <a:cubicBezTo>
                      <a:pt x="460087" y="241266"/>
                      <a:pt x="455155" y="247115"/>
                      <a:pt x="448505" y="247680"/>
                    </a:cubicBezTo>
                    <a:cubicBezTo>
                      <a:pt x="441856" y="248246"/>
                      <a:pt x="436007" y="243313"/>
                      <a:pt x="435442" y="236664"/>
                    </a:cubicBezTo>
                    <a:cubicBezTo>
                      <a:pt x="435442" y="229560"/>
                      <a:pt x="433876" y="222336"/>
                      <a:pt x="432672" y="215111"/>
                    </a:cubicBezTo>
                    <a:cubicBezTo>
                      <a:pt x="411481" y="92301"/>
                      <a:pt x="303481" y="8140"/>
                      <a:pt x="191868" y="27284"/>
                    </a:cubicBezTo>
                    <a:cubicBezTo>
                      <a:pt x="80255" y="46428"/>
                      <a:pt x="6689" y="162135"/>
                      <a:pt x="27880" y="284945"/>
                    </a:cubicBezTo>
                    <a:cubicBezTo>
                      <a:pt x="31332" y="304730"/>
                      <a:pt x="37195" y="324017"/>
                      <a:pt x="45338" y="342377"/>
                    </a:cubicBezTo>
                    <a:cubicBezTo>
                      <a:pt x="48034" y="348455"/>
                      <a:pt x="45291" y="355568"/>
                      <a:pt x="39212" y="358263"/>
                    </a:cubicBezTo>
                    <a:cubicBezTo>
                      <a:pt x="39207" y="358265"/>
                      <a:pt x="39203" y="358268"/>
                      <a:pt x="39198" y="358270"/>
                    </a:cubicBezTo>
                    <a:cubicBezTo>
                      <a:pt x="37694" y="359001"/>
                      <a:pt x="36053" y="359411"/>
                      <a:pt x="34382" y="359474"/>
                    </a:cubicBezTo>
                    <a:close/>
                  </a:path>
                </a:pathLst>
              </a:custGeom>
              <a:solidFill>
                <a:srgbClr val="FFFFFF"/>
              </a:solidFill>
              <a:ln w="120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B015E91-E7AA-B800-B7DF-8196FE245CCD}"/>
                  </a:ext>
                </a:extLst>
              </p:cNvPr>
              <p:cNvSpPr/>
              <p:nvPr/>
            </p:nvSpPr>
            <p:spPr>
              <a:xfrm>
                <a:off x="2350391" y="1753093"/>
                <a:ext cx="471683" cy="371653"/>
              </a:xfrm>
              <a:custGeom>
                <a:avLst/>
                <a:gdLst>
                  <a:gd name="connsiteX0" fmla="*/ 40460 w 471683"/>
                  <a:gd name="connsiteY0" fmla="*/ 371562 h 371653"/>
                  <a:gd name="connsiteX1" fmla="*/ 23844 w 471683"/>
                  <a:gd name="connsiteY1" fmla="*/ 360847 h 371653"/>
                  <a:gd name="connsiteX2" fmla="*/ 4219 w 471683"/>
                  <a:gd name="connsiteY2" fmla="*/ 295709 h 371653"/>
                  <a:gd name="connsiteX3" fmla="*/ 41423 w 471683"/>
                  <a:gd name="connsiteY3" fmla="*/ 105714 h 371653"/>
                  <a:gd name="connsiteX4" fmla="*/ 347049 w 471683"/>
                  <a:gd name="connsiteY4" fmla="*/ 33005 h 371653"/>
                  <a:gd name="connsiteX5" fmla="*/ 369880 w 471683"/>
                  <a:gd name="connsiteY5" fmla="*/ 49125 h 371653"/>
                  <a:gd name="connsiteX6" fmla="*/ 468489 w 471683"/>
                  <a:gd name="connsiteY6" fmla="*/ 216003 h 371653"/>
                  <a:gd name="connsiteX7" fmla="*/ 471620 w 471683"/>
                  <a:gd name="connsiteY7" fmla="*/ 240083 h 371653"/>
                  <a:gd name="connsiteX8" fmla="*/ 455130 w 471683"/>
                  <a:gd name="connsiteY8" fmla="*/ 259588 h 371653"/>
                  <a:gd name="connsiteX9" fmla="*/ 455125 w 471683"/>
                  <a:gd name="connsiteY9" fmla="*/ 259588 h 371653"/>
                  <a:gd name="connsiteX10" fmla="*/ 435660 w 471683"/>
                  <a:gd name="connsiteY10" fmla="*/ 243582 h 371653"/>
                  <a:gd name="connsiteX11" fmla="*/ 435620 w 471683"/>
                  <a:gd name="connsiteY11" fmla="*/ 243093 h 371653"/>
                  <a:gd name="connsiteX12" fmla="*/ 432971 w 471683"/>
                  <a:gd name="connsiteY12" fmla="*/ 222143 h 371653"/>
                  <a:gd name="connsiteX13" fmla="*/ 199029 w 471683"/>
                  <a:gd name="connsiteY13" fmla="*/ 39253 h 371653"/>
                  <a:gd name="connsiteX14" fmla="*/ 39858 w 471683"/>
                  <a:gd name="connsiteY14" fmla="*/ 289930 h 371653"/>
                  <a:gd name="connsiteX15" fmla="*/ 56955 w 471683"/>
                  <a:gd name="connsiteY15" fmla="*/ 346639 h 371653"/>
                  <a:gd name="connsiteX16" fmla="*/ 48025 w 471683"/>
                  <a:gd name="connsiteY16" fmla="*/ 370568 h 371653"/>
                  <a:gd name="connsiteX17" fmla="*/ 47684 w 471683"/>
                  <a:gd name="connsiteY17" fmla="*/ 370720 h 371653"/>
                  <a:gd name="connsiteX18" fmla="*/ 40460 w 471683"/>
                  <a:gd name="connsiteY18" fmla="*/ 371563 h 371653"/>
                  <a:gd name="connsiteX19" fmla="*/ 230093 w 471683"/>
                  <a:gd name="connsiteY19" fmla="*/ 12042 h 371653"/>
                  <a:gd name="connsiteX20" fmla="*/ 194936 w 471683"/>
                  <a:gd name="connsiteY20" fmla="*/ 15052 h 371653"/>
                  <a:gd name="connsiteX21" fmla="*/ 51537 w 471683"/>
                  <a:gd name="connsiteY21" fmla="*/ 112337 h 371653"/>
                  <a:gd name="connsiteX22" fmla="*/ 16138 w 471683"/>
                  <a:gd name="connsiteY22" fmla="*/ 293662 h 371653"/>
                  <a:gd name="connsiteX23" fmla="*/ 34921 w 471683"/>
                  <a:gd name="connsiteY23" fmla="*/ 356030 h 371653"/>
                  <a:gd name="connsiteX24" fmla="*/ 42868 w 471683"/>
                  <a:gd name="connsiteY24" fmla="*/ 359040 h 371653"/>
                  <a:gd name="connsiteX25" fmla="*/ 45878 w 471683"/>
                  <a:gd name="connsiteY25" fmla="*/ 351094 h 371653"/>
                  <a:gd name="connsiteX26" fmla="*/ 27938 w 471683"/>
                  <a:gd name="connsiteY26" fmla="*/ 291615 h 371653"/>
                  <a:gd name="connsiteX27" fmla="*/ 196501 w 471683"/>
                  <a:gd name="connsiteY27" fmla="*/ 26731 h 371653"/>
                  <a:gd name="connsiteX28" fmla="*/ 444288 w 471683"/>
                  <a:gd name="connsiteY28" fmla="*/ 219374 h 371653"/>
                  <a:gd name="connsiteX29" fmla="*/ 447178 w 471683"/>
                  <a:gd name="connsiteY29" fmla="*/ 241408 h 371653"/>
                  <a:gd name="connsiteX30" fmla="*/ 453510 w 471683"/>
                  <a:gd name="connsiteY30" fmla="*/ 246841 h 371653"/>
                  <a:gd name="connsiteX31" fmla="*/ 453680 w 471683"/>
                  <a:gd name="connsiteY31" fmla="*/ 246826 h 371653"/>
                  <a:gd name="connsiteX32" fmla="*/ 457774 w 471683"/>
                  <a:gd name="connsiteY32" fmla="*/ 244779 h 371653"/>
                  <a:gd name="connsiteX33" fmla="*/ 459098 w 471683"/>
                  <a:gd name="connsiteY33" fmla="*/ 240324 h 371653"/>
                  <a:gd name="connsiteX34" fmla="*/ 456208 w 471683"/>
                  <a:gd name="connsiteY34" fmla="*/ 217327 h 371653"/>
                  <a:gd name="connsiteX35" fmla="*/ 362054 w 471683"/>
                  <a:gd name="connsiteY35" fmla="*/ 58276 h 371653"/>
                  <a:gd name="connsiteX36" fmla="*/ 230093 w 471683"/>
                  <a:gd name="connsiteY36" fmla="*/ 12042 h 37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1683" h="371653">
                    <a:moveTo>
                      <a:pt x="40460" y="371562"/>
                    </a:moveTo>
                    <a:cubicBezTo>
                      <a:pt x="33293" y="371577"/>
                      <a:pt x="26787" y="367381"/>
                      <a:pt x="23844" y="360847"/>
                    </a:cubicBezTo>
                    <a:cubicBezTo>
                      <a:pt x="14703" y="340004"/>
                      <a:pt x="8114" y="318133"/>
                      <a:pt x="4219" y="295709"/>
                    </a:cubicBezTo>
                    <a:cubicBezTo>
                      <a:pt x="-7617" y="229953"/>
                      <a:pt x="5660" y="162150"/>
                      <a:pt x="41423" y="105714"/>
                    </a:cubicBezTo>
                    <a:cubicBezTo>
                      <a:pt x="105741" y="1240"/>
                      <a:pt x="242575" y="-31313"/>
                      <a:pt x="347049" y="33005"/>
                    </a:cubicBezTo>
                    <a:cubicBezTo>
                      <a:pt x="354990" y="37894"/>
                      <a:pt x="362616" y="43278"/>
                      <a:pt x="369880" y="49125"/>
                    </a:cubicBezTo>
                    <a:cubicBezTo>
                      <a:pt x="422553" y="90383"/>
                      <a:pt x="457758" y="149961"/>
                      <a:pt x="468489" y="216003"/>
                    </a:cubicBezTo>
                    <a:cubicBezTo>
                      <a:pt x="469934" y="223949"/>
                      <a:pt x="470897" y="232137"/>
                      <a:pt x="471620" y="240083"/>
                    </a:cubicBezTo>
                    <a:cubicBezTo>
                      <a:pt x="472452" y="250023"/>
                      <a:pt x="465069" y="258755"/>
                      <a:pt x="455130" y="259588"/>
                    </a:cubicBezTo>
                    <a:cubicBezTo>
                      <a:pt x="455128" y="259588"/>
                      <a:pt x="455126" y="259588"/>
                      <a:pt x="455125" y="259588"/>
                    </a:cubicBezTo>
                    <a:cubicBezTo>
                      <a:pt x="445330" y="260543"/>
                      <a:pt x="436615" y="253377"/>
                      <a:pt x="435660" y="243582"/>
                    </a:cubicBezTo>
                    <a:cubicBezTo>
                      <a:pt x="435645" y="243419"/>
                      <a:pt x="435631" y="243256"/>
                      <a:pt x="435620" y="243093"/>
                    </a:cubicBezTo>
                    <a:cubicBezTo>
                      <a:pt x="435620" y="236230"/>
                      <a:pt x="434175" y="229127"/>
                      <a:pt x="432971" y="222143"/>
                    </a:cubicBezTo>
                    <a:cubicBezTo>
                      <a:pt x="412382" y="102584"/>
                      <a:pt x="307391" y="20590"/>
                      <a:pt x="199029" y="39253"/>
                    </a:cubicBezTo>
                    <a:cubicBezTo>
                      <a:pt x="90667" y="57915"/>
                      <a:pt x="19269" y="170370"/>
                      <a:pt x="39858" y="289930"/>
                    </a:cubicBezTo>
                    <a:cubicBezTo>
                      <a:pt x="43201" y="309464"/>
                      <a:pt x="48944" y="328512"/>
                      <a:pt x="56955" y="346639"/>
                    </a:cubicBezTo>
                    <a:cubicBezTo>
                      <a:pt x="61097" y="355713"/>
                      <a:pt x="57098" y="366426"/>
                      <a:pt x="48025" y="370568"/>
                    </a:cubicBezTo>
                    <a:cubicBezTo>
                      <a:pt x="47912" y="370620"/>
                      <a:pt x="47798" y="370670"/>
                      <a:pt x="47684" y="370720"/>
                    </a:cubicBezTo>
                    <a:cubicBezTo>
                      <a:pt x="45367" y="371531"/>
                      <a:pt x="42900" y="371818"/>
                      <a:pt x="40460" y="371563"/>
                    </a:cubicBezTo>
                    <a:close/>
                    <a:moveTo>
                      <a:pt x="230093" y="12042"/>
                    </a:moveTo>
                    <a:cubicBezTo>
                      <a:pt x="218312" y="12088"/>
                      <a:pt x="206554" y="13094"/>
                      <a:pt x="194936" y="15052"/>
                    </a:cubicBezTo>
                    <a:cubicBezTo>
                      <a:pt x="135509" y="25691"/>
                      <a:pt x="83389" y="61051"/>
                      <a:pt x="51537" y="112337"/>
                    </a:cubicBezTo>
                    <a:cubicBezTo>
                      <a:pt x="17366" y="166181"/>
                      <a:pt x="4728" y="230919"/>
                      <a:pt x="16138" y="293662"/>
                    </a:cubicBezTo>
                    <a:cubicBezTo>
                      <a:pt x="19825" y="315141"/>
                      <a:pt x="26133" y="336087"/>
                      <a:pt x="34921" y="356030"/>
                    </a:cubicBezTo>
                    <a:cubicBezTo>
                      <a:pt x="36336" y="359000"/>
                      <a:pt x="39840" y="360328"/>
                      <a:pt x="42868" y="359040"/>
                    </a:cubicBezTo>
                    <a:cubicBezTo>
                      <a:pt x="45888" y="357673"/>
                      <a:pt x="47234" y="354120"/>
                      <a:pt x="45878" y="351094"/>
                    </a:cubicBezTo>
                    <a:cubicBezTo>
                      <a:pt x="37517" y="332065"/>
                      <a:pt x="31494" y="312093"/>
                      <a:pt x="27938" y="291615"/>
                    </a:cubicBezTo>
                    <a:cubicBezTo>
                      <a:pt x="6266" y="165554"/>
                      <a:pt x="81998" y="46838"/>
                      <a:pt x="196501" y="26731"/>
                    </a:cubicBezTo>
                    <a:cubicBezTo>
                      <a:pt x="311003" y="6623"/>
                      <a:pt x="422616" y="93433"/>
                      <a:pt x="444288" y="219374"/>
                    </a:cubicBezTo>
                    <a:cubicBezTo>
                      <a:pt x="445613" y="226719"/>
                      <a:pt x="446576" y="234183"/>
                      <a:pt x="447178" y="241408"/>
                    </a:cubicBezTo>
                    <a:cubicBezTo>
                      <a:pt x="447426" y="244657"/>
                      <a:pt x="450261" y="247089"/>
                      <a:pt x="453510" y="246841"/>
                    </a:cubicBezTo>
                    <a:cubicBezTo>
                      <a:pt x="453567" y="246837"/>
                      <a:pt x="453623" y="246832"/>
                      <a:pt x="453680" y="246826"/>
                    </a:cubicBezTo>
                    <a:cubicBezTo>
                      <a:pt x="455257" y="246697"/>
                      <a:pt x="456724" y="245963"/>
                      <a:pt x="457774" y="244779"/>
                    </a:cubicBezTo>
                    <a:cubicBezTo>
                      <a:pt x="458819" y="243545"/>
                      <a:pt x="459299" y="241929"/>
                      <a:pt x="459098" y="240324"/>
                    </a:cubicBezTo>
                    <a:cubicBezTo>
                      <a:pt x="458496" y="232739"/>
                      <a:pt x="457533" y="225033"/>
                      <a:pt x="456208" y="217327"/>
                    </a:cubicBezTo>
                    <a:cubicBezTo>
                      <a:pt x="445907" y="154369"/>
                      <a:pt x="412296" y="97591"/>
                      <a:pt x="362054" y="58276"/>
                    </a:cubicBezTo>
                    <a:cubicBezTo>
                      <a:pt x="324414" y="28652"/>
                      <a:pt x="277991" y="12387"/>
                      <a:pt x="230093" y="12042"/>
                    </a:cubicBezTo>
                    <a:close/>
                  </a:path>
                </a:pathLst>
              </a:custGeom>
              <a:solidFill>
                <a:srgbClr val="263238"/>
              </a:solidFill>
              <a:ln w="120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A1FF9FE-1684-B422-830D-277C8689B4C1}"/>
                  </a:ext>
                </a:extLst>
              </p:cNvPr>
              <p:cNvSpPr/>
              <p:nvPr/>
            </p:nvSpPr>
            <p:spPr>
              <a:xfrm>
                <a:off x="2961753" y="3281719"/>
                <a:ext cx="1798803" cy="1368572"/>
              </a:xfrm>
              <a:custGeom>
                <a:avLst/>
                <a:gdLst>
                  <a:gd name="connsiteX0" fmla="*/ 236395 w 1798803"/>
                  <a:gd name="connsiteY0" fmla="*/ 569864 h 1368572"/>
                  <a:gd name="connsiteX1" fmla="*/ 878018 w 1798803"/>
                  <a:gd name="connsiteY1" fmla="*/ 304979 h 1368572"/>
                  <a:gd name="connsiteX2" fmla="*/ 914138 w 1798803"/>
                  <a:gd name="connsiteY2" fmla="*/ 654145 h 1368572"/>
                  <a:gd name="connsiteX3" fmla="*/ 1370944 w 1798803"/>
                  <a:gd name="connsiteY3" fmla="*/ 1157306 h 1368572"/>
                  <a:gd name="connsiteX4" fmla="*/ 1564310 w 1798803"/>
                  <a:gd name="connsiteY4" fmla="*/ 1368491 h 1368572"/>
                  <a:gd name="connsiteX5" fmla="*/ 1712886 w 1798803"/>
                  <a:gd name="connsiteY5" fmla="*/ 1179941 h 1368572"/>
                  <a:gd name="connsiteX6" fmla="*/ 1797770 w 1798803"/>
                  <a:gd name="connsiteY6" fmla="*/ 1046054 h 1368572"/>
                  <a:gd name="connsiteX7" fmla="*/ 1749609 w 1798803"/>
                  <a:gd name="connsiteY7" fmla="*/ 993920 h 1368572"/>
                  <a:gd name="connsiteX8" fmla="*/ 1598504 w 1798803"/>
                  <a:gd name="connsiteY8" fmla="*/ 1092770 h 1368572"/>
                  <a:gd name="connsiteX9" fmla="*/ 1490142 w 1798803"/>
                  <a:gd name="connsiteY9" fmla="*/ 1127566 h 1368572"/>
                  <a:gd name="connsiteX10" fmla="*/ 1267398 w 1798803"/>
                  <a:gd name="connsiteY10" fmla="*/ 754320 h 1368572"/>
                  <a:gd name="connsiteX11" fmla="*/ 1038634 w 1798803"/>
                  <a:gd name="connsiteY11" fmla="*/ 100295 h 1368572"/>
                  <a:gd name="connsiteX12" fmla="*/ 898125 w 1798803"/>
                  <a:gd name="connsiteY12" fmla="*/ 0 h 1368572"/>
                  <a:gd name="connsiteX13" fmla="*/ 308154 w 1798803"/>
                  <a:gd name="connsiteY13" fmla="*/ 148456 h 1368572"/>
                  <a:gd name="connsiteX14" fmla="*/ 15216 w 1798803"/>
                  <a:gd name="connsiteY14" fmla="*/ 493649 h 1368572"/>
                  <a:gd name="connsiteX15" fmla="*/ 236395 w 1798803"/>
                  <a:gd name="connsiteY15" fmla="*/ 569864 h 1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803" h="1368572">
                    <a:moveTo>
                      <a:pt x="236395" y="569864"/>
                    </a:moveTo>
                    <a:cubicBezTo>
                      <a:pt x="236395" y="569864"/>
                      <a:pt x="725588" y="449461"/>
                      <a:pt x="878018" y="304979"/>
                    </a:cubicBezTo>
                    <a:cubicBezTo>
                      <a:pt x="878018" y="304979"/>
                      <a:pt x="833950" y="533743"/>
                      <a:pt x="914138" y="654145"/>
                    </a:cubicBezTo>
                    <a:cubicBezTo>
                      <a:pt x="994326" y="774547"/>
                      <a:pt x="1314837" y="1093131"/>
                      <a:pt x="1370944" y="1157306"/>
                    </a:cubicBezTo>
                    <a:cubicBezTo>
                      <a:pt x="1427052" y="1221480"/>
                      <a:pt x="1532283" y="1372584"/>
                      <a:pt x="1564310" y="1368491"/>
                    </a:cubicBezTo>
                    <a:cubicBezTo>
                      <a:pt x="1596337" y="1364397"/>
                      <a:pt x="1684712" y="1220035"/>
                      <a:pt x="1712886" y="1179941"/>
                    </a:cubicBezTo>
                    <a:cubicBezTo>
                      <a:pt x="1741060" y="1139847"/>
                      <a:pt x="1789823" y="1114322"/>
                      <a:pt x="1797770" y="1046054"/>
                    </a:cubicBezTo>
                    <a:cubicBezTo>
                      <a:pt x="1805716" y="977786"/>
                      <a:pt x="1765743" y="973813"/>
                      <a:pt x="1749609" y="993920"/>
                    </a:cubicBezTo>
                    <a:cubicBezTo>
                      <a:pt x="1733475" y="1014027"/>
                      <a:pt x="1650759" y="1076757"/>
                      <a:pt x="1598504" y="1092770"/>
                    </a:cubicBezTo>
                    <a:cubicBezTo>
                      <a:pt x="1546250" y="1108783"/>
                      <a:pt x="1490142" y="1127566"/>
                      <a:pt x="1490142" y="1127566"/>
                    </a:cubicBezTo>
                    <a:cubicBezTo>
                      <a:pt x="1405920" y="1009381"/>
                      <a:pt x="1331428" y="884556"/>
                      <a:pt x="1267398" y="754320"/>
                    </a:cubicBezTo>
                    <a:cubicBezTo>
                      <a:pt x="1171076" y="553609"/>
                      <a:pt x="1070902" y="176389"/>
                      <a:pt x="1038634" y="100295"/>
                    </a:cubicBezTo>
                    <a:cubicBezTo>
                      <a:pt x="1006366" y="24201"/>
                      <a:pt x="958326" y="0"/>
                      <a:pt x="898125" y="0"/>
                    </a:cubicBezTo>
                    <a:cubicBezTo>
                      <a:pt x="837924" y="0"/>
                      <a:pt x="645280" y="0"/>
                      <a:pt x="308154" y="148456"/>
                    </a:cubicBezTo>
                    <a:cubicBezTo>
                      <a:pt x="-28972" y="296912"/>
                      <a:pt x="-16932" y="441394"/>
                      <a:pt x="15216" y="493649"/>
                    </a:cubicBezTo>
                    <a:cubicBezTo>
                      <a:pt x="47363" y="545903"/>
                      <a:pt x="127551" y="590573"/>
                      <a:pt x="236395" y="569864"/>
                    </a:cubicBezTo>
                    <a:close/>
                  </a:path>
                </a:pathLst>
              </a:custGeom>
              <a:solidFill>
                <a:srgbClr val="263238"/>
              </a:solidFill>
              <a:ln w="120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73D86F0-3755-3BA2-642D-190DC04E55E5}"/>
                  </a:ext>
                </a:extLst>
              </p:cNvPr>
              <p:cNvSpPr/>
              <p:nvPr/>
            </p:nvSpPr>
            <p:spPr>
              <a:xfrm>
                <a:off x="2955722" y="3275699"/>
                <a:ext cx="1811274" cy="1381253"/>
              </a:xfrm>
              <a:custGeom>
                <a:avLst/>
                <a:gdLst>
                  <a:gd name="connsiteX0" fmla="*/ 1569257 w 1811274"/>
                  <a:gd name="connsiteY0" fmla="*/ 1381253 h 1381253"/>
                  <a:gd name="connsiteX1" fmla="*/ 1429109 w 1811274"/>
                  <a:gd name="connsiteY1" fmla="*/ 1237854 h 1381253"/>
                  <a:gd name="connsiteX2" fmla="*/ 1372520 w 1811274"/>
                  <a:gd name="connsiteY2" fmla="*/ 1167901 h 1381253"/>
                  <a:gd name="connsiteX3" fmla="*/ 1272707 w 1811274"/>
                  <a:gd name="connsiteY3" fmla="*/ 1062549 h 1381253"/>
                  <a:gd name="connsiteX4" fmla="*/ 915233 w 1811274"/>
                  <a:gd name="connsiteY4" fmla="*/ 664138 h 1381253"/>
                  <a:gd name="connsiteX5" fmla="*/ 875259 w 1811274"/>
                  <a:gd name="connsiteY5" fmla="*/ 327012 h 1381253"/>
                  <a:gd name="connsiteX6" fmla="*/ 243870 w 1811274"/>
                  <a:gd name="connsiteY6" fmla="*/ 581302 h 1381253"/>
                  <a:gd name="connsiteX7" fmla="*/ 243870 w 1811274"/>
                  <a:gd name="connsiteY7" fmla="*/ 581302 h 1381253"/>
                  <a:gd name="connsiteX8" fmla="*/ 16431 w 1811274"/>
                  <a:gd name="connsiteY8" fmla="*/ 502799 h 1381253"/>
                  <a:gd name="connsiteX9" fmla="*/ 7280 w 1811274"/>
                  <a:gd name="connsiteY9" fmla="*/ 398772 h 1381253"/>
                  <a:gd name="connsiteX10" fmla="*/ 312138 w 1811274"/>
                  <a:gd name="connsiteY10" fmla="*/ 148938 h 1381253"/>
                  <a:gd name="connsiteX11" fmla="*/ 904517 w 1811274"/>
                  <a:gd name="connsiteY11" fmla="*/ 0 h 1381253"/>
                  <a:gd name="connsiteX12" fmla="*/ 1050565 w 1811274"/>
                  <a:gd name="connsiteY12" fmla="*/ 104028 h 1381253"/>
                  <a:gd name="connsiteX13" fmla="*/ 1102699 w 1811274"/>
                  <a:gd name="connsiteY13" fmla="*/ 262718 h 1381253"/>
                  <a:gd name="connsiteX14" fmla="*/ 1278967 w 1811274"/>
                  <a:gd name="connsiteY14" fmla="*/ 757691 h 1381253"/>
                  <a:gd name="connsiteX15" fmla="*/ 1498581 w 1811274"/>
                  <a:gd name="connsiteY15" fmla="*/ 1126483 h 1381253"/>
                  <a:gd name="connsiteX16" fmla="*/ 1603090 w 1811274"/>
                  <a:gd name="connsiteY16" fmla="*/ 1093011 h 1381253"/>
                  <a:gd name="connsiteX17" fmla="*/ 1751305 w 1811274"/>
                  <a:gd name="connsiteY17" fmla="*/ 996689 h 1381253"/>
                  <a:gd name="connsiteX18" fmla="*/ 1788028 w 1811274"/>
                  <a:gd name="connsiteY18" fmla="*/ 986093 h 1381253"/>
                  <a:gd name="connsiteX19" fmla="*/ 1810182 w 1811274"/>
                  <a:gd name="connsiteY19" fmla="*/ 1053278 h 1381253"/>
                  <a:gd name="connsiteX20" fmla="*/ 1752630 w 1811274"/>
                  <a:gd name="connsiteY20" fmla="*/ 1157065 h 1381253"/>
                  <a:gd name="connsiteX21" fmla="*/ 1724215 w 1811274"/>
                  <a:gd name="connsiteY21" fmla="*/ 1189814 h 1381253"/>
                  <a:gd name="connsiteX22" fmla="*/ 1702422 w 1811274"/>
                  <a:gd name="connsiteY22" fmla="*/ 1222323 h 1381253"/>
                  <a:gd name="connsiteX23" fmla="*/ 1571545 w 1811274"/>
                  <a:gd name="connsiteY23" fmla="*/ 1381013 h 1381253"/>
                  <a:gd name="connsiteX24" fmla="*/ 884049 w 1811274"/>
                  <a:gd name="connsiteY24" fmla="*/ 305581 h 1381253"/>
                  <a:gd name="connsiteX25" fmla="*/ 886938 w 1811274"/>
                  <a:gd name="connsiteY25" fmla="*/ 306303 h 1381253"/>
                  <a:gd name="connsiteX26" fmla="*/ 890069 w 1811274"/>
                  <a:gd name="connsiteY26" fmla="*/ 312684 h 1381253"/>
                  <a:gd name="connsiteX27" fmla="*/ 925226 w 1811274"/>
                  <a:gd name="connsiteY27" fmla="*/ 657396 h 1381253"/>
                  <a:gd name="connsiteX28" fmla="*/ 1281376 w 1811274"/>
                  <a:gd name="connsiteY28" fmla="*/ 1054723 h 1381253"/>
                  <a:gd name="connsiteX29" fmla="*/ 1381550 w 1811274"/>
                  <a:gd name="connsiteY29" fmla="*/ 1160556 h 1381253"/>
                  <a:gd name="connsiteX30" fmla="*/ 1438621 w 1811274"/>
                  <a:gd name="connsiteY30" fmla="*/ 1230871 h 1381253"/>
                  <a:gd name="connsiteX31" fmla="*/ 1569618 w 1811274"/>
                  <a:gd name="connsiteY31" fmla="*/ 1369695 h 1381253"/>
                  <a:gd name="connsiteX32" fmla="*/ 1692068 w 1811274"/>
                  <a:gd name="connsiteY32" fmla="*/ 1216303 h 1381253"/>
                  <a:gd name="connsiteX33" fmla="*/ 1713980 w 1811274"/>
                  <a:gd name="connsiteY33" fmla="*/ 1183553 h 1381253"/>
                  <a:gd name="connsiteX34" fmla="*/ 1743599 w 1811274"/>
                  <a:gd name="connsiteY34" fmla="*/ 1149239 h 1381253"/>
                  <a:gd name="connsiteX35" fmla="*/ 1797901 w 1811274"/>
                  <a:gd name="connsiteY35" fmla="*/ 1052917 h 1381253"/>
                  <a:gd name="connsiteX36" fmla="*/ 1782971 w 1811274"/>
                  <a:gd name="connsiteY36" fmla="*/ 998134 h 1381253"/>
                  <a:gd name="connsiteX37" fmla="*/ 1760335 w 1811274"/>
                  <a:gd name="connsiteY37" fmla="*/ 1005117 h 1381253"/>
                  <a:gd name="connsiteX38" fmla="*/ 1606341 w 1811274"/>
                  <a:gd name="connsiteY38" fmla="*/ 1106014 h 1381253"/>
                  <a:gd name="connsiteX39" fmla="*/ 1497979 w 1811274"/>
                  <a:gd name="connsiteY39" fmla="*/ 1140810 h 1381253"/>
                  <a:gd name="connsiteX40" fmla="*/ 1491718 w 1811274"/>
                  <a:gd name="connsiteY40" fmla="*/ 1137560 h 1381253"/>
                  <a:gd name="connsiteX41" fmla="*/ 1268372 w 1811274"/>
                  <a:gd name="connsiteY41" fmla="*/ 763229 h 1381253"/>
                  <a:gd name="connsiteX42" fmla="*/ 1091381 w 1811274"/>
                  <a:gd name="connsiteY42" fmla="*/ 266691 h 1381253"/>
                  <a:gd name="connsiteX43" fmla="*/ 1039728 w 1811274"/>
                  <a:gd name="connsiteY43" fmla="*/ 108964 h 1381253"/>
                  <a:gd name="connsiteX44" fmla="*/ 904758 w 1811274"/>
                  <a:gd name="connsiteY44" fmla="*/ 12642 h 1381253"/>
                  <a:gd name="connsiteX45" fmla="*/ 317195 w 1811274"/>
                  <a:gd name="connsiteY45" fmla="*/ 160616 h 1381253"/>
                  <a:gd name="connsiteX46" fmla="*/ 19080 w 1811274"/>
                  <a:gd name="connsiteY46" fmla="*/ 402986 h 1381253"/>
                  <a:gd name="connsiteX47" fmla="*/ 26906 w 1811274"/>
                  <a:gd name="connsiteY47" fmla="*/ 497020 h 1381253"/>
                  <a:gd name="connsiteX48" fmla="*/ 241703 w 1811274"/>
                  <a:gd name="connsiteY48" fmla="*/ 570104 h 1381253"/>
                  <a:gd name="connsiteX49" fmla="*/ 880557 w 1811274"/>
                  <a:gd name="connsiteY49" fmla="*/ 307267 h 1381253"/>
                  <a:gd name="connsiteX50" fmla="*/ 884049 w 1811274"/>
                  <a:gd name="connsiteY50" fmla="*/ 305581 h 1381253"/>
                  <a:gd name="connsiteX51" fmla="*/ 242426 w 1811274"/>
                  <a:gd name="connsiteY51" fmla="*/ 576004 h 1381253"/>
                  <a:gd name="connsiteX52" fmla="*/ 242426 w 1811274"/>
                  <a:gd name="connsiteY52" fmla="*/ 576004 h 138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11274" h="1381253">
                    <a:moveTo>
                      <a:pt x="1569257" y="1381253"/>
                    </a:moveTo>
                    <a:cubicBezTo>
                      <a:pt x="1544213" y="1381253"/>
                      <a:pt x="1497016" y="1324183"/>
                      <a:pt x="1429109" y="1237854"/>
                    </a:cubicBezTo>
                    <a:cubicBezTo>
                      <a:pt x="1408159" y="1211246"/>
                      <a:pt x="1388293" y="1186082"/>
                      <a:pt x="1372520" y="1167901"/>
                    </a:cubicBezTo>
                    <a:cubicBezTo>
                      <a:pt x="1356748" y="1149720"/>
                      <a:pt x="1319663" y="1111312"/>
                      <a:pt x="1272707" y="1062549"/>
                    </a:cubicBezTo>
                    <a:cubicBezTo>
                      <a:pt x="1153388" y="938414"/>
                      <a:pt x="973026" y="750828"/>
                      <a:pt x="915233" y="664138"/>
                    </a:cubicBezTo>
                    <a:cubicBezTo>
                      <a:pt x="846363" y="560833"/>
                      <a:pt x="867072" y="383360"/>
                      <a:pt x="875259" y="327012"/>
                    </a:cubicBezTo>
                    <a:cubicBezTo>
                      <a:pt x="711271" y="465595"/>
                      <a:pt x="263376" y="576486"/>
                      <a:pt x="243870" y="581302"/>
                    </a:cubicBezTo>
                    <a:lnTo>
                      <a:pt x="243870" y="581302"/>
                    </a:lnTo>
                    <a:cubicBezTo>
                      <a:pt x="133100" y="602252"/>
                      <a:pt x="49782" y="557221"/>
                      <a:pt x="16431" y="502799"/>
                    </a:cubicBezTo>
                    <a:cubicBezTo>
                      <a:pt x="-1639" y="471116"/>
                      <a:pt x="-4981" y="433124"/>
                      <a:pt x="7280" y="398772"/>
                    </a:cubicBezTo>
                    <a:cubicBezTo>
                      <a:pt x="26304" y="337728"/>
                      <a:pt x="94692" y="244778"/>
                      <a:pt x="312138" y="148938"/>
                    </a:cubicBezTo>
                    <a:cubicBezTo>
                      <a:pt x="650469" y="0"/>
                      <a:pt x="841908" y="0"/>
                      <a:pt x="904517" y="0"/>
                    </a:cubicBezTo>
                    <a:cubicBezTo>
                      <a:pt x="974230" y="0"/>
                      <a:pt x="1020705" y="32990"/>
                      <a:pt x="1050565" y="104028"/>
                    </a:cubicBezTo>
                    <a:cubicBezTo>
                      <a:pt x="1061281" y="129553"/>
                      <a:pt x="1079582" y="188309"/>
                      <a:pt x="1102699" y="262718"/>
                    </a:cubicBezTo>
                    <a:cubicBezTo>
                      <a:pt x="1150017" y="415267"/>
                      <a:pt x="1214914" y="623924"/>
                      <a:pt x="1278967" y="757691"/>
                    </a:cubicBezTo>
                    <a:cubicBezTo>
                      <a:pt x="1342303" y="886237"/>
                      <a:pt x="1415738" y="1009554"/>
                      <a:pt x="1498581" y="1126483"/>
                    </a:cubicBezTo>
                    <a:cubicBezTo>
                      <a:pt x="1512668" y="1121907"/>
                      <a:pt x="1559625" y="1106376"/>
                      <a:pt x="1603090" y="1093011"/>
                    </a:cubicBezTo>
                    <a:cubicBezTo>
                      <a:pt x="1654382" y="1077359"/>
                      <a:pt x="1736375" y="1014870"/>
                      <a:pt x="1751305" y="996689"/>
                    </a:cubicBezTo>
                    <a:cubicBezTo>
                      <a:pt x="1759819" y="985370"/>
                      <a:pt x="1774793" y="981050"/>
                      <a:pt x="1788028" y="986093"/>
                    </a:cubicBezTo>
                    <a:cubicBezTo>
                      <a:pt x="1796577" y="989585"/>
                      <a:pt x="1816082" y="1003431"/>
                      <a:pt x="1810182" y="1053278"/>
                    </a:cubicBezTo>
                    <a:cubicBezTo>
                      <a:pt x="1804282" y="1103125"/>
                      <a:pt x="1778035" y="1130576"/>
                      <a:pt x="1752630" y="1157065"/>
                    </a:cubicBezTo>
                    <a:cubicBezTo>
                      <a:pt x="1742307" y="1167213"/>
                      <a:pt x="1732805" y="1178163"/>
                      <a:pt x="1724215" y="1189814"/>
                    </a:cubicBezTo>
                    <a:cubicBezTo>
                      <a:pt x="1718796" y="1197520"/>
                      <a:pt x="1711332" y="1208838"/>
                      <a:pt x="1702422" y="1222323"/>
                    </a:cubicBezTo>
                    <a:cubicBezTo>
                      <a:pt x="1648602" y="1304076"/>
                      <a:pt x="1598033" y="1377642"/>
                      <a:pt x="1571545" y="1381013"/>
                    </a:cubicBezTo>
                    <a:close/>
                    <a:moveTo>
                      <a:pt x="884049" y="305581"/>
                    </a:moveTo>
                    <a:cubicBezTo>
                      <a:pt x="885058" y="305565"/>
                      <a:pt x="886055" y="305814"/>
                      <a:pt x="886938" y="306303"/>
                    </a:cubicBezTo>
                    <a:cubicBezTo>
                      <a:pt x="889232" y="307549"/>
                      <a:pt x="890487" y="310108"/>
                      <a:pt x="890069" y="312684"/>
                    </a:cubicBezTo>
                    <a:cubicBezTo>
                      <a:pt x="890069" y="314972"/>
                      <a:pt x="847206" y="540485"/>
                      <a:pt x="925226" y="657396"/>
                    </a:cubicBezTo>
                    <a:cubicBezTo>
                      <a:pt x="982417" y="743243"/>
                      <a:pt x="1162298" y="930348"/>
                      <a:pt x="1281376" y="1054723"/>
                    </a:cubicBezTo>
                    <a:cubicBezTo>
                      <a:pt x="1328332" y="1103606"/>
                      <a:pt x="1365657" y="1142135"/>
                      <a:pt x="1381550" y="1160556"/>
                    </a:cubicBezTo>
                    <a:cubicBezTo>
                      <a:pt x="1397444" y="1178978"/>
                      <a:pt x="1417671" y="1204142"/>
                      <a:pt x="1438621" y="1230871"/>
                    </a:cubicBezTo>
                    <a:cubicBezTo>
                      <a:pt x="1482929" y="1287099"/>
                      <a:pt x="1550354" y="1372103"/>
                      <a:pt x="1569618" y="1369695"/>
                    </a:cubicBezTo>
                    <a:cubicBezTo>
                      <a:pt x="1592856" y="1366805"/>
                      <a:pt x="1659800" y="1265186"/>
                      <a:pt x="1692068" y="1216303"/>
                    </a:cubicBezTo>
                    <a:cubicBezTo>
                      <a:pt x="1700977" y="1202697"/>
                      <a:pt x="1708563" y="1191259"/>
                      <a:pt x="1713980" y="1183553"/>
                    </a:cubicBezTo>
                    <a:cubicBezTo>
                      <a:pt x="1722969" y="1171380"/>
                      <a:pt x="1732870" y="1159909"/>
                      <a:pt x="1743599" y="1149239"/>
                    </a:cubicBezTo>
                    <a:cubicBezTo>
                      <a:pt x="1767680" y="1124195"/>
                      <a:pt x="1792483" y="1098308"/>
                      <a:pt x="1797901" y="1052917"/>
                    </a:cubicBezTo>
                    <a:cubicBezTo>
                      <a:pt x="1801272" y="1023900"/>
                      <a:pt x="1795734" y="1003431"/>
                      <a:pt x="1782971" y="998134"/>
                    </a:cubicBezTo>
                    <a:cubicBezTo>
                      <a:pt x="1774711" y="995258"/>
                      <a:pt x="1765540" y="998087"/>
                      <a:pt x="1760335" y="1005117"/>
                    </a:cubicBezTo>
                    <a:cubicBezTo>
                      <a:pt x="1744442" y="1025104"/>
                      <a:pt x="1660522" y="1089399"/>
                      <a:pt x="1606341" y="1106014"/>
                    </a:cubicBezTo>
                    <a:cubicBezTo>
                      <a:pt x="1554809" y="1121907"/>
                      <a:pt x="1497979" y="1140570"/>
                      <a:pt x="1497979" y="1140810"/>
                    </a:cubicBezTo>
                    <a:cubicBezTo>
                      <a:pt x="1495409" y="1141191"/>
                      <a:pt x="1492885" y="1139880"/>
                      <a:pt x="1491718" y="1137560"/>
                    </a:cubicBezTo>
                    <a:cubicBezTo>
                      <a:pt x="1407308" y="1019003"/>
                      <a:pt x="1332616" y="893818"/>
                      <a:pt x="1268372" y="763229"/>
                    </a:cubicBezTo>
                    <a:cubicBezTo>
                      <a:pt x="1203837" y="628861"/>
                      <a:pt x="1138820" y="419481"/>
                      <a:pt x="1091381" y="266691"/>
                    </a:cubicBezTo>
                    <a:cubicBezTo>
                      <a:pt x="1068384" y="192643"/>
                      <a:pt x="1050203" y="134249"/>
                      <a:pt x="1039728" y="108964"/>
                    </a:cubicBezTo>
                    <a:cubicBezTo>
                      <a:pt x="1011554" y="42141"/>
                      <a:pt x="969895" y="12642"/>
                      <a:pt x="904758" y="12642"/>
                    </a:cubicBezTo>
                    <a:cubicBezTo>
                      <a:pt x="842510" y="12642"/>
                      <a:pt x="653238" y="12642"/>
                      <a:pt x="317195" y="160616"/>
                    </a:cubicBezTo>
                    <a:cubicBezTo>
                      <a:pt x="103963" y="254530"/>
                      <a:pt x="37381" y="344230"/>
                      <a:pt x="19080" y="402986"/>
                    </a:cubicBezTo>
                    <a:cubicBezTo>
                      <a:pt x="7874" y="433975"/>
                      <a:pt x="10732" y="468310"/>
                      <a:pt x="26906" y="497020"/>
                    </a:cubicBezTo>
                    <a:cubicBezTo>
                      <a:pt x="58090" y="547710"/>
                      <a:pt x="136592" y="589971"/>
                      <a:pt x="241703" y="570104"/>
                    </a:cubicBezTo>
                    <a:cubicBezTo>
                      <a:pt x="252780" y="567335"/>
                      <a:pt x="731981" y="448017"/>
                      <a:pt x="880557" y="307267"/>
                    </a:cubicBezTo>
                    <a:cubicBezTo>
                      <a:pt x="881508" y="306342"/>
                      <a:pt x="882733" y="305751"/>
                      <a:pt x="884049" y="305581"/>
                    </a:cubicBezTo>
                    <a:close/>
                    <a:moveTo>
                      <a:pt x="242426" y="576004"/>
                    </a:moveTo>
                    <a:lnTo>
                      <a:pt x="242426" y="576004"/>
                    </a:lnTo>
                    <a:close/>
                  </a:path>
                </a:pathLst>
              </a:custGeom>
              <a:solidFill>
                <a:srgbClr val="263238"/>
              </a:solidFill>
              <a:ln w="120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F1096B-6D1F-BB5C-2AAF-CBB02FA13C8F}"/>
                  </a:ext>
                </a:extLst>
              </p:cNvPr>
              <p:cNvSpPr/>
              <p:nvPr/>
            </p:nvSpPr>
            <p:spPr>
              <a:xfrm>
                <a:off x="4127531" y="4106474"/>
                <a:ext cx="633051" cy="545021"/>
              </a:xfrm>
              <a:custGeom>
                <a:avLst/>
                <a:gdLst>
                  <a:gd name="connsiteX0" fmla="*/ 631991 w 633051"/>
                  <a:gd name="connsiteY0" fmla="*/ 222503 h 545021"/>
                  <a:gd name="connsiteX1" fmla="*/ 583830 w 633051"/>
                  <a:gd name="connsiteY1" fmla="*/ 170369 h 545021"/>
                  <a:gd name="connsiteX2" fmla="*/ 432725 w 633051"/>
                  <a:gd name="connsiteY2" fmla="*/ 269219 h 545021"/>
                  <a:gd name="connsiteX3" fmla="*/ 324363 w 633051"/>
                  <a:gd name="connsiteY3" fmla="*/ 304015 h 545021"/>
                  <a:gd name="connsiteX4" fmla="*/ 136536 w 633051"/>
                  <a:gd name="connsiteY4" fmla="*/ 0 h 545021"/>
                  <a:gd name="connsiteX5" fmla="*/ 0 w 633051"/>
                  <a:gd name="connsiteY5" fmla="*/ 117994 h 545021"/>
                  <a:gd name="connsiteX6" fmla="*/ 205406 w 633051"/>
                  <a:gd name="connsiteY6" fmla="*/ 333755 h 545021"/>
                  <a:gd name="connsiteX7" fmla="*/ 398772 w 633051"/>
                  <a:gd name="connsiteY7" fmla="*/ 544940 h 545021"/>
                  <a:gd name="connsiteX8" fmla="*/ 547348 w 633051"/>
                  <a:gd name="connsiteY8" fmla="*/ 356390 h 545021"/>
                  <a:gd name="connsiteX9" fmla="*/ 631991 w 633051"/>
                  <a:gd name="connsiteY9" fmla="*/ 222503 h 5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51" h="545021">
                    <a:moveTo>
                      <a:pt x="631991" y="222503"/>
                    </a:moveTo>
                    <a:cubicBezTo>
                      <a:pt x="640058" y="154356"/>
                      <a:pt x="599964" y="150262"/>
                      <a:pt x="583830" y="170369"/>
                    </a:cubicBezTo>
                    <a:cubicBezTo>
                      <a:pt x="567696" y="190476"/>
                      <a:pt x="484980" y="253206"/>
                      <a:pt x="432725" y="269219"/>
                    </a:cubicBezTo>
                    <a:cubicBezTo>
                      <a:pt x="380471" y="285233"/>
                      <a:pt x="324363" y="304015"/>
                      <a:pt x="324363" y="304015"/>
                    </a:cubicBezTo>
                    <a:cubicBezTo>
                      <a:pt x="255181" y="206888"/>
                      <a:pt x="192438" y="105332"/>
                      <a:pt x="136536" y="0"/>
                    </a:cubicBezTo>
                    <a:cubicBezTo>
                      <a:pt x="103826" y="52081"/>
                      <a:pt x="56272" y="93177"/>
                      <a:pt x="0" y="117994"/>
                    </a:cubicBezTo>
                    <a:cubicBezTo>
                      <a:pt x="92108" y="215038"/>
                      <a:pt x="178677" y="303293"/>
                      <a:pt x="205406" y="333755"/>
                    </a:cubicBezTo>
                    <a:cubicBezTo>
                      <a:pt x="261634" y="398049"/>
                      <a:pt x="366745" y="549034"/>
                      <a:pt x="398772" y="544940"/>
                    </a:cubicBezTo>
                    <a:cubicBezTo>
                      <a:pt x="430799" y="540847"/>
                      <a:pt x="519174" y="396485"/>
                      <a:pt x="547348" y="356390"/>
                    </a:cubicBezTo>
                    <a:cubicBezTo>
                      <a:pt x="575522" y="316297"/>
                      <a:pt x="624045" y="290169"/>
                      <a:pt x="631991" y="222503"/>
                    </a:cubicBezTo>
                    <a:close/>
                  </a:path>
                </a:pathLst>
              </a:custGeom>
              <a:solidFill>
                <a:srgbClr val="D9D9D9"/>
              </a:solidFill>
              <a:ln w="120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AD0FFDD-214A-A39B-A46E-E5AE18C9D76D}"/>
                  </a:ext>
                </a:extLst>
              </p:cNvPr>
              <p:cNvSpPr/>
              <p:nvPr/>
            </p:nvSpPr>
            <p:spPr>
              <a:xfrm>
                <a:off x="4121231" y="4099852"/>
                <a:ext cx="645404" cy="557462"/>
              </a:xfrm>
              <a:custGeom>
                <a:avLst/>
                <a:gdLst>
                  <a:gd name="connsiteX0" fmla="*/ 403748 w 645404"/>
                  <a:gd name="connsiteY0" fmla="*/ 557101 h 557462"/>
                  <a:gd name="connsiteX1" fmla="*/ 263599 w 645404"/>
                  <a:gd name="connsiteY1" fmla="*/ 413702 h 557462"/>
                  <a:gd name="connsiteX2" fmla="*/ 207011 w 645404"/>
                  <a:gd name="connsiteY2" fmla="*/ 343748 h 557462"/>
                  <a:gd name="connsiteX3" fmla="*/ 107077 w 645404"/>
                  <a:gd name="connsiteY3" fmla="*/ 238156 h 557462"/>
                  <a:gd name="connsiteX4" fmla="*/ 1725 w 645404"/>
                  <a:gd name="connsiteY4" fmla="*/ 128229 h 557462"/>
                  <a:gd name="connsiteX5" fmla="*/ 1802 w 645404"/>
                  <a:gd name="connsiteY5" fmla="*/ 119715 h 557462"/>
                  <a:gd name="connsiteX6" fmla="*/ 3651 w 645404"/>
                  <a:gd name="connsiteY6" fmla="*/ 118476 h 557462"/>
                  <a:gd name="connsiteX7" fmla="*/ 137538 w 645404"/>
                  <a:gd name="connsiteY7" fmla="*/ 2769 h 557462"/>
                  <a:gd name="connsiteX8" fmla="*/ 142957 w 645404"/>
                  <a:gd name="connsiteY8" fmla="*/ 0 h 557462"/>
                  <a:gd name="connsiteX9" fmla="*/ 148014 w 645404"/>
                  <a:gd name="connsiteY9" fmla="*/ 3251 h 557462"/>
                  <a:gd name="connsiteX10" fmla="*/ 332711 w 645404"/>
                  <a:gd name="connsiteY10" fmla="*/ 302932 h 557462"/>
                  <a:gd name="connsiteX11" fmla="*/ 437220 w 645404"/>
                  <a:gd name="connsiteY11" fmla="*/ 269461 h 557462"/>
                  <a:gd name="connsiteX12" fmla="*/ 585435 w 645404"/>
                  <a:gd name="connsiteY12" fmla="*/ 173139 h 557462"/>
                  <a:gd name="connsiteX13" fmla="*/ 622157 w 645404"/>
                  <a:gd name="connsiteY13" fmla="*/ 162543 h 557462"/>
                  <a:gd name="connsiteX14" fmla="*/ 644311 w 645404"/>
                  <a:gd name="connsiteY14" fmla="*/ 229728 h 557462"/>
                  <a:gd name="connsiteX15" fmla="*/ 644311 w 645404"/>
                  <a:gd name="connsiteY15" fmla="*/ 229728 h 557462"/>
                  <a:gd name="connsiteX16" fmla="*/ 586759 w 645404"/>
                  <a:gd name="connsiteY16" fmla="*/ 333515 h 557462"/>
                  <a:gd name="connsiteX17" fmla="*/ 558344 w 645404"/>
                  <a:gd name="connsiteY17" fmla="*/ 366264 h 557462"/>
                  <a:gd name="connsiteX18" fmla="*/ 536551 w 645404"/>
                  <a:gd name="connsiteY18" fmla="*/ 398772 h 557462"/>
                  <a:gd name="connsiteX19" fmla="*/ 405674 w 645404"/>
                  <a:gd name="connsiteY19" fmla="*/ 557462 h 557462"/>
                  <a:gd name="connsiteX20" fmla="*/ 16294 w 645404"/>
                  <a:gd name="connsiteY20" fmla="*/ 126062 h 557462"/>
                  <a:gd name="connsiteX21" fmla="*/ 115746 w 645404"/>
                  <a:gd name="connsiteY21" fmla="*/ 229848 h 557462"/>
                  <a:gd name="connsiteX22" fmla="*/ 216041 w 645404"/>
                  <a:gd name="connsiteY22" fmla="*/ 335922 h 557462"/>
                  <a:gd name="connsiteX23" fmla="*/ 273111 w 645404"/>
                  <a:gd name="connsiteY23" fmla="*/ 406237 h 557462"/>
                  <a:gd name="connsiteX24" fmla="*/ 404109 w 645404"/>
                  <a:gd name="connsiteY24" fmla="*/ 545061 h 557462"/>
                  <a:gd name="connsiteX25" fmla="*/ 526558 w 645404"/>
                  <a:gd name="connsiteY25" fmla="*/ 391669 h 557462"/>
                  <a:gd name="connsiteX26" fmla="*/ 548471 w 645404"/>
                  <a:gd name="connsiteY26" fmla="*/ 358919 h 557462"/>
                  <a:gd name="connsiteX27" fmla="*/ 578090 w 645404"/>
                  <a:gd name="connsiteY27" fmla="*/ 324605 h 557462"/>
                  <a:gd name="connsiteX28" fmla="*/ 632391 w 645404"/>
                  <a:gd name="connsiteY28" fmla="*/ 228283 h 557462"/>
                  <a:gd name="connsiteX29" fmla="*/ 617462 w 645404"/>
                  <a:gd name="connsiteY29" fmla="*/ 173500 h 557462"/>
                  <a:gd name="connsiteX30" fmla="*/ 594826 w 645404"/>
                  <a:gd name="connsiteY30" fmla="*/ 180483 h 557462"/>
                  <a:gd name="connsiteX31" fmla="*/ 440831 w 645404"/>
                  <a:gd name="connsiteY31" fmla="*/ 281380 h 557462"/>
                  <a:gd name="connsiteX32" fmla="*/ 332470 w 645404"/>
                  <a:gd name="connsiteY32" fmla="*/ 316177 h 557462"/>
                  <a:gd name="connsiteX33" fmla="*/ 326209 w 645404"/>
                  <a:gd name="connsiteY33" fmla="*/ 313407 h 557462"/>
                  <a:gd name="connsiteX34" fmla="*/ 142716 w 645404"/>
                  <a:gd name="connsiteY34" fmla="*/ 17579 h 557462"/>
                  <a:gd name="connsiteX35" fmla="*/ 16294 w 645404"/>
                  <a:gd name="connsiteY35" fmla="*/ 126062 h 557462"/>
                  <a:gd name="connsiteX36" fmla="*/ 638291 w 645404"/>
                  <a:gd name="connsiteY36" fmla="*/ 229126 h 557462"/>
                  <a:gd name="connsiteX37" fmla="*/ 638291 w 645404"/>
                  <a:gd name="connsiteY37" fmla="*/ 229126 h 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5404" h="557462">
                    <a:moveTo>
                      <a:pt x="403748" y="557101"/>
                    </a:moveTo>
                    <a:cubicBezTo>
                      <a:pt x="378704" y="557101"/>
                      <a:pt x="331506" y="500031"/>
                      <a:pt x="263599" y="413702"/>
                    </a:cubicBezTo>
                    <a:cubicBezTo>
                      <a:pt x="242650" y="387093"/>
                      <a:pt x="222783" y="361929"/>
                      <a:pt x="207011" y="343748"/>
                    </a:cubicBezTo>
                    <a:cubicBezTo>
                      <a:pt x="191238" y="325568"/>
                      <a:pt x="154034" y="287039"/>
                      <a:pt x="107077" y="238156"/>
                    </a:cubicBezTo>
                    <a:cubicBezTo>
                      <a:pt x="75170" y="205166"/>
                      <a:pt x="38929" y="167359"/>
                      <a:pt x="1725" y="128229"/>
                    </a:cubicBezTo>
                    <a:cubicBezTo>
                      <a:pt x="-605" y="125856"/>
                      <a:pt x="-570" y="122045"/>
                      <a:pt x="1802" y="119715"/>
                    </a:cubicBezTo>
                    <a:cubicBezTo>
                      <a:pt x="2336" y="119191"/>
                      <a:pt x="2963" y="118770"/>
                      <a:pt x="3651" y="118476"/>
                    </a:cubicBezTo>
                    <a:cubicBezTo>
                      <a:pt x="58829" y="94136"/>
                      <a:pt x="105460" y="53838"/>
                      <a:pt x="137538" y="2769"/>
                    </a:cubicBezTo>
                    <a:cubicBezTo>
                      <a:pt x="138788" y="1022"/>
                      <a:pt x="140808" y="-10"/>
                      <a:pt x="142957" y="0"/>
                    </a:cubicBezTo>
                    <a:cubicBezTo>
                      <a:pt x="145086" y="151"/>
                      <a:pt x="146993" y="1376"/>
                      <a:pt x="148014" y="3251"/>
                    </a:cubicBezTo>
                    <a:cubicBezTo>
                      <a:pt x="203140" y="106972"/>
                      <a:pt x="264832" y="207069"/>
                      <a:pt x="332711" y="302932"/>
                    </a:cubicBezTo>
                    <a:cubicBezTo>
                      <a:pt x="346797" y="298357"/>
                      <a:pt x="393754" y="282825"/>
                      <a:pt x="437220" y="269461"/>
                    </a:cubicBezTo>
                    <a:cubicBezTo>
                      <a:pt x="488511" y="253808"/>
                      <a:pt x="570505" y="191319"/>
                      <a:pt x="585435" y="173139"/>
                    </a:cubicBezTo>
                    <a:cubicBezTo>
                      <a:pt x="593948" y="161820"/>
                      <a:pt x="608923" y="157500"/>
                      <a:pt x="622157" y="162543"/>
                    </a:cubicBezTo>
                    <a:cubicBezTo>
                      <a:pt x="630706" y="166035"/>
                      <a:pt x="650211" y="179881"/>
                      <a:pt x="644311" y="229728"/>
                    </a:cubicBezTo>
                    <a:lnTo>
                      <a:pt x="644311" y="229728"/>
                    </a:lnTo>
                    <a:cubicBezTo>
                      <a:pt x="638411" y="279574"/>
                      <a:pt x="612164" y="307026"/>
                      <a:pt x="586759" y="333515"/>
                    </a:cubicBezTo>
                    <a:cubicBezTo>
                      <a:pt x="576436" y="343662"/>
                      <a:pt x="566935" y="354613"/>
                      <a:pt x="558344" y="366264"/>
                    </a:cubicBezTo>
                    <a:cubicBezTo>
                      <a:pt x="552926" y="373969"/>
                      <a:pt x="545461" y="385287"/>
                      <a:pt x="536551" y="398772"/>
                    </a:cubicBezTo>
                    <a:cubicBezTo>
                      <a:pt x="482732" y="480525"/>
                      <a:pt x="432162" y="554091"/>
                      <a:pt x="405674" y="557462"/>
                    </a:cubicBezTo>
                    <a:close/>
                    <a:moveTo>
                      <a:pt x="16294" y="126062"/>
                    </a:moveTo>
                    <a:cubicBezTo>
                      <a:pt x="51451" y="163025"/>
                      <a:pt x="85525" y="198303"/>
                      <a:pt x="115746" y="229848"/>
                    </a:cubicBezTo>
                    <a:cubicBezTo>
                      <a:pt x="162823" y="278852"/>
                      <a:pt x="200027" y="317501"/>
                      <a:pt x="216041" y="335922"/>
                    </a:cubicBezTo>
                    <a:cubicBezTo>
                      <a:pt x="232054" y="354344"/>
                      <a:pt x="252161" y="379508"/>
                      <a:pt x="273111" y="406237"/>
                    </a:cubicBezTo>
                    <a:cubicBezTo>
                      <a:pt x="317419" y="462465"/>
                      <a:pt x="384845" y="547469"/>
                      <a:pt x="404109" y="545061"/>
                    </a:cubicBezTo>
                    <a:cubicBezTo>
                      <a:pt x="427346" y="542171"/>
                      <a:pt x="494290" y="440552"/>
                      <a:pt x="526558" y="391669"/>
                    </a:cubicBezTo>
                    <a:cubicBezTo>
                      <a:pt x="535468" y="378063"/>
                      <a:pt x="543053" y="366625"/>
                      <a:pt x="548471" y="358919"/>
                    </a:cubicBezTo>
                    <a:cubicBezTo>
                      <a:pt x="557460" y="346746"/>
                      <a:pt x="567361" y="335275"/>
                      <a:pt x="578090" y="324605"/>
                    </a:cubicBezTo>
                    <a:cubicBezTo>
                      <a:pt x="602171" y="299561"/>
                      <a:pt x="626973" y="273675"/>
                      <a:pt x="632391" y="228283"/>
                    </a:cubicBezTo>
                    <a:cubicBezTo>
                      <a:pt x="635763" y="199266"/>
                      <a:pt x="630224" y="178798"/>
                      <a:pt x="617462" y="173500"/>
                    </a:cubicBezTo>
                    <a:cubicBezTo>
                      <a:pt x="609201" y="170624"/>
                      <a:pt x="600030" y="173453"/>
                      <a:pt x="594826" y="180483"/>
                    </a:cubicBezTo>
                    <a:cubicBezTo>
                      <a:pt x="578933" y="200470"/>
                      <a:pt x="495012" y="264765"/>
                      <a:pt x="440831" y="281380"/>
                    </a:cubicBezTo>
                    <a:cubicBezTo>
                      <a:pt x="389299" y="297273"/>
                      <a:pt x="332470" y="315936"/>
                      <a:pt x="332470" y="316177"/>
                    </a:cubicBezTo>
                    <a:cubicBezTo>
                      <a:pt x="330010" y="316645"/>
                      <a:pt x="327516" y="315543"/>
                      <a:pt x="326209" y="313407"/>
                    </a:cubicBezTo>
                    <a:cubicBezTo>
                      <a:pt x="258852" y="218776"/>
                      <a:pt x="197565" y="119968"/>
                      <a:pt x="142716" y="17579"/>
                    </a:cubicBezTo>
                    <a:cubicBezTo>
                      <a:pt x="111084" y="64438"/>
                      <a:pt x="67413" y="101912"/>
                      <a:pt x="16294" y="126062"/>
                    </a:cubicBezTo>
                    <a:close/>
                    <a:moveTo>
                      <a:pt x="638291" y="229126"/>
                    </a:moveTo>
                    <a:lnTo>
                      <a:pt x="638291" y="229126"/>
                    </a:lnTo>
                    <a:close/>
                  </a:path>
                </a:pathLst>
              </a:custGeom>
              <a:solidFill>
                <a:srgbClr val="263238"/>
              </a:solidFill>
              <a:ln w="120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C65883F-D27D-12EC-D4F4-4FCC98C1B8D2}"/>
                  </a:ext>
                </a:extLst>
              </p:cNvPr>
              <p:cNvSpPr/>
              <p:nvPr/>
            </p:nvSpPr>
            <p:spPr>
              <a:xfrm>
                <a:off x="2140150" y="2255773"/>
                <a:ext cx="1556817" cy="1639703"/>
              </a:xfrm>
              <a:custGeom>
                <a:avLst/>
                <a:gdLst>
                  <a:gd name="connsiteX0" fmla="*/ 443706 w 1556817"/>
                  <a:gd name="connsiteY0" fmla="*/ 61646 h 1639703"/>
                  <a:gd name="connsiteX1" fmla="*/ 502462 w 1556817"/>
                  <a:gd name="connsiteY1" fmla="*/ 206128 h 1639703"/>
                  <a:gd name="connsiteX2" fmla="*/ 426007 w 1556817"/>
                  <a:gd name="connsiteY2" fmla="*/ 270784 h 1639703"/>
                  <a:gd name="connsiteX3" fmla="*/ 255638 w 1556817"/>
                  <a:gd name="connsiteY3" fmla="*/ 329059 h 1639703"/>
                  <a:gd name="connsiteX4" fmla="*/ 8693 w 1556817"/>
                  <a:gd name="connsiteY4" fmla="*/ 772861 h 1639703"/>
                  <a:gd name="connsiteX5" fmla="*/ 73349 w 1556817"/>
                  <a:gd name="connsiteY5" fmla="*/ 852206 h 1639703"/>
                  <a:gd name="connsiteX6" fmla="*/ 311384 w 1556817"/>
                  <a:gd name="connsiteY6" fmla="*/ 611402 h 1639703"/>
                  <a:gd name="connsiteX7" fmla="*/ 552188 w 1556817"/>
                  <a:gd name="connsiteY7" fmla="*/ 928782 h 1639703"/>
                  <a:gd name="connsiteX8" fmla="*/ 564228 w 1556817"/>
                  <a:gd name="connsiteY8" fmla="*/ 1175727 h 1639703"/>
                  <a:gd name="connsiteX9" fmla="*/ 631774 w 1556817"/>
                  <a:gd name="connsiteY9" fmla="*/ 1528385 h 1639703"/>
                  <a:gd name="connsiteX10" fmla="*/ 1057998 w 1556817"/>
                  <a:gd name="connsiteY10" fmla="*/ 1595930 h 1639703"/>
                  <a:gd name="connsiteX11" fmla="*/ 1302293 w 1556817"/>
                  <a:gd name="connsiteY11" fmla="*/ 1130937 h 1639703"/>
                  <a:gd name="connsiteX12" fmla="*/ 1013930 w 1556817"/>
                  <a:gd name="connsiteY12" fmla="*/ 858226 h 1639703"/>
                  <a:gd name="connsiteX13" fmla="*/ 981301 w 1556817"/>
                  <a:gd name="connsiteY13" fmla="*/ 585155 h 1639703"/>
                  <a:gd name="connsiteX14" fmla="*/ 957221 w 1556817"/>
                  <a:gd name="connsiteY14" fmla="*/ 336283 h 1639703"/>
                  <a:gd name="connsiteX15" fmla="*/ 1503004 w 1556817"/>
                  <a:gd name="connsiteY15" fmla="*/ 235988 h 1639703"/>
                  <a:gd name="connsiteX16" fmla="*/ 1482415 w 1556817"/>
                  <a:gd name="connsiteY16" fmla="*/ 83198 h 1639703"/>
                  <a:gd name="connsiteX17" fmla="*/ 993341 w 1556817"/>
                  <a:gd name="connsiteY17" fmla="*/ 79465 h 1639703"/>
                  <a:gd name="connsiteX18" fmla="*/ 769996 w 1556817"/>
                  <a:gd name="connsiteY18" fmla="*/ 114623 h 1639703"/>
                  <a:gd name="connsiteX19" fmla="*/ 670062 w 1556817"/>
                  <a:gd name="connsiteY19" fmla="*/ 161700 h 1639703"/>
                  <a:gd name="connsiteX20" fmla="*/ 602396 w 1556817"/>
                  <a:gd name="connsiteY20" fmla="*/ 0 h 1639703"/>
                  <a:gd name="connsiteX21" fmla="*/ 443706 w 1556817"/>
                  <a:gd name="connsiteY21" fmla="*/ 61646 h 16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6817" h="1639703">
                    <a:moveTo>
                      <a:pt x="443706" y="61646"/>
                    </a:moveTo>
                    <a:cubicBezTo>
                      <a:pt x="443706" y="61646"/>
                      <a:pt x="496562" y="170008"/>
                      <a:pt x="502462" y="206128"/>
                    </a:cubicBezTo>
                    <a:cubicBezTo>
                      <a:pt x="508362" y="242249"/>
                      <a:pt x="467184" y="261995"/>
                      <a:pt x="426007" y="270784"/>
                    </a:cubicBezTo>
                    <a:cubicBezTo>
                      <a:pt x="384829" y="279574"/>
                      <a:pt x="320655" y="255132"/>
                      <a:pt x="255638" y="329059"/>
                    </a:cubicBezTo>
                    <a:cubicBezTo>
                      <a:pt x="190620" y="402986"/>
                      <a:pt x="31690" y="722895"/>
                      <a:pt x="8693" y="772861"/>
                    </a:cubicBezTo>
                    <a:cubicBezTo>
                      <a:pt x="-14304" y="822828"/>
                      <a:pt x="8693" y="864006"/>
                      <a:pt x="73349" y="852206"/>
                    </a:cubicBezTo>
                    <a:cubicBezTo>
                      <a:pt x="138005" y="840407"/>
                      <a:pt x="311384" y="611402"/>
                      <a:pt x="311384" y="611402"/>
                    </a:cubicBezTo>
                    <a:cubicBezTo>
                      <a:pt x="311384" y="611402"/>
                      <a:pt x="525940" y="872916"/>
                      <a:pt x="552188" y="928782"/>
                    </a:cubicBezTo>
                    <a:cubicBezTo>
                      <a:pt x="578436" y="984649"/>
                      <a:pt x="569887" y="1078683"/>
                      <a:pt x="564228" y="1175727"/>
                    </a:cubicBezTo>
                    <a:cubicBezTo>
                      <a:pt x="558569" y="1272771"/>
                      <a:pt x="543640" y="1413762"/>
                      <a:pt x="631774" y="1528385"/>
                    </a:cubicBezTo>
                    <a:cubicBezTo>
                      <a:pt x="719908" y="1643008"/>
                      <a:pt x="905207" y="1675396"/>
                      <a:pt x="1057998" y="1595930"/>
                    </a:cubicBezTo>
                    <a:cubicBezTo>
                      <a:pt x="1210788" y="1516465"/>
                      <a:pt x="1375859" y="1242670"/>
                      <a:pt x="1302293" y="1130937"/>
                    </a:cubicBezTo>
                    <a:cubicBezTo>
                      <a:pt x="1228728" y="1019204"/>
                      <a:pt x="1063897" y="964060"/>
                      <a:pt x="1013930" y="858226"/>
                    </a:cubicBezTo>
                    <a:cubicBezTo>
                      <a:pt x="963963" y="752393"/>
                      <a:pt x="981301" y="693878"/>
                      <a:pt x="981301" y="585155"/>
                    </a:cubicBezTo>
                    <a:cubicBezTo>
                      <a:pt x="979108" y="501736"/>
                      <a:pt x="971062" y="418575"/>
                      <a:pt x="957221" y="336283"/>
                    </a:cubicBezTo>
                    <a:cubicBezTo>
                      <a:pt x="957221" y="336283"/>
                      <a:pt x="1210065" y="276082"/>
                      <a:pt x="1503004" y="235988"/>
                    </a:cubicBezTo>
                    <a:cubicBezTo>
                      <a:pt x="1604985" y="222022"/>
                      <a:pt x="1541171" y="106676"/>
                      <a:pt x="1482415" y="83198"/>
                    </a:cubicBezTo>
                    <a:cubicBezTo>
                      <a:pt x="1408729" y="53699"/>
                      <a:pt x="1082319" y="87773"/>
                      <a:pt x="993341" y="79465"/>
                    </a:cubicBezTo>
                    <a:cubicBezTo>
                      <a:pt x="864872" y="67425"/>
                      <a:pt x="799374" y="94034"/>
                      <a:pt x="769996" y="114623"/>
                    </a:cubicBezTo>
                    <a:cubicBezTo>
                      <a:pt x="740618" y="135212"/>
                      <a:pt x="702330" y="164590"/>
                      <a:pt x="670062" y="161700"/>
                    </a:cubicBezTo>
                    <a:cubicBezTo>
                      <a:pt x="637794" y="158810"/>
                      <a:pt x="602396" y="0"/>
                      <a:pt x="602396" y="0"/>
                    </a:cubicBezTo>
                    <a:cubicBezTo>
                      <a:pt x="602396" y="0"/>
                      <a:pt x="517151" y="70435"/>
                      <a:pt x="443706" y="61646"/>
                    </a:cubicBezTo>
                    <a:close/>
                  </a:path>
                </a:pathLst>
              </a:custGeom>
              <a:solidFill>
                <a:srgbClr val="F0BB62"/>
              </a:solidFill>
              <a:ln w="120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A9E1FF0-FFD4-43BE-F498-5C0478BE02E6}"/>
                  </a:ext>
                </a:extLst>
              </p:cNvPr>
              <p:cNvSpPr/>
              <p:nvPr/>
            </p:nvSpPr>
            <p:spPr>
              <a:xfrm>
                <a:off x="2134244" y="2249627"/>
                <a:ext cx="1569569" cy="1651321"/>
              </a:xfrm>
              <a:custGeom>
                <a:avLst/>
                <a:gdLst>
                  <a:gd name="connsiteX0" fmla="*/ 886190 w 1569569"/>
                  <a:gd name="connsiteY0" fmla="*/ 1651321 h 1651321"/>
                  <a:gd name="connsiteX1" fmla="*/ 633345 w 1569569"/>
                  <a:gd name="connsiteY1" fmla="*/ 1538023 h 1651321"/>
                  <a:gd name="connsiteX2" fmla="*/ 563392 w 1569569"/>
                  <a:gd name="connsiteY2" fmla="*/ 1198007 h 1651321"/>
                  <a:gd name="connsiteX3" fmla="*/ 566041 w 1569569"/>
                  <a:gd name="connsiteY3" fmla="*/ 1156107 h 1651321"/>
                  <a:gd name="connsiteX4" fmla="*/ 553278 w 1569569"/>
                  <a:gd name="connsiteY4" fmla="*/ 937336 h 1651321"/>
                  <a:gd name="connsiteX5" fmla="*/ 317892 w 1569569"/>
                  <a:gd name="connsiteY5" fmla="*/ 627060 h 1651321"/>
                  <a:gd name="connsiteX6" fmla="*/ 80699 w 1569569"/>
                  <a:gd name="connsiteY6" fmla="*/ 864373 h 1651321"/>
                  <a:gd name="connsiteX7" fmla="*/ 10023 w 1569569"/>
                  <a:gd name="connsiteY7" fmla="*/ 846312 h 1651321"/>
                  <a:gd name="connsiteX8" fmla="*/ 10023 w 1569569"/>
                  <a:gd name="connsiteY8" fmla="*/ 776479 h 1651321"/>
                  <a:gd name="connsiteX9" fmla="*/ 257811 w 1569569"/>
                  <a:gd name="connsiteY9" fmla="*/ 330991 h 1651321"/>
                  <a:gd name="connsiteX10" fmla="*/ 397477 w 1569569"/>
                  <a:gd name="connsiteY10" fmla="*/ 272716 h 1651321"/>
                  <a:gd name="connsiteX11" fmla="*/ 431551 w 1569569"/>
                  <a:gd name="connsiteY11" fmla="*/ 270308 h 1651321"/>
                  <a:gd name="connsiteX12" fmla="*/ 503793 w 1569569"/>
                  <a:gd name="connsiteY12" fmla="*/ 212515 h 1651321"/>
                  <a:gd name="connsiteX13" fmla="*/ 445518 w 1569569"/>
                  <a:gd name="connsiteY13" fmla="*/ 70080 h 1651321"/>
                  <a:gd name="connsiteX14" fmla="*/ 445518 w 1569569"/>
                  <a:gd name="connsiteY14" fmla="*/ 64059 h 1651321"/>
                  <a:gd name="connsiteX15" fmla="*/ 451177 w 1569569"/>
                  <a:gd name="connsiteY15" fmla="*/ 61531 h 1651321"/>
                  <a:gd name="connsiteX16" fmla="*/ 605292 w 1569569"/>
                  <a:gd name="connsiteY16" fmla="*/ 1330 h 1651321"/>
                  <a:gd name="connsiteX17" fmla="*/ 611071 w 1569569"/>
                  <a:gd name="connsiteY17" fmla="*/ 367 h 1651321"/>
                  <a:gd name="connsiteX18" fmla="*/ 615044 w 1569569"/>
                  <a:gd name="connsiteY18" fmla="*/ 4701 h 1651321"/>
                  <a:gd name="connsiteX19" fmla="*/ 677292 w 1569569"/>
                  <a:gd name="connsiteY19" fmla="*/ 161224 h 1651321"/>
                  <a:gd name="connsiteX20" fmla="*/ 765667 w 1569569"/>
                  <a:gd name="connsiteY20" fmla="*/ 120649 h 1651321"/>
                  <a:gd name="connsiteX21" fmla="*/ 773253 w 1569569"/>
                  <a:gd name="connsiteY21" fmla="*/ 115230 h 1651321"/>
                  <a:gd name="connsiteX22" fmla="*/ 1000572 w 1569569"/>
                  <a:gd name="connsiteY22" fmla="*/ 79110 h 1651321"/>
                  <a:gd name="connsiteX23" fmla="*/ 1176841 w 1569569"/>
                  <a:gd name="connsiteY23" fmla="*/ 76100 h 1651321"/>
                  <a:gd name="connsiteX24" fmla="*/ 1491451 w 1569569"/>
                  <a:gd name="connsiteY24" fmla="*/ 83204 h 1651321"/>
                  <a:gd name="connsiteX25" fmla="*/ 1569111 w 1569569"/>
                  <a:gd name="connsiteY25" fmla="*/ 199271 h 1651321"/>
                  <a:gd name="connsiteX26" fmla="*/ 1510595 w 1569569"/>
                  <a:gd name="connsiteY26" fmla="*/ 247432 h 1651321"/>
                  <a:gd name="connsiteX27" fmla="*/ 970832 w 1569569"/>
                  <a:gd name="connsiteY27" fmla="*/ 346282 h 1651321"/>
                  <a:gd name="connsiteX28" fmla="*/ 994070 w 1569569"/>
                  <a:gd name="connsiteY28" fmla="*/ 590578 h 1651321"/>
                  <a:gd name="connsiteX29" fmla="*/ 992385 w 1569569"/>
                  <a:gd name="connsiteY29" fmla="*/ 655836 h 1651321"/>
                  <a:gd name="connsiteX30" fmla="*/ 1026097 w 1569569"/>
                  <a:gd name="connsiteY30" fmla="*/ 861122 h 1651321"/>
                  <a:gd name="connsiteX31" fmla="*/ 1166967 w 1569569"/>
                  <a:gd name="connsiteY31" fmla="*/ 998260 h 1651321"/>
                  <a:gd name="connsiteX32" fmla="*/ 1314099 w 1569569"/>
                  <a:gd name="connsiteY32" fmla="*/ 1133110 h 1651321"/>
                  <a:gd name="connsiteX33" fmla="*/ 1323851 w 1569569"/>
                  <a:gd name="connsiteY33" fmla="*/ 1270970 h 1651321"/>
                  <a:gd name="connsiteX34" fmla="*/ 1067515 w 1569569"/>
                  <a:gd name="connsiteY34" fmla="*/ 1606772 h 1651321"/>
                  <a:gd name="connsiteX35" fmla="*/ 886190 w 1569569"/>
                  <a:gd name="connsiteY35" fmla="*/ 1651321 h 1651321"/>
                  <a:gd name="connsiteX36" fmla="*/ 317290 w 1569569"/>
                  <a:gd name="connsiteY36" fmla="*/ 611408 h 1651321"/>
                  <a:gd name="connsiteX37" fmla="*/ 321985 w 1569569"/>
                  <a:gd name="connsiteY37" fmla="*/ 613575 h 1651321"/>
                  <a:gd name="connsiteX38" fmla="*/ 563753 w 1569569"/>
                  <a:gd name="connsiteY38" fmla="*/ 932279 h 1651321"/>
                  <a:gd name="connsiteX39" fmla="*/ 577720 w 1569569"/>
                  <a:gd name="connsiteY39" fmla="*/ 1156829 h 1651321"/>
                  <a:gd name="connsiteX40" fmla="*/ 575071 w 1569569"/>
                  <a:gd name="connsiteY40" fmla="*/ 1198729 h 1651321"/>
                  <a:gd name="connsiteX41" fmla="*/ 642496 w 1569569"/>
                  <a:gd name="connsiteY41" fmla="*/ 1530798 h 1651321"/>
                  <a:gd name="connsiteX42" fmla="*/ 1061134 w 1569569"/>
                  <a:gd name="connsiteY42" fmla="*/ 1596658 h 1651321"/>
                  <a:gd name="connsiteX43" fmla="*/ 1311330 w 1569569"/>
                  <a:gd name="connsiteY43" fmla="*/ 1268563 h 1651321"/>
                  <a:gd name="connsiteX44" fmla="*/ 1303263 w 1569569"/>
                  <a:gd name="connsiteY44" fmla="*/ 1140334 h 1651321"/>
                  <a:gd name="connsiteX45" fmla="*/ 1158780 w 1569569"/>
                  <a:gd name="connsiteY45" fmla="*/ 1008614 h 1651321"/>
                  <a:gd name="connsiteX46" fmla="*/ 1014298 w 1569569"/>
                  <a:gd name="connsiteY46" fmla="*/ 866781 h 1651321"/>
                  <a:gd name="connsiteX47" fmla="*/ 979501 w 1569569"/>
                  <a:gd name="connsiteY47" fmla="*/ 655956 h 1651321"/>
                  <a:gd name="connsiteX48" fmla="*/ 981067 w 1569569"/>
                  <a:gd name="connsiteY48" fmla="*/ 591180 h 1651321"/>
                  <a:gd name="connsiteX49" fmla="*/ 956986 w 1569569"/>
                  <a:gd name="connsiteY49" fmla="*/ 343392 h 1651321"/>
                  <a:gd name="connsiteX50" fmla="*/ 961562 w 1569569"/>
                  <a:gd name="connsiteY50" fmla="*/ 336529 h 1651321"/>
                  <a:gd name="connsiteX51" fmla="*/ 1507946 w 1569569"/>
                  <a:gd name="connsiteY51" fmla="*/ 235994 h 1651321"/>
                  <a:gd name="connsiteX52" fmla="*/ 1556107 w 1569569"/>
                  <a:gd name="connsiteY52" fmla="*/ 198187 h 1651321"/>
                  <a:gd name="connsiteX53" fmla="*/ 1485913 w 1569569"/>
                  <a:gd name="connsiteY53" fmla="*/ 94762 h 1651321"/>
                  <a:gd name="connsiteX54" fmla="*/ 1176239 w 1569569"/>
                  <a:gd name="connsiteY54" fmla="*/ 88501 h 1651321"/>
                  <a:gd name="connsiteX55" fmla="*/ 998405 w 1569569"/>
                  <a:gd name="connsiteY55" fmla="*/ 91511 h 1651321"/>
                  <a:gd name="connsiteX56" fmla="*/ 779032 w 1569569"/>
                  <a:gd name="connsiteY56" fmla="*/ 125585 h 1651321"/>
                  <a:gd name="connsiteX57" fmla="*/ 771567 w 1569569"/>
                  <a:gd name="connsiteY57" fmla="*/ 130883 h 1651321"/>
                  <a:gd name="connsiteX58" fmla="*/ 675245 w 1569569"/>
                  <a:gd name="connsiteY58" fmla="*/ 173626 h 1651321"/>
                  <a:gd name="connsiteX59" fmla="*/ 604449 w 1569569"/>
                  <a:gd name="connsiteY59" fmla="*/ 17103 h 1651321"/>
                  <a:gd name="connsiteX60" fmla="*/ 459364 w 1569569"/>
                  <a:gd name="connsiteY60" fmla="*/ 75016 h 1651321"/>
                  <a:gd name="connsiteX61" fmla="*/ 514147 w 1569569"/>
                  <a:gd name="connsiteY61" fmla="*/ 211311 h 1651321"/>
                  <a:gd name="connsiteX62" fmla="*/ 433117 w 1569569"/>
                  <a:gd name="connsiteY62" fmla="*/ 282830 h 1651321"/>
                  <a:gd name="connsiteX63" fmla="*/ 396996 w 1569569"/>
                  <a:gd name="connsiteY63" fmla="*/ 285479 h 1651321"/>
                  <a:gd name="connsiteX64" fmla="*/ 266119 w 1569569"/>
                  <a:gd name="connsiteY64" fmla="*/ 339660 h 1651321"/>
                  <a:gd name="connsiteX65" fmla="*/ 20137 w 1569569"/>
                  <a:gd name="connsiteY65" fmla="*/ 782138 h 1651321"/>
                  <a:gd name="connsiteX66" fmla="*/ 19294 w 1569569"/>
                  <a:gd name="connsiteY66" fmla="*/ 839449 h 1651321"/>
                  <a:gd name="connsiteX67" fmla="*/ 78291 w 1569569"/>
                  <a:gd name="connsiteY67" fmla="*/ 852934 h 1651321"/>
                  <a:gd name="connsiteX68" fmla="*/ 312594 w 1569569"/>
                  <a:gd name="connsiteY68" fmla="*/ 614177 h 1651321"/>
                  <a:gd name="connsiteX69" fmla="*/ 317290 w 1569569"/>
                  <a:gd name="connsiteY69" fmla="*/ 611889 h 16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69569" h="1651321">
                    <a:moveTo>
                      <a:pt x="886190" y="1651321"/>
                    </a:moveTo>
                    <a:cubicBezTo>
                      <a:pt x="785293" y="1651321"/>
                      <a:pt x="689694" y="1611829"/>
                      <a:pt x="633345" y="1538023"/>
                    </a:cubicBezTo>
                    <a:cubicBezTo>
                      <a:pt x="549064" y="1428095"/>
                      <a:pt x="557251" y="1295051"/>
                      <a:pt x="563392" y="1198007"/>
                    </a:cubicBezTo>
                    <a:lnTo>
                      <a:pt x="566041" y="1156107"/>
                    </a:lnTo>
                    <a:cubicBezTo>
                      <a:pt x="571579" y="1069177"/>
                      <a:pt x="576756" y="987544"/>
                      <a:pt x="553278" y="937336"/>
                    </a:cubicBezTo>
                    <a:cubicBezTo>
                      <a:pt x="529800" y="887129"/>
                      <a:pt x="349798" y="666191"/>
                      <a:pt x="317892" y="627060"/>
                    </a:cubicBezTo>
                    <a:cubicBezTo>
                      <a:pt x="289236" y="664385"/>
                      <a:pt x="141623" y="853296"/>
                      <a:pt x="80699" y="864373"/>
                    </a:cubicBezTo>
                    <a:cubicBezTo>
                      <a:pt x="48552" y="870152"/>
                      <a:pt x="23388" y="863771"/>
                      <a:pt x="10023" y="846312"/>
                    </a:cubicBezTo>
                    <a:cubicBezTo>
                      <a:pt x="-3341" y="828854"/>
                      <a:pt x="-3341" y="803690"/>
                      <a:pt x="10023" y="776479"/>
                    </a:cubicBezTo>
                    <a:cubicBezTo>
                      <a:pt x="30612" y="732653"/>
                      <a:pt x="191831" y="406242"/>
                      <a:pt x="257811" y="330991"/>
                    </a:cubicBezTo>
                    <a:cubicBezTo>
                      <a:pt x="307898" y="274041"/>
                      <a:pt x="357624" y="273318"/>
                      <a:pt x="397477" y="272716"/>
                    </a:cubicBezTo>
                    <a:cubicBezTo>
                      <a:pt x="408886" y="272975"/>
                      <a:pt x="420293" y="272169"/>
                      <a:pt x="431551" y="270308"/>
                    </a:cubicBezTo>
                    <a:cubicBezTo>
                      <a:pt x="449973" y="266335"/>
                      <a:pt x="509572" y="250562"/>
                      <a:pt x="503793" y="212515"/>
                    </a:cubicBezTo>
                    <a:cubicBezTo>
                      <a:pt x="498134" y="178562"/>
                      <a:pt x="446000" y="71163"/>
                      <a:pt x="445518" y="70080"/>
                    </a:cubicBezTo>
                    <a:cubicBezTo>
                      <a:pt x="444443" y="68217"/>
                      <a:pt x="444443" y="65922"/>
                      <a:pt x="445518" y="64059"/>
                    </a:cubicBezTo>
                    <a:cubicBezTo>
                      <a:pt x="446809" y="62257"/>
                      <a:pt x="448972" y="61290"/>
                      <a:pt x="451177" y="61531"/>
                    </a:cubicBezTo>
                    <a:cubicBezTo>
                      <a:pt x="521251" y="69839"/>
                      <a:pt x="604449" y="1330"/>
                      <a:pt x="605292" y="1330"/>
                    </a:cubicBezTo>
                    <a:cubicBezTo>
                      <a:pt x="606911" y="7"/>
                      <a:pt x="609110" y="-359"/>
                      <a:pt x="611071" y="367"/>
                    </a:cubicBezTo>
                    <a:cubicBezTo>
                      <a:pt x="613086" y="980"/>
                      <a:pt x="614608" y="2640"/>
                      <a:pt x="615044" y="4701"/>
                    </a:cubicBezTo>
                    <a:cubicBezTo>
                      <a:pt x="631900" y="80675"/>
                      <a:pt x="659834" y="160141"/>
                      <a:pt x="677292" y="161224"/>
                    </a:cubicBezTo>
                    <a:cubicBezTo>
                      <a:pt x="704623" y="163632"/>
                      <a:pt x="738456" y="139793"/>
                      <a:pt x="765667" y="120649"/>
                    </a:cubicBezTo>
                    <a:lnTo>
                      <a:pt x="773253" y="115230"/>
                    </a:lnTo>
                    <a:cubicBezTo>
                      <a:pt x="800343" y="96327"/>
                      <a:pt x="865842" y="67070"/>
                      <a:pt x="1000572" y="79110"/>
                    </a:cubicBezTo>
                    <a:cubicBezTo>
                      <a:pt x="1033923" y="82240"/>
                      <a:pt x="1103395" y="79110"/>
                      <a:pt x="1176841" y="76100"/>
                    </a:cubicBezTo>
                    <a:cubicBezTo>
                      <a:pt x="1302300" y="70561"/>
                      <a:pt x="1444495" y="64059"/>
                      <a:pt x="1491451" y="83204"/>
                    </a:cubicBezTo>
                    <a:cubicBezTo>
                      <a:pt x="1530943" y="98976"/>
                      <a:pt x="1574529" y="155445"/>
                      <a:pt x="1569111" y="199271"/>
                    </a:cubicBezTo>
                    <a:cubicBezTo>
                      <a:pt x="1566823" y="218054"/>
                      <a:pt x="1554783" y="241532"/>
                      <a:pt x="1510595" y="247432"/>
                    </a:cubicBezTo>
                    <a:cubicBezTo>
                      <a:pt x="1244748" y="283553"/>
                      <a:pt x="1009241" y="337372"/>
                      <a:pt x="970832" y="346282"/>
                    </a:cubicBezTo>
                    <a:cubicBezTo>
                      <a:pt x="984242" y="427076"/>
                      <a:pt x="992007" y="508705"/>
                      <a:pt x="994070" y="590578"/>
                    </a:cubicBezTo>
                    <a:cubicBezTo>
                      <a:pt x="994070" y="614659"/>
                      <a:pt x="993227" y="635488"/>
                      <a:pt x="992385" y="655836"/>
                    </a:cubicBezTo>
                    <a:cubicBezTo>
                      <a:pt x="989615" y="728077"/>
                      <a:pt x="987689" y="779730"/>
                      <a:pt x="1026097" y="861122"/>
                    </a:cubicBezTo>
                    <a:cubicBezTo>
                      <a:pt x="1051502" y="914941"/>
                      <a:pt x="1107609" y="955397"/>
                      <a:pt x="1166967" y="998260"/>
                    </a:cubicBezTo>
                    <a:cubicBezTo>
                      <a:pt x="1221751" y="1037872"/>
                      <a:pt x="1278339" y="1078809"/>
                      <a:pt x="1314099" y="1133110"/>
                    </a:cubicBezTo>
                    <a:cubicBezTo>
                      <a:pt x="1335530" y="1165619"/>
                      <a:pt x="1338902" y="1213298"/>
                      <a:pt x="1323851" y="1270970"/>
                    </a:cubicBezTo>
                    <a:cubicBezTo>
                      <a:pt x="1290139" y="1400162"/>
                      <a:pt x="1175155" y="1550905"/>
                      <a:pt x="1067515" y="1606772"/>
                    </a:cubicBezTo>
                    <a:cubicBezTo>
                      <a:pt x="1011537" y="1635991"/>
                      <a:pt x="949335" y="1651273"/>
                      <a:pt x="886190" y="1651321"/>
                    </a:cubicBezTo>
                    <a:close/>
                    <a:moveTo>
                      <a:pt x="317290" y="611408"/>
                    </a:moveTo>
                    <a:cubicBezTo>
                      <a:pt x="319109" y="611350"/>
                      <a:pt x="320849" y="612153"/>
                      <a:pt x="321985" y="613575"/>
                    </a:cubicBezTo>
                    <a:cubicBezTo>
                      <a:pt x="330775" y="624291"/>
                      <a:pt x="537264" y="876413"/>
                      <a:pt x="563753" y="932279"/>
                    </a:cubicBezTo>
                    <a:cubicBezTo>
                      <a:pt x="588556" y="984654"/>
                      <a:pt x="583258" y="1068334"/>
                      <a:pt x="577720" y="1156829"/>
                    </a:cubicBezTo>
                    <a:lnTo>
                      <a:pt x="575071" y="1198729"/>
                    </a:lnTo>
                    <a:cubicBezTo>
                      <a:pt x="568930" y="1293967"/>
                      <a:pt x="560622" y="1424363"/>
                      <a:pt x="642496" y="1530798"/>
                    </a:cubicBezTo>
                    <a:cubicBezTo>
                      <a:pt x="729787" y="1644338"/>
                      <a:pt x="913762" y="1673234"/>
                      <a:pt x="1061134" y="1596658"/>
                    </a:cubicBezTo>
                    <a:cubicBezTo>
                      <a:pt x="1164319" y="1543079"/>
                      <a:pt x="1278942" y="1392818"/>
                      <a:pt x="1311330" y="1268563"/>
                    </a:cubicBezTo>
                    <a:cubicBezTo>
                      <a:pt x="1325537" y="1214261"/>
                      <a:pt x="1322648" y="1169953"/>
                      <a:pt x="1303263" y="1140334"/>
                    </a:cubicBezTo>
                    <a:cubicBezTo>
                      <a:pt x="1268707" y="1087839"/>
                      <a:pt x="1212961" y="1047625"/>
                      <a:pt x="1158780" y="1008614"/>
                    </a:cubicBezTo>
                    <a:cubicBezTo>
                      <a:pt x="1098579" y="964788"/>
                      <a:pt x="1040907" y="923490"/>
                      <a:pt x="1014298" y="866781"/>
                    </a:cubicBezTo>
                    <a:cubicBezTo>
                      <a:pt x="974565" y="782499"/>
                      <a:pt x="976732" y="726753"/>
                      <a:pt x="979501" y="655956"/>
                    </a:cubicBezTo>
                    <a:cubicBezTo>
                      <a:pt x="980224" y="635729"/>
                      <a:pt x="981067" y="614779"/>
                      <a:pt x="981067" y="591180"/>
                    </a:cubicBezTo>
                    <a:cubicBezTo>
                      <a:pt x="978838" y="508123"/>
                      <a:pt x="970792" y="425324"/>
                      <a:pt x="956986" y="343392"/>
                    </a:cubicBezTo>
                    <a:cubicBezTo>
                      <a:pt x="956458" y="340255"/>
                      <a:pt x="958463" y="337249"/>
                      <a:pt x="961562" y="336529"/>
                    </a:cubicBezTo>
                    <a:cubicBezTo>
                      <a:pt x="964090" y="335928"/>
                      <a:pt x="1218018" y="275726"/>
                      <a:pt x="1507946" y="235994"/>
                    </a:cubicBezTo>
                    <a:cubicBezTo>
                      <a:pt x="1537445" y="232021"/>
                      <a:pt x="1553579" y="219258"/>
                      <a:pt x="1556107" y="198187"/>
                    </a:cubicBezTo>
                    <a:cubicBezTo>
                      <a:pt x="1560803" y="160141"/>
                      <a:pt x="1520709" y="108729"/>
                      <a:pt x="1485913" y="94762"/>
                    </a:cubicBezTo>
                    <a:cubicBezTo>
                      <a:pt x="1441364" y="76943"/>
                      <a:pt x="1294353" y="83324"/>
                      <a:pt x="1176239" y="88501"/>
                    </a:cubicBezTo>
                    <a:cubicBezTo>
                      <a:pt x="1099181" y="91752"/>
                      <a:pt x="1032599" y="94642"/>
                      <a:pt x="998405" y="91511"/>
                    </a:cubicBezTo>
                    <a:cubicBezTo>
                      <a:pt x="867407" y="79471"/>
                      <a:pt x="804798" y="107525"/>
                      <a:pt x="779032" y="125585"/>
                    </a:cubicBezTo>
                    <a:lnTo>
                      <a:pt x="771567" y="130883"/>
                    </a:lnTo>
                    <a:cubicBezTo>
                      <a:pt x="742791" y="151231"/>
                      <a:pt x="707031" y="176636"/>
                      <a:pt x="675245" y="173626"/>
                    </a:cubicBezTo>
                    <a:cubicBezTo>
                      <a:pt x="643459" y="170615"/>
                      <a:pt x="613840" y="56956"/>
                      <a:pt x="604449" y="17103"/>
                    </a:cubicBezTo>
                    <a:cubicBezTo>
                      <a:pt x="582897" y="33357"/>
                      <a:pt x="520167" y="77304"/>
                      <a:pt x="459364" y="75016"/>
                    </a:cubicBezTo>
                    <a:cubicBezTo>
                      <a:pt x="472488" y="102347"/>
                      <a:pt x="509211" y="181331"/>
                      <a:pt x="514147" y="211311"/>
                    </a:cubicBezTo>
                    <a:cubicBezTo>
                      <a:pt x="519686" y="243940"/>
                      <a:pt x="489344" y="270790"/>
                      <a:pt x="433117" y="282830"/>
                    </a:cubicBezTo>
                    <a:cubicBezTo>
                      <a:pt x="421187" y="284850"/>
                      <a:pt x="409093" y="285737"/>
                      <a:pt x="396996" y="285479"/>
                    </a:cubicBezTo>
                    <a:cubicBezTo>
                      <a:pt x="359430" y="286081"/>
                      <a:pt x="312714" y="286683"/>
                      <a:pt x="266119" y="339660"/>
                    </a:cubicBezTo>
                    <a:cubicBezTo>
                      <a:pt x="200981" y="413707"/>
                      <a:pt x="40726" y="738432"/>
                      <a:pt x="20137" y="782138"/>
                    </a:cubicBezTo>
                    <a:cubicBezTo>
                      <a:pt x="9301" y="805135"/>
                      <a:pt x="9060" y="825964"/>
                      <a:pt x="19294" y="839449"/>
                    </a:cubicBezTo>
                    <a:cubicBezTo>
                      <a:pt x="29529" y="852934"/>
                      <a:pt x="50840" y="857991"/>
                      <a:pt x="78291" y="852934"/>
                    </a:cubicBezTo>
                    <a:cubicBezTo>
                      <a:pt x="127656" y="844025"/>
                      <a:pt x="253115" y="692920"/>
                      <a:pt x="312594" y="614177"/>
                    </a:cubicBezTo>
                    <a:cubicBezTo>
                      <a:pt x="313741" y="612753"/>
                      <a:pt x="315462" y="611915"/>
                      <a:pt x="317290" y="611889"/>
                    </a:cubicBezTo>
                    <a:close/>
                  </a:path>
                </a:pathLst>
              </a:custGeom>
              <a:solidFill>
                <a:srgbClr val="263238"/>
              </a:solidFill>
              <a:ln w="120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61459E1-A988-C0D6-95D2-51582B1BF6D7}"/>
                  </a:ext>
                </a:extLst>
              </p:cNvPr>
              <p:cNvSpPr/>
              <p:nvPr/>
            </p:nvSpPr>
            <p:spPr>
              <a:xfrm>
                <a:off x="3247379" y="2333673"/>
                <a:ext cx="78273" cy="215279"/>
              </a:xfrm>
              <a:custGeom>
                <a:avLst/>
                <a:gdLst>
                  <a:gd name="connsiteX0" fmla="*/ 24454 w 78273"/>
                  <a:gd name="connsiteY0" fmla="*/ 0 h 215279"/>
                  <a:gd name="connsiteX1" fmla="*/ 374 w 78273"/>
                  <a:gd name="connsiteY1" fmla="*/ 963 h 215279"/>
                  <a:gd name="connsiteX2" fmla="*/ 52989 w 78273"/>
                  <a:gd name="connsiteY2" fmla="*/ 215279 h 215279"/>
                  <a:gd name="connsiteX3" fmla="*/ 78274 w 78273"/>
                  <a:gd name="connsiteY3" fmla="*/ 210463 h 215279"/>
                  <a:gd name="connsiteX4" fmla="*/ 24454 w 78273"/>
                  <a:gd name="connsiteY4" fmla="*/ 0 h 21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3" h="215279">
                    <a:moveTo>
                      <a:pt x="24454" y="0"/>
                    </a:moveTo>
                    <a:lnTo>
                      <a:pt x="374" y="963"/>
                    </a:lnTo>
                    <a:cubicBezTo>
                      <a:pt x="-2897" y="75959"/>
                      <a:pt x="15360" y="150324"/>
                      <a:pt x="52989" y="215279"/>
                    </a:cubicBezTo>
                    <a:lnTo>
                      <a:pt x="78274" y="210463"/>
                    </a:lnTo>
                    <a:cubicBezTo>
                      <a:pt x="39917" y="147174"/>
                      <a:pt x="21188" y="73933"/>
                      <a:pt x="24454" y="0"/>
                    </a:cubicBezTo>
                    <a:close/>
                  </a:path>
                </a:pathLst>
              </a:custGeom>
              <a:solidFill>
                <a:srgbClr val="263238"/>
              </a:solidFill>
              <a:ln w="120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9C40ACA-261E-26D4-CB84-491AACD76A29}"/>
                  </a:ext>
                </a:extLst>
              </p:cNvPr>
              <p:cNvSpPr/>
              <p:nvPr/>
            </p:nvSpPr>
            <p:spPr>
              <a:xfrm>
                <a:off x="2710278" y="3045129"/>
                <a:ext cx="425380" cy="264523"/>
              </a:xfrm>
              <a:custGeom>
                <a:avLst/>
                <a:gdLst>
                  <a:gd name="connsiteX0" fmla="*/ 425381 w 425380"/>
                  <a:gd name="connsiteY0" fmla="*/ 22997 h 264523"/>
                  <a:gd name="connsiteX1" fmla="*/ 418518 w 425380"/>
                  <a:gd name="connsiteY1" fmla="*/ 0 h 264523"/>
                  <a:gd name="connsiteX2" fmla="*/ 0 w 425380"/>
                  <a:gd name="connsiteY2" fmla="*/ 232256 h 264523"/>
                  <a:gd name="connsiteX3" fmla="*/ 0 w 425380"/>
                  <a:gd name="connsiteY3" fmla="*/ 264524 h 264523"/>
                  <a:gd name="connsiteX4" fmla="*/ 425381 w 425380"/>
                  <a:gd name="connsiteY4" fmla="*/ 22997 h 2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80" h="264523">
                    <a:moveTo>
                      <a:pt x="425381" y="22997"/>
                    </a:moveTo>
                    <a:cubicBezTo>
                      <a:pt x="422732" y="15171"/>
                      <a:pt x="420444" y="7465"/>
                      <a:pt x="418518" y="0"/>
                    </a:cubicBezTo>
                    <a:cubicBezTo>
                      <a:pt x="236349" y="40455"/>
                      <a:pt x="82235" y="158449"/>
                      <a:pt x="0" y="232256"/>
                    </a:cubicBezTo>
                    <a:cubicBezTo>
                      <a:pt x="0" y="242610"/>
                      <a:pt x="0" y="253447"/>
                      <a:pt x="0" y="264524"/>
                    </a:cubicBezTo>
                    <a:cubicBezTo>
                      <a:pt x="75613" y="194450"/>
                      <a:pt x="235145" y="64656"/>
                      <a:pt x="425381" y="22997"/>
                    </a:cubicBezTo>
                    <a:close/>
                  </a:path>
                </a:pathLst>
              </a:custGeom>
              <a:solidFill>
                <a:srgbClr val="263238"/>
              </a:solidFill>
              <a:ln w="120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BFAA4FA-45D4-6248-AFB9-38B2D9F9DCA7}"/>
                  </a:ext>
                </a:extLst>
              </p:cNvPr>
              <p:cNvSpPr/>
              <p:nvPr/>
            </p:nvSpPr>
            <p:spPr>
              <a:xfrm>
                <a:off x="2670184" y="2905342"/>
                <a:ext cx="449702" cy="263801"/>
              </a:xfrm>
              <a:custGeom>
                <a:avLst/>
                <a:gdLst>
                  <a:gd name="connsiteX0" fmla="*/ 0 w 449702"/>
                  <a:gd name="connsiteY0" fmla="*/ 242851 h 263801"/>
                  <a:gd name="connsiteX1" fmla="*/ 13726 w 449702"/>
                  <a:gd name="connsiteY1" fmla="*/ 263801 h 263801"/>
                  <a:gd name="connsiteX2" fmla="*/ 448739 w 449702"/>
                  <a:gd name="connsiteY2" fmla="*/ 25766 h 263801"/>
                  <a:gd name="connsiteX3" fmla="*/ 449702 w 449702"/>
                  <a:gd name="connsiteY3" fmla="*/ 0 h 263801"/>
                  <a:gd name="connsiteX4" fmla="*/ 0 w 449702"/>
                  <a:gd name="connsiteY4" fmla="*/ 242851 h 26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02" h="263801">
                    <a:moveTo>
                      <a:pt x="0" y="242851"/>
                    </a:moveTo>
                    <a:cubicBezTo>
                      <a:pt x="5298" y="250677"/>
                      <a:pt x="9993" y="257661"/>
                      <a:pt x="13726" y="263801"/>
                    </a:cubicBezTo>
                    <a:cubicBezTo>
                      <a:pt x="68027" y="210222"/>
                      <a:pt x="206369" y="95238"/>
                      <a:pt x="448739" y="25766"/>
                    </a:cubicBezTo>
                    <a:cubicBezTo>
                      <a:pt x="448739" y="17458"/>
                      <a:pt x="449341" y="8789"/>
                      <a:pt x="449702" y="0"/>
                    </a:cubicBezTo>
                    <a:cubicBezTo>
                      <a:pt x="199988" y="69592"/>
                      <a:pt x="58997" y="184817"/>
                      <a:pt x="0" y="242851"/>
                    </a:cubicBezTo>
                    <a:close/>
                  </a:path>
                </a:pathLst>
              </a:custGeom>
              <a:solidFill>
                <a:srgbClr val="263238"/>
              </a:solidFill>
              <a:ln w="120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FED6D16-1EC9-DA18-4C00-CE2551B33266}"/>
                  </a:ext>
                </a:extLst>
              </p:cNvPr>
              <p:cNvSpPr/>
              <p:nvPr/>
            </p:nvSpPr>
            <p:spPr>
              <a:xfrm>
                <a:off x="2286101" y="2336683"/>
                <a:ext cx="822828" cy="560231"/>
              </a:xfrm>
              <a:custGeom>
                <a:avLst/>
                <a:gdLst>
                  <a:gd name="connsiteX0" fmla="*/ 205045 w 822828"/>
                  <a:gd name="connsiteY0" fmla="*/ 410210 h 560231"/>
                  <a:gd name="connsiteX1" fmla="*/ 753958 w 822828"/>
                  <a:gd name="connsiteY1" fmla="*/ 181446 h 560231"/>
                  <a:gd name="connsiteX2" fmla="*/ 800795 w 822828"/>
                  <a:gd name="connsiteY2" fmla="*/ 262116 h 560231"/>
                  <a:gd name="connsiteX3" fmla="*/ 810788 w 822828"/>
                  <a:gd name="connsiteY3" fmla="*/ 267293 h 560231"/>
                  <a:gd name="connsiteX4" fmla="*/ 812714 w 822828"/>
                  <a:gd name="connsiteY4" fmla="*/ 267293 h 560231"/>
                  <a:gd name="connsiteX5" fmla="*/ 810788 w 822828"/>
                  <a:gd name="connsiteY5" fmla="*/ 255253 h 560231"/>
                  <a:gd name="connsiteX6" fmla="*/ 822828 w 822828"/>
                  <a:gd name="connsiteY6" fmla="*/ 252604 h 560231"/>
                  <a:gd name="connsiteX7" fmla="*/ 821022 w 822828"/>
                  <a:gd name="connsiteY7" fmla="*/ 248510 h 560231"/>
                  <a:gd name="connsiteX8" fmla="*/ 719643 w 822828"/>
                  <a:gd name="connsiteY8" fmla="*/ 0 h 560231"/>
                  <a:gd name="connsiteX9" fmla="*/ 695563 w 822828"/>
                  <a:gd name="connsiteY9" fmla="*/ 4455 h 560231"/>
                  <a:gd name="connsiteX10" fmla="*/ 708687 w 822828"/>
                  <a:gd name="connsiteY10" fmla="*/ 70917 h 560231"/>
                  <a:gd name="connsiteX11" fmla="*/ 198302 w 822828"/>
                  <a:gd name="connsiteY11" fmla="*/ 275601 h 560231"/>
                  <a:gd name="connsiteX12" fmla="*/ 177232 w 822828"/>
                  <a:gd name="connsiteY12" fmla="*/ 200469 h 560231"/>
                  <a:gd name="connsiteX13" fmla="*/ 154837 w 822828"/>
                  <a:gd name="connsiteY13" fmla="*/ 210343 h 560231"/>
                  <a:gd name="connsiteX14" fmla="*/ 173018 w 822828"/>
                  <a:gd name="connsiteY14" fmla="*/ 275119 h 560231"/>
                  <a:gd name="connsiteX15" fmla="*/ 123532 w 822828"/>
                  <a:gd name="connsiteY15" fmla="*/ 233339 h 560231"/>
                  <a:gd name="connsiteX16" fmla="*/ 109325 w 822828"/>
                  <a:gd name="connsiteY16" fmla="*/ 247788 h 560231"/>
                  <a:gd name="connsiteX17" fmla="*/ 106435 w 822828"/>
                  <a:gd name="connsiteY17" fmla="*/ 251159 h 560231"/>
                  <a:gd name="connsiteX18" fmla="*/ 181687 w 822828"/>
                  <a:gd name="connsiteY18" fmla="*/ 344832 h 560231"/>
                  <a:gd name="connsiteX19" fmla="*/ 179520 w 822828"/>
                  <a:gd name="connsiteY19" fmla="*/ 415628 h 560231"/>
                  <a:gd name="connsiteX20" fmla="*/ 62970 w 822828"/>
                  <a:gd name="connsiteY20" fmla="*/ 314250 h 560231"/>
                  <a:gd name="connsiteX21" fmla="*/ 50328 w 822828"/>
                  <a:gd name="connsiteY21" fmla="*/ 335079 h 560231"/>
                  <a:gd name="connsiteX22" fmla="*/ 170730 w 822828"/>
                  <a:gd name="connsiteY22" fmla="*/ 459936 h 560231"/>
                  <a:gd name="connsiteX23" fmla="*/ 171814 w 822828"/>
                  <a:gd name="connsiteY23" fmla="*/ 462585 h 560231"/>
                  <a:gd name="connsiteX24" fmla="*/ 161459 w 822828"/>
                  <a:gd name="connsiteY24" fmla="*/ 502197 h 560231"/>
                  <a:gd name="connsiteX25" fmla="*/ 12040 w 822828"/>
                  <a:gd name="connsiteY25" fmla="*/ 401300 h 560231"/>
                  <a:gd name="connsiteX26" fmla="*/ 0 w 822828"/>
                  <a:gd name="connsiteY26" fmla="*/ 423093 h 560231"/>
                  <a:gd name="connsiteX27" fmla="*/ 151707 w 822828"/>
                  <a:gd name="connsiteY27" fmla="*/ 531455 h 560231"/>
                  <a:gd name="connsiteX28" fmla="*/ 141713 w 822828"/>
                  <a:gd name="connsiteY28" fmla="*/ 560231 h 560231"/>
                  <a:gd name="connsiteX29" fmla="*/ 164830 w 822828"/>
                  <a:gd name="connsiteY29" fmla="*/ 530492 h 560231"/>
                  <a:gd name="connsiteX30" fmla="*/ 173740 w 822828"/>
                  <a:gd name="connsiteY30" fmla="*/ 541328 h 560231"/>
                  <a:gd name="connsiteX31" fmla="*/ 176148 w 822828"/>
                  <a:gd name="connsiteY31" fmla="*/ 534585 h 560231"/>
                  <a:gd name="connsiteX32" fmla="*/ 205045 w 822828"/>
                  <a:gd name="connsiteY32" fmla="*/ 410210 h 560231"/>
                  <a:gd name="connsiteX33" fmla="*/ 716513 w 822828"/>
                  <a:gd name="connsiteY33" fmla="*/ 94997 h 560231"/>
                  <a:gd name="connsiteX34" fmla="*/ 743002 w 822828"/>
                  <a:gd name="connsiteY34" fmla="*/ 159172 h 560231"/>
                  <a:gd name="connsiteX35" fmla="*/ 206369 w 822828"/>
                  <a:gd name="connsiteY35" fmla="*/ 385648 h 560231"/>
                  <a:gd name="connsiteX36" fmla="*/ 206369 w 822828"/>
                  <a:gd name="connsiteY36" fmla="*/ 352417 h 560231"/>
                  <a:gd name="connsiteX37" fmla="*/ 206369 w 822828"/>
                  <a:gd name="connsiteY37" fmla="*/ 347721 h 560231"/>
                  <a:gd name="connsiteX38" fmla="*/ 206369 w 822828"/>
                  <a:gd name="connsiteY38" fmla="*/ 345795 h 560231"/>
                  <a:gd name="connsiteX39" fmla="*/ 202155 w 822828"/>
                  <a:gd name="connsiteY39" fmla="*/ 299801 h 560231"/>
                  <a:gd name="connsiteX40" fmla="*/ 716513 w 822828"/>
                  <a:gd name="connsiteY40" fmla="*/ 94997 h 5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2828" h="560231">
                    <a:moveTo>
                      <a:pt x="205045" y="410210"/>
                    </a:moveTo>
                    <a:cubicBezTo>
                      <a:pt x="248269" y="405515"/>
                      <a:pt x="454398" y="374090"/>
                      <a:pt x="753958" y="181446"/>
                    </a:cubicBezTo>
                    <a:cubicBezTo>
                      <a:pt x="768042" y="209195"/>
                      <a:pt x="783679" y="236127"/>
                      <a:pt x="800795" y="262116"/>
                    </a:cubicBezTo>
                    <a:cubicBezTo>
                      <a:pt x="803064" y="265388"/>
                      <a:pt x="806806" y="267326"/>
                      <a:pt x="810788" y="267293"/>
                    </a:cubicBezTo>
                    <a:lnTo>
                      <a:pt x="812714" y="267293"/>
                    </a:lnTo>
                    <a:lnTo>
                      <a:pt x="810788" y="255253"/>
                    </a:lnTo>
                    <a:lnTo>
                      <a:pt x="822828" y="252604"/>
                    </a:lnTo>
                    <a:cubicBezTo>
                      <a:pt x="822487" y="251138"/>
                      <a:pt x="821875" y="249750"/>
                      <a:pt x="821022" y="248510"/>
                    </a:cubicBezTo>
                    <a:cubicBezTo>
                      <a:pt x="820059" y="247065"/>
                      <a:pt x="728794" y="112335"/>
                      <a:pt x="719643" y="0"/>
                    </a:cubicBezTo>
                    <a:cubicBezTo>
                      <a:pt x="711095" y="1324"/>
                      <a:pt x="703148" y="2769"/>
                      <a:pt x="695563" y="4455"/>
                    </a:cubicBezTo>
                    <a:cubicBezTo>
                      <a:pt x="697806" y="26977"/>
                      <a:pt x="702201" y="49232"/>
                      <a:pt x="708687" y="70917"/>
                    </a:cubicBezTo>
                    <a:cubicBezTo>
                      <a:pt x="558639" y="181268"/>
                      <a:pt x="383020" y="251699"/>
                      <a:pt x="198302" y="275601"/>
                    </a:cubicBezTo>
                    <a:cubicBezTo>
                      <a:pt x="193402" y="250010"/>
                      <a:pt x="186353" y="224877"/>
                      <a:pt x="177232" y="200469"/>
                    </a:cubicBezTo>
                    <a:cubicBezTo>
                      <a:pt x="169510" y="203144"/>
                      <a:pt x="162020" y="206446"/>
                      <a:pt x="154837" y="210343"/>
                    </a:cubicBezTo>
                    <a:cubicBezTo>
                      <a:pt x="162527" y="231444"/>
                      <a:pt x="168604" y="253098"/>
                      <a:pt x="173018" y="275119"/>
                    </a:cubicBezTo>
                    <a:cubicBezTo>
                      <a:pt x="158810" y="258689"/>
                      <a:pt x="142112" y="244591"/>
                      <a:pt x="123532" y="233339"/>
                    </a:cubicBezTo>
                    <a:cubicBezTo>
                      <a:pt x="118500" y="237854"/>
                      <a:pt x="113754" y="242680"/>
                      <a:pt x="109325" y="247788"/>
                    </a:cubicBezTo>
                    <a:lnTo>
                      <a:pt x="106435" y="251159"/>
                    </a:lnTo>
                    <a:cubicBezTo>
                      <a:pt x="139907" y="271146"/>
                      <a:pt x="172295" y="301126"/>
                      <a:pt x="181687" y="344832"/>
                    </a:cubicBezTo>
                    <a:cubicBezTo>
                      <a:pt x="182726" y="368452"/>
                      <a:pt x="182001" y="392116"/>
                      <a:pt x="179520" y="415628"/>
                    </a:cubicBezTo>
                    <a:cubicBezTo>
                      <a:pt x="155340" y="367958"/>
                      <a:pt x="113531" y="331591"/>
                      <a:pt x="62970" y="314250"/>
                    </a:cubicBezTo>
                    <a:cubicBezTo>
                      <a:pt x="58877" y="320872"/>
                      <a:pt x="54662" y="327855"/>
                      <a:pt x="50328" y="335079"/>
                    </a:cubicBezTo>
                    <a:cubicBezTo>
                      <a:pt x="109669" y="352558"/>
                      <a:pt x="155418" y="399999"/>
                      <a:pt x="170730" y="459936"/>
                    </a:cubicBezTo>
                    <a:cubicBezTo>
                      <a:pt x="170911" y="460882"/>
                      <a:pt x="171279" y="461783"/>
                      <a:pt x="171814" y="462585"/>
                    </a:cubicBezTo>
                    <a:cubicBezTo>
                      <a:pt x="169045" y="475588"/>
                      <a:pt x="165553" y="488712"/>
                      <a:pt x="161459" y="502197"/>
                    </a:cubicBezTo>
                    <a:cubicBezTo>
                      <a:pt x="125743" y="451347"/>
                      <a:pt x="72553" y="415429"/>
                      <a:pt x="12040" y="401300"/>
                    </a:cubicBezTo>
                    <a:lnTo>
                      <a:pt x="0" y="423093"/>
                    </a:lnTo>
                    <a:cubicBezTo>
                      <a:pt x="63909" y="435463"/>
                      <a:pt x="119279" y="475013"/>
                      <a:pt x="151707" y="531455"/>
                    </a:cubicBezTo>
                    <a:cubicBezTo>
                      <a:pt x="148215" y="541328"/>
                      <a:pt x="144964" y="550840"/>
                      <a:pt x="141713" y="560231"/>
                    </a:cubicBezTo>
                    <a:cubicBezTo>
                      <a:pt x="156041" y="542051"/>
                      <a:pt x="164830" y="530492"/>
                      <a:pt x="164830" y="530492"/>
                    </a:cubicBezTo>
                    <a:lnTo>
                      <a:pt x="173740" y="541328"/>
                    </a:lnTo>
                    <a:lnTo>
                      <a:pt x="176148" y="534585"/>
                    </a:lnTo>
                    <a:cubicBezTo>
                      <a:pt x="191133" y="494556"/>
                      <a:pt x="200847" y="452746"/>
                      <a:pt x="205045" y="410210"/>
                    </a:cubicBezTo>
                    <a:close/>
                    <a:moveTo>
                      <a:pt x="716513" y="94997"/>
                    </a:moveTo>
                    <a:cubicBezTo>
                      <a:pt x="724222" y="116835"/>
                      <a:pt x="733063" y="138255"/>
                      <a:pt x="743002" y="159172"/>
                    </a:cubicBezTo>
                    <a:cubicBezTo>
                      <a:pt x="458130" y="343387"/>
                      <a:pt x="255132" y="379387"/>
                      <a:pt x="206369" y="385648"/>
                    </a:cubicBezTo>
                    <a:cubicBezTo>
                      <a:pt x="206369" y="374210"/>
                      <a:pt x="206369" y="363133"/>
                      <a:pt x="206369" y="352417"/>
                    </a:cubicBezTo>
                    <a:cubicBezTo>
                      <a:pt x="206677" y="350867"/>
                      <a:pt x="206677" y="349271"/>
                      <a:pt x="206369" y="347721"/>
                    </a:cubicBezTo>
                    <a:lnTo>
                      <a:pt x="206369" y="345795"/>
                    </a:lnTo>
                    <a:cubicBezTo>
                      <a:pt x="205647" y="329541"/>
                      <a:pt x="204202" y="314250"/>
                      <a:pt x="202155" y="299801"/>
                    </a:cubicBezTo>
                    <a:cubicBezTo>
                      <a:pt x="387970" y="275364"/>
                      <a:pt x="564757" y="204972"/>
                      <a:pt x="716513" y="94997"/>
                    </a:cubicBezTo>
                    <a:close/>
                  </a:path>
                </a:pathLst>
              </a:custGeom>
              <a:solidFill>
                <a:srgbClr val="263238"/>
              </a:solidFill>
              <a:ln w="120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430F201-59F6-35E7-1D0B-A18E81E38D93}"/>
                  </a:ext>
                </a:extLst>
              </p:cNvPr>
              <p:cNvSpPr/>
              <p:nvPr/>
            </p:nvSpPr>
            <p:spPr>
              <a:xfrm>
                <a:off x="2702933" y="3153852"/>
                <a:ext cx="494973" cy="300403"/>
              </a:xfrm>
              <a:custGeom>
                <a:avLst/>
                <a:gdLst>
                  <a:gd name="connsiteX0" fmla="*/ 494973 w 494973"/>
                  <a:gd name="connsiteY0" fmla="*/ 19866 h 300403"/>
                  <a:gd name="connsiteX1" fmla="*/ 476913 w 494973"/>
                  <a:gd name="connsiteY1" fmla="*/ 0 h 300403"/>
                  <a:gd name="connsiteX2" fmla="*/ 2167 w 494973"/>
                  <a:gd name="connsiteY2" fmla="*/ 265968 h 300403"/>
                  <a:gd name="connsiteX3" fmla="*/ 1445 w 494973"/>
                  <a:gd name="connsiteY3" fmla="*/ 278009 h 300403"/>
                  <a:gd name="connsiteX4" fmla="*/ 0 w 494973"/>
                  <a:gd name="connsiteY4" fmla="*/ 300404 h 300403"/>
                  <a:gd name="connsiteX5" fmla="*/ 494973 w 494973"/>
                  <a:gd name="connsiteY5" fmla="*/ 19866 h 3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73" h="300403">
                    <a:moveTo>
                      <a:pt x="494973" y="19866"/>
                    </a:moveTo>
                    <a:cubicBezTo>
                      <a:pt x="488632" y="13365"/>
                      <a:pt x="482612" y="6743"/>
                      <a:pt x="476913" y="0"/>
                    </a:cubicBezTo>
                    <a:cubicBezTo>
                      <a:pt x="267413" y="60201"/>
                      <a:pt x="101981" y="178797"/>
                      <a:pt x="2167" y="265968"/>
                    </a:cubicBezTo>
                    <a:lnTo>
                      <a:pt x="1445" y="278009"/>
                    </a:lnTo>
                    <a:cubicBezTo>
                      <a:pt x="963" y="285233"/>
                      <a:pt x="482" y="292698"/>
                      <a:pt x="0" y="300404"/>
                    </a:cubicBezTo>
                    <a:cubicBezTo>
                      <a:pt x="96924" y="211908"/>
                      <a:pt x="270784" y="80670"/>
                      <a:pt x="494973" y="19866"/>
                    </a:cubicBezTo>
                    <a:close/>
                  </a:path>
                </a:pathLst>
              </a:custGeom>
              <a:solidFill>
                <a:srgbClr val="263238"/>
              </a:solidFill>
              <a:ln w="120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07A7528-DEBF-C1AA-4890-D1678A2D9B00}"/>
                  </a:ext>
                </a:extLst>
              </p:cNvPr>
              <p:cNvSpPr/>
              <p:nvPr/>
            </p:nvSpPr>
            <p:spPr>
              <a:xfrm>
                <a:off x="2598424" y="2791322"/>
                <a:ext cx="522545" cy="279814"/>
              </a:xfrm>
              <a:custGeom>
                <a:avLst/>
                <a:gdLst>
                  <a:gd name="connsiteX0" fmla="*/ 522545 w 522545"/>
                  <a:gd name="connsiteY0" fmla="*/ 24080 h 279814"/>
                  <a:gd name="connsiteX1" fmla="*/ 521582 w 522545"/>
                  <a:gd name="connsiteY1" fmla="*/ 0 h 279814"/>
                  <a:gd name="connsiteX2" fmla="*/ 0 w 522545"/>
                  <a:gd name="connsiteY2" fmla="*/ 259948 h 279814"/>
                  <a:gd name="connsiteX3" fmla="*/ 15291 w 522545"/>
                  <a:gd name="connsiteY3" fmla="*/ 279815 h 279814"/>
                  <a:gd name="connsiteX4" fmla="*/ 522545 w 522545"/>
                  <a:gd name="connsiteY4" fmla="*/ 24080 h 279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45" h="279814">
                    <a:moveTo>
                      <a:pt x="522545" y="24080"/>
                    </a:moveTo>
                    <a:cubicBezTo>
                      <a:pt x="522545" y="16134"/>
                      <a:pt x="522545" y="8187"/>
                      <a:pt x="521582" y="0"/>
                    </a:cubicBezTo>
                    <a:cubicBezTo>
                      <a:pt x="212630" y="16375"/>
                      <a:pt x="60201" y="174583"/>
                      <a:pt x="0" y="259948"/>
                    </a:cubicBezTo>
                    <a:lnTo>
                      <a:pt x="15291" y="279815"/>
                    </a:lnTo>
                    <a:cubicBezTo>
                      <a:pt x="68870" y="201192"/>
                      <a:pt x="214557" y="40576"/>
                      <a:pt x="522545" y="24080"/>
                    </a:cubicBezTo>
                    <a:close/>
                  </a:path>
                </a:pathLst>
              </a:custGeom>
              <a:solidFill>
                <a:srgbClr val="263238"/>
              </a:solidFill>
              <a:ln w="120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D9ADF70-C7F3-C543-73CB-3D4762D42555}"/>
                  </a:ext>
                </a:extLst>
              </p:cNvPr>
              <p:cNvSpPr/>
              <p:nvPr/>
            </p:nvSpPr>
            <p:spPr>
              <a:xfrm>
                <a:off x="3403534" y="2327412"/>
                <a:ext cx="50227" cy="197579"/>
              </a:xfrm>
              <a:custGeom>
                <a:avLst/>
                <a:gdLst>
                  <a:gd name="connsiteX0" fmla="*/ 28916 w 50227"/>
                  <a:gd name="connsiteY0" fmla="*/ 0 h 197579"/>
                  <a:gd name="connsiteX1" fmla="*/ 3993 w 50227"/>
                  <a:gd name="connsiteY1" fmla="*/ 843 h 197579"/>
                  <a:gd name="connsiteX2" fmla="*/ 26147 w 50227"/>
                  <a:gd name="connsiteY2" fmla="*/ 197580 h 197579"/>
                  <a:gd name="connsiteX3" fmla="*/ 50227 w 50227"/>
                  <a:gd name="connsiteY3" fmla="*/ 193366 h 197579"/>
                  <a:gd name="connsiteX4" fmla="*/ 28916 w 50227"/>
                  <a:gd name="connsiteY4" fmla="*/ 0 h 19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7" h="197579">
                    <a:moveTo>
                      <a:pt x="28916" y="0"/>
                    </a:moveTo>
                    <a:lnTo>
                      <a:pt x="3993" y="843"/>
                    </a:lnTo>
                    <a:cubicBezTo>
                      <a:pt x="-5549" y="67238"/>
                      <a:pt x="2078" y="134970"/>
                      <a:pt x="26147" y="197580"/>
                    </a:cubicBezTo>
                    <a:lnTo>
                      <a:pt x="50227" y="193366"/>
                    </a:lnTo>
                    <a:cubicBezTo>
                      <a:pt x="26279" y="131897"/>
                      <a:pt x="18929" y="65209"/>
                      <a:pt x="28916" y="0"/>
                    </a:cubicBezTo>
                    <a:close/>
                  </a:path>
                </a:pathLst>
              </a:custGeom>
              <a:solidFill>
                <a:srgbClr val="263238"/>
              </a:solidFill>
              <a:ln w="120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633EC1A4-60E4-83E6-A81E-C551787E6126}"/>
                  </a:ext>
                </a:extLst>
              </p:cNvPr>
              <p:cNvSpPr/>
              <p:nvPr/>
            </p:nvSpPr>
            <p:spPr>
              <a:xfrm>
                <a:off x="3101946" y="2332951"/>
                <a:ext cx="102341" cy="240804"/>
              </a:xfrm>
              <a:custGeom>
                <a:avLst/>
                <a:gdLst>
                  <a:gd name="connsiteX0" fmla="*/ 0 w 102341"/>
                  <a:gd name="connsiteY0" fmla="*/ 0 h 240804"/>
                  <a:gd name="connsiteX1" fmla="*/ 77539 w 102341"/>
                  <a:gd name="connsiteY1" fmla="*/ 240804 h 240804"/>
                  <a:gd name="connsiteX2" fmla="*/ 102342 w 102341"/>
                  <a:gd name="connsiteY2" fmla="*/ 235507 h 240804"/>
                  <a:gd name="connsiteX3" fmla="*/ 24923 w 102341"/>
                  <a:gd name="connsiteY3" fmla="*/ 1806 h 240804"/>
                  <a:gd name="connsiteX4" fmla="*/ 0 w 102341"/>
                  <a:gd name="connsiteY4" fmla="*/ 0 h 2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41" h="240804">
                    <a:moveTo>
                      <a:pt x="0" y="0"/>
                    </a:moveTo>
                    <a:cubicBezTo>
                      <a:pt x="11508" y="84198"/>
                      <a:pt x="37756" y="165711"/>
                      <a:pt x="77539" y="240804"/>
                    </a:cubicBezTo>
                    <a:lnTo>
                      <a:pt x="102342" y="235507"/>
                    </a:lnTo>
                    <a:cubicBezTo>
                      <a:pt x="62918" y="162798"/>
                      <a:pt x="36706" y="83672"/>
                      <a:pt x="24923" y="1806"/>
                    </a:cubicBezTo>
                    <a:cubicBezTo>
                      <a:pt x="16375" y="963"/>
                      <a:pt x="8067" y="361"/>
                      <a:pt x="0" y="0"/>
                    </a:cubicBezTo>
                    <a:close/>
                  </a:path>
                </a:pathLst>
              </a:custGeom>
              <a:solidFill>
                <a:srgbClr val="263238"/>
              </a:solidFill>
              <a:ln w="120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C4A4C38-5B6A-099A-0F30-A55AD6404394}"/>
                  </a:ext>
                </a:extLst>
              </p:cNvPr>
              <p:cNvSpPr/>
              <p:nvPr/>
            </p:nvSpPr>
            <p:spPr>
              <a:xfrm>
                <a:off x="2508363" y="2660204"/>
                <a:ext cx="602612" cy="295948"/>
              </a:xfrm>
              <a:custGeom>
                <a:avLst/>
                <a:gdLst>
                  <a:gd name="connsiteX0" fmla="*/ 602613 w 602612"/>
                  <a:gd name="connsiteY0" fmla="*/ 24080 h 295948"/>
                  <a:gd name="connsiteX1" fmla="*/ 599603 w 602612"/>
                  <a:gd name="connsiteY1" fmla="*/ 0 h 295948"/>
                  <a:gd name="connsiteX2" fmla="*/ 0 w 602612"/>
                  <a:gd name="connsiteY2" fmla="*/ 276203 h 295948"/>
                  <a:gd name="connsiteX3" fmla="*/ 15893 w 602612"/>
                  <a:gd name="connsiteY3" fmla="*/ 295948 h 295948"/>
                  <a:gd name="connsiteX4" fmla="*/ 602613 w 602612"/>
                  <a:gd name="connsiteY4" fmla="*/ 24080 h 29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2" h="295948">
                    <a:moveTo>
                      <a:pt x="602613" y="24080"/>
                    </a:moveTo>
                    <a:cubicBezTo>
                      <a:pt x="601529" y="15773"/>
                      <a:pt x="600566" y="7706"/>
                      <a:pt x="599603" y="0"/>
                    </a:cubicBezTo>
                    <a:cubicBezTo>
                      <a:pt x="249594" y="42141"/>
                      <a:pt x="74047" y="190597"/>
                      <a:pt x="0" y="276203"/>
                    </a:cubicBezTo>
                    <a:cubicBezTo>
                      <a:pt x="5177" y="282584"/>
                      <a:pt x="10355" y="289206"/>
                      <a:pt x="15893" y="295948"/>
                    </a:cubicBezTo>
                    <a:cubicBezTo>
                      <a:pt x="84884" y="215159"/>
                      <a:pt x="257781" y="66101"/>
                      <a:pt x="602613" y="24080"/>
                    </a:cubicBezTo>
                    <a:close/>
                  </a:path>
                </a:pathLst>
              </a:custGeom>
              <a:solidFill>
                <a:srgbClr val="263238"/>
              </a:solidFill>
              <a:ln w="120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54387CD-9D35-5F22-C9A0-5A766605D5B5}"/>
                  </a:ext>
                </a:extLst>
              </p:cNvPr>
              <p:cNvSpPr/>
              <p:nvPr/>
            </p:nvSpPr>
            <p:spPr>
              <a:xfrm>
                <a:off x="2704499" y="3233679"/>
                <a:ext cx="755884" cy="661941"/>
              </a:xfrm>
              <a:custGeom>
                <a:avLst/>
                <a:gdLst>
                  <a:gd name="connsiteX0" fmla="*/ 493649 w 755884"/>
                  <a:gd name="connsiteY0" fmla="*/ 617904 h 661941"/>
                  <a:gd name="connsiteX1" fmla="*/ 755884 w 755884"/>
                  <a:gd name="connsiteY1" fmla="*/ 223466 h 661941"/>
                  <a:gd name="connsiteX2" fmla="*/ 737583 w 755884"/>
                  <a:gd name="connsiteY2" fmla="*/ 159051 h 661941"/>
                  <a:gd name="connsiteX3" fmla="*/ 705195 w 755884"/>
                  <a:gd name="connsiteY3" fmla="*/ 112215 h 661941"/>
                  <a:gd name="connsiteX4" fmla="*/ 565288 w 755884"/>
                  <a:gd name="connsiteY4" fmla="*/ 0 h 661941"/>
                  <a:gd name="connsiteX5" fmla="*/ 0 w 755884"/>
                  <a:gd name="connsiteY5" fmla="*/ 379628 h 661941"/>
                  <a:gd name="connsiteX6" fmla="*/ 67425 w 755884"/>
                  <a:gd name="connsiteY6" fmla="*/ 550358 h 661941"/>
                  <a:gd name="connsiteX7" fmla="*/ 493649 w 755884"/>
                  <a:gd name="connsiteY7" fmla="*/ 617904 h 6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884" h="661941">
                    <a:moveTo>
                      <a:pt x="493649" y="617904"/>
                    </a:moveTo>
                    <a:cubicBezTo>
                      <a:pt x="620071" y="552285"/>
                      <a:pt x="754801" y="353019"/>
                      <a:pt x="755884" y="223466"/>
                    </a:cubicBezTo>
                    <a:cubicBezTo>
                      <a:pt x="755751" y="200730"/>
                      <a:pt x="749424" y="178461"/>
                      <a:pt x="737583" y="159051"/>
                    </a:cubicBezTo>
                    <a:cubicBezTo>
                      <a:pt x="727710" y="143760"/>
                      <a:pt x="716754" y="128108"/>
                      <a:pt x="705195" y="112215"/>
                    </a:cubicBezTo>
                    <a:cubicBezTo>
                      <a:pt x="665102" y="69833"/>
                      <a:pt x="612967" y="35158"/>
                      <a:pt x="565288" y="0"/>
                    </a:cubicBezTo>
                    <a:cubicBezTo>
                      <a:pt x="299681" y="100054"/>
                      <a:pt x="86930" y="301005"/>
                      <a:pt x="0" y="379628"/>
                    </a:cubicBezTo>
                    <a:cubicBezTo>
                      <a:pt x="6846" y="441533"/>
                      <a:pt x="30125" y="500480"/>
                      <a:pt x="67425" y="550358"/>
                    </a:cubicBezTo>
                    <a:cubicBezTo>
                      <a:pt x="155680" y="664981"/>
                      <a:pt x="340858" y="697971"/>
                      <a:pt x="493649" y="617904"/>
                    </a:cubicBezTo>
                    <a:close/>
                  </a:path>
                </a:pathLst>
              </a:custGeom>
              <a:solidFill>
                <a:srgbClr val="263238"/>
              </a:solidFill>
              <a:ln w="120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95C9B9C-6FA7-3920-2AE5-B063A11744B3}"/>
                  </a:ext>
                </a:extLst>
              </p:cNvPr>
              <p:cNvSpPr/>
              <p:nvPr/>
            </p:nvSpPr>
            <p:spPr>
              <a:xfrm>
                <a:off x="2698787" y="3227691"/>
                <a:ext cx="767977" cy="673261"/>
              </a:xfrm>
              <a:custGeom>
                <a:avLst/>
                <a:gdLst>
                  <a:gd name="connsiteX0" fmla="*/ 321647 w 767977"/>
                  <a:gd name="connsiteY0" fmla="*/ 673257 h 673261"/>
                  <a:gd name="connsiteX1" fmla="*/ 68802 w 767977"/>
                  <a:gd name="connsiteY1" fmla="*/ 559958 h 673261"/>
                  <a:gd name="connsiteX2" fmla="*/ 53 w 767977"/>
                  <a:gd name="connsiteY2" fmla="*/ 386459 h 673261"/>
                  <a:gd name="connsiteX3" fmla="*/ 2099 w 767977"/>
                  <a:gd name="connsiteY3" fmla="*/ 381161 h 673261"/>
                  <a:gd name="connsiteX4" fmla="*/ 18354 w 767977"/>
                  <a:gd name="connsiteY4" fmla="*/ 366472 h 673261"/>
                  <a:gd name="connsiteX5" fmla="*/ 569314 w 767977"/>
                  <a:gd name="connsiteY5" fmla="*/ 450 h 673261"/>
                  <a:gd name="connsiteX6" fmla="*/ 574973 w 767977"/>
                  <a:gd name="connsiteY6" fmla="*/ 1172 h 673261"/>
                  <a:gd name="connsiteX7" fmla="*/ 601702 w 767977"/>
                  <a:gd name="connsiteY7" fmla="*/ 20557 h 673261"/>
                  <a:gd name="connsiteX8" fmla="*/ 715723 w 767977"/>
                  <a:gd name="connsiteY8" fmla="*/ 113989 h 673261"/>
                  <a:gd name="connsiteX9" fmla="*/ 748713 w 767977"/>
                  <a:gd name="connsiteY9" fmla="*/ 162150 h 673261"/>
                  <a:gd name="connsiteX10" fmla="*/ 767978 w 767977"/>
                  <a:gd name="connsiteY10" fmla="*/ 229695 h 673261"/>
                  <a:gd name="connsiteX11" fmla="*/ 503093 w 767977"/>
                  <a:gd name="connsiteY11" fmla="*/ 629792 h 673261"/>
                  <a:gd name="connsiteX12" fmla="*/ 503093 w 767977"/>
                  <a:gd name="connsiteY12" fmla="*/ 629792 h 673261"/>
                  <a:gd name="connsiteX13" fmla="*/ 321647 w 767977"/>
                  <a:gd name="connsiteY13" fmla="*/ 673257 h 673261"/>
                  <a:gd name="connsiteX14" fmla="*/ 12093 w 767977"/>
                  <a:gd name="connsiteY14" fmla="*/ 387904 h 673261"/>
                  <a:gd name="connsiteX15" fmla="*/ 77953 w 767977"/>
                  <a:gd name="connsiteY15" fmla="*/ 552734 h 673261"/>
                  <a:gd name="connsiteX16" fmla="*/ 496591 w 767977"/>
                  <a:gd name="connsiteY16" fmla="*/ 618594 h 673261"/>
                  <a:gd name="connsiteX17" fmla="*/ 755576 w 767977"/>
                  <a:gd name="connsiteY17" fmla="*/ 229454 h 673261"/>
                  <a:gd name="connsiteX18" fmla="*/ 738238 w 767977"/>
                  <a:gd name="connsiteY18" fmla="*/ 168290 h 673261"/>
                  <a:gd name="connsiteX19" fmla="*/ 706091 w 767977"/>
                  <a:gd name="connsiteY19" fmla="*/ 121695 h 673261"/>
                  <a:gd name="connsiteX20" fmla="*/ 594237 w 767977"/>
                  <a:gd name="connsiteY20" fmla="*/ 30310 h 673261"/>
                  <a:gd name="connsiteX21" fmla="*/ 570157 w 767977"/>
                  <a:gd name="connsiteY21" fmla="*/ 12851 h 673261"/>
                  <a:gd name="connsiteX22" fmla="*/ 26180 w 767977"/>
                  <a:gd name="connsiteY22" fmla="*/ 375382 h 673261"/>
                  <a:gd name="connsiteX23" fmla="*/ 499360 w 767977"/>
                  <a:gd name="connsiteY23" fmla="*/ 624012 h 673261"/>
                  <a:gd name="connsiteX24" fmla="*/ 499360 w 767977"/>
                  <a:gd name="connsiteY24" fmla="*/ 624012 h 67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7977" h="673261">
                    <a:moveTo>
                      <a:pt x="321647" y="673257"/>
                    </a:moveTo>
                    <a:cubicBezTo>
                      <a:pt x="220750" y="673257"/>
                      <a:pt x="125151" y="633765"/>
                      <a:pt x="68802" y="559958"/>
                    </a:cubicBezTo>
                    <a:cubicBezTo>
                      <a:pt x="30679" y="509372"/>
                      <a:pt x="6927" y="449428"/>
                      <a:pt x="53" y="386459"/>
                    </a:cubicBezTo>
                    <a:cubicBezTo>
                      <a:pt x="-216" y="384459"/>
                      <a:pt x="556" y="382461"/>
                      <a:pt x="2099" y="381161"/>
                    </a:cubicBezTo>
                    <a:lnTo>
                      <a:pt x="18354" y="366472"/>
                    </a:lnTo>
                    <a:cubicBezTo>
                      <a:pt x="115639" y="278338"/>
                      <a:pt x="317914" y="95086"/>
                      <a:pt x="569314" y="450"/>
                    </a:cubicBezTo>
                    <a:cubicBezTo>
                      <a:pt x="571193" y="-347"/>
                      <a:pt x="573355" y="-72"/>
                      <a:pt x="574973" y="1172"/>
                    </a:cubicBezTo>
                    <a:cubicBezTo>
                      <a:pt x="583762" y="7674"/>
                      <a:pt x="592672" y="14055"/>
                      <a:pt x="601702" y="20557"/>
                    </a:cubicBezTo>
                    <a:cubicBezTo>
                      <a:pt x="642441" y="48209"/>
                      <a:pt x="680603" y="79480"/>
                      <a:pt x="715723" y="113989"/>
                    </a:cubicBezTo>
                    <a:cubicBezTo>
                      <a:pt x="728967" y="132290"/>
                      <a:pt x="739803" y="147701"/>
                      <a:pt x="748713" y="162150"/>
                    </a:cubicBezTo>
                    <a:cubicBezTo>
                      <a:pt x="761158" y="182494"/>
                      <a:pt x="767819" y="205847"/>
                      <a:pt x="767978" y="229695"/>
                    </a:cubicBezTo>
                    <a:cubicBezTo>
                      <a:pt x="766894" y="360332"/>
                      <a:pt x="632886" y="562126"/>
                      <a:pt x="503093" y="629792"/>
                    </a:cubicBezTo>
                    <a:lnTo>
                      <a:pt x="503093" y="629792"/>
                    </a:lnTo>
                    <a:cubicBezTo>
                      <a:pt x="446984" y="658653"/>
                      <a:pt x="384743" y="673563"/>
                      <a:pt x="321647" y="673257"/>
                    </a:cubicBezTo>
                    <a:close/>
                    <a:moveTo>
                      <a:pt x="12093" y="387904"/>
                    </a:moveTo>
                    <a:cubicBezTo>
                      <a:pt x="19002" y="447725"/>
                      <a:pt x="41737" y="504623"/>
                      <a:pt x="77953" y="552734"/>
                    </a:cubicBezTo>
                    <a:cubicBezTo>
                      <a:pt x="165244" y="666273"/>
                      <a:pt x="349219" y="695170"/>
                      <a:pt x="496591" y="618594"/>
                    </a:cubicBezTo>
                    <a:cubicBezTo>
                      <a:pt x="623736" y="552494"/>
                      <a:pt x="754492" y="356117"/>
                      <a:pt x="755576" y="229454"/>
                    </a:cubicBezTo>
                    <a:cubicBezTo>
                      <a:pt x="755477" y="207867"/>
                      <a:pt x="749482" y="186718"/>
                      <a:pt x="738238" y="168290"/>
                    </a:cubicBezTo>
                    <a:cubicBezTo>
                      <a:pt x="729208" y="154444"/>
                      <a:pt x="718733" y="139153"/>
                      <a:pt x="706091" y="121695"/>
                    </a:cubicBezTo>
                    <a:cubicBezTo>
                      <a:pt x="671620" y="87942"/>
                      <a:pt x="634185" y="57357"/>
                      <a:pt x="594237" y="30310"/>
                    </a:cubicBezTo>
                    <a:lnTo>
                      <a:pt x="570157" y="12851"/>
                    </a:lnTo>
                    <a:cubicBezTo>
                      <a:pt x="322490" y="107006"/>
                      <a:pt x="122502" y="288090"/>
                      <a:pt x="26180" y="375382"/>
                    </a:cubicBezTo>
                    <a:close/>
                    <a:moveTo>
                      <a:pt x="499360" y="624012"/>
                    </a:moveTo>
                    <a:lnTo>
                      <a:pt x="499360" y="624012"/>
                    </a:lnTo>
                    <a:close/>
                  </a:path>
                </a:pathLst>
              </a:custGeom>
              <a:solidFill>
                <a:srgbClr val="263238"/>
              </a:solidFill>
              <a:ln w="120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EE5EF1E-C3E1-51F2-7010-5DFB95B5BFCC}"/>
                  </a:ext>
                </a:extLst>
              </p:cNvPr>
              <p:cNvSpPr/>
              <p:nvPr/>
            </p:nvSpPr>
            <p:spPr>
              <a:xfrm>
                <a:off x="2346943" y="2074327"/>
                <a:ext cx="139988" cy="216667"/>
              </a:xfrm>
              <a:custGeom>
                <a:avLst/>
                <a:gdLst>
                  <a:gd name="connsiteX0" fmla="*/ 59199 w 139988"/>
                  <a:gd name="connsiteY0" fmla="*/ 0 h 216667"/>
                  <a:gd name="connsiteX1" fmla="*/ 44028 w 139988"/>
                  <a:gd name="connsiteY1" fmla="*/ 3010 h 216667"/>
                  <a:gd name="connsiteX2" fmla="*/ 8991 w 139988"/>
                  <a:gd name="connsiteY2" fmla="*/ 133646 h 216667"/>
                  <a:gd name="connsiteX3" fmla="*/ 118196 w 139988"/>
                  <a:gd name="connsiteY3" fmla="*/ 213593 h 216667"/>
                  <a:gd name="connsiteX4" fmla="*/ 139989 w 139988"/>
                  <a:gd name="connsiteY4" fmla="*/ 199145 h 21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8" h="216667">
                    <a:moveTo>
                      <a:pt x="59199" y="0"/>
                    </a:moveTo>
                    <a:cubicBezTo>
                      <a:pt x="54018" y="221"/>
                      <a:pt x="48902" y="1237"/>
                      <a:pt x="44028" y="3010"/>
                    </a:cubicBezTo>
                    <a:cubicBezTo>
                      <a:pt x="4175" y="16977"/>
                      <a:pt x="-11477" y="75251"/>
                      <a:pt x="8991" y="133646"/>
                    </a:cubicBezTo>
                    <a:cubicBezTo>
                      <a:pt x="29460" y="192041"/>
                      <a:pt x="78463" y="227680"/>
                      <a:pt x="118196" y="213593"/>
                    </a:cubicBezTo>
                    <a:cubicBezTo>
                      <a:pt x="126533" y="210633"/>
                      <a:pt x="134016" y="205672"/>
                      <a:pt x="139989" y="199145"/>
                    </a:cubicBezTo>
                    <a:close/>
                  </a:path>
                </a:pathLst>
              </a:custGeom>
              <a:solidFill>
                <a:srgbClr val="FFFFFF"/>
              </a:solidFill>
              <a:ln w="120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2E34D50-9B30-FE7F-4D0F-AB3C15A95946}"/>
                  </a:ext>
                </a:extLst>
              </p:cNvPr>
              <p:cNvSpPr/>
              <p:nvPr/>
            </p:nvSpPr>
            <p:spPr>
              <a:xfrm>
                <a:off x="2341349" y="2068303"/>
                <a:ext cx="151659" cy="228767"/>
              </a:xfrm>
              <a:custGeom>
                <a:avLst/>
                <a:gdLst>
                  <a:gd name="connsiteX0" fmla="*/ 105730 w 151659"/>
                  <a:gd name="connsiteY0" fmla="*/ 228768 h 228767"/>
                  <a:gd name="connsiteX1" fmla="*/ 58412 w 151659"/>
                  <a:gd name="connsiteY1" fmla="*/ 211671 h 228767"/>
                  <a:gd name="connsiteX2" fmla="*/ 3629 w 151659"/>
                  <a:gd name="connsiteY2" fmla="*/ 56231 h 228767"/>
                  <a:gd name="connsiteX3" fmla="*/ 47576 w 151659"/>
                  <a:gd name="connsiteY3" fmla="*/ 3255 h 228767"/>
                  <a:gd name="connsiteX4" fmla="*/ 64552 w 151659"/>
                  <a:gd name="connsiteY4" fmla="*/ 4 h 228767"/>
                  <a:gd name="connsiteX5" fmla="*/ 70332 w 151659"/>
                  <a:gd name="connsiteY5" fmla="*/ 3736 h 228767"/>
                  <a:gd name="connsiteX6" fmla="*/ 151242 w 151659"/>
                  <a:gd name="connsiteY6" fmla="*/ 202881 h 228767"/>
                  <a:gd name="connsiteX7" fmla="*/ 150038 w 151659"/>
                  <a:gd name="connsiteY7" fmla="*/ 209262 h 228767"/>
                  <a:gd name="connsiteX8" fmla="*/ 125957 w 151659"/>
                  <a:gd name="connsiteY8" fmla="*/ 225396 h 228767"/>
                  <a:gd name="connsiteX9" fmla="*/ 105730 w 151659"/>
                  <a:gd name="connsiteY9" fmla="*/ 228768 h 228767"/>
                  <a:gd name="connsiteX10" fmla="*/ 60940 w 151659"/>
                  <a:gd name="connsiteY10" fmla="*/ 12044 h 228767"/>
                  <a:gd name="connsiteX11" fmla="*/ 51549 w 151659"/>
                  <a:gd name="connsiteY11" fmla="*/ 14332 h 228767"/>
                  <a:gd name="connsiteX12" fmla="*/ 15428 w 151659"/>
                  <a:gd name="connsiteY12" fmla="*/ 59001 h 228767"/>
                  <a:gd name="connsiteX13" fmla="*/ 65516 w 151659"/>
                  <a:gd name="connsiteY13" fmla="*/ 201798 h 228767"/>
                  <a:gd name="connsiteX14" fmla="*/ 121864 w 151659"/>
                  <a:gd name="connsiteY14" fmla="*/ 213838 h 228767"/>
                  <a:gd name="connsiteX15" fmla="*/ 138479 w 151659"/>
                  <a:gd name="connsiteY15" fmla="*/ 203604 h 22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9" h="228767">
                    <a:moveTo>
                      <a:pt x="105730" y="228768"/>
                    </a:moveTo>
                    <a:cubicBezTo>
                      <a:pt x="88543" y="228234"/>
                      <a:pt x="71971" y="222246"/>
                      <a:pt x="58412" y="211671"/>
                    </a:cubicBezTo>
                    <a:cubicBezTo>
                      <a:pt x="12143" y="174445"/>
                      <a:pt x="-9076" y="114242"/>
                      <a:pt x="3629" y="56231"/>
                    </a:cubicBezTo>
                    <a:cubicBezTo>
                      <a:pt x="8383" y="32280"/>
                      <a:pt x="24915" y="12351"/>
                      <a:pt x="47576" y="3255"/>
                    </a:cubicBezTo>
                    <a:cubicBezTo>
                      <a:pt x="53053" y="1378"/>
                      <a:pt x="58769" y="283"/>
                      <a:pt x="64552" y="4"/>
                    </a:cubicBezTo>
                    <a:cubicBezTo>
                      <a:pt x="67070" y="-84"/>
                      <a:pt x="69376" y="1405"/>
                      <a:pt x="70332" y="3736"/>
                    </a:cubicBezTo>
                    <a:lnTo>
                      <a:pt x="151242" y="202881"/>
                    </a:lnTo>
                    <a:cubicBezTo>
                      <a:pt x="152090" y="205064"/>
                      <a:pt x="151623" y="207539"/>
                      <a:pt x="150038" y="209262"/>
                    </a:cubicBezTo>
                    <a:cubicBezTo>
                      <a:pt x="143398" y="216467"/>
                      <a:pt x="135146" y="221996"/>
                      <a:pt x="125957" y="225396"/>
                    </a:cubicBezTo>
                    <a:cubicBezTo>
                      <a:pt x="119442" y="227609"/>
                      <a:pt x="112611" y="228748"/>
                      <a:pt x="105730" y="228768"/>
                    </a:cubicBezTo>
                    <a:close/>
                    <a:moveTo>
                      <a:pt x="60940" y="12044"/>
                    </a:moveTo>
                    <a:cubicBezTo>
                      <a:pt x="57741" y="12490"/>
                      <a:pt x="54595" y="13256"/>
                      <a:pt x="51549" y="14332"/>
                    </a:cubicBezTo>
                    <a:cubicBezTo>
                      <a:pt x="32723" y="22146"/>
                      <a:pt x="19130" y="38956"/>
                      <a:pt x="15428" y="59001"/>
                    </a:cubicBezTo>
                    <a:cubicBezTo>
                      <a:pt x="3869" y="112236"/>
                      <a:pt x="23235" y="167447"/>
                      <a:pt x="65516" y="201798"/>
                    </a:cubicBezTo>
                    <a:cubicBezTo>
                      <a:pt x="81094" y="215001"/>
                      <a:pt x="102250" y="219522"/>
                      <a:pt x="121864" y="213838"/>
                    </a:cubicBezTo>
                    <a:cubicBezTo>
                      <a:pt x="128064" y="211641"/>
                      <a:pt x="133727" y="208153"/>
                      <a:pt x="138479" y="203604"/>
                    </a:cubicBezTo>
                    <a:close/>
                  </a:path>
                </a:pathLst>
              </a:custGeom>
              <a:solidFill>
                <a:srgbClr val="263238"/>
              </a:solidFill>
              <a:ln w="120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73660EE-0123-CAFD-3ECD-E28A0C7FE5E4}"/>
                  </a:ext>
                </a:extLst>
              </p:cNvPr>
              <p:cNvSpPr/>
              <p:nvPr/>
            </p:nvSpPr>
            <p:spPr>
              <a:xfrm>
                <a:off x="2378209" y="2074327"/>
                <a:ext cx="108482" cy="214195"/>
              </a:xfrm>
              <a:custGeom>
                <a:avLst/>
                <a:gdLst>
                  <a:gd name="connsiteX0" fmla="*/ 27933 w 108482"/>
                  <a:gd name="connsiteY0" fmla="*/ 0 h 214195"/>
                  <a:gd name="connsiteX1" fmla="*/ 12763 w 108482"/>
                  <a:gd name="connsiteY1" fmla="*/ 3010 h 214195"/>
                  <a:gd name="connsiteX2" fmla="*/ 0 w 108482"/>
                  <a:gd name="connsiteY2" fmla="*/ 9512 h 214195"/>
                  <a:gd name="connsiteX3" fmla="*/ 84281 w 108482"/>
                  <a:gd name="connsiteY3" fmla="*/ 214195 h 214195"/>
                  <a:gd name="connsiteX4" fmla="*/ 86689 w 108482"/>
                  <a:gd name="connsiteY4" fmla="*/ 213473 h 214195"/>
                  <a:gd name="connsiteX5" fmla="*/ 108482 w 108482"/>
                  <a:gd name="connsiteY5" fmla="*/ 199025 h 2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482" h="214195">
                    <a:moveTo>
                      <a:pt x="27933" y="0"/>
                    </a:moveTo>
                    <a:cubicBezTo>
                      <a:pt x="22752" y="221"/>
                      <a:pt x="17636" y="1237"/>
                      <a:pt x="12763" y="3010"/>
                    </a:cubicBezTo>
                    <a:cubicBezTo>
                      <a:pt x="8245" y="4616"/>
                      <a:pt x="3955" y="6801"/>
                      <a:pt x="0" y="9512"/>
                    </a:cubicBezTo>
                    <a:lnTo>
                      <a:pt x="84281" y="214195"/>
                    </a:lnTo>
                    <a:cubicBezTo>
                      <a:pt x="85104" y="214027"/>
                      <a:pt x="85910" y="213785"/>
                      <a:pt x="86689" y="213473"/>
                    </a:cubicBezTo>
                    <a:cubicBezTo>
                      <a:pt x="95026" y="210513"/>
                      <a:pt x="102510" y="205551"/>
                      <a:pt x="108482" y="199025"/>
                    </a:cubicBezTo>
                    <a:close/>
                  </a:path>
                </a:pathLst>
              </a:custGeom>
              <a:solidFill>
                <a:srgbClr val="FFFFFF"/>
              </a:solidFill>
              <a:ln w="120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C5A5EF7-F5ED-94E0-FFDC-2B3C19E33E66}"/>
                  </a:ext>
                </a:extLst>
              </p:cNvPr>
              <p:cNvSpPr/>
              <p:nvPr/>
            </p:nvSpPr>
            <p:spPr>
              <a:xfrm>
                <a:off x="2372469" y="2068183"/>
                <a:ext cx="120780" cy="226011"/>
              </a:xfrm>
              <a:custGeom>
                <a:avLst/>
                <a:gdLst>
                  <a:gd name="connsiteX0" fmla="*/ 90985 w 120780"/>
                  <a:gd name="connsiteY0" fmla="*/ 225999 h 226011"/>
                  <a:gd name="connsiteX1" fmla="*/ 84724 w 120780"/>
                  <a:gd name="connsiteY1" fmla="*/ 222507 h 226011"/>
                  <a:gd name="connsiteX2" fmla="*/ 442 w 120780"/>
                  <a:gd name="connsiteY2" fmla="*/ 17823 h 226011"/>
                  <a:gd name="connsiteX3" fmla="*/ 2609 w 120780"/>
                  <a:gd name="connsiteY3" fmla="*/ 10599 h 226011"/>
                  <a:gd name="connsiteX4" fmla="*/ 16697 w 120780"/>
                  <a:gd name="connsiteY4" fmla="*/ 3255 h 226011"/>
                  <a:gd name="connsiteX5" fmla="*/ 33673 w 120780"/>
                  <a:gd name="connsiteY5" fmla="*/ 4 h 226011"/>
                  <a:gd name="connsiteX6" fmla="*/ 39453 w 120780"/>
                  <a:gd name="connsiteY6" fmla="*/ 3736 h 226011"/>
                  <a:gd name="connsiteX7" fmla="*/ 120363 w 120780"/>
                  <a:gd name="connsiteY7" fmla="*/ 202881 h 226011"/>
                  <a:gd name="connsiteX8" fmla="*/ 119159 w 120780"/>
                  <a:gd name="connsiteY8" fmla="*/ 209263 h 226011"/>
                  <a:gd name="connsiteX9" fmla="*/ 95078 w 120780"/>
                  <a:gd name="connsiteY9" fmla="*/ 225396 h 226011"/>
                  <a:gd name="connsiteX10" fmla="*/ 93032 w 120780"/>
                  <a:gd name="connsiteY10" fmla="*/ 225396 h 226011"/>
                  <a:gd name="connsiteX11" fmla="*/ 13325 w 120780"/>
                  <a:gd name="connsiteY11" fmla="*/ 17823 h 226011"/>
                  <a:gd name="connsiteX12" fmla="*/ 93634 w 120780"/>
                  <a:gd name="connsiteY12" fmla="*/ 212634 h 226011"/>
                  <a:gd name="connsiteX13" fmla="*/ 107360 w 120780"/>
                  <a:gd name="connsiteY13" fmla="*/ 203604 h 226011"/>
                  <a:gd name="connsiteX14" fmla="*/ 29820 w 120780"/>
                  <a:gd name="connsiteY14" fmla="*/ 12285 h 226011"/>
                  <a:gd name="connsiteX15" fmla="*/ 20429 w 120780"/>
                  <a:gd name="connsiteY15" fmla="*/ 14572 h 226011"/>
                  <a:gd name="connsiteX16" fmla="*/ 13325 w 120780"/>
                  <a:gd name="connsiteY16" fmla="*/ 18064 h 22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80" h="226011">
                    <a:moveTo>
                      <a:pt x="90985" y="225999"/>
                    </a:moveTo>
                    <a:cubicBezTo>
                      <a:pt x="88394" y="226163"/>
                      <a:pt x="85946" y="224797"/>
                      <a:pt x="84724" y="222507"/>
                    </a:cubicBezTo>
                    <a:lnTo>
                      <a:pt x="442" y="17823"/>
                    </a:lnTo>
                    <a:cubicBezTo>
                      <a:pt x="-620" y="15205"/>
                      <a:pt x="281" y="12200"/>
                      <a:pt x="2609" y="10599"/>
                    </a:cubicBezTo>
                    <a:cubicBezTo>
                      <a:pt x="6990" y="7589"/>
                      <a:pt x="11721" y="5123"/>
                      <a:pt x="16697" y="3255"/>
                    </a:cubicBezTo>
                    <a:cubicBezTo>
                      <a:pt x="22174" y="1378"/>
                      <a:pt x="27890" y="283"/>
                      <a:pt x="33673" y="4"/>
                    </a:cubicBezTo>
                    <a:cubicBezTo>
                      <a:pt x="36191" y="-84"/>
                      <a:pt x="38497" y="1405"/>
                      <a:pt x="39453" y="3736"/>
                    </a:cubicBezTo>
                    <a:lnTo>
                      <a:pt x="120363" y="202881"/>
                    </a:lnTo>
                    <a:cubicBezTo>
                      <a:pt x="121211" y="205064"/>
                      <a:pt x="120744" y="207539"/>
                      <a:pt x="119159" y="209263"/>
                    </a:cubicBezTo>
                    <a:cubicBezTo>
                      <a:pt x="112519" y="216468"/>
                      <a:pt x="104267" y="221997"/>
                      <a:pt x="95078" y="225396"/>
                    </a:cubicBezTo>
                    <a:lnTo>
                      <a:pt x="93032" y="225396"/>
                    </a:lnTo>
                    <a:close/>
                    <a:moveTo>
                      <a:pt x="13325" y="17823"/>
                    </a:moveTo>
                    <a:lnTo>
                      <a:pt x="93634" y="212634"/>
                    </a:lnTo>
                    <a:cubicBezTo>
                      <a:pt x="98692" y="210432"/>
                      <a:pt x="103335" y="207378"/>
                      <a:pt x="107360" y="203604"/>
                    </a:cubicBezTo>
                    <a:lnTo>
                      <a:pt x="29820" y="12285"/>
                    </a:lnTo>
                    <a:cubicBezTo>
                      <a:pt x="26621" y="12730"/>
                      <a:pt x="23475" y="13497"/>
                      <a:pt x="20429" y="14572"/>
                    </a:cubicBezTo>
                    <a:cubicBezTo>
                      <a:pt x="17956" y="15509"/>
                      <a:pt x="15577" y="16678"/>
                      <a:pt x="13325" y="18064"/>
                    </a:cubicBezTo>
                    <a:close/>
                  </a:path>
                </a:pathLst>
              </a:custGeom>
              <a:solidFill>
                <a:srgbClr val="263238"/>
              </a:solidFill>
              <a:ln w="120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639F1A0-B51F-CEC3-EBDD-8D78AA578136}"/>
                  </a:ext>
                </a:extLst>
              </p:cNvPr>
              <p:cNvSpPr/>
              <p:nvPr/>
            </p:nvSpPr>
            <p:spPr>
              <a:xfrm>
                <a:off x="2768914" y="1943076"/>
                <a:ext cx="132003" cy="216707"/>
              </a:xfrm>
              <a:custGeom>
                <a:avLst/>
                <a:gdLst>
                  <a:gd name="connsiteX0" fmla="*/ 0 w 132003"/>
                  <a:gd name="connsiteY0" fmla="*/ 10247 h 216707"/>
                  <a:gd name="connsiteX1" fmla="*/ 13726 w 132003"/>
                  <a:gd name="connsiteY1" fmla="*/ 3023 h 216707"/>
                  <a:gd name="connsiteX2" fmla="*/ 122931 w 132003"/>
                  <a:gd name="connsiteY2" fmla="*/ 82970 h 216707"/>
                  <a:gd name="connsiteX3" fmla="*/ 88134 w 132003"/>
                  <a:gd name="connsiteY3" fmla="*/ 213726 h 216707"/>
                  <a:gd name="connsiteX4" fmla="*/ 62007 w 132003"/>
                  <a:gd name="connsiteY4" fmla="*/ 216134 h 21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3" h="216707">
                    <a:moveTo>
                      <a:pt x="0" y="10247"/>
                    </a:moveTo>
                    <a:cubicBezTo>
                      <a:pt x="4198" y="7181"/>
                      <a:pt x="8822" y="4748"/>
                      <a:pt x="13726" y="3023"/>
                    </a:cubicBezTo>
                    <a:cubicBezTo>
                      <a:pt x="53459" y="-10944"/>
                      <a:pt x="102342" y="24815"/>
                      <a:pt x="122931" y="82970"/>
                    </a:cubicBezTo>
                    <a:cubicBezTo>
                      <a:pt x="143519" y="141124"/>
                      <a:pt x="127867" y="199639"/>
                      <a:pt x="88134" y="213726"/>
                    </a:cubicBezTo>
                    <a:cubicBezTo>
                      <a:pt x="79735" y="216569"/>
                      <a:pt x="70785" y="217394"/>
                      <a:pt x="62007" y="216134"/>
                    </a:cubicBezTo>
                    <a:close/>
                  </a:path>
                </a:pathLst>
              </a:custGeom>
              <a:solidFill>
                <a:srgbClr val="FFFFFF"/>
              </a:solidFill>
              <a:ln w="120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93618D5-3DD6-EEF4-5456-06AB0B0C0341}"/>
                  </a:ext>
                </a:extLst>
              </p:cNvPr>
              <p:cNvSpPr/>
              <p:nvPr/>
            </p:nvSpPr>
            <p:spPr>
              <a:xfrm>
                <a:off x="2762883" y="1937113"/>
                <a:ext cx="143982" cy="228603"/>
              </a:xfrm>
              <a:custGeom>
                <a:avLst/>
                <a:gdLst>
                  <a:gd name="connsiteX0" fmla="*/ 76466 w 143982"/>
                  <a:gd name="connsiteY0" fmla="*/ 228599 h 228603"/>
                  <a:gd name="connsiteX1" fmla="*/ 67316 w 143982"/>
                  <a:gd name="connsiteY1" fmla="*/ 227997 h 228603"/>
                  <a:gd name="connsiteX2" fmla="*/ 62259 w 143982"/>
                  <a:gd name="connsiteY2" fmla="*/ 223783 h 228603"/>
                  <a:gd name="connsiteX3" fmla="*/ 252 w 143982"/>
                  <a:gd name="connsiteY3" fmla="*/ 18015 h 228603"/>
                  <a:gd name="connsiteX4" fmla="*/ 2419 w 143982"/>
                  <a:gd name="connsiteY4" fmla="*/ 11393 h 228603"/>
                  <a:gd name="connsiteX5" fmla="*/ 17710 w 143982"/>
                  <a:gd name="connsiteY5" fmla="*/ 3326 h 228603"/>
                  <a:gd name="connsiteX6" fmla="*/ 134620 w 143982"/>
                  <a:gd name="connsiteY6" fmla="*/ 86885 h 228603"/>
                  <a:gd name="connsiteX7" fmla="*/ 140038 w 143982"/>
                  <a:gd name="connsiteY7" fmla="*/ 172371 h 228603"/>
                  <a:gd name="connsiteX8" fmla="*/ 96092 w 143982"/>
                  <a:gd name="connsiteY8" fmla="*/ 225348 h 228603"/>
                  <a:gd name="connsiteX9" fmla="*/ 76466 w 143982"/>
                  <a:gd name="connsiteY9" fmla="*/ 228599 h 228603"/>
                  <a:gd name="connsiteX10" fmla="*/ 72734 w 143982"/>
                  <a:gd name="connsiteY10" fmla="*/ 216559 h 228603"/>
                  <a:gd name="connsiteX11" fmla="*/ 92118 w 143982"/>
                  <a:gd name="connsiteY11" fmla="*/ 214151 h 228603"/>
                  <a:gd name="connsiteX12" fmla="*/ 128239 w 143982"/>
                  <a:gd name="connsiteY12" fmla="*/ 169361 h 228603"/>
                  <a:gd name="connsiteX13" fmla="*/ 123182 w 143982"/>
                  <a:gd name="connsiteY13" fmla="*/ 90979 h 228603"/>
                  <a:gd name="connsiteX14" fmla="*/ 21563 w 143982"/>
                  <a:gd name="connsiteY14" fmla="*/ 14765 h 228603"/>
                  <a:gd name="connsiteX15" fmla="*/ 12894 w 143982"/>
                  <a:gd name="connsiteY15" fmla="*/ 18979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982" h="228603">
                    <a:moveTo>
                      <a:pt x="76466" y="228599"/>
                    </a:moveTo>
                    <a:cubicBezTo>
                      <a:pt x="73405" y="228638"/>
                      <a:pt x="70345" y="228437"/>
                      <a:pt x="67316" y="227997"/>
                    </a:cubicBezTo>
                    <a:cubicBezTo>
                      <a:pt x="64956" y="227691"/>
                      <a:pt x="62986" y="226049"/>
                      <a:pt x="62259" y="223783"/>
                    </a:cubicBezTo>
                    <a:lnTo>
                      <a:pt x="252" y="18015"/>
                    </a:lnTo>
                    <a:cubicBezTo>
                      <a:pt x="-470" y="15572"/>
                      <a:pt x="393" y="12937"/>
                      <a:pt x="2419" y="11393"/>
                    </a:cubicBezTo>
                    <a:cubicBezTo>
                      <a:pt x="7101" y="7983"/>
                      <a:pt x="12251" y="5266"/>
                      <a:pt x="17710" y="3326"/>
                    </a:cubicBezTo>
                    <a:cubicBezTo>
                      <a:pt x="60573" y="-11724"/>
                      <a:pt x="113068" y="25721"/>
                      <a:pt x="134620" y="86885"/>
                    </a:cubicBezTo>
                    <a:cubicBezTo>
                      <a:pt x="144865" y="114213"/>
                      <a:pt x="146751" y="143969"/>
                      <a:pt x="140038" y="172371"/>
                    </a:cubicBezTo>
                    <a:cubicBezTo>
                      <a:pt x="135284" y="196323"/>
                      <a:pt x="118753" y="216251"/>
                      <a:pt x="96092" y="225348"/>
                    </a:cubicBezTo>
                    <a:cubicBezTo>
                      <a:pt x="89779" y="227528"/>
                      <a:pt x="83144" y="228627"/>
                      <a:pt x="76466" y="228599"/>
                    </a:cubicBezTo>
                    <a:close/>
                    <a:moveTo>
                      <a:pt x="72734" y="216559"/>
                    </a:moveTo>
                    <a:cubicBezTo>
                      <a:pt x="79291" y="217052"/>
                      <a:pt x="85881" y="216233"/>
                      <a:pt x="92118" y="214151"/>
                    </a:cubicBezTo>
                    <a:cubicBezTo>
                      <a:pt x="110976" y="206314"/>
                      <a:pt x="124575" y="189451"/>
                      <a:pt x="128239" y="169361"/>
                    </a:cubicBezTo>
                    <a:cubicBezTo>
                      <a:pt x="134346" y="143309"/>
                      <a:pt x="132587" y="116030"/>
                      <a:pt x="123182" y="90979"/>
                    </a:cubicBezTo>
                    <a:cubicBezTo>
                      <a:pt x="103797" y="36076"/>
                      <a:pt x="58165" y="1882"/>
                      <a:pt x="21563" y="14765"/>
                    </a:cubicBezTo>
                    <a:cubicBezTo>
                      <a:pt x="18539" y="15876"/>
                      <a:pt x="15635" y="17288"/>
                      <a:pt x="12894" y="18979"/>
                    </a:cubicBezTo>
                    <a:close/>
                  </a:path>
                </a:pathLst>
              </a:custGeom>
              <a:solidFill>
                <a:srgbClr val="263238"/>
              </a:solidFill>
              <a:ln w="120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C888EA6-262F-87AB-B09D-15D23CE8D4BD}"/>
                  </a:ext>
                </a:extLst>
              </p:cNvPr>
              <p:cNvSpPr/>
              <p:nvPr/>
            </p:nvSpPr>
            <p:spPr>
              <a:xfrm>
                <a:off x="2762883" y="1937290"/>
                <a:ext cx="102492" cy="228426"/>
              </a:xfrm>
              <a:custGeom>
                <a:avLst/>
                <a:gdLst>
                  <a:gd name="connsiteX0" fmla="*/ 76466 w 102492"/>
                  <a:gd name="connsiteY0" fmla="*/ 228422 h 228426"/>
                  <a:gd name="connsiteX1" fmla="*/ 67316 w 102492"/>
                  <a:gd name="connsiteY1" fmla="*/ 227820 h 228426"/>
                  <a:gd name="connsiteX2" fmla="*/ 62259 w 102492"/>
                  <a:gd name="connsiteY2" fmla="*/ 223606 h 228426"/>
                  <a:gd name="connsiteX3" fmla="*/ 252 w 102492"/>
                  <a:gd name="connsiteY3" fmla="*/ 17839 h 228426"/>
                  <a:gd name="connsiteX4" fmla="*/ 2419 w 102492"/>
                  <a:gd name="connsiteY4" fmla="*/ 11216 h 228426"/>
                  <a:gd name="connsiteX5" fmla="*/ 17710 w 102492"/>
                  <a:gd name="connsiteY5" fmla="*/ 3149 h 228426"/>
                  <a:gd name="connsiteX6" fmla="*/ 33242 w 102492"/>
                  <a:gd name="connsiteY6" fmla="*/ 19 h 228426"/>
                  <a:gd name="connsiteX7" fmla="*/ 39503 w 102492"/>
                  <a:gd name="connsiteY7" fmla="*/ 4354 h 228426"/>
                  <a:gd name="connsiteX8" fmla="*/ 102232 w 102492"/>
                  <a:gd name="connsiteY8" fmla="*/ 216743 h 228426"/>
                  <a:gd name="connsiteX9" fmla="*/ 98741 w 102492"/>
                  <a:gd name="connsiteY9" fmla="*/ 223967 h 228426"/>
                  <a:gd name="connsiteX10" fmla="*/ 96092 w 102492"/>
                  <a:gd name="connsiteY10" fmla="*/ 225171 h 228426"/>
                  <a:gd name="connsiteX11" fmla="*/ 76466 w 102492"/>
                  <a:gd name="connsiteY11" fmla="*/ 228422 h 228426"/>
                  <a:gd name="connsiteX12" fmla="*/ 72734 w 102492"/>
                  <a:gd name="connsiteY12" fmla="*/ 216382 h 228426"/>
                  <a:gd name="connsiteX13" fmla="*/ 89108 w 102492"/>
                  <a:gd name="connsiteY13" fmla="*/ 214816 h 228426"/>
                  <a:gd name="connsiteX14" fmla="*/ 28907 w 102492"/>
                  <a:gd name="connsiteY14" fmla="*/ 12661 h 228426"/>
                  <a:gd name="connsiteX15" fmla="*/ 12533 w 102492"/>
                  <a:gd name="connsiteY15" fmla="*/ 18802 h 22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492" h="228426">
                    <a:moveTo>
                      <a:pt x="76466" y="228422"/>
                    </a:moveTo>
                    <a:cubicBezTo>
                      <a:pt x="73405" y="228461"/>
                      <a:pt x="70345" y="228260"/>
                      <a:pt x="67316" y="227820"/>
                    </a:cubicBezTo>
                    <a:cubicBezTo>
                      <a:pt x="64956" y="227514"/>
                      <a:pt x="62986" y="225872"/>
                      <a:pt x="62259" y="223606"/>
                    </a:cubicBezTo>
                    <a:lnTo>
                      <a:pt x="252" y="17839"/>
                    </a:lnTo>
                    <a:cubicBezTo>
                      <a:pt x="-470" y="15395"/>
                      <a:pt x="393" y="12761"/>
                      <a:pt x="2419" y="11216"/>
                    </a:cubicBezTo>
                    <a:cubicBezTo>
                      <a:pt x="7101" y="7806"/>
                      <a:pt x="12251" y="5089"/>
                      <a:pt x="17710" y="3149"/>
                    </a:cubicBezTo>
                    <a:cubicBezTo>
                      <a:pt x="22720" y="1404"/>
                      <a:pt x="27946" y="350"/>
                      <a:pt x="33242" y="19"/>
                    </a:cubicBezTo>
                    <a:cubicBezTo>
                      <a:pt x="36093" y="-207"/>
                      <a:pt x="38711" y="1605"/>
                      <a:pt x="39503" y="4354"/>
                    </a:cubicBezTo>
                    <a:lnTo>
                      <a:pt x="102232" y="216743"/>
                    </a:lnTo>
                    <a:cubicBezTo>
                      <a:pt x="103137" y="219694"/>
                      <a:pt x="101615" y="222843"/>
                      <a:pt x="98741" y="223967"/>
                    </a:cubicBezTo>
                    <a:lnTo>
                      <a:pt x="96092" y="225171"/>
                    </a:lnTo>
                    <a:cubicBezTo>
                      <a:pt x="89779" y="227351"/>
                      <a:pt x="83144" y="228450"/>
                      <a:pt x="76466" y="228422"/>
                    </a:cubicBezTo>
                    <a:close/>
                    <a:moveTo>
                      <a:pt x="72734" y="216382"/>
                    </a:moveTo>
                    <a:cubicBezTo>
                      <a:pt x="78242" y="216843"/>
                      <a:pt x="83787" y="216313"/>
                      <a:pt x="89108" y="214816"/>
                    </a:cubicBezTo>
                    <a:lnTo>
                      <a:pt x="28907" y="12661"/>
                    </a:lnTo>
                    <a:cubicBezTo>
                      <a:pt x="23082" y="13551"/>
                      <a:pt x="17506" y="15642"/>
                      <a:pt x="12533" y="18802"/>
                    </a:cubicBezTo>
                    <a:close/>
                  </a:path>
                </a:pathLst>
              </a:custGeom>
              <a:solidFill>
                <a:srgbClr val="263238"/>
              </a:solidFill>
              <a:ln w="120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9D8B03E-F9D8-BC94-6065-CF8549E5A28E}"/>
                  </a:ext>
                </a:extLst>
              </p:cNvPr>
              <p:cNvSpPr/>
              <p:nvPr/>
            </p:nvSpPr>
            <p:spPr>
              <a:xfrm>
                <a:off x="2583856" y="2255653"/>
                <a:ext cx="298475" cy="386894"/>
              </a:xfrm>
              <a:custGeom>
                <a:avLst/>
                <a:gdLst>
                  <a:gd name="connsiteX0" fmla="*/ 288845 w 298475"/>
                  <a:gd name="connsiteY0" fmla="*/ 140148 h 386894"/>
                  <a:gd name="connsiteX1" fmla="*/ 226356 w 298475"/>
                  <a:gd name="connsiteY1" fmla="*/ 161700 h 386894"/>
                  <a:gd name="connsiteX2" fmla="*/ 158690 w 298475"/>
                  <a:gd name="connsiteY2" fmla="*/ 0 h 386894"/>
                  <a:gd name="connsiteX3" fmla="*/ 0 w 298475"/>
                  <a:gd name="connsiteY3" fmla="*/ 61766 h 386894"/>
                  <a:gd name="connsiteX4" fmla="*/ 58756 w 298475"/>
                  <a:gd name="connsiteY4" fmla="*/ 206249 h 386894"/>
                  <a:gd name="connsiteX5" fmla="*/ 5538 w 298475"/>
                  <a:gd name="connsiteY5" fmla="*/ 264524 h 386894"/>
                  <a:gd name="connsiteX6" fmla="*/ 200469 w 298475"/>
                  <a:gd name="connsiteY6" fmla="*/ 380952 h 386894"/>
                  <a:gd name="connsiteX7" fmla="*/ 288845 w 298475"/>
                  <a:gd name="connsiteY7" fmla="*/ 140148 h 3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75" h="386894">
                    <a:moveTo>
                      <a:pt x="288845" y="140148"/>
                    </a:moveTo>
                    <a:cubicBezTo>
                      <a:pt x="268015" y="153152"/>
                      <a:pt x="246102" y="163506"/>
                      <a:pt x="226356" y="161700"/>
                    </a:cubicBezTo>
                    <a:cubicBezTo>
                      <a:pt x="193968" y="158690"/>
                      <a:pt x="158690" y="0"/>
                      <a:pt x="158690" y="0"/>
                    </a:cubicBezTo>
                    <a:cubicBezTo>
                      <a:pt x="158690" y="0"/>
                      <a:pt x="73445" y="70556"/>
                      <a:pt x="0" y="61766"/>
                    </a:cubicBezTo>
                    <a:cubicBezTo>
                      <a:pt x="0" y="61766"/>
                      <a:pt x="52857" y="170128"/>
                      <a:pt x="58756" y="206249"/>
                    </a:cubicBezTo>
                    <a:cubicBezTo>
                      <a:pt x="63572" y="234784"/>
                      <a:pt x="37445" y="253687"/>
                      <a:pt x="5538" y="264524"/>
                    </a:cubicBezTo>
                    <a:cubicBezTo>
                      <a:pt x="20830" y="309554"/>
                      <a:pt x="70676" y="412618"/>
                      <a:pt x="200469" y="380952"/>
                    </a:cubicBezTo>
                    <a:cubicBezTo>
                      <a:pt x="314009" y="352778"/>
                      <a:pt x="305220" y="219854"/>
                      <a:pt x="288845" y="140148"/>
                    </a:cubicBezTo>
                    <a:close/>
                  </a:path>
                </a:pathLst>
              </a:custGeom>
              <a:solidFill>
                <a:srgbClr val="D9D9D9"/>
              </a:solidFill>
              <a:ln w="120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9D9254B-20D5-D643-D532-4C7531540C50}"/>
                  </a:ext>
                </a:extLst>
              </p:cNvPr>
              <p:cNvSpPr/>
              <p:nvPr/>
            </p:nvSpPr>
            <p:spPr>
              <a:xfrm>
                <a:off x="2577751" y="2249867"/>
                <a:ext cx="310199" cy="398295"/>
              </a:xfrm>
              <a:custGeom>
                <a:avLst/>
                <a:gdLst>
                  <a:gd name="connsiteX0" fmla="*/ 159978 w 310199"/>
                  <a:gd name="connsiteY0" fmla="*/ 398296 h 398295"/>
                  <a:gd name="connsiteX1" fmla="*/ 6345 w 310199"/>
                  <a:gd name="connsiteY1" fmla="*/ 271753 h 398295"/>
                  <a:gd name="connsiteX2" fmla="*/ 6345 w 310199"/>
                  <a:gd name="connsiteY2" fmla="*/ 267178 h 398295"/>
                  <a:gd name="connsiteX3" fmla="*/ 9837 w 310199"/>
                  <a:gd name="connsiteY3" fmla="*/ 264168 h 398295"/>
                  <a:gd name="connsiteX4" fmla="*/ 59081 w 310199"/>
                  <a:gd name="connsiteY4" fmla="*/ 212516 h 398295"/>
                  <a:gd name="connsiteX5" fmla="*/ 806 w 310199"/>
                  <a:gd name="connsiteY5" fmla="*/ 70080 h 398295"/>
                  <a:gd name="connsiteX6" fmla="*/ 806 w 310199"/>
                  <a:gd name="connsiteY6" fmla="*/ 64060 h 398295"/>
                  <a:gd name="connsiteX7" fmla="*/ 6465 w 310199"/>
                  <a:gd name="connsiteY7" fmla="*/ 61531 h 398295"/>
                  <a:gd name="connsiteX8" fmla="*/ 160580 w 310199"/>
                  <a:gd name="connsiteY8" fmla="*/ 1330 h 398295"/>
                  <a:gd name="connsiteX9" fmla="*/ 166359 w 310199"/>
                  <a:gd name="connsiteY9" fmla="*/ 367 h 398295"/>
                  <a:gd name="connsiteX10" fmla="*/ 170333 w 310199"/>
                  <a:gd name="connsiteY10" fmla="*/ 4701 h 398295"/>
                  <a:gd name="connsiteX11" fmla="*/ 232581 w 310199"/>
                  <a:gd name="connsiteY11" fmla="*/ 161224 h 398295"/>
                  <a:gd name="connsiteX12" fmla="*/ 291457 w 310199"/>
                  <a:gd name="connsiteY12" fmla="*/ 140635 h 398295"/>
                  <a:gd name="connsiteX13" fmla="*/ 299624 w 310199"/>
                  <a:gd name="connsiteY13" fmla="*/ 142341 h 398295"/>
                  <a:gd name="connsiteX14" fmla="*/ 300487 w 310199"/>
                  <a:gd name="connsiteY14" fmla="*/ 144488 h 398295"/>
                  <a:gd name="connsiteX15" fmla="*/ 207657 w 310199"/>
                  <a:gd name="connsiteY15" fmla="*/ 391915 h 398295"/>
                  <a:gd name="connsiteX16" fmla="*/ 159978 w 310199"/>
                  <a:gd name="connsiteY16" fmla="*/ 398296 h 398295"/>
                  <a:gd name="connsiteX17" fmla="*/ 19349 w 310199"/>
                  <a:gd name="connsiteY17" fmla="*/ 273078 h 398295"/>
                  <a:gd name="connsiteX18" fmla="*/ 205129 w 310199"/>
                  <a:gd name="connsiteY18" fmla="*/ 379995 h 398295"/>
                  <a:gd name="connsiteX19" fmla="*/ 290735 w 310199"/>
                  <a:gd name="connsiteY19" fmla="*/ 155204 h 398295"/>
                  <a:gd name="connsiteX20" fmla="*/ 231858 w 310199"/>
                  <a:gd name="connsiteY20" fmla="*/ 173024 h 398295"/>
                  <a:gd name="connsiteX21" fmla="*/ 161062 w 310199"/>
                  <a:gd name="connsiteY21" fmla="*/ 16501 h 398295"/>
                  <a:gd name="connsiteX22" fmla="*/ 15977 w 310199"/>
                  <a:gd name="connsiteY22" fmla="*/ 74414 h 398295"/>
                  <a:gd name="connsiteX23" fmla="*/ 70760 w 310199"/>
                  <a:gd name="connsiteY23" fmla="*/ 210710 h 398295"/>
                  <a:gd name="connsiteX24" fmla="*/ 19349 w 310199"/>
                  <a:gd name="connsiteY24" fmla="*/ 273078 h 3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199" h="398295">
                    <a:moveTo>
                      <a:pt x="159978" y="398296"/>
                    </a:moveTo>
                    <a:cubicBezTo>
                      <a:pt x="61128" y="398296"/>
                      <a:pt x="20191" y="312690"/>
                      <a:pt x="6345" y="271753"/>
                    </a:cubicBezTo>
                    <a:cubicBezTo>
                      <a:pt x="5686" y="270300"/>
                      <a:pt x="5686" y="268632"/>
                      <a:pt x="6345" y="267178"/>
                    </a:cubicBezTo>
                    <a:cubicBezTo>
                      <a:pt x="7041" y="265734"/>
                      <a:pt x="8306" y="264644"/>
                      <a:pt x="9837" y="264168"/>
                    </a:cubicBezTo>
                    <a:cubicBezTo>
                      <a:pt x="30305" y="257185"/>
                      <a:pt x="63897" y="241292"/>
                      <a:pt x="59081" y="212516"/>
                    </a:cubicBezTo>
                    <a:cubicBezTo>
                      <a:pt x="53422" y="178562"/>
                      <a:pt x="1288" y="71163"/>
                      <a:pt x="806" y="70080"/>
                    </a:cubicBezTo>
                    <a:cubicBezTo>
                      <a:pt x="-269" y="68217"/>
                      <a:pt x="-269" y="65922"/>
                      <a:pt x="806" y="64060"/>
                    </a:cubicBezTo>
                    <a:cubicBezTo>
                      <a:pt x="2098" y="62257"/>
                      <a:pt x="4261" y="61290"/>
                      <a:pt x="6465" y="61531"/>
                    </a:cubicBezTo>
                    <a:cubicBezTo>
                      <a:pt x="76540" y="69839"/>
                      <a:pt x="159737" y="1330"/>
                      <a:pt x="160580" y="1330"/>
                    </a:cubicBezTo>
                    <a:cubicBezTo>
                      <a:pt x="162200" y="7"/>
                      <a:pt x="164398" y="-359"/>
                      <a:pt x="166359" y="367"/>
                    </a:cubicBezTo>
                    <a:cubicBezTo>
                      <a:pt x="168375" y="980"/>
                      <a:pt x="169897" y="2640"/>
                      <a:pt x="170333" y="4701"/>
                    </a:cubicBezTo>
                    <a:cubicBezTo>
                      <a:pt x="187189" y="80675"/>
                      <a:pt x="215122" y="160141"/>
                      <a:pt x="232581" y="161224"/>
                    </a:cubicBezTo>
                    <a:cubicBezTo>
                      <a:pt x="247872" y="162549"/>
                      <a:pt x="266654" y="156047"/>
                      <a:pt x="291457" y="140635"/>
                    </a:cubicBezTo>
                    <a:cubicBezTo>
                      <a:pt x="294184" y="138851"/>
                      <a:pt x="297840" y="139615"/>
                      <a:pt x="299624" y="142341"/>
                    </a:cubicBezTo>
                    <a:cubicBezTo>
                      <a:pt x="300051" y="142993"/>
                      <a:pt x="300344" y="143723"/>
                      <a:pt x="300487" y="144488"/>
                    </a:cubicBezTo>
                    <a:cubicBezTo>
                      <a:pt x="316862" y="224435"/>
                      <a:pt x="326735" y="362777"/>
                      <a:pt x="207657" y="391915"/>
                    </a:cubicBezTo>
                    <a:cubicBezTo>
                      <a:pt x="192067" y="395892"/>
                      <a:pt x="176066" y="398034"/>
                      <a:pt x="159978" y="398296"/>
                    </a:cubicBezTo>
                    <a:close/>
                    <a:moveTo>
                      <a:pt x="19349" y="273078"/>
                    </a:moveTo>
                    <a:cubicBezTo>
                      <a:pt x="36325" y="319312"/>
                      <a:pt x="85570" y="409253"/>
                      <a:pt x="205129" y="379995"/>
                    </a:cubicBezTo>
                    <a:cubicBezTo>
                      <a:pt x="310481" y="354349"/>
                      <a:pt x="305183" y="231780"/>
                      <a:pt x="290735" y="155204"/>
                    </a:cubicBezTo>
                    <a:cubicBezTo>
                      <a:pt x="273313" y="166856"/>
                      <a:pt x="252817" y="173059"/>
                      <a:pt x="231858" y="173024"/>
                    </a:cubicBezTo>
                    <a:cubicBezTo>
                      <a:pt x="199952" y="170134"/>
                      <a:pt x="170453" y="56354"/>
                      <a:pt x="161062" y="16501"/>
                    </a:cubicBezTo>
                    <a:cubicBezTo>
                      <a:pt x="139510" y="32755"/>
                      <a:pt x="76780" y="76702"/>
                      <a:pt x="15977" y="74414"/>
                    </a:cubicBezTo>
                    <a:cubicBezTo>
                      <a:pt x="29101" y="101746"/>
                      <a:pt x="65824" y="180729"/>
                      <a:pt x="70760" y="210710"/>
                    </a:cubicBezTo>
                    <a:cubicBezTo>
                      <a:pt x="75697" y="236957"/>
                      <a:pt x="57034" y="259232"/>
                      <a:pt x="19349" y="273078"/>
                    </a:cubicBezTo>
                    <a:close/>
                  </a:path>
                </a:pathLst>
              </a:custGeom>
              <a:solidFill>
                <a:srgbClr val="263238"/>
              </a:solidFill>
              <a:ln w="120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C4793C1-7054-7141-7975-45E471FB3640}"/>
                  </a:ext>
                </a:extLst>
              </p:cNvPr>
              <p:cNvSpPr/>
              <p:nvPr/>
            </p:nvSpPr>
            <p:spPr>
              <a:xfrm>
                <a:off x="2583374" y="2257699"/>
                <a:ext cx="184697" cy="143302"/>
              </a:xfrm>
              <a:custGeom>
                <a:avLst/>
                <a:gdLst>
                  <a:gd name="connsiteX0" fmla="*/ 184697 w 184697"/>
                  <a:gd name="connsiteY0" fmla="*/ 89218 h 143302"/>
                  <a:gd name="connsiteX1" fmla="*/ 167118 w 184697"/>
                  <a:gd name="connsiteY1" fmla="*/ 30221 h 143302"/>
                  <a:gd name="connsiteX2" fmla="*/ 156523 w 184697"/>
                  <a:gd name="connsiteY2" fmla="*/ 0 h 143302"/>
                  <a:gd name="connsiteX3" fmla="*/ 0 w 184697"/>
                  <a:gd name="connsiteY3" fmla="*/ 60201 h 143302"/>
                  <a:gd name="connsiteX4" fmla="*/ 33953 w 184697"/>
                  <a:gd name="connsiteY4" fmla="*/ 134610 h 143302"/>
                  <a:gd name="connsiteX5" fmla="*/ 133767 w 184697"/>
                  <a:gd name="connsiteY5" fmla="*/ 133285 h 143302"/>
                  <a:gd name="connsiteX6" fmla="*/ 184697 w 184697"/>
                  <a:gd name="connsiteY6" fmla="*/ 89218 h 14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97" h="143302">
                    <a:moveTo>
                      <a:pt x="184697" y="89218"/>
                    </a:moveTo>
                    <a:cubicBezTo>
                      <a:pt x="177714" y="68629"/>
                      <a:pt x="171573" y="47198"/>
                      <a:pt x="167118" y="30221"/>
                    </a:cubicBezTo>
                    <a:cubicBezTo>
                      <a:pt x="163386" y="20468"/>
                      <a:pt x="159894" y="10234"/>
                      <a:pt x="156523" y="0"/>
                    </a:cubicBezTo>
                    <a:cubicBezTo>
                      <a:pt x="142315" y="11197"/>
                      <a:pt x="66703" y="67666"/>
                      <a:pt x="0" y="60201"/>
                    </a:cubicBezTo>
                    <a:cubicBezTo>
                      <a:pt x="0" y="60201"/>
                      <a:pt x="17820" y="96322"/>
                      <a:pt x="33953" y="134610"/>
                    </a:cubicBezTo>
                    <a:cubicBezTo>
                      <a:pt x="62368" y="143038"/>
                      <a:pt x="102342" y="149539"/>
                      <a:pt x="133767" y="133285"/>
                    </a:cubicBezTo>
                    <a:cubicBezTo>
                      <a:pt x="153556" y="122202"/>
                      <a:pt x="170884" y="107209"/>
                      <a:pt x="184697" y="89218"/>
                    </a:cubicBezTo>
                    <a:close/>
                  </a:path>
                </a:pathLst>
              </a:custGeom>
              <a:solidFill>
                <a:srgbClr val="263238"/>
              </a:solidFill>
              <a:ln w="120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CA1CD18-0D44-BA2E-48C7-5EDE2F0D7D36}"/>
                  </a:ext>
                </a:extLst>
              </p:cNvPr>
              <p:cNvSpPr/>
              <p:nvPr/>
            </p:nvSpPr>
            <p:spPr>
              <a:xfrm>
                <a:off x="2577631" y="2251699"/>
                <a:ext cx="195983" cy="154834"/>
              </a:xfrm>
              <a:custGeom>
                <a:avLst/>
                <a:gdLst>
                  <a:gd name="connsiteX0" fmla="*/ 94238 w 195983"/>
                  <a:gd name="connsiteY0" fmla="*/ 154818 h 154834"/>
                  <a:gd name="connsiteX1" fmla="*/ 38492 w 195983"/>
                  <a:gd name="connsiteY1" fmla="*/ 145908 h 154834"/>
                  <a:gd name="connsiteX2" fmla="*/ 34639 w 195983"/>
                  <a:gd name="connsiteY2" fmla="*/ 142537 h 154834"/>
                  <a:gd name="connsiteX3" fmla="*/ 806 w 195983"/>
                  <a:gd name="connsiteY3" fmla="*/ 68249 h 154834"/>
                  <a:gd name="connsiteX4" fmla="*/ 806 w 195983"/>
                  <a:gd name="connsiteY4" fmla="*/ 62228 h 154834"/>
                  <a:gd name="connsiteX5" fmla="*/ 6465 w 195983"/>
                  <a:gd name="connsiteY5" fmla="*/ 59700 h 154834"/>
                  <a:gd name="connsiteX6" fmla="*/ 158172 w 195983"/>
                  <a:gd name="connsiteY6" fmla="*/ 1305 h 154834"/>
                  <a:gd name="connsiteX7" fmla="*/ 163590 w 195983"/>
                  <a:gd name="connsiteY7" fmla="*/ 221 h 154834"/>
                  <a:gd name="connsiteX8" fmla="*/ 167563 w 195983"/>
                  <a:gd name="connsiteY8" fmla="*/ 4195 h 154834"/>
                  <a:gd name="connsiteX9" fmla="*/ 178038 w 195983"/>
                  <a:gd name="connsiteY9" fmla="*/ 34054 h 154834"/>
                  <a:gd name="connsiteX10" fmla="*/ 195617 w 195983"/>
                  <a:gd name="connsiteY10" fmla="*/ 93172 h 154834"/>
                  <a:gd name="connsiteX11" fmla="*/ 194654 w 195983"/>
                  <a:gd name="connsiteY11" fmla="*/ 98951 h 154834"/>
                  <a:gd name="connsiteX12" fmla="*/ 142279 w 195983"/>
                  <a:gd name="connsiteY12" fmla="*/ 144102 h 154834"/>
                  <a:gd name="connsiteX13" fmla="*/ 94238 w 195983"/>
                  <a:gd name="connsiteY13" fmla="*/ 154818 h 154834"/>
                  <a:gd name="connsiteX14" fmla="*/ 44633 w 195983"/>
                  <a:gd name="connsiteY14" fmla="*/ 135192 h 154834"/>
                  <a:gd name="connsiteX15" fmla="*/ 137222 w 195983"/>
                  <a:gd name="connsiteY15" fmla="*/ 133506 h 154834"/>
                  <a:gd name="connsiteX16" fmla="*/ 183697 w 195983"/>
                  <a:gd name="connsiteY16" fmla="*/ 93894 h 154834"/>
                  <a:gd name="connsiteX17" fmla="*/ 167082 w 195983"/>
                  <a:gd name="connsiteY17" fmla="*/ 37787 h 154834"/>
                  <a:gd name="connsiteX18" fmla="*/ 159256 w 195983"/>
                  <a:gd name="connsiteY18" fmla="*/ 15874 h 154834"/>
                  <a:gd name="connsiteX19" fmla="*/ 16097 w 195983"/>
                  <a:gd name="connsiteY19" fmla="*/ 72463 h 154834"/>
                  <a:gd name="connsiteX20" fmla="*/ 44633 w 195983"/>
                  <a:gd name="connsiteY20" fmla="*/ 135192 h 15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983" h="154834">
                    <a:moveTo>
                      <a:pt x="94238" y="154818"/>
                    </a:moveTo>
                    <a:cubicBezTo>
                      <a:pt x="75326" y="154535"/>
                      <a:pt x="56551" y="151534"/>
                      <a:pt x="38492" y="145908"/>
                    </a:cubicBezTo>
                    <a:cubicBezTo>
                      <a:pt x="36770" y="145413"/>
                      <a:pt x="35358" y="144178"/>
                      <a:pt x="34639" y="142537"/>
                    </a:cubicBezTo>
                    <a:cubicBezTo>
                      <a:pt x="18746" y="105453"/>
                      <a:pt x="927" y="68610"/>
                      <a:pt x="806" y="68249"/>
                    </a:cubicBezTo>
                    <a:cubicBezTo>
                      <a:pt x="-269" y="66386"/>
                      <a:pt x="-269" y="64091"/>
                      <a:pt x="806" y="62228"/>
                    </a:cubicBezTo>
                    <a:cubicBezTo>
                      <a:pt x="2098" y="60426"/>
                      <a:pt x="4261" y="59459"/>
                      <a:pt x="6465" y="59700"/>
                    </a:cubicBezTo>
                    <a:cubicBezTo>
                      <a:pt x="70278" y="67406"/>
                      <a:pt x="143965" y="12382"/>
                      <a:pt x="158172" y="1305"/>
                    </a:cubicBezTo>
                    <a:cubicBezTo>
                      <a:pt x="159704" y="106"/>
                      <a:pt x="161714" y="-296"/>
                      <a:pt x="163590" y="221"/>
                    </a:cubicBezTo>
                    <a:cubicBezTo>
                      <a:pt x="165489" y="809"/>
                      <a:pt x="166976" y="2295"/>
                      <a:pt x="167563" y="4195"/>
                    </a:cubicBezTo>
                    <a:cubicBezTo>
                      <a:pt x="171055" y="15031"/>
                      <a:pt x="174547" y="25145"/>
                      <a:pt x="178038" y="34054"/>
                    </a:cubicBezTo>
                    <a:cubicBezTo>
                      <a:pt x="183818" y="56088"/>
                      <a:pt x="190079" y="76315"/>
                      <a:pt x="195617" y="93172"/>
                    </a:cubicBezTo>
                    <a:cubicBezTo>
                      <a:pt x="196343" y="95133"/>
                      <a:pt x="195976" y="97332"/>
                      <a:pt x="194654" y="98951"/>
                    </a:cubicBezTo>
                    <a:cubicBezTo>
                      <a:pt x="180453" y="117412"/>
                      <a:pt x="162630" y="132776"/>
                      <a:pt x="142279" y="144102"/>
                    </a:cubicBezTo>
                    <a:cubicBezTo>
                      <a:pt x="127345" y="151443"/>
                      <a:pt x="110876" y="155117"/>
                      <a:pt x="94238" y="154818"/>
                    </a:cubicBezTo>
                    <a:close/>
                    <a:moveTo>
                      <a:pt x="44633" y="135192"/>
                    </a:moveTo>
                    <a:cubicBezTo>
                      <a:pt x="71603" y="142898"/>
                      <a:pt x="108566" y="148316"/>
                      <a:pt x="137222" y="133506"/>
                    </a:cubicBezTo>
                    <a:cubicBezTo>
                      <a:pt x="155164" y="123482"/>
                      <a:pt x="170957" y="110021"/>
                      <a:pt x="183697" y="93894"/>
                    </a:cubicBezTo>
                    <a:cubicBezTo>
                      <a:pt x="176714" y="73185"/>
                      <a:pt x="170814" y="52115"/>
                      <a:pt x="167082" y="37787"/>
                    </a:cubicBezTo>
                    <a:cubicBezTo>
                      <a:pt x="164553" y="31285"/>
                      <a:pt x="161904" y="23941"/>
                      <a:pt x="159256" y="15874"/>
                    </a:cubicBezTo>
                    <a:cubicBezTo>
                      <a:pt x="136259" y="32850"/>
                      <a:pt x="74974" y="74148"/>
                      <a:pt x="16097" y="72463"/>
                    </a:cubicBezTo>
                    <a:cubicBezTo>
                      <a:pt x="22238" y="85346"/>
                      <a:pt x="33797" y="110028"/>
                      <a:pt x="44633" y="135192"/>
                    </a:cubicBezTo>
                    <a:close/>
                  </a:path>
                </a:pathLst>
              </a:custGeom>
              <a:solidFill>
                <a:srgbClr val="263238"/>
              </a:solidFill>
              <a:ln w="120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68A3A9E-8D12-D19A-F506-BC89585E29D2}"/>
                  </a:ext>
                </a:extLst>
              </p:cNvPr>
              <p:cNvSpPr/>
              <p:nvPr/>
            </p:nvSpPr>
            <p:spPr>
              <a:xfrm>
                <a:off x="2411103" y="1823082"/>
                <a:ext cx="404103" cy="544157"/>
              </a:xfrm>
              <a:custGeom>
                <a:avLst/>
                <a:gdLst>
                  <a:gd name="connsiteX0" fmla="*/ 2263 w 404103"/>
                  <a:gd name="connsiteY0" fmla="*/ 212114 h 544157"/>
                  <a:gd name="connsiteX1" fmla="*/ 72819 w 404103"/>
                  <a:gd name="connsiteY1" fmla="*/ 435460 h 544157"/>
                  <a:gd name="connsiteX2" fmla="*/ 257997 w 404103"/>
                  <a:gd name="connsiteY2" fmla="*/ 543822 h 544157"/>
                  <a:gd name="connsiteX3" fmla="*/ 372620 w 404103"/>
                  <a:gd name="connsiteY3" fmla="*/ 437988 h 544157"/>
                  <a:gd name="connsiteX4" fmla="*/ 399108 w 404103"/>
                  <a:gd name="connsiteY4" fmla="*/ 282188 h 544157"/>
                  <a:gd name="connsiteX5" fmla="*/ 319643 w 404103"/>
                  <a:gd name="connsiteY5" fmla="*/ 58842 h 544157"/>
                  <a:gd name="connsiteX6" fmla="*/ 128685 w 404103"/>
                  <a:gd name="connsiteY6" fmla="*/ 5865 h 544157"/>
                  <a:gd name="connsiteX7" fmla="*/ 2263 w 404103"/>
                  <a:gd name="connsiteY7" fmla="*/ 212114 h 54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3" h="544157">
                    <a:moveTo>
                      <a:pt x="2263" y="212114"/>
                    </a:moveTo>
                    <a:cubicBezTo>
                      <a:pt x="2263" y="212114"/>
                      <a:pt x="43440" y="388503"/>
                      <a:pt x="72819" y="435460"/>
                    </a:cubicBezTo>
                    <a:cubicBezTo>
                      <a:pt x="102197" y="482417"/>
                      <a:pt x="208030" y="538404"/>
                      <a:pt x="257997" y="543822"/>
                    </a:cubicBezTo>
                    <a:cubicBezTo>
                      <a:pt x="307964" y="549240"/>
                      <a:pt x="343242" y="487955"/>
                      <a:pt x="372620" y="437988"/>
                    </a:cubicBezTo>
                    <a:cubicBezTo>
                      <a:pt x="401998" y="388022"/>
                      <a:pt x="410787" y="346844"/>
                      <a:pt x="399108" y="282188"/>
                    </a:cubicBezTo>
                    <a:cubicBezTo>
                      <a:pt x="381966" y="204737"/>
                      <a:pt x="355274" y="129715"/>
                      <a:pt x="319643" y="58842"/>
                    </a:cubicBezTo>
                    <a:cubicBezTo>
                      <a:pt x="300619" y="22721"/>
                      <a:pt x="211281" y="-14724"/>
                      <a:pt x="128685" y="5865"/>
                    </a:cubicBezTo>
                    <a:cubicBezTo>
                      <a:pt x="46089" y="26454"/>
                      <a:pt x="-12426" y="118080"/>
                      <a:pt x="2263" y="212114"/>
                    </a:cubicBezTo>
                    <a:close/>
                  </a:path>
                </a:pathLst>
              </a:custGeom>
              <a:solidFill>
                <a:srgbClr val="D9D9D9"/>
              </a:solidFill>
              <a:ln w="120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31F5635-34F8-4216-9C23-FFA16134D42E}"/>
                  </a:ext>
                </a:extLst>
              </p:cNvPr>
              <p:cNvSpPr/>
              <p:nvPr/>
            </p:nvSpPr>
            <p:spPr>
              <a:xfrm>
                <a:off x="2405145" y="1818337"/>
                <a:ext cx="416317" cy="555561"/>
              </a:xfrm>
              <a:custGeom>
                <a:avLst/>
                <a:gdLst>
                  <a:gd name="connsiteX0" fmla="*/ 270578 w 416317"/>
                  <a:gd name="connsiteY0" fmla="*/ 555430 h 555561"/>
                  <a:gd name="connsiteX1" fmla="*/ 263233 w 416317"/>
                  <a:gd name="connsiteY1" fmla="*/ 555430 h 555561"/>
                  <a:gd name="connsiteX2" fmla="*/ 73720 w 416317"/>
                  <a:gd name="connsiteY2" fmla="*/ 443938 h 555561"/>
                  <a:gd name="connsiteX3" fmla="*/ 2322 w 416317"/>
                  <a:gd name="connsiteY3" fmla="*/ 218665 h 555561"/>
                  <a:gd name="connsiteX4" fmla="*/ 2322 w 416317"/>
                  <a:gd name="connsiteY4" fmla="*/ 218665 h 555561"/>
                  <a:gd name="connsiteX5" fmla="*/ 133199 w 416317"/>
                  <a:gd name="connsiteY5" fmla="*/ 6156 h 555561"/>
                  <a:gd name="connsiteX6" fmla="*/ 331020 w 416317"/>
                  <a:gd name="connsiteY6" fmla="*/ 62022 h 555561"/>
                  <a:gd name="connsiteX7" fmla="*/ 410967 w 416317"/>
                  <a:gd name="connsiteY7" fmla="*/ 287174 h 555561"/>
                  <a:gd name="connsiteX8" fmla="*/ 383756 w 416317"/>
                  <a:gd name="connsiteY8" fmla="*/ 447068 h 555561"/>
                  <a:gd name="connsiteX9" fmla="*/ 382070 w 416317"/>
                  <a:gd name="connsiteY9" fmla="*/ 449838 h 555561"/>
                  <a:gd name="connsiteX10" fmla="*/ 270578 w 416317"/>
                  <a:gd name="connsiteY10" fmla="*/ 555430 h 555561"/>
                  <a:gd name="connsiteX11" fmla="*/ 14121 w 416317"/>
                  <a:gd name="connsiteY11" fmla="*/ 215776 h 555561"/>
                  <a:gd name="connsiteX12" fmla="*/ 83834 w 416317"/>
                  <a:gd name="connsiteY12" fmla="*/ 437075 h 555561"/>
                  <a:gd name="connsiteX13" fmla="*/ 264437 w 416317"/>
                  <a:gd name="connsiteY13" fmla="*/ 543029 h 555561"/>
                  <a:gd name="connsiteX14" fmla="*/ 371475 w 416317"/>
                  <a:gd name="connsiteY14" fmla="*/ 442854 h 555561"/>
                  <a:gd name="connsiteX15" fmla="*/ 373160 w 416317"/>
                  <a:gd name="connsiteY15" fmla="*/ 440085 h 555561"/>
                  <a:gd name="connsiteX16" fmla="*/ 398806 w 416317"/>
                  <a:gd name="connsiteY16" fmla="*/ 288499 h 555561"/>
                  <a:gd name="connsiteX17" fmla="*/ 320545 w 416317"/>
                  <a:gd name="connsiteY17" fmla="*/ 66477 h 555561"/>
                  <a:gd name="connsiteX18" fmla="*/ 136329 w 416317"/>
                  <a:gd name="connsiteY18" fmla="*/ 16631 h 555561"/>
                  <a:gd name="connsiteX19" fmla="*/ 14121 w 416317"/>
                  <a:gd name="connsiteY19" fmla="*/ 215776 h 55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317" h="555561">
                    <a:moveTo>
                      <a:pt x="270578" y="555430"/>
                    </a:moveTo>
                    <a:cubicBezTo>
                      <a:pt x="268133" y="555606"/>
                      <a:pt x="265678" y="555606"/>
                      <a:pt x="263233" y="555430"/>
                    </a:cubicBezTo>
                    <a:cubicBezTo>
                      <a:pt x="209173" y="549049"/>
                      <a:pt x="103580" y="491738"/>
                      <a:pt x="73720" y="443938"/>
                    </a:cubicBezTo>
                    <a:cubicBezTo>
                      <a:pt x="43861" y="396138"/>
                      <a:pt x="4007" y="226010"/>
                      <a:pt x="2322" y="218665"/>
                    </a:cubicBezTo>
                    <a:lnTo>
                      <a:pt x="2322" y="218665"/>
                    </a:lnTo>
                    <a:cubicBezTo>
                      <a:pt x="-12608" y="123187"/>
                      <a:pt x="46028" y="27949"/>
                      <a:pt x="133199" y="6156"/>
                    </a:cubicBezTo>
                    <a:cubicBezTo>
                      <a:pt x="220370" y="-15637"/>
                      <a:pt x="311274" y="24577"/>
                      <a:pt x="331020" y="62022"/>
                    </a:cubicBezTo>
                    <a:cubicBezTo>
                      <a:pt x="366865" y="133483"/>
                      <a:pt x="393718" y="209110"/>
                      <a:pt x="410967" y="287174"/>
                    </a:cubicBezTo>
                    <a:cubicBezTo>
                      <a:pt x="423007" y="350506"/>
                      <a:pt x="415060" y="393851"/>
                      <a:pt x="383756" y="447068"/>
                    </a:cubicBezTo>
                    <a:lnTo>
                      <a:pt x="382070" y="449838"/>
                    </a:lnTo>
                    <a:cubicBezTo>
                      <a:pt x="354137" y="496674"/>
                      <a:pt x="319581" y="555430"/>
                      <a:pt x="270578" y="555430"/>
                    </a:cubicBezTo>
                    <a:close/>
                    <a:moveTo>
                      <a:pt x="14121" y="215776"/>
                    </a:moveTo>
                    <a:cubicBezTo>
                      <a:pt x="15807" y="222759"/>
                      <a:pt x="55780" y="392165"/>
                      <a:pt x="83834" y="437075"/>
                    </a:cubicBezTo>
                    <a:cubicBezTo>
                      <a:pt x="111888" y="481985"/>
                      <a:pt x="213627" y="537009"/>
                      <a:pt x="264437" y="543029"/>
                    </a:cubicBezTo>
                    <a:cubicBezTo>
                      <a:pt x="309468" y="548447"/>
                      <a:pt x="343903" y="489931"/>
                      <a:pt x="371475" y="442854"/>
                    </a:cubicBezTo>
                    <a:lnTo>
                      <a:pt x="373160" y="440085"/>
                    </a:lnTo>
                    <a:cubicBezTo>
                      <a:pt x="403141" y="389034"/>
                      <a:pt x="409883" y="349302"/>
                      <a:pt x="398806" y="288499"/>
                    </a:cubicBezTo>
                    <a:cubicBezTo>
                      <a:pt x="382049" y="211526"/>
                      <a:pt x="355759" y="136944"/>
                      <a:pt x="320545" y="66477"/>
                    </a:cubicBezTo>
                    <a:cubicBezTo>
                      <a:pt x="302966" y="33126"/>
                      <a:pt x="216036" y="-3356"/>
                      <a:pt x="136329" y="16631"/>
                    </a:cubicBezTo>
                    <a:cubicBezTo>
                      <a:pt x="56623" y="36617"/>
                      <a:pt x="275" y="126678"/>
                      <a:pt x="14121" y="215776"/>
                    </a:cubicBezTo>
                    <a:close/>
                  </a:path>
                </a:pathLst>
              </a:custGeom>
              <a:solidFill>
                <a:srgbClr val="263238"/>
              </a:solidFill>
              <a:ln w="120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137C38D-EA4D-8832-C07A-232D373AAF9E}"/>
                  </a:ext>
                </a:extLst>
              </p:cNvPr>
              <p:cNvSpPr/>
              <p:nvPr/>
            </p:nvSpPr>
            <p:spPr>
              <a:xfrm>
                <a:off x="2592550" y="2104413"/>
                <a:ext cx="65137" cy="36737"/>
              </a:xfrm>
              <a:custGeom>
                <a:avLst/>
                <a:gdLst>
                  <a:gd name="connsiteX0" fmla="*/ 5994 w 65137"/>
                  <a:gd name="connsiteY0" fmla="*/ 36737 h 36737"/>
                  <a:gd name="connsiteX1" fmla="*/ 4911 w 65137"/>
                  <a:gd name="connsiteY1" fmla="*/ 36737 h 36737"/>
                  <a:gd name="connsiteX2" fmla="*/ 85 w 65137"/>
                  <a:gd name="connsiteY2" fmla="*/ 29931 h 36737"/>
                  <a:gd name="connsiteX3" fmla="*/ 95 w 65137"/>
                  <a:gd name="connsiteY3" fmla="*/ 29874 h 36737"/>
                  <a:gd name="connsiteX4" fmla="*/ 16349 w 65137"/>
                  <a:gd name="connsiteY4" fmla="*/ 5794 h 36737"/>
                  <a:gd name="connsiteX5" fmla="*/ 60657 w 65137"/>
                  <a:gd name="connsiteY5" fmla="*/ 3988 h 36737"/>
                  <a:gd name="connsiteX6" fmla="*/ 64871 w 65137"/>
                  <a:gd name="connsiteY6" fmla="*/ 11814 h 36737"/>
                  <a:gd name="connsiteX7" fmla="*/ 57045 w 65137"/>
                  <a:gd name="connsiteY7" fmla="*/ 16028 h 36737"/>
                  <a:gd name="connsiteX8" fmla="*/ 22730 w 65137"/>
                  <a:gd name="connsiteY8" fmla="*/ 16028 h 36737"/>
                  <a:gd name="connsiteX9" fmla="*/ 11894 w 65137"/>
                  <a:gd name="connsiteY9" fmla="*/ 31440 h 36737"/>
                  <a:gd name="connsiteX10" fmla="*/ 5994 w 65137"/>
                  <a:gd name="connsiteY10" fmla="*/ 36737 h 3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7" h="36737">
                    <a:moveTo>
                      <a:pt x="5994" y="36737"/>
                    </a:moveTo>
                    <a:lnTo>
                      <a:pt x="4911" y="36737"/>
                    </a:lnTo>
                    <a:cubicBezTo>
                      <a:pt x="1699" y="36191"/>
                      <a:pt x="-462" y="33144"/>
                      <a:pt x="85" y="29931"/>
                    </a:cubicBezTo>
                    <a:cubicBezTo>
                      <a:pt x="88" y="29912"/>
                      <a:pt x="91" y="29894"/>
                      <a:pt x="95" y="29874"/>
                    </a:cubicBezTo>
                    <a:cubicBezTo>
                      <a:pt x="1903" y="19926"/>
                      <a:pt x="7799" y="11192"/>
                      <a:pt x="16349" y="5794"/>
                    </a:cubicBezTo>
                    <a:cubicBezTo>
                      <a:pt x="30148" y="-1242"/>
                      <a:pt x="46331" y="-1901"/>
                      <a:pt x="60657" y="3988"/>
                    </a:cubicBezTo>
                    <a:cubicBezTo>
                      <a:pt x="63982" y="4985"/>
                      <a:pt x="65868" y="8489"/>
                      <a:pt x="64871" y="11814"/>
                    </a:cubicBezTo>
                    <a:cubicBezTo>
                      <a:pt x="63874" y="15139"/>
                      <a:pt x="60370" y="17026"/>
                      <a:pt x="57045" y="16028"/>
                    </a:cubicBezTo>
                    <a:cubicBezTo>
                      <a:pt x="46128" y="11145"/>
                      <a:pt x="33647" y="11145"/>
                      <a:pt x="22730" y="16028"/>
                    </a:cubicBezTo>
                    <a:cubicBezTo>
                      <a:pt x="17250" y="19559"/>
                      <a:pt x="13362" y="25088"/>
                      <a:pt x="11894" y="31440"/>
                    </a:cubicBezTo>
                    <a:cubicBezTo>
                      <a:pt x="11584" y="34461"/>
                      <a:pt x="9031" y="36753"/>
                      <a:pt x="5994" y="36737"/>
                    </a:cubicBezTo>
                    <a:close/>
                  </a:path>
                </a:pathLst>
              </a:custGeom>
              <a:solidFill>
                <a:srgbClr val="263238"/>
              </a:solidFill>
              <a:ln w="120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F0B91B2-FFDF-42E2-4C72-F43959BFFBF8}"/>
                  </a:ext>
                </a:extLst>
              </p:cNvPr>
              <p:cNvSpPr/>
              <p:nvPr/>
            </p:nvSpPr>
            <p:spPr>
              <a:xfrm>
                <a:off x="2563125" y="2137583"/>
                <a:ext cx="152638" cy="73520"/>
              </a:xfrm>
              <a:custGeom>
                <a:avLst/>
                <a:gdLst>
                  <a:gd name="connsiteX0" fmla="*/ 53360 w 152638"/>
                  <a:gd name="connsiteY0" fmla="*/ 73521 h 73520"/>
                  <a:gd name="connsiteX1" fmla="*/ 3032 w 152638"/>
                  <a:gd name="connsiteY1" fmla="*/ 61480 h 73520"/>
                  <a:gd name="connsiteX2" fmla="*/ 804 w 152638"/>
                  <a:gd name="connsiteY2" fmla="*/ 53233 h 73520"/>
                  <a:gd name="connsiteX3" fmla="*/ 9052 w 152638"/>
                  <a:gd name="connsiteY3" fmla="*/ 51005 h 73520"/>
                  <a:gd name="connsiteX4" fmla="*/ 141494 w 152638"/>
                  <a:gd name="connsiteY4" fmla="*/ 2844 h 73520"/>
                  <a:gd name="connsiteX5" fmla="*/ 149785 w 152638"/>
                  <a:gd name="connsiteY5" fmla="*/ 907 h 73520"/>
                  <a:gd name="connsiteX6" fmla="*/ 149802 w 152638"/>
                  <a:gd name="connsiteY6" fmla="*/ 918 h 73520"/>
                  <a:gd name="connsiteX7" fmla="*/ 151779 w 152638"/>
                  <a:gd name="connsiteY7" fmla="*/ 9024 h 73520"/>
                  <a:gd name="connsiteX8" fmla="*/ 151728 w 152638"/>
                  <a:gd name="connsiteY8" fmla="*/ 9105 h 73520"/>
                  <a:gd name="connsiteX9" fmla="*/ 53360 w 152638"/>
                  <a:gd name="connsiteY9" fmla="*/ 73521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38" h="73520">
                    <a:moveTo>
                      <a:pt x="53360" y="73521"/>
                    </a:moveTo>
                    <a:cubicBezTo>
                      <a:pt x="35880" y="73439"/>
                      <a:pt x="18656" y="69318"/>
                      <a:pt x="3032" y="61480"/>
                    </a:cubicBezTo>
                    <a:cubicBezTo>
                      <a:pt x="139" y="59818"/>
                      <a:pt x="-858" y="56125"/>
                      <a:pt x="804" y="53233"/>
                    </a:cubicBezTo>
                    <a:cubicBezTo>
                      <a:pt x="2467" y="50340"/>
                      <a:pt x="6159" y="49343"/>
                      <a:pt x="9052" y="51005"/>
                    </a:cubicBezTo>
                    <a:cubicBezTo>
                      <a:pt x="12182" y="52811"/>
                      <a:pt x="87072" y="93748"/>
                      <a:pt x="141494" y="2844"/>
                    </a:cubicBezTo>
                    <a:cubicBezTo>
                      <a:pt x="143249" y="20"/>
                      <a:pt x="146960" y="-847"/>
                      <a:pt x="149785" y="907"/>
                    </a:cubicBezTo>
                    <a:cubicBezTo>
                      <a:pt x="149791" y="911"/>
                      <a:pt x="149796" y="914"/>
                      <a:pt x="149802" y="918"/>
                    </a:cubicBezTo>
                    <a:cubicBezTo>
                      <a:pt x="152586" y="2610"/>
                      <a:pt x="153471" y="6240"/>
                      <a:pt x="151779" y="9024"/>
                    </a:cubicBezTo>
                    <a:cubicBezTo>
                      <a:pt x="151762" y="9051"/>
                      <a:pt x="151745" y="9078"/>
                      <a:pt x="151728" y="9105"/>
                    </a:cubicBezTo>
                    <a:cubicBezTo>
                      <a:pt x="121146" y="60878"/>
                      <a:pt x="83220" y="73521"/>
                      <a:pt x="53360" y="73521"/>
                    </a:cubicBezTo>
                    <a:close/>
                  </a:path>
                </a:pathLst>
              </a:custGeom>
              <a:solidFill>
                <a:srgbClr val="263238"/>
              </a:solidFill>
              <a:ln w="120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539B864-FA4C-A43B-6D3B-E59BBC19A4D4}"/>
                  </a:ext>
                </a:extLst>
              </p:cNvPr>
              <p:cNvSpPr/>
              <p:nvPr/>
            </p:nvSpPr>
            <p:spPr>
              <a:xfrm>
                <a:off x="2480711" y="2081795"/>
                <a:ext cx="98204" cy="54184"/>
              </a:xfrm>
              <a:custGeom>
                <a:avLst/>
                <a:gdLst>
                  <a:gd name="connsiteX0" fmla="*/ 29217 w 98204"/>
                  <a:gd name="connsiteY0" fmla="*/ 54178 h 54184"/>
                  <a:gd name="connsiteX1" fmla="*/ 6221 w 98204"/>
                  <a:gd name="connsiteY1" fmla="*/ 49241 h 54184"/>
                  <a:gd name="connsiteX2" fmla="*/ 1585 w 98204"/>
                  <a:gd name="connsiteY2" fmla="*/ 32566 h 54184"/>
                  <a:gd name="connsiteX3" fmla="*/ 18261 w 98204"/>
                  <a:gd name="connsiteY3" fmla="*/ 27930 h 54184"/>
                  <a:gd name="connsiteX4" fmla="*/ 77258 w 98204"/>
                  <a:gd name="connsiteY4" fmla="*/ 3849 h 54184"/>
                  <a:gd name="connsiteX5" fmla="*/ 94355 w 98204"/>
                  <a:gd name="connsiteY5" fmla="*/ 3247 h 54184"/>
                  <a:gd name="connsiteX6" fmla="*/ 94957 w 98204"/>
                  <a:gd name="connsiteY6" fmla="*/ 20345 h 54184"/>
                  <a:gd name="connsiteX7" fmla="*/ 29217 w 98204"/>
                  <a:gd name="connsiteY7" fmla="*/ 54178 h 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4" h="54184">
                    <a:moveTo>
                      <a:pt x="29217" y="54178"/>
                    </a:moveTo>
                    <a:cubicBezTo>
                      <a:pt x="21276" y="54305"/>
                      <a:pt x="13410" y="52617"/>
                      <a:pt x="6221" y="49241"/>
                    </a:cubicBezTo>
                    <a:cubicBezTo>
                      <a:pt x="336" y="45916"/>
                      <a:pt x="-1740" y="38450"/>
                      <a:pt x="1585" y="32566"/>
                    </a:cubicBezTo>
                    <a:cubicBezTo>
                      <a:pt x="4910" y="26681"/>
                      <a:pt x="12376" y="24605"/>
                      <a:pt x="18261" y="27930"/>
                    </a:cubicBezTo>
                    <a:cubicBezTo>
                      <a:pt x="19585" y="28652"/>
                      <a:pt x="43907" y="39970"/>
                      <a:pt x="77258" y="3849"/>
                    </a:cubicBezTo>
                    <a:cubicBezTo>
                      <a:pt x="81813" y="-1038"/>
                      <a:pt x="89468" y="-1308"/>
                      <a:pt x="94355" y="3247"/>
                    </a:cubicBezTo>
                    <a:cubicBezTo>
                      <a:pt x="99243" y="7802"/>
                      <a:pt x="99512" y="15457"/>
                      <a:pt x="94957" y="20345"/>
                    </a:cubicBezTo>
                    <a:cubicBezTo>
                      <a:pt x="68830" y="47796"/>
                      <a:pt x="45472" y="54178"/>
                      <a:pt x="29217" y="54178"/>
                    </a:cubicBezTo>
                    <a:close/>
                  </a:path>
                </a:pathLst>
              </a:custGeom>
              <a:solidFill>
                <a:srgbClr val="263238"/>
              </a:solidFill>
              <a:ln w="120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7C55B90-4BE2-CBF5-A836-2D42FD213F3B}"/>
                  </a:ext>
                </a:extLst>
              </p:cNvPr>
              <p:cNvSpPr/>
              <p:nvPr/>
            </p:nvSpPr>
            <p:spPr>
              <a:xfrm>
                <a:off x="2645268" y="2019618"/>
                <a:ext cx="103723" cy="55873"/>
              </a:xfrm>
              <a:custGeom>
                <a:avLst/>
                <a:gdLst>
                  <a:gd name="connsiteX0" fmla="*/ 40929 w 103723"/>
                  <a:gd name="connsiteY0" fmla="*/ 55672 h 55873"/>
                  <a:gd name="connsiteX1" fmla="*/ 8300 w 103723"/>
                  <a:gd name="connsiteY1" fmla="*/ 50495 h 55873"/>
                  <a:gd name="connsiteX2" fmla="*/ 595 w 103723"/>
                  <a:gd name="connsiteY2" fmla="*/ 35325 h 55873"/>
                  <a:gd name="connsiteX3" fmla="*/ 15757 w 103723"/>
                  <a:gd name="connsiteY3" fmla="*/ 27576 h 55873"/>
                  <a:gd name="connsiteX4" fmla="*/ 15886 w 103723"/>
                  <a:gd name="connsiteY4" fmla="*/ 27619 h 55873"/>
                  <a:gd name="connsiteX5" fmla="*/ 15886 w 103723"/>
                  <a:gd name="connsiteY5" fmla="*/ 27619 h 55873"/>
                  <a:gd name="connsiteX6" fmla="*/ 80180 w 103723"/>
                  <a:gd name="connsiteY6" fmla="*/ 8475 h 55873"/>
                  <a:gd name="connsiteX7" fmla="*/ 95248 w 103723"/>
                  <a:gd name="connsiteY7" fmla="*/ 544 h 55873"/>
                  <a:gd name="connsiteX8" fmla="*/ 103179 w 103723"/>
                  <a:gd name="connsiteY8" fmla="*/ 15612 h 55873"/>
                  <a:gd name="connsiteX9" fmla="*/ 102696 w 103723"/>
                  <a:gd name="connsiteY9" fmla="*/ 16903 h 55873"/>
                  <a:gd name="connsiteX10" fmla="*/ 40929 w 103723"/>
                  <a:gd name="connsiteY10" fmla="*/ 55672 h 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23" h="55873">
                    <a:moveTo>
                      <a:pt x="40929" y="55672"/>
                    </a:moveTo>
                    <a:cubicBezTo>
                      <a:pt x="29848" y="55675"/>
                      <a:pt x="18836" y="53928"/>
                      <a:pt x="8300" y="50495"/>
                    </a:cubicBezTo>
                    <a:cubicBezTo>
                      <a:pt x="1986" y="48430"/>
                      <a:pt x="-1462" y="41641"/>
                      <a:pt x="595" y="35325"/>
                    </a:cubicBezTo>
                    <a:cubicBezTo>
                      <a:pt x="2642" y="28998"/>
                      <a:pt x="9430" y="25529"/>
                      <a:pt x="15757" y="27576"/>
                    </a:cubicBezTo>
                    <a:cubicBezTo>
                      <a:pt x="15800" y="27590"/>
                      <a:pt x="15843" y="27605"/>
                      <a:pt x="15886" y="27619"/>
                    </a:cubicBezTo>
                    <a:lnTo>
                      <a:pt x="15886" y="27619"/>
                    </a:lnTo>
                    <a:cubicBezTo>
                      <a:pt x="17933" y="28341"/>
                      <a:pt x="66816" y="43993"/>
                      <a:pt x="80180" y="8475"/>
                    </a:cubicBezTo>
                    <a:cubicBezTo>
                      <a:pt x="82151" y="2124"/>
                      <a:pt x="88898" y="-1427"/>
                      <a:pt x="95248" y="544"/>
                    </a:cubicBezTo>
                    <a:cubicBezTo>
                      <a:pt x="101599" y="2515"/>
                      <a:pt x="105150" y="9261"/>
                      <a:pt x="103179" y="15612"/>
                    </a:cubicBezTo>
                    <a:cubicBezTo>
                      <a:pt x="103042" y="16051"/>
                      <a:pt x="102881" y="16482"/>
                      <a:pt x="102696" y="16903"/>
                    </a:cubicBezTo>
                    <a:cubicBezTo>
                      <a:pt x="92969" y="42082"/>
                      <a:pt x="67833" y="57859"/>
                      <a:pt x="40929" y="55672"/>
                    </a:cubicBezTo>
                    <a:close/>
                  </a:path>
                </a:pathLst>
              </a:custGeom>
              <a:solidFill>
                <a:srgbClr val="263238"/>
              </a:solidFill>
              <a:ln w="120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0ECC6D6-7A21-C094-9D32-AD717B8F7E3A}"/>
                  </a:ext>
                </a:extLst>
              </p:cNvPr>
              <p:cNvSpPr/>
              <p:nvPr/>
            </p:nvSpPr>
            <p:spPr>
              <a:xfrm>
                <a:off x="2465926" y="1990661"/>
                <a:ext cx="83048" cy="80054"/>
              </a:xfrm>
              <a:custGeom>
                <a:avLst/>
                <a:gdLst>
                  <a:gd name="connsiteX0" fmla="*/ 6196 w 83048"/>
                  <a:gd name="connsiteY0" fmla="*/ 79934 h 80054"/>
                  <a:gd name="connsiteX1" fmla="*/ 176 w 83048"/>
                  <a:gd name="connsiteY1" fmla="*/ 74395 h 80054"/>
                  <a:gd name="connsiteX2" fmla="*/ 19922 w 83048"/>
                  <a:gd name="connsiteY2" fmla="*/ 16482 h 80054"/>
                  <a:gd name="connsiteX3" fmla="*/ 77715 w 83048"/>
                  <a:gd name="connsiteY3" fmla="*/ 1311 h 80054"/>
                  <a:gd name="connsiteX4" fmla="*/ 83013 w 83048"/>
                  <a:gd name="connsiteY4" fmla="*/ 8054 h 80054"/>
                  <a:gd name="connsiteX5" fmla="*/ 76357 w 83048"/>
                  <a:gd name="connsiteY5" fmla="*/ 13362 h 80054"/>
                  <a:gd name="connsiteX6" fmla="*/ 76270 w 83048"/>
                  <a:gd name="connsiteY6" fmla="*/ 13351 h 80054"/>
                  <a:gd name="connsiteX7" fmla="*/ 28110 w 83048"/>
                  <a:gd name="connsiteY7" fmla="*/ 25391 h 80054"/>
                  <a:gd name="connsiteX8" fmla="*/ 11976 w 83048"/>
                  <a:gd name="connsiteY8" fmla="*/ 73552 h 80054"/>
                  <a:gd name="connsiteX9" fmla="*/ 6476 w 83048"/>
                  <a:gd name="connsiteY9" fmla="*/ 80051 h 80054"/>
                  <a:gd name="connsiteX10" fmla="*/ 6437 w 83048"/>
                  <a:gd name="connsiteY10" fmla="*/ 80054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48" h="80054">
                    <a:moveTo>
                      <a:pt x="6196" y="79934"/>
                    </a:moveTo>
                    <a:cubicBezTo>
                      <a:pt x="3051" y="79944"/>
                      <a:pt x="428" y="77531"/>
                      <a:pt x="176" y="74395"/>
                    </a:cubicBezTo>
                    <a:cubicBezTo>
                      <a:pt x="-1236" y="53229"/>
                      <a:pt x="5874" y="32377"/>
                      <a:pt x="19922" y="16482"/>
                    </a:cubicBezTo>
                    <a:cubicBezTo>
                      <a:pt x="35833" y="2815"/>
                      <a:pt x="57143" y="-2779"/>
                      <a:pt x="77715" y="1311"/>
                    </a:cubicBezTo>
                    <a:cubicBezTo>
                      <a:pt x="81018" y="1749"/>
                      <a:pt x="83369" y="4741"/>
                      <a:pt x="83013" y="8054"/>
                    </a:cubicBezTo>
                    <a:cubicBezTo>
                      <a:pt x="82641" y="11357"/>
                      <a:pt x="79661" y="13734"/>
                      <a:pt x="76357" y="13362"/>
                    </a:cubicBezTo>
                    <a:cubicBezTo>
                      <a:pt x="76328" y="13358"/>
                      <a:pt x="76299" y="13355"/>
                      <a:pt x="76270" y="13351"/>
                    </a:cubicBezTo>
                    <a:cubicBezTo>
                      <a:pt x="59220" y="9752"/>
                      <a:pt x="41460" y="14191"/>
                      <a:pt x="28110" y="25391"/>
                    </a:cubicBezTo>
                    <a:cubicBezTo>
                      <a:pt x="16704" y="38754"/>
                      <a:pt x="10921" y="56016"/>
                      <a:pt x="11976" y="73552"/>
                    </a:cubicBezTo>
                    <a:cubicBezTo>
                      <a:pt x="12251" y="76866"/>
                      <a:pt x="9789" y="79775"/>
                      <a:pt x="6476" y="80051"/>
                    </a:cubicBezTo>
                    <a:cubicBezTo>
                      <a:pt x="6463" y="80052"/>
                      <a:pt x="6450" y="80053"/>
                      <a:pt x="6437" y="80054"/>
                    </a:cubicBezTo>
                    <a:close/>
                  </a:path>
                </a:pathLst>
              </a:custGeom>
              <a:solidFill>
                <a:srgbClr val="263238"/>
              </a:solidFill>
              <a:ln w="120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DFE64E3-DEE2-87B7-7EC1-17BF4E06CB22}"/>
                  </a:ext>
                </a:extLst>
              </p:cNvPr>
              <p:cNvSpPr/>
              <p:nvPr/>
            </p:nvSpPr>
            <p:spPr>
              <a:xfrm>
                <a:off x="2619159" y="1945823"/>
                <a:ext cx="100424" cy="30758"/>
              </a:xfrm>
              <a:custGeom>
                <a:avLst/>
                <a:gdLst>
                  <a:gd name="connsiteX0" fmla="*/ 5874 w 100424"/>
                  <a:gd name="connsiteY0" fmla="*/ 30737 h 30758"/>
                  <a:gd name="connsiteX1" fmla="*/ 1781 w 100424"/>
                  <a:gd name="connsiteY1" fmla="*/ 29172 h 30758"/>
                  <a:gd name="connsiteX2" fmla="*/ 1746 w 100424"/>
                  <a:gd name="connsiteY2" fmla="*/ 20658 h 30758"/>
                  <a:gd name="connsiteX3" fmla="*/ 1781 w 100424"/>
                  <a:gd name="connsiteY3" fmla="*/ 20623 h 30758"/>
                  <a:gd name="connsiteX4" fmla="*/ 97500 w 100424"/>
                  <a:gd name="connsiteY4" fmla="*/ 13761 h 30758"/>
                  <a:gd name="connsiteX5" fmla="*/ 99617 w 100424"/>
                  <a:gd name="connsiteY5" fmla="*/ 21831 h 30758"/>
                  <a:gd name="connsiteX6" fmla="*/ 99547 w 100424"/>
                  <a:gd name="connsiteY6" fmla="*/ 21948 h 30758"/>
                  <a:gd name="connsiteX7" fmla="*/ 91291 w 100424"/>
                  <a:gd name="connsiteY7" fmla="*/ 24026 h 30758"/>
                  <a:gd name="connsiteX8" fmla="*/ 91240 w 100424"/>
                  <a:gd name="connsiteY8" fmla="*/ 23995 h 30758"/>
                  <a:gd name="connsiteX9" fmla="*/ 10570 w 100424"/>
                  <a:gd name="connsiteY9" fmla="*/ 28811 h 30758"/>
                  <a:gd name="connsiteX10" fmla="*/ 5874 w 100424"/>
                  <a:gd name="connsiteY10" fmla="*/ 30737 h 3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424" h="30758">
                    <a:moveTo>
                      <a:pt x="5874" y="30737"/>
                    </a:moveTo>
                    <a:cubicBezTo>
                      <a:pt x="4357" y="30773"/>
                      <a:pt x="2887" y="30211"/>
                      <a:pt x="1781" y="29172"/>
                    </a:cubicBezTo>
                    <a:cubicBezTo>
                      <a:pt x="-580" y="26831"/>
                      <a:pt x="-595" y="23019"/>
                      <a:pt x="1746" y="20658"/>
                    </a:cubicBezTo>
                    <a:cubicBezTo>
                      <a:pt x="1757" y="20646"/>
                      <a:pt x="1769" y="20635"/>
                      <a:pt x="1781" y="20623"/>
                    </a:cubicBezTo>
                    <a:cubicBezTo>
                      <a:pt x="1781" y="20623"/>
                      <a:pt x="41032" y="-20795"/>
                      <a:pt x="97500" y="13761"/>
                    </a:cubicBezTo>
                    <a:cubicBezTo>
                      <a:pt x="100314" y="15404"/>
                      <a:pt x="101261" y="19018"/>
                      <a:pt x="99617" y="21831"/>
                    </a:cubicBezTo>
                    <a:cubicBezTo>
                      <a:pt x="99594" y="21870"/>
                      <a:pt x="99571" y="21909"/>
                      <a:pt x="99547" y="21948"/>
                    </a:cubicBezTo>
                    <a:cubicBezTo>
                      <a:pt x="97841" y="24802"/>
                      <a:pt x="94145" y="25732"/>
                      <a:pt x="91291" y="24026"/>
                    </a:cubicBezTo>
                    <a:cubicBezTo>
                      <a:pt x="91274" y="24016"/>
                      <a:pt x="91257" y="24005"/>
                      <a:pt x="91240" y="23995"/>
                    </a:cubicBezTo>
                    <a:cubicBezTo>
                      <a:pt x="43079" y="-5504"/>
                      <a:pt x="10931" y="28449"/>
                      <a:pt x="10570" y="28811"/>
                    </a:cubicBezTo>
                    <a:cubicBezTo>
                      <a:pt x="9408" y="30175"/>
                      <a:pt x="7659" y="30892"/>
                      <a:pt x="5874" y="30737"/>
                    </a:cubicBezTo>
                    <a:close/>
                  </a:path>
                </a:pathLst>
              </a:custGeom>
              <a:solidFill>
                <a:srgbClr val="263238"/>
              </a:solidFill>
              <a:ln w="120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5A4D5DD-ABBE-22BF-D818-458CADD4BDAE}"/>
                  </a:ext>
                </a:extLst>
              </p:cNvPr>
              <p:cNvSpPr/>
              <p:nvPr/>
            </p:nvSpPr>
            <p:spPr>
              <a:xfrm>
                <a:off x="2116312" y="2100426"/>
                <a:ext cx="376158" cy="1010212"/>
              </a:xfrm>
              <a:custGeom>
                <a:avLst/>
                <a:gdLst>
                  <a:gd name="connsiteX0" fmla="*/ 194231 w 376158"/>
                  <a:gd name="connsiteY0" fmla="*/ 17125 h 1010212"/>
                  <a:gd name="connsiteX1" fmla="*/ 194231 w 376158"/>
                  <a:gd name="connsiteY1" fmla="*/ 131748 h 1010212"/>
                  <a:gd name="connsiteX2" fmla="*/ 297054 w 376158"/>
                  <a:gd name="connsiteY2" fmla="*/ 264190 h 1010212"/>
                  <a:gd name="connsiteX3" fmla="*/ 285014 w 376158"/>
                  <a:gd name="connsiteY3" fmla="*/ 343535 h 1010212"/>
                  <a:gd name="connsiteX4" fmla="*/ 2912 w 376158"/>
                  <a:gd name="connsiteY4" fmla="*/ 852114 h 1010212"/>
                  <a:gd name="connsiteX5" fmla="*/ 96946 w 376158"/>
                  <a:gd name="connsiteY5" fmla="*/ 1007794 h 1010212"/>
                  <a:gd name="connsiteX6" fmla="*/ 290914 w 376158"/>
                  <a:gd name="connsiteY6" fmla="*/ 608059 h 1010212"/>
                  <a:gd name="connsiteX7" fmla="*/ 376159 w 376158"/>
                  <a:gd name="connsiteY7" fmla="*/ 252511 h 1010212"/>
                  <a:gd name="connsiteX8" fmla="*/ 239382 w 376158"/>
                  <a:gd name="connsiteY8" fmla="*/ 108029 h 1010212"/>
                  <a:gd name="connsiteX9" fmla="*/ 220358 w 376158"/>
                  <a:gd name="connsiteY9" fmla="*/ 20496 h 1010212"/>
                  <a:gd name="connsiteX10" fmla="*/ 194231 w 376158"/>
                  <a:gd name="connsiteY10" fmla="*/ 17125 h 10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58" h="1010212">
                    <a:moveTo>
                      <a:pt x="194231" y="17125"/>
                    </a:moveTo>
                    <a:cubicBezTo>
                      <a:pt x="194231" y="17125"/>
                      <a:pt x="185321" y="108149"/>
                      <a:pt x="194231" y="131748"/>
                    </a:cubicBezTo>
                    <a:cubicBezTo>
                      <a:pt x="203141" y="155347"/>
                      <a:pt x="282365" y="243360"/>
                      <a:pt x="297054" y="264190"/>
                    </a:cubicBezTo>
                    <a:cubicBezTo>
                      <a:pt x="311744" y="285020"/>
                      <a:pt x="314633" y="287669"/>
                      <a:pt x="285014" y="343535"/>
                    </a:cubicBezTo>
                    <a:cubicBezTo>
                      <a:pt x="255395" y="399402"/>
                      <a:pt x="11701" y="760969"/>
                      <a:pt x="2912" y="852114"/>
                    </a:cubicBezTo>
                    <a:cubicBezTo>
                      <a:pt x="-5877" y="943258"/>
                      <a:pt x="-98" y="1025493"/>
                      <a:pt x="96946" y="1007794"/>
                    </a:cubicBezTo>
                    <a:cubicBezTo>
                      <a:pt x="193990" y="990095"/>
                      <a:pt x="249737" y="746280"/>
                      <a:pt x="290914" y="608059"/>
                    </a:cubicBezTo>
                    <a:cubicBezTo>
                      <a:pt x="332092" y="469837"/>
                      <a:pt x="376159" y="290679"/>
                      <a:pt x="376159" y="252511"/>
                    </a:cubicBezTo>
                    <a:cubicBezTo>
                      <a:pt x="376159" y="214344"/>
                      <a:pt x="252626" y="118985"/>
                      <a:pt x="239382" y="108029"/>
                    </a:cubicBezTo>
                    <a:cubicBezTo>
                      <a:pt x="226138" y="97072"/>
                      <a:pt x="220358" y="46985"/>
                      <a:pt x="220358" y="20496"/>
                    </a:cubicBezTo>
                    <a:cubicBezTo>
                      <a:pt x="220358" y="-5992"/>
                      <a:pt x="205910" y="-6474"/>
                      <a:pt x="194231" y="17125"/>
                    </a:cubicBezTo>
                    <a:close/>
                  </a:path>
                </a:pathLst>
              </a:custGeom>
              <a:solidFill>
                <a:srgbClr val="D9D9D9"/>
              </a:solidFill>
              <a:ln w="120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97CAC6F-1B12-FC7A-DDBD-17069094A3C2}"/>
                  </a:ext>
                </a:extLst>
              </p:cNvPr>
              <p:cNvSpPr/>
              <p:nvPr/>
            </p:nvSpPr>
            <p:spPr>
              <a:xfrm>
                <a:off x="2110461" y="2094819"/>
                <a:ext cx="387668" cy="1021677"/>
              </a:xfrm>
              <a:custGeom>
                <a:avLst/>
                <a:gdLst>
                  <a:gd name="connsiteX0" fmla="*/ 78717 w 387668"/>
                  <a:gd name="connsiteY0" fmla="*/ 1021588 h 1021677"/>
                  <a:gd name="connsiteX1" fmla="*/ 28389 w 387668"/>
                  <a:gd name="connsiteY1" fmla="*/ 1004250 h 1021677"/>
                  <a:gd name="connsiteX2" fmla="*/ 2984 w 387668"/>
                  <a:gd name="connsiteY2" fmla="*/ 856878 h 1021677"/>
                  <a:gd name="connsiteX3" fmla="*/ 228978 w 387668"/>
                  <a:gd name="connsiteY3" fmla="*/ 438842 h 1021677"/>
                  <a:gd name="connsiteX4" fmla="*/ 285808 w 387668"/>
                  <a:gd name="connsiteY4" fmla="*/ 346132 h 1021677"/>
                  <a:gd name="connsiteX5" fmla="*/ 298571 w 387668"/>
                  <a:gd name="connsiteY5" fmla="*/ 273891 h 1021677"/>
                  <a:gd name="connsiteX6" fmla="*/ 267868 w 387668"/>
                  <a:gd name="connsiteY6" fmla="*/ 236325 h 1021677"/>
                  <a:gd name="connsiteX7" fmla="*/ 194423 w 387668"/>
                  <a:gd name="connsiteY7" fmla="*/ 140004 h 1021677"/>
                  <a:gd name="connsiteX8" fmla="*/ 194423 w 387668"/>
                  <a:gd name="connsiteY8" fmla="*/ 22732 h 1021677"/>
                  <a:gd name="connsiteX9" fmla="*/ 194423 w 387668"/>
                  <a:gd name="connsiteY9" fmla="*/ 20565 h 1021677"/>
                  <a:gd name="connsiteX10" fmla="*/ 219828 w 387668"/>
                  <a:gd name="connsiteY10" fmla="*/ 337 h 1021677"/>
                  <a:gd name="connsiteX11" fmla="*/ 231868 w 387668"/>
                  <a:gd name="connsiteY11" fmla="*/ 26223 h 1021677"/>
                  <a:gd name="connsiteX12" fmla="*/ 248845 w 387668"/>
                  <a:gd name="connsiteY12" fmla="*/ 109180 h 1021677"/>
                  <a:gd name="connsiteX13" fmla="*/ 256310 w 387668"/>
                  <a:gd name="connsiteY13" fmla="*/ 115321 h 1021677"/>
                  <a:gd name="connsiteX14" fmla="*/ 387669 w 387668"/>
                  <a:gd name="connsiteY14" fmla="*/ 258479 h 1021677"/>
                  <a:gd name="connsiteX15" fmla="*/ 302183 w 387668"/>
                  <a:gd name="connsiteY15" fmla="*/ 615833 h 1021677"/>
                  <a:gd name="connsiteX16" fmla="*/ 285808 w 387668"/>
                  <a:gd name="connsiteY16" fmla="*/ 672783 h 1021677"/>
                  <a:gd name="connsiteX17" fmla="*/ 103519 w 387668"/>
                  <a:gd name="connsiteY17" fmla="*/ 1019662 h 1021677"/>
                  <a:gd name="connsiteX18" fmla="*/ 78717 w 387668"/>
                  <a:gd name="connsiteY18" fmla="*/ 1021588 h 1021677"/>
                  <a:gd name="connsiteX19" fmla="*/ 205861 w 387668"/>
                  <a:gd name="connsiteY19" fmla="*/ 24417 h 1021677"/>
                  <a:gd name="connsiteX20" fmla="*/ 205861 w 387668"/>
                  <a:gd name="connsiteY20" fmla="*/ 135187 h 1021677"/>
                  <a:gd name="connsiteX21" fmla="*/ 277260 w 387668"/>
                  <a:gd name="connsiteY21" fmla="*/ 228379 h 1021677"/>
                  <a:gd name="connsiteX22" fmla="*/ 308083 w 387668"/>
                  <a:gd name="connsiteY22" fmla="*/ 266064 h 1021677"/>
                  <a:gd name="connsiteX23" fmla="*/ 296765 w 387668"/>
                  <a:gd name="connsiteY23" fmla="*/ 351791 h 1021677"/>
                  <a:gd name="connsiteX24" fmla="*/ 239333 w 387668"/>
                  <a:gd name="connsiteY24" fmla="*/ 445343 h 1021677"/>
                  <a:gd name="connsiteX25" fmla="*/ 15265 w 387668"/>
                  <a:gd name="connsiteY25" fmla="*/ 857961 h 1021677"/>
                  <a:gd name="connsiteX26" fmla="*/ 36696 w 387668"/>
                  <a:gd name="connsiteY26" fmla="*/ 995461 h 1021677"/>
                  <a:gd name="connsiteX27" fmla="*/ 102195 w 387668"/>
                  <a:gd name="connsiteY27" fmla="*/ 1007501 h 1021677"/>
                  <a:gd name="connsiteX28" fmla="*/ 275093 w 387668"/>
                  <a:gd name="connsiteY28" fmla="*/ 669171 h 1021677"/>
                  <a:gd name="connsiteX29" fmla="*/ 291467 w 387668"/>
                  <a:gd name="connsiteY29" fmla="*/ 611980 h 1021677"/>
                  <a:gd name="connsiteX30" fmla="*/ 376471 w 387668"/>
                  <a:gd name="connsiteY30" fmla="*/ 258118 h 1021677"/>
                  <a:gd name="connsiteX31" fmla="*/ 249688 w 387668"/>
                  <a:gd name="connsiteY31" fmla="*/ 124351 h 1021677"/>
                  <a:gd name="connsiteX32" fmla="*/ 241862 w 387668"/>
                  <a:gd name="connsiteY32" fmla="*/ 118090 h 1021677"/>
                  <a:gd name="connsiteX33" fmla="*/ 220671 w 387668"/>
                  <a:gd name="connsiteY33" fmla="*/ 25862 h 1021677"/>
                  <a:gd name="connsiteX34" fmla="*/ 217540 w 387668"/>
                  <a:gd name="connsiteY34" fmla="*/ 11655 h 1021677"/>
                  <a:gd name="connsiteX35" fmla="*/ 205861 w 387668"/>
                  <a:gd name="connsiteY35" fmla="*/ 24417 h 102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668" h="1021677">
                    <a:moveTo>
                      <a:pt x="78717" y="1021588"/>
                    </a:moveTo>
                    <a:cubicBezTo>
                      <a:pt x="60333" y="1022512"/>
                      <a:pt x="42302" y="1016301"/>
                      <a:pt x="28389" y="1004250"/>
                    </a:cubicBezTo>
                    <a:cubicBezTo>
                      <a:pt x="-3759" y="974751"/>
                      <a:pt x="-2434" y="913226"/>
                      <a:pt x="2984" y="856878"/>
                    </a:cubicBezTo>
                    <a:cubicBezTo>
                      <a:pt x="9726" y="787647"/>
                      <a:pt x="147466" y="569357"/>
                      <a:pt x="228978" y="438842"/>
                    </a:cubicBezTo>
                    <a:cubicBezTo>
                      <a:pt x="256551" y="394895"/>
                      <a:pt x="278464" y="360219"/>
                      <a:pt x="285808" y="346132"/>
                    </a:cubicBezTo>
                    <a:cubicBezTo>
                      <a:pt x="313140" y="294239"/>
                      <a:pt x="311454" y="291951"/>
                      <a:pt x="298571" y="273891"/>
                    </a:cubicBezTo>
                    <a:cubicBezTo>
                      <a:pt x="293394" y="266666"/>
                      <a:pt x="281474" y="252579"/>
                      <a:pt x="267868" y="236325"/>
                    </a:cubicBezTo>
                    <a:cubicBezTo>
                      <a:pt x="237888" y="200205"/>
                      <a:pt x="200684" y="156378"/>
                      <a:pt x="194423" y="140004"/>
                    </a:cubicBezTo>
                    <a:cubicBezTo>
                      <a:pt x="185393" y="115923"/>
                      <a:pt x="193099" y="31642"/>
                      <a:pt x="194423" y="22732"/>
                    </a:cubicBezTo>
                    <a:cubicBezTo>
                      <a:pt x="194263" y="22018"/>
                      <a:pt x="194263" y="21278"/>
                      <a:pt x="194423" y="20565"/>
                    </a:cubicBezTo>
                    <a:cubicBezTo>
                      <a:pt x="201888" y="5635"/>
                      <a:pt x="211159" y="-1710"/>
                      <a:pt x="219828" y="337"/>
                    </a:cubicBezTo>
                    <a:cubicBezTo>
                      <a:pt x="224403" y="1421"/>
                      <a:pt x="231868" y="6237"/>
                      <a:pt x="231868" y="26223"/>
                    </a:cubicBezTo>
                    <a:cubicBezTo>
                      <a:pt x="231868" y="58009"/>
                      <a:pt x="239333" y="101113"/>
                      <a:pt x="248845" y="109180"/>
                    </a:cubicBezTo>
                    <a:lnTo>
                      <a:pt x="256310" y="115321"/>
                    </a:lnTo>
                    <a:cubicBezTo>
                      <a:pt x="346009" y="187562"/>
                      <a:pt x="387669" y="233195"/>
                      <a:pt x="387669" y="258479"/>
                    </a:cubicBezTo>
                    <a:cubicBezTo>
                      <a:pt x="387669" y="298693"/>
                      <a:pt x="342518" y="480380"/>
                      <a:pt x="302183" y="615833"/>
                    </a:cubicBezTo>
                    <a:cubicBezTo>
                      <a:pt x="297006" y="633291"/>
                      <a:pt x="291467" y="652555"/>
                      <a:pt x="285808" y="672783"/>
                    </a:cubicBezTo>
                    <a:cubicBezTo>
                      <a:pt x="246196" y="812449"/>
                      <a:pt x="191895" y="1003648"/>
                      <a:pt x="103519" y="1019662"/>
                    </a:cubicBezTo>
                    <a:cubicBezTo>
                      <a:pt x="95326" y="1021047"/>
                      <a:pt x="87025" y="1021691"/>
                      <a:pt x="78717" y="1021588"/>
                    </a:cubicBezTo>
                    <a:close/>
                    <a:moveTo>
                      <a:pt x="205861" y="24417"/>
                    </a:moveTo>
                    <a:cubicBezTo>
                      <a:pt x="203453" y="50183"/>
                      <a:pt x="198998" y="117247"/>
                      <a:pt x="205861" y="135187"/>
                    </a:cubicBezTo>
                    <a:cubicBezTo>
                      <a:pt x="211520" y="149997"/>
                      <a:pt x="251132" y="197195"/>
                      <a:pt x="277260" y="228379"/>
                    </a:cubicBezTo>
                    <a:cubicBezTo>
                      <a:pt x="291708" y="245596"/>
                      <a:pt x="303146" y="259202"/>
                      <a:pt x="308083" y="266064"/>
                    </a:cubicBezTo>
                    <a:cubicBezTo>
                      <a:pt x="325059" y="290145"/>
                      <a:pt x="325541" y="296887"/>
                      <a:pt x="296765" y="351791"/>
                    </a:cubicBezTo>
                    <a:cubicBezTo>
                      <a:pt x="289059" y="366239"/>
                      <a:pt x="267146" y="401156"/>
                      <a:pt x="239333" y="445343"/>
                    </a:cubicBezTo>
                    <a:cubicBezTo>
                      <a:pt x="157941" y="574775"/>
                      <a:pt x="21646" y="791620"/>
                      <a:pt x="15265" y="857961"/>
                    </a:cubicBezTo>
                    <a:cubicBezTo>
                      <a:pt x="10328" y="908290"/>
                      <a:pt x="8402" y="969333"/>
                      <a:pt x="36696" y="995461"/>
                    </a:cubicBezTo>
                    <a:cubicBezTo>
                      <a:pt x="51265" y="1008705"/>
                      <a:pt x="72817" y="1012678"/>
                      <a:pt x="102195" y="1007501"/>
                    </a:cubicBezTo>
                    <a:cubicBezTo>
                      <a:pt x="183226" y="992812"/>
                      <a:pt x="236323" y="805707"/>
                      <a:pt x="275093" y="669171"/>
                    </a:cubicBezTo>
                    <a:cubicBezTo>
                      <a:pt x="280751" y="648823"/>
                      <a:pt x="286290" y="629558"/>
                      <a:pt x="291467" y="611980"/>
                    </a:cubicBezTo>
                    <a:cubicBezTo>
                      <a:pt x="335173" y="465330"/>
                      <a:pt x="376471" y="293396"/>
                      <a:pt x="376471" y="258118"/>
                    </a:cubicBezTo>
                    <a:cubicBezTo>
                      <a:pt x="376471" y="243790"/>
                      <a:pt x="354437" y="208994"/>
                      <a:pt x="249688" y="124351"/>
                    </a:cubicBezTo>
                    <a:lnTo>
                      <a:pt x="241862" y="118090"/>
                    </a:lnTo>
                    <a:cubicBezTo>
                      <a:pt x="225848" y="104485"/>
                      <a:pt x="220671" y="50063"/>
                      <a:pt x="220671" y="25862"/>
                    </a:cubicBezTo>
                    <a:cubicBezTo>
                      <a:pt x="220671" y="15146"/>
                      <a:pt x="218142" y="11895"/>
                      <a:pt x="217540" y="11655"/>
                    </a:cubicBezTo>
                    <a:cubicBezTo>
                      <a:pt x="216938" y="11414"/>
                      <a:pt x="211761" y="13100"/>
                      <a:pt x="205861" y="24417"/>
                    </a:cubicBezTo>
                    <a:close/>
                  </a:path>
                </a:pathLst>
              </a:custGeom>
              <a:solidFill>
                <a:srgbClr val="263238"/>
              </a:solidFill>
              <a:ln w="120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09FF2CB-10BA-158D-54B5-446D382BAC8E}"/>
                  </a:ext>
                </a:extLst>
              </p:cNvPr>
              <p:cNvSpPr/>
              <p:nvPr/>
            </p:nvSpPr>
            <p:spPr>
              <a:xfrm>
                <a:off x="2116312" y="2616979"/>
                <a:ext cx="303195" cy="493415"/>
              </a:xfrm>
              <a:custGeom>
                <a:avLst/>
                <a:gdLst>
                  <a:gd name="connsiteX0" fmla="*/ 291155 w 303195"/>
                  <a:gd name="connsiteY0" fmla="*/ 91265 h 493415"/>
                  <a:gd name="connsiteX1" fmla="*/ 303195 w 303195"/>
                  <a:gd name="connsiteY1" fmla="*/ 49124 h 493415"/>
                  <a:gd name="connsiteX2" fmla="*/ 177856 w 303195"/>
                  <a:gd name="connsiteY2" fmla="*/ 0 h 493415"/>
                  <a:gd name="connsiteX3" fmla="*/ 2912 w 303195"/>
                  <a:gd name="connsiteY3" fmla="*/ 335320 h 493415"/>
                  <a:gd name="connsiteX4" fmla="*/ 96946 w 303195"/>
                  <a:gd name="connsiteY4" fmla="*/ 491000 h 493415"/>
                  <a:gd name="connsiteX5" fmla="*/ 291155 w 303195"/>
                  <a:gd name="connsiteY5" fmla="*/ 91265 h 49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95" h="493415">
                    <a:moveTo>
                      <a:pt x="291155" y="91265"/>
                    </a:moveTo>
                    <a:cubicBezTo>
                      <a:pt x="295249" y="77659"/>
                      <a:pt x="299342" y="63452"/>
                      <a:pt x="303195" y="49124"/>
                    </a:cubicBezTo>
                    <a:lnTo>
                      <a:pt x="177856" y="0"/>
                    </a:lnTo>
                    <a:cubicBezTo>
                      <a:pt x="99956" y="125580"/>
                      <a:pt x="8210" y="280056"/>
                      <a:pt x="2912" y="335320"/>
                    </a:cubicBezTo>
                    <a:cubicBezTo>
                      <a:pt x="-5877" y="426344"/>
                      <a:pt x="-98" y="508699"/>
                      <a:pt x="96946" y="491000"/>
                    </a:cubicBezTo>
                    <a:cubicBezTo>
                      <a:pt x="193990" y="473301"/>
                      <a:pt x="249977" y="229486"/>
                      <a:pt x="291155" y="91265"/>
                    </a:cubicBezTo>
                    <a:close/>
                  </a:path>
                </a:pathLst>
              </a:custGeom>
              <a:solidFill>
                <a:srgbClr val="F0BB62"/>
              </a:solidFill>
              <a:ln w="120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5ADEB5C-0817-A87A-48D9-D5560353836C}"/>
                  </a:ext>
                </a:extLst>
              </p:cNvPr>
              <p:cNvSpPr/>
              <p:nvPr/>
            </p:nvSpPr>
            <p:spPr>
              <a:xfrm>
                <a:off x="2110461" y="2610899"/>
                <a:ext cx="315326" cy="505598"/>
              </a:xfrm>
              <a:custGeom>
                <a:avLst/>
                <a:gdLst>
                  <a:gd name="connsiteX0" fmla="*/ 78717 w 315326"/>
                  <a:gd name="connsiteY0" fmla="*/ 505508 h 505598"/>
                  <a:gd name="connsiteX1" fmla="*/ 28389 w 315326"/>
                  <a:gd name="connsiteY1" fmla="*/ 488170 h 505598"/>
                  <a:gd name="connsiteX2" fmla="*/ 2984 w 315326"/>
                  <a:gd name="connsiteY2" fmla="*/ 340798 h 505598"/>
                  <a:gd name="connsiteX3" fmla="*/ 178891 w 315326"/>
                  <a:gd name="connsiteY3" fmla="*/ 2829 h 505598"/>
                  <a:gd name="connsiteX4" fmla="*/ 186115 w 315326"/>
                  <a:gd name="connsiteY4" fmla="*/ 421 h 505598"/>
                  <a:gd name="connsiteX5" fmla="*/ 311574 w 315326"/>
                  <a:gd name="connsiteY5" fmla="*/ 49665 h 505598"/>
                  <a:gd name="connsiteX6" fmla="*/ 315066 w 315326"/>
                  <a:gd name="connsiteY6" fmla="*/ 56890 h 505598"/>
                  <a:gd name="connsiteX7" fmla="*/ 303026 w 315326"/>
                  <a:gd name="connsiteY7" fmla="*/ 99151 h 505598"/>
                  <a:gd name="connsiteX8" fmla="*/ 286651 w 315326"/>
                  <a:gd name="connsiteY8" fmla="*/ 156101 h 505598"/>
                  <a:gd name="connsiteX9" fmla="*/ 104362 w 315326"/>
                  <a:gd name="connsiteY9" fmla="*/ 502980 h 505598"/>
                  <a:gd name="connsiteX10" fmla="*/ 78717 w 315326"/>
                  <a:gd name="connsiteY10" fmla="*/ 505508 h 505598"/>
                  <a:gd name="connsiteX11" fmla="*/ 186477 w 315326"/>
                  <a:gd name="connsiteY11" fmla="*/ 13424 h 505598"/>
                  <a:gd name="connsiteX12" fmla="*/ 15024 w 315326"/>
                  <a:gd name="connsiteY12" fmla="*/ 341882 h 505598"/>
                  <a:gd name="connsiteX13" fmla="*/ 36455 w 315326"/>
                  <a:gd name="connsiteY13" fmla="*/ 479381 h 505598"/>
                  <a:gd name="connsiteX14" fmla="*/ 101954 w 315326"/>
                  <a:gd name="connsiteY14" fmla="*/ 491421 h 505598"/>
                  <a:gd name="connsiteX15" fmla="*/ 274852 w 315326"/>
                  <a:gd name="connsiteY15" fmla="*/ 153091 h 505598"/>
                  <a:gd name="connsiteX16" fmla="*/ 291226 w 315326"/>
                  <a:gd name="connsiteY16" fmla="*/ 95900 h 505598"/>
                  <a:gd name="connsiteX17" fmla="*/ 291226 w 315326"/>
                  <a:gd name="connsiteY17" fmla="*/ 95900 h 505598"/>
                  <a:gd name="connsiteX18" fmla="*/ 302063 w 315326"/>
                  <a:gd name="connsiteY18" fmla="*/ 59057 h 50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326" h="505598">
                    <a:moveTo>
                      <a:pt x="78717" y="505508"/>
                    </a:moveTo>
                    <a:cubicBezTo>
                      <a:pt x="60333" y="506432"/>
                      <a:pt x="42302" y="500221"/>
                      <a:pt x="28389" y="488170"/>
                    </a:cubicBezTo>
                    <a:cubicBezTo>
                      <a:pt x="-3759" y="458672"/>
                      <a:pt x="-2434" y="397146"/>
                      <a:pt x="2984" y="340798"/>
                    </a:cubicBezTo>
                    <a:cubicBezTo>
                      <a:pt x="8402" y="284450"/>
                      <a:pt x="106048" y="120101"/>
                      <a:pt x="178891" y="2829"/>
                    </a:cubicBezTo>
                    <a:cubicBezTo>
                      <a:pt x="180389" y="372"/>
                      <a:pt x="183442" y="-646"/>
                      <a:pt x="186115" y="421"/>
                    </a:cubicBezTo>
                    <a:lnTo>
                      <a:pt x="311574" y="49665"/>
                    </a:lnTo>
                    <a:cubicBezTo>
                      <a:pt x="314449" y="50789"/>
                      <a:pt x="315971" y="53939"/>
                      <a:pt x="315066" y="56890"/>
                    </a:cubicBezTo>
                    <a:cubicBezTo>
                      <a:pt x="310972" y="71218"/>
                      <a:pt x="306879" y="85425"/>
                      <a:pt x="303026" y="99151"/>
                    </a:cubicBezTo>
                    <a:cubicBezTo>
                      <a:pt x="297848" y="116609"/>
                      <a:pt x="292310" y="135873"/>
                      <a:pt x="286651" y="156101"/>
                    </a:cubicBezTo>
                    <a:cubicBezTo>
                      <a:pt x="247039" y="295767"/>
                      <a:pt x="192737" y="486966"/>
                      <a:pt x="104362" y="502980"/>
                    </a:cubicBezTo>
                    <a:cubicBezTo>
                      <a:pt x="95911" y="504618"/>
                      <a:pt x="87325" y="505464"/>
                      <a:pt x="78717" y="505508"/>
                    </a:cubicBezTo>
                    <a:close/>
                    <a:moveTo>
                      <a:pt x="186477" y="13424"/>
                    </a:moveTo>
                    <a:cubicBezTo>
                      <a:pt x="114235" y="129372"/>
                      <a:pt x="20322" y="287099"/>
                      <a:pt x="15024" y="341882"/>
                    </a:cubicBezTo>
                    <a:cubicBezTo>
                      <a:pt x="10087" y="392210"/>
                      <a:pt x="8161" y="453253"/>
                      <a:pt x="36455" y="479381"/>
                    </a:cubicBezTo>
                    <a:cubicBezTo>
                      <a:pt x="51024" y="492625"/>
                      <a:pt x="72576" y="496598"/>
                      <a:pt x="101954" y="491421"/>
                    </a:cubicBezTo>
                    <a:cubicBezTo>
                      <a:pt x="182985" y="476732"/>
                      <a:pt x="236082" y="289627"/>
                      <a:pt x="274852" y="153091"/>
                    </a:cubicBezTo>
                    <a:cubicBezTo>
                      <a:pt x="280511" y="132743"/>
                      <a:pt x="286049" y="113479"/>
                      <a:pt x="291226" y="95900"/>
                    </a:cubicBezTo>
                    <a:lnTo>
                      <a:pt x="291226" y="95900"/>
                    </a:lnTo>
                    <a:cubicBezTo>
                      <a:pt x="294838" y="83860"/>
                      <a:pt x="298451" y="71579"/>
                      <a:pt x="302063" y="59057"/>
                    </a:cubicBezTo>
                    <a:close/>
                  </a:path>
                </a:pathLst>
              </a:custGeom>
              <a:solidFill>
                <a:srgbClr val="263238"/>
              </a:solidFill>
              <a:ln w="120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C6D9184-D9C7-481A-84B5-FAC33119F24A}"/>
                  </a:ext>
                </a:extLst>
              </p:cNvPr>
              <p:cNvSpPr/>
              <p:nvPr/>
            </p:nvSpPr>
            <p:spPr>
              <a:xfrm>
                <a:off x="2225298" y="2709207"/>
                <a:ext cx="167479" cy="73324"/>
              </a:xfrm>
              <a:custGeom>
                <a:avLst/>
                <a:gdLst>
                  <a:gd name="connsiteX0" fmla="*/ 12883 w 167479"/>
                  <a:gd name="connsiteY0" fmla="*/ 0 h 73324"/>
                  <a:gd name="connsiteX1" fmla="*/ 11438 w 167479"/>
                  <a:gd name="connsiteY1" fmla="*/ 2408 h 73324"/>
                  <a:gd name="connsiteX2" fmla="*/ 7826 w 167479"/>
                  <a:gd name="connsiteY2" fmla="*/ 8428 h 73324"/>
                  <a:gd name="connsiteX3" fmla="*/ 0 w 167479"/>
                  <a:gd name="connsiteY3" fmla="*/ 21793 h 73324"/>
                  <a:gd name="connsiteX4" fmla="*/ 160857 w 167479"/>
                  <a:gd name="connsiteY4" fmla="*/ 73325 h 73324"/>
                  <a:gd name="connsiteX5" fmla="*/ 167479 w 167479"/>
                  <a:gd name="connsiteY5" fmla="*/ 50087 h 73324"/>
                  <a:gd name="connsiteX6" fmla="*/ 12883 w 167479"/>
                  <a:gd name="connsiteY6" fmla="*/ 0 h 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79" h="73324">
                    <a:moveTo>
                      <a:pt x="12883" y="0"/>
                    </a:moveTo>
                    <a:lnTo>
                      <a:pt x="11438" y="2408"/>
                    </a:lnTo>
                    <a:lnTo>
                      <a:pt x="7826" y="8428"/>
                    </a:lnTo>
                    <a:cubicBezTo>
                      <a:pt x="5177" y="12883"/>
                      <a:pt x="2528" y="17338"/>
                      <a:pt x="0" y="21793"/>
                    </a:cubicBezTo>
                    <a:cubicBezTo>
                      <a:pt x="54770" y="35145"/>
                      <a:pt x="108524" y="52365"/>
                      <a:pt x="160857" y="73325"/>
                    </a:cubicBezTo>
                    <a:lnTo>
                      <a:pt x="167479" y="50087"/>
                    </a:lnTo>
                    <a:cubicBezTo>
                      <a:pt x="117132" y="29935"/>
                      <a:pt x="65483" y="13201"/>
                      <a:pt x="12883" y="0"/>
                    </a:cubicBezTo>
                    <a:close/>
                  </a:path>
                </a:pathLst>
              </a:custGeom>
              <a:solidFill>
                <a:srgbClr val="263238"/>
              </a:solidFill>
              <a:ln w="120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5AE0A69-74B0-CB1D-CC9A-BEE07D29CF95}"/>
                  </a:ext>
                </a:extLst>
              </p:cNvPr>
              <p:cNvSpPr/>
              <p:nvPr/>
            </p:nvSpPr>
            <p:spPr>
              <a:xfrm>
                <a:off x="2116454" y="3003591"/>
                <a:ext cx="178917" cy="51920"/>
              </a:xfrm>
              <a:custGeom>
                <a:avLst/>
                <a:gdLst>
                  <a:gd name="connsiteX0" fmla="*/ 163747 w 178917"/>
                  <a:gd name="connsiteY0" fmla="*/ 51893 h 51920"/>
                  <a:gd name="connsiteX1" fmla="*/ 178918 w 178917"/>
                  <a:gd name="connsiteY1" fmla="*/ 27813 h 51920"/>
                  <a:gd name="connsiteX2" fmla="*/ 0 w 178917"/>
                  <a:gd name="connsiteY2" fmla="*/ 0 h 51920"/>
                  <a:gd name="connsiteX3" fmla="*/ 1084 w 178917"/>
                  <a:gd name="connsiteY3" fmla="*/ 26368 h 51920"/>
                  <a:gd name="connsiteX4" fmla="*/ 163747 w 178917"/>
                  <a:gd name="connsiteY4" fmla="*/ 51893 h 5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17" h="51920">
                    <a:moveTo>
                      <a:pt x="163747" y="51893"/>
                    </a:moveTo>
                    <a:cubicBezTo>
                      <a:pt x="168924" y="44428"/>
                      <a:pt x="173981" y="36241"/>
                      <a:pt x="178918" y="27813"/>
                    </a:cubicBezTo>
                    <a:cubicBezTo>
                      <a:pt x="118053" y="29990"/>
                      <a:pt x="57331" y="20551"/>
                      <a:pt x="0" y="0"/>
                    </a:cubicBezTo>
                    <a:cubicBezTo>
                      <a:pt x="0" y="9150"/>
                      <a:pt x="361" y="17940"/>
                      <a:pt x="1084" y="26368"/>
                    </a:cubicBezTo>
                    <a:cubicBezTo>
                      <a:pt x="53513" y="43843"/>
                      <a:pt x="108485" y="52470"/>
                      <a:pt x="163747" y="51893"/>
                    </a:cubicBezTo>
                    <a:close/>
                  </a:path>
                </a:pathLst>
              </a:custGeom>
              <a:solidFill>
                <a:srgbClr val="263238"/>
              </a:solidFill>
              <a:ln w="120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369346-ABA1-EE04-C701-C217B2E25AE8}"/>
                  </a:ext>
                </a:extLst>
              </p:cNvPr>
              <p:cNvSpPr/>
              <p:nvPr/>
            </p:nvSpPr>
            <p:spPr>
              <a:xfrm>
                <a:off x="2150528" y="2844178"/>
                <a:ext cx="201071" cy="76094"/>
              </a:xfrm>
              <a:custGeom>
                <a:avLst/>
                <a:gdLst>
                  <a:gd name="connsiteX0" fmla="*/ 11679 w 201071"/>
                  <a:gd name="connsiteY0" fmla="*/ 0 h 76094"/>
                  <a:gd name="connsiteX1" fmla="*/ 8549 w 201071"/>
                  <a:gd name="connsiteY1" fmla="*/ 6141 h 76094"/>
                  <a:gd name="connsiteX2" fmla="*/ 5177 w 201071"/>
                  <a:gd name="connsiteY2" fmla="*/ 12763 h 76094"/>
                  <a:gd name="connsiteX3" fmla="*/ 0 w 201071"/>
                  <a:gd name="connsiteY3" fmla="*/ 23238 h 76094"/>
                  <a:gd name="connsiteX4" fmla="*/ 193245 w 201071"/>
                  <a:gd name="connsiteY4" fmla="*/ 76094 h 76094"/>
                  <a:gd name="connsiteX5" fmla="*/ 201072 w 201071"/>
                  <a:gd name="connsiteY5" fmla="*/ 53097 h 76094"/>
                  <a:gd name="connsiteX6" fmla="*/ 11679 w 201071"/>
                  <a:gd name="connsiteY6" fmla="*/ 0 h 7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71" h="76094">
                    <a:moveTo>
                      <a:pt x="11679" y="0"/>
                    </a:moveTo>
                    <a:cubicBezTo>
                      <a:pt x="10595" y="2047"/>
                      <a:pt x="9512" y="4094"/>
                      <a:pt x="8549" y="6141"/>
                    </a:cubicBezTo>
                    <a:cubicBezTo>
                      <a:pt x="7585" y="8187"/>
                      <a:pt x="6261" y="10595"/>
                      <a:pt x="5177" y="12763"/>
                    </a:cubicBezTo>
                    <a:lnTo>
                      <a:pt x="0" y="23238"/>
                    </a:lnTo>
                    <a:cubicBezTo>
                      <a:pt x="66938" y="29819"/>
                      <a:pt x="132277" y="47691"/>
                      <a:pt x="193245" y="76094"/>
                    </a:cubicBezTo>
                    <a:cubicBezTo>
                      <a:pt x="195894" y="68509"/>
                      <a:pt x="198543" y="60803"/>
                      <a:pt x="201072" y="53097"/>
                    </a:cubicBezTo>
                    <a:cubicBezTo>
                      <a:pt x="141226" y="25277"/>
                      <a:pt x="77265" y="7345"/>
                      <a:pt x="11679" y="0"/>
                    </a:cubicBezTo>
                    <a:close/>
                  </a:path>
                </a:pathLst>
              </a:custGeom>
              <a:solidFill>
                <a:srgbClr val="263238"/>
              </a:solidFill>
              <a:ln w="120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7C9AB5F-B6C7-A72C-4FCC-F123F67B103B}"/>
                  </a:ext>
                </a:extLst>
              </p:cNvPr>
              <p:cNvSpPr/>
              <p:nvPr/>
            </p:nvSpPr>
            <p:spPr>
              <a:xfrm>
                <a:off x="2831117" y="1908526"/>
                <a:ext cx="876033" cy="591511"/>
              </a:xfrm>
              <a:custGeom>
                <a:avLst/>
                <a:gdLst>
                  <a:gd name="connsiteX0" fmla="*/ 25691 w 876033"/>
                  <a:gd name="connsiteY0" fmla="*/ 1814 h 591511"/>
                  <a:gd name="connsiteX1" fmla="*/ 112621 w 876033"/>
                  <a:gd name="connsiteY1" fmla="*/ 76583 h 591511"/>
                  <a:gd name="connsiteX2" fmla="*/ 145852 w 876033"/>
                  <a:gd name="connsiteY2" fmla="*/ 240812 h 591511"/>
                  <a:gd name="connsiteX3" fmla="*/ 213638 w 876033"/>
                  <a:gd name="connsiteY3" fmla="*/ 283555 h 591511"/>
                  <a:gd name="connsiteX4" fmla="*/ 783261 w 876033"/>
                  <a:gd name="connsiteY4" fmla="*/ 400947 h 591511"/>
                  <a:gd name="connsiteX5" fmla="*/ 840091 w 876033"/>
                  <a:gd name="connsiteY5" fmla="*/ 573844 h 591511"/>
                  <a:gd name="connsiteX6" fmla="*/ 410496 w 876033"/>
                  <a:gd name="connsiteY6" fmla="*/ 460425 h 591511"/>
                  <a:gd name="connsiteX7" fmla="*/ 85410 w 876033"/>
                  <a:gd name="connsiteY7" fmla="*/ 293307 h 591511"/>
                  <a:gd name="connsiteX8" fmla="*/ 64942 w 876033"/>
                  <a:gd name="connsiteY8" fmla="*/ 95366 h 591511"/>
                  <a:gd name="connsiteX9" fmla="*/ 10881 w 876033"/>
                  <a:gd name="connsiteY9" fmla="*/ 23847 h 591511"/>
                  <a:gd name="connsiteX10" fmla="*/ 25691 w 876033"/>
                  <a:gd name="connsiteY10" fmla="*/ 1814 h 59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033" h="591511">
                    <a:moveTo>
                      <a:pt x="25691" y="1814"/>
                    </a:moveTo>
                    <a:cubicBezTo>
                      <a:pt x="25691" y="1814"/>
                      <a:pt x="100460" y="54550"/>
                      <a:pt x="112621" y="76583"/>
                    </a:cubicBezTo>
                    <a:cubicBezTo>
                      <a:pt x="124782" y="98617"/>
                      <a:pt x="139832" y="216250"/>
                      <a:pt x="145852" y="240812"/>
                    </a:cubicBezTo>
                    <a:cubicBezTo>
                      <a:pt x="151872" y="265374"/>
                      <a:pt x="152233" y="269468"/>
                      <a:pt x="213638" y="283555"/>
                    </a:cubicBezTo>
                    <a:cubicBezTo>
                      <a:pt x="275044" y="297642"/>
                      <a:pt x="708371" y="348331"/>
                      <a:pt x="783261" y="400947"/>
                    </a:cubicBezTo>
                    <a:cubicBezTo>
                      <a:pt x="858151" y="453562"/>
                      <a:pt x="916667" y="511837"/>
                      <a:pt x="840091" y="573844"/>
                    </a:cubicBezTo>
                    <a:cubicBezTo>
                      <a:pt x="763515" y="635851"/>
                      <a:pt x="542095" y="519302"/>
                      <a:pt x="410496" y="460425"/>
                    </a:cubicBezTo>
                    <a:cubicBezTo>
                      <a:pt x="278896" y="401549"/>
                      <a:pt x="114186" y="318230"/>
                      <a:pt x="85410" y="293307"/>
                    </a:cubicBezTo>
                    <a:cubicBezTo>
                      <a:pt x="56634" y="268384"/>
                      <a:pt x="64821" y="112704"/>
                      <a:pt x="64942" y="95366"/>
                    </a:cubicBezTo>
                    <a:cubicBezTo>
                      <a:pt x="65062" y="78028"/>
                      <a:pt x="30988" y="41065"/>
                      <a:pt x="10881" y="23847"/>
                    </a:cubicBezTo>
                    <a:cubicBezTo>
                      <a:pt x="-9226" y="6630"/>
                      <a:pt x="165" y="-4568"/>
                      <a:pt x="25691" y="1814"/>
                    </a:cubicBezTo>
                    <a:close/>
                  </a:path>
                </a:pathLst>
              </a:custGeom>
              <a:solidFill>
                <a:srgbClr val="D9D9D9"/>
              </a:solidFill>
              <a:ln w="120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81DDD5B-4817-D830-3A9D-D7296B58854A}"/>
                  </a:ext>
                </a:extLst>
              </p:cNvPr>
              <p:cNvSpPr/>
              <p:nvPr/>
            </p:nvSpPr>
            <p:spPr>
              <a:xfrm>
                <a:off x="2824562" y="1902294"/>
                <a:ext cx="888223" cy="603705"/>
              </a:xfrm>
              <a:custGeom>
                <a:avLst/>
                <a:gdLst>
                  <a:gd name="connsiteX0" fmla="*/ 785482 w 888223"/>
                  <a:gd name="connsiteY0" fmla="*/ 603554 h 603705"/>
                  <a:gd name="connsiteX1" fmla="*/ 468583 w 888223"/>
                  <a:gd name="connsiteY1" fmla="*/ 496877 h 603705"/>
                  <a:gd name="connsiteX2" fmla="*/ 414643 w 888223"/>
                  <a:gd name="connsiteY2" fmla="*/ 472195 h 603705"/>
                  <a:gd name="connsiteX3" fmla="*/ 87871 w 888223"/>
                  <a:gd name="connsiteY3" fmla="*/ 303632 h 603705"/>
                  <a:gd name="connsiteX4" fmla="*/ 64875 w 888223"/>
                  <a:gd name="connsiteY4" fmla="*/ 110989 h 603705"/>
                  <a:gd name="connsiteX5" fmla="*/ 64875 w 888223"/>
                  <a:gd name="connsiteY5" fmla="*/ 101356 h 603705"/>
                  <a:gd name="connsiteX6" fmla="*/ 12861 w 888223"/>
                  <a:gd name="connsiteY6" fmla="*/ 34413 h 603705"/>
                  <a:gd name="connsiteX7" fmla="*/ 1423 w 888223"/>
                  <a:gd name="connsiteY7" fmla="*/ 8045 h 603705"/>
                  <a:gd name="connsiteX8" fmla="*/ 33329 w 888223"/>
                  <a:gd name="connsiteY8" fmla="*/ 2025 h 603705"/>
                  <a:gd name="connsiteX9" fmla="*/ 35256 w 888223"/>
                  <a:gd name="connsiteY9" fmla="*/ 2988 h 603705"/>
                  <a:gd name="connsiteX10" fmla="*/ 123992 w 888223"/>
                  <a:gd name="connsiteY10" fmla="*/ 79684 h 603705"/>
                  <a:gd name="connsiteX11" fmla="*/ 149517 w 888223"/>
                  <a:gd name="connsiteY11" fmla="*/ 198400 h 603705"/>
                  <a:gd name="connsiteX12" fmla="*/ 157825 w 888223"/>
                  <a:gd name="connsiteY12" fmla="*/ 245357 h 603705"/>
                  <a:gd name="connsiteX13" fmla="*/ 221277 w 888223"/>
                  <a:gd name="connsiteY13" fmla="*/ 283766 h 603705"/>
                  <a:gd name="connsiteX14" fmla="*/ 328676 w 888223"/>
                  <a:gd name="connsiteY14" fmla="*/ 301104 h 603705"/>
                  <a:gd name="connsiteX15" fmla="*/ 792946 w 888223"/>
                  <a:gd name="connsiteY15" fmla="*/ 402121 h 603705"/>
                  <a:gd name="connsiteX16" fmla="*/ 888185 w 888223"/>
                  <a:gd name="connsiteY16" fmla="*/ 517346 h 603705"/>
                  <a:gd name="connsiteX17" fmla="*/ 850017 w 888223"/>
                  <a:gd name="connsiteY17" fmla="*/ 584530 h 603705"/>
                  <a:gd name="connsiteX18" fmla="*/ 785482 w 888223"/>
                  <a:gd name="connsiteY18" fmla="*/ 603554 h 603705"/>
                  <a:gd name="connsiteX19" fmla="*/ 19242 w 888223"/>
                  <a:gd name="connsiteY19" fmla="*/ 12259 h 603705"/>
                  <a:gd name="connsiteX20" fmla="*/ 12379 w 888223"/>
                  <a:gd name="connsiteY20" fmla="*/ 13824 h 603705"/>
                  <a:gd name="connsiteX21" fmla="*/ 21048 w 888223"/>
                  <a:gd name="connsiteY21" fmla="*/ 25864 h 603705"/>
                  <a:gd name="connsiteX22" fmla="*/ 77276 w 888223"/>
                  <a:gd name="connsiteY22" fmla="*/ 101958 h 603705"/>
                  <a:gd name="connsiteX23" fmla="*/ 77276 w 888223"/>
                  <a:gd name="connsiteY23" fmla="*/ 111952 h 603705"/>
                  <a:gd name="connsiteX24" fmla="*/ 96059 w 888223"/>
                  <a:gd name="connsiteY24" fmla="*/ 295324 h 603705"/>
                  <a:gd name="connsiteX25" fmla="*/ 419820 w 888223"/>
                  <a:gd name="connsiteY25" fmla="*/ 461600 h 603705"/>
                  <a:gd name="connsiteX26" fmla="*/ 473881 w 888223"/>
                  <a:gd name="connsiteY26" fmla="*/ 486282 h 603705"/>
                  <a:gd name="connsiteX27" fmla="*/ 843274 w 888223"/>
                  <a:gd name="connsiteY27" fmla="*/ 575741 h 603705"/>
                  <a:gd name="connsiteX28" fmla="*/ 876867 w 888223"/>
                  <a:gd name="connsiteY28" fmla="*/ 518429 h 603705"/>
                  <a:gd name="connsiteX29" fmla="*/ 786685 w 888223"/>
                  <a:gd name="connsiteY29" fmla="*/ 412476 h 603705"/>
                  <a:gd name="connsiteX30" fmla="*/ 327592 w 888223"/>
                  <a:gd name="connsiteY30" fmla="*/ 313505 h 603705"/>
                  <a:gd name="connsiteX31" fmla="*/ 219230 w 888223"/>
                  <a:gd name="connsiteY31" fmla="*/ 296047 h 603705"/>
                  <a:gd name="connsiteX32" fmla="*/ 146989 w 888223"/>
                  <a:gd name="connsiteY32" fmla="*/ 249692 h 603705"/>
                  <a:gd name="connsiteX33" fmla="*/ 138320 w 888223"/>
                  <a:gd name="connsiteY33" fmla="*/ 201531 h 603705"/>
                  <a:gd name="connsiteX34" fmla="*/ 114239 w 888223"/>
                  <a:gd name="connsiteY34" fmla="*/ 86667 h 603705"/>
                  <a:gd name="connsiteX35" fmla="*/ 29958 w 888223"/>
                  <a:gd name="connsiteY35" fmla="*/ 14426 h 603705"/>
                  <a:gd name="connsiteX36" fmla="*/ 19242 w 888223"/>
                  <a:gd name="connsiteY36" fmla="*/ 12259 h 60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8223" h="603705">
                    <a:moveTo>
                      <a:pt x="785482" y="603554"/>
                    </a:moveTo>
                    <a:cubicBezTo>
                      <a:pt x="699033" y="603554"/>
                      <a:pt x="569480" y="543353"/>
                      <a:pt x="468583" y="496877"/>
                    </a:cubicBezTo>
                    <a:cubicBezTo>
                      <a:pt x="449439" y="488088"/>
                      <a:pt x="431258" y="479660"/>
                      <a:pt x="414643" y="472195"/>
                    </a:cubicBezTo>
                    <a:cubicBezTo>
                      <a:pt x="285572" y="414522"/>
                      <a:pt x="118333" y="330361"/>
                      <a:pt x="87871" y="303632"/>
                    </a:cubicBezTo>
                    <a:cubicBezTo>
                      <a:pt x="68727" y="287137"/>
                      <a:pt x="61383" y="225852"/>
                      <a:pt x="64875" y="110989"/>
                    </a:cubicBezTo>
                    <a:cubicBezTo>
                      <a:pt x="64875" y="106413"/>
                      <a:pt x="64875" y="103162"/>
                      <a:pt x="64875" y="101356"/>
                    </a:cubicBezTo>
                    <a:cubicBezTo>
                      <a:pt x="64875" y="89316"/>
                      <a:pt x="36941" y="55122"/>
                      <a:pt x="12861" y="34413"/>
                    </a:cubicBezTo>
                    <a:cubicBezTo>
                      <a:pt x="-2310" y="21409"/>
                      <a:pt x="-865" y="12259"/>
                      <a:pt x="1423" y="8045"/>
                    </a:cubicBezTo>
                    <a:cubicBezTo>
                      <a:pt x="5516" y="98"/>
                      <a:pt x="17075" y="-2069"/>
                      <a:pt x="33329" y="2025"/>
                    </a:cubicBezTo>
                    <a:cubicBezTo>
                      <a:pt x="34044" y="2173"/>
                      <a:pt x="34708" y="2505"/>
                      <a:pt x="35256" y="2988"/>
                    </a:cubicBezTo>
                    <a:cubicBezTo>
                      <a:pt x="43082" y="8406"/>
                      <a:pt x="111591" y="57048"/>
                      <a:pt x="123992" y="79684"/>
                    </a:cubicBezTo>
                    <a:cubicBezTo>
                      <a:pt x="132661" y="95336"/>
                      <a:pt x="142052" y="151925"/>
                      <a:pt x="149517" y="198400"/>
                    </a:cubicBezTo>
                    <a:cubicBezTo>
                      <a:pt x="153009" y="219350"/>
                      <a:pt x="156019" y="237531"/>
                      <a:pt x="157825" y="245357"/>
                    </a:cubicBezTo>
                    <a:cubicBezTo>
                      <a:pt x="163363" y="267873"/>
                      <a:pt x="164086" y="270642"/>
                      <a:pt x="221277" y="283766"/>
                    </a:cubicBezTo>
                    <a:cubicBezTo>
                      <a:pt x="236688" y="287257"/>
                      <a:pt x="277264" y="293398"/>
                      <a:pt x="328676" y="301104"/>
                    </a:cubicBezTo>
                    <a:cubicBezTo>
                      <a:pt x="480984" y="323860"/>
                      <a:pt x="735996" y="362027"/>
                      <a:pt x="792946" y="402121"/>
                    </a:cubicBezTo>
                    <a:cubicBezTo>
                      <a:pt x="839181" y="434630"/>
                      <a:pt x="886739" y="474362"/>
                      <a:pt x="888185" y="517346"/>
                    </a:cubicBezTo>
                    <a:cubicBezTo>
                      <a:pt x="889027" y="540824"/>
                      <a:pt x="876144" y="563340"/>
                      <a:pt x="850017" y="584530"/>
                    </a:cubicBezTo>
                    <a:cubicBezTo>
                      <a:pt x="831333" y="598104"/>
                      <a:pt x="808541" y="604822"/>
                      <a:pt x="785482" y="603554"/>
                    </a:cubicBezTo>
                    <a:close/>
                    <a:moveTo>
                      <a:pt x="19242" y="12259"/>
                    </a:moveTo>
                    <a:cubicBezTo>
                      <a:pt x="16842" y="11973"/>
                      <a:pt x="14418" y="12526"/>
                      <a:pt x="12379" y="13824"/>
                    </a:cubicBezTo>
                    <a:cubicBezTo>
                      <a:pt x="12379" y="14426"/>
                      <a:pt x="12379" y="18520"/>
                      <a:pt x="21048" y="25864"/>
                    </a:cubicBezTo>
                    <a:cubicBezTo>
                      <a:pt x="39470" y="41637"/>
                      <a:pt x="77396" y="81008"/>
                      <a:pt x="77276" y="101958"/>
                    </a:cubicBezTo>
                    <a:cubicBezTo>
                      <a:pt x="77276" y="103885"/>
                      <a:pt x="77276" y="107256"/>
                      <a:pt x="77276" y="111952"/>
                    </a:cubicBezTo>
                    <a:cubicBezTo>
                      <a:pt x="73182" y="246682"/>
                      <a:pt x="85222" y="286053"/>
                      <a:pt x="96059" y="295324"/>
                    </a:cubicBezTo>
                    <a:cubicBezTo>
                      <a:pt x="122788" y="318321"/>
                      <a:pt x="280154" y="399111"/>
                      <a:pt x="419820" y="461600"/>
                    </a:cubicBezTo>
                    <a:cubicBezTo>
                      <a:pt x="436556" y="469065"/>
                      <a:pt x="454737" y="477493"/>
                      <a:pt x="473881" y="486282"/>
                    </a:cubicBezTo>
                    <a:cubicBezTo>
                      <a:pt x="602831" y="546483"/>
                      <a:pt x="779220" y="627634"/>
                      <a:pt x="843274" y="575741"/>
                    </a:cubicBezTo>
                    <a:cubicBezTo>
                      <a:pt x="866512" y="556838"/>
                      <a:pt x="877589" y="538055"/>
                      <a:pt x="876867" y="518429"/>
                    </a:cubicBezTo>
                    <a:cubicBezTo>
                      <a:pt x="875542" y="479901"/>
                      <a:pt x="827983" y="441613"/>
                      <a:pt x="786685" y="412476"/>
                    </a:cubicBezTo>
                    <a:cubicBezTo>
                      <a:pt x="732143" y="374067"/>
                      <a:pt x="478937" y="336261"/>
                      <a:pt x="327592" y="313505"/>
                    </a:cubicBezTo>
                    <a:cubicBezTo>
                      <a:pt x="275940" y="305799"/>
                      <a:pt x="235244" y="299779"/>
                      <a:pt x="219230" y="296047"/>
                    </a:cubicBezTo>
                    <a:cubicBezTo>
                      <a:pt x="159029" y="282200"/>
                      <a:pt x="153852" y="277384"/>
                      <a:pt x="146989" y="249692"/>
                    </a:cubicBezTo>
                    <a:cubicBezTo>
                      <a:pt x="144822" y="240541"/>
                      <a:pt x="141932" y="223083"/>
                      <a:pt x="138320" y="201531"/>
                    </a:cubicBezTo>
                    <a:cubicBezTo>
                      <a:pt x="131698" y="161317"/>
                      <a:pt x="121704" y="100634"/>
                      <a:pt x="114239" y="86667"/>
                    </a:cubicBezTo>
                    <a:cubicBezTo>
                      <a:pt x="104968" y="69811"/>
                      <a:pt x="51269" y="29597"/>
                      <a:pt x="29958" y="14426"/>
                    </a:cubicBezTo>
                    <a:cubicBezTo>
                      <a:pt x="26493" y="13248"/>
                      <a:pt x="22892" y="12520"/>
                      <a:pt x="19242" y="12259"/>
                    </a:cubicBezTo>
                    <a:close/>
                  </a:path>
                </a:pathLst>
              </a:custGeom>
              <a:solidFill>
                <a:srgbClr val="263238"/>
              </a:solidFill>
              <a:ln w="120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62E1373-F901-E8BC-1219-2CEB958C97A6}"/>
                  </a:ext>
                </a:extLst>
              </p:cNvPr>
              <p:cNvSpPr/>
              <p:nvPr/>
            </p:nvSpPr>
            <p:spPr>
              <a:xfrm>
                <a:off x="3201639" y="2223746"/>
                <a:ext cx="505511" cy="276291"/>
              </a:xfrm>
              <a:custGeom>
                <a:avLst/>
                <a:gdLst>
                  <a:gd name="connsiteX0" fmla="*/ 39974 w 505511"/>
                  <a:gd name="connsiteY0" fmla="*/ 145205 h 276291"/>
                  <a:gd name="connsiteX1" fmla="*/ 0 w 505511"/>
                  <a:gd name="connsiteY1" fmla="*/ 127145 h 276291"/>
                  <a:gd name="connsiteX2" fmla="*/ 44428 w 505511"/>
                  <a:gd name="connsiteY2" fmla="*/ 0 h 276291"/>
                  <a:gd name="connsiteX3" fmla="*/ 412739 w 505511"/>
                  <a:gd name="connsiteY3" fmla="*/ 85726 h 276291"/>
                  <a:gd name="connsiteX4" fmla="*/ 469568 w 505511"/>
                  <a:gd name="connsiteY4" fmla="*/ 258624 h 276291"/>
                  <a:gd name="connsiteX5" fmla="*/ 39974 w 505511"/>
                  <a:gd name="connsiteY5" fmla="*/ 145205 h 2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511" h="276291">
                    <a:moveTo>
                      <a:pt x="39974" y="145205"/>
                    </a:moveTo>
                    <a:lnTo>
                      <a:pt x="0" y="127145"/>
                    </a:lnTo>
                    <a:lnTo>
                      <a:pt x="44428" y="0"/>
                    </a:lnTo>
                    <a:cubicBezTo>
                      <a:pt x="190476" y="22756"/>
                      <a:pt x="367347" y="53820"/>
                      <a:pt x="412739" y="85726"/>
                    </a:cubicBezTo>
                    <a:cubicBezTo>
                      <a:pt x="487629" y="138462"/>
                      <a:pt x="546144" y="196617"/>
                      <a:pt x="469568" y="258624"/>
                    </a:cubicBezTo>
                    <a:cubicBezTo>
                      <a:pt x="392993" y="320631"/>
                      <a:pt x="171573" y="204082"/>
                      <a:pt x="39974" y="145205"/>
                    </a:cubicBezTo>
                    <a:close/>
                  </a:path>
                </a:pathLst>
              </a:custGeom>
              <a:solidFill>
                <a:srgbClr val="F0BB62"/>
              </a:solidFill>
              <a:ln w="120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421FA07-76A6-267D-C912-1E3CECAAA439}"/>
                  </a:ext>
                </a:extLst>
              </p:cNvPr>
              <p:cNvSpPr/>
              <p:nvPr/>
            </p:nvSpPr>
            <p:spPr>
              <a:xfrm>
                <a:off x="3195603" y="2217893"/>
                <a:ext cx="517543" cy="288163"/>
              </a:xfrm>
              <a:custGeom>
                <a:avLst/>
                <a:gdLst>
                  <a:gd name="connsiteX0" fmla="*/ 414440 w 517543"/>
                  <a:gd name="connsiteY0" fmla="*/ 287955 h 288163"/>
                  <a:gd name="connsiteX1" fmla="*/ 97542 w 517543"/>
                  <a:gd name="connsiteY1" fmla="*/ 181279 h 288163"/>
                  <a:gd name="connsiteX2" fmla="*/ 43601 w 517543"/>
                  <a:gd name="connsiteY2" fmla="*/ 156596 h 288163"/>
                  <a:gd name="connsiteX3" fmla="*/ 43601 w 517543"/>
                  <a:gd name="connsiteY3" fmla="*/ 156596 h 288163"/>
                  <a:gd name="connsiteX4" fmla="*/ 3508 w 517543"/>
                  <a:gd name="connsiteY4" fmla="*/ 138416 h 288163"/>
                  <a:gd name="connsiteX5" fmla="*/ 377 w 517543"/>
                  <a:gd name="connsiteY5" fmla="*/ 130951 h 288163"/>
                  <a:gd name="connsiteX6" fmla="*/ 44685 w 517543"/>
                  <a:gd name="connsiteY6" fmla="*/ 4047 h 288163"/>
                  <a:gd name="connsiteX7" fmla="*/ 51307 w 517543"/>
                  <a:gd name="connsiteY7" fmla="*/ 73 h 288163"/>
                  <a:gd name="connsiteX8" fmla="*/ 422266 w 517543"/>
                  <a:gd name="connsiteY8" fmla="*/ 87004 h 288163"/>
                  <a:gd name="connsiteX9" fmla="*/ 517504 w 517543"/>
                  <a:gd name="connsiteY9" fmla="*/ 202229 h 288163"/>
                  <a:gd name="connsiteX10" fmla="*/ 479337 w 517543"/>
                  <a:gd name="connsiteY10" fmla="*/ 269413 h 288163"/>
                  <a:gd name="connsiteX11" fmla="*/ 414440 w 517543"/>
                  <a:gd name="connsiteY11" fmla="*/ 287955 h 288163"/>
                  <a:gd name="connsiteX12" fmla="*/ 48418 w 517543"/>
                  <a:gd name="connsiteY12" fmla="*/ 145640 h 288163"/>
                  <a:gd name="connsiteX13" fmla="*/ 102598 w 517543"/>
                  <a:gd name="connsiteY13" fmla="*/ 170322 h 288163"/>
                  <a:gd name="connsiteX14" fmla="*/ 471872 w 517543"/>
                  <a:gd name="connsiteY14" fmla="*/ 259781 h 288163"/>
                  <a:gd name="connsiteX15" fmla="*/ 505464 w 517543"/>
                  <a:gd name="connsiteY15" fmla="*/ 202469 h 288163"/>
                  <a:gd name="connsiteX16" fmla="*/ 415283 w 517543"/>
                  <a:gd name="connsiteY16" fmla="*/ 96516 h 288163"/>
                  <a:gd name="connsiteX17" fmla="*/ 54077 w 517543"/>
                  <a:gd name="connsiteY17" fmla="*/ 12234 h 288163"/>
                  <a:gd name="connsiteX18" fmla="*/ 13140 w 517543"/>
                  <a:gd name="connsiteY18" fmla="*/ 129385 h 288163"/>
                  <a:gd name="connsiteX19" fmla="*/ 48056 w 517543"/>
                  <a:gd name="connsiteY19" fmla="*/ 145278 h 2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7543" h="288163">
                    <a:moveTo>
                      <a:pt x="414440" y="287955"/>
                    </a:moveTo>
                    <a:cubicBezTo>
                      <a:pt x="327991" y="287955"/>
                      <a:pt x="198439" y="227754"/>
                      <a:pt x="97542" y="181279"/>
                    </a:cubicBezTo>
                    <a:cubicBezTo>
                      <a:pt x="78398" y="172489"/>
                      <a:pt x="60217" y="164061"/>
                      <a:pt x="43601" y="156596"/>
                    </a:cubicBezTo>
                    <a:lnTo>
                      <a:pt x="43601" y="156596"/>
                    </a:lnTo>
                    <a:lnTo>
                      <a:pt x="3508" y="138416"/>
                    </a:lnTo>
                    <a:cubicBezTo>
                      <a:pt x="652" y="137149"/>
                      <a:pt x="-720" y="133875"/>
                      <a:pt x="377" y="130951"/>
                    </a:cubicBezTo>
                    <a:lnTo>
                      <a:pt x="44685" y="4047"/>
                    </a:lnTo>
                    <a:cubicBezTo>
                      <a:pt x="45640" y="1294"/>
                      <a:pt x="48429" y="-379"/>
                      <a:pt x="51307" y="73"/>
                    </a:cubicBezTo>
                    <a:cubicBezTo>
                      <a:pt x="187723" y="21385"/>
                      <a:pt x="374587" y="53412"/>
                      <a:pt x="422266" y="87004"/>
                    </a:cubicBezTo>
                    <a:cubicBezTo>
                      <a:pt x="469945" y="120596"/>
                      <a:pt x="516060" y="159245"/>
                      <a:pt x="517504" y="202229"/>
                    </a:cubicBezTo>
                    <a:cubicBezTo>
                      <a:pt x="518347" y="225707"/>
                      <a:pt x="505464" y="248222"/>
                      <a:pt x="479337" y="269413"/>
                    </a:cubicBezTo>
                    <a:cubicBezTo>
                      <a:pt x="460492" y="282896"/>
                      <a:pt x="437564" y="289447"/>
                      <a:pt x="414440" y="287955"/>
                    </a:cubicBezTo>
                    <a:close/>
                    <a:moveTo>
                      <a:pt x="48418" y="145640"/>
                    </a:moveTo>
                    <a:cubicBezTo>
                      <a:pt x="65153" y="153105"/>
                      <a:pt x="83455" y="161533"/>
                      <a:pt x="102598" y="170322"/>
                    </a:cubicBezTo>
                    <a:cubicBezTo>
                      <a:pt x="231429" y="230523"/>
                      <a:pt x="407818" y="311674"/>
                      <a:pt x="471872" y="259781"/>
                    </a:cubicBezTo>
                    <a:cubicBezTo>
                      <a:pt x="495109" y="240878"/>
                      <a:pt x="506187" y="222095"/>
                      <a:pt x="505464" y="202469"/>
                    </a:cubicBezTo>
                    <a:cubicBezTo>
                      <a:pt x="504140" y="163941"/>
                      <a:pt x="456581" y="125653"/>
                      <a:pt x="415283" y="96516"/>
                    </a:cubicBezTo>
                    <a:cubicBezTo>
                      <a:pt x="370252" y="64850"/>
                      <a:pt x="189168" y="33545"/>
                      <a:pt x="54077" y="12234"/>
                    </a:cubicBezTo>
                    <a:lnTo>
                      <a:pt x="13140" y="129385"/>
                    </a:lnTo>
                    <a:lnTo>
                      <a:pt x="48056" y="145278"/>
                    </a:lnTo>
                    <a:close/>
                  </a:path>
                </a:pathLst>
              </a:custGeom>
              <a:solidFill>
                <a:srgbClr val="263238"/>
              </a:solidFill>
              <a:ln w="120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3648E4C-121A-024B-4B16-CA64C83095A5}"/>
                  </a:ext>
                </a:extLst>
              </p:cNvPr>
              <p:cNvSpPr/>
              <p:nvPr/>
            </p:nvSpPr>
            <p:spPr>
              <a:xfrm>
                <a:off x="3442925" y="2274074"/>
                <a:ext cx="95840" cy="192763"/>
              </a:xfrm>
              <a:custGeom>
                <a:avLst/>
                <a:gdLst>
                  <a:gd name="connsiteX0" fmla="*/ 0 w 95840"/>
                  <a:gd name="connsiteY0" fmla="*/ 184215 h 192763"/>
                  <a:gd name="connsiteX1" fmla="*/ 22515 w 95840"/>
                  <a:gd name="connsiteY1" fmla="*/ 192764 h 192763"/>
                  <a:gd name="connsiteX2" fmla="*/ 95840 w 95840"/>
                  <a:gd name="connsiteY2" fmla="*/ 6140 h 192763"/>
                  <a:gd name="connsiteX3" fmla="*/ 80188 w 95840"/>
                  <a:gd name="connsiteY3" fmla="*/ 1926 h 192763"/>
                  <a:gd name="connsiteX4" fmla="*/ 76817 w 95840"/>
                  <a:gd name="connsiteY4" fmla="*/ 1084 h 192763"/>
                  <a:gd name="connsiteX5" fmla="*/ 72361 w 95840"/>
                  <a:gd name="connsiteY5" fmla="*/ 0 h 1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0" h="192763">
                    <a:moveTo>
                      <a:pt x="0" y="184215"/>
                    </a:moveTo>
                    <a:cubicBezTo>
                      <a:pt x="7585" y="187225"/>
                      <a:pt x="15050" y="189995"/>
                      <a:pt x="22515" y="192764"/>
                    </a:cubicBezTo>
                    <a:lnTo>
                      <a:pt x="95840" y="6140"/>
                    </a:lnTo>
                    <a:lnTo>
                      <a:pt x="80188" y="1926"/>
                    </a:lnTo>
                    <a:lnTo>
                      <a:pt x="76817" y="1084"/>
                    </a:lnTo>
                    <a:lnTo>
                      <a:pt x="72361" y="0"/>
                    </a:lnTo>
                    <a:close/>
                  </a:path>
                </a:pathLst>
              </a:custGeom>
              <a:solidFill>
                <a:srgbClr val="263238"/>
              </a:solidFill>
              <a:ln w="120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61C0B34-D986-72DC-4465-CCAD7C0AD167}"/>
                  </a:ext>
                </a:extLst>
              </p:cNvPr>
              <p:cNvSpPr/>
              <p:nvPr/>
            </p:nvSpPr>
            <p:spPr>
              <a:xfrm>
                <a:off x="3311205" y="2245057"/>
                <a:ext cx="87532" cy="166516"/>
              </a:xfrm>
              <a:custGeom>
                <a:avLst/>
                <a:gdLst>
                  <a:gd name="connsiteX0" fmla="*/ 86328 w 87532"/>
                  <a:gd name="connsiteY0" fmla="*/ 4094 h 166516"/>
                  <a:gd name="connsiteX1" fmla="*/ 79947 w 87532"/>
                  <a:gd name="connsiteY1" fmla="*/ 3010 h 166516"/>
                  <a:gd name="connsiteX2" fmla="*/ 63332 w 87532"/>
                  <a:gd name="connsiteY2" fmla="*/ 0 h 166516"/>
                  <a:gd name="connsiteX3" fmla="*/ 0 w 87532"/>
                  <a:gd name="connsiteY3" fmla="*/ 156523 h 166516"/>
                  <a:gd name="connsiteX4" fmla="*/ 16977 w 87532"/>
                  <a:gd name="connsiteY4" fmla="*/ 164349 h 166516"/>
                  <a:gd name="connsiteX5" fmla="*/ 21913 w 87532"/>
                  <a:gd name="connsiteY5" fmla="*/ 166516 h 166516"/>
                  <a:gd name="connsiteX6" fmla="*/ 87532 w 87532"/>
                  <a:gd name="connsiteY6" fmla="*/ 4937 h 16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166516">
                    <a:moveTo>
                      <a:pt x="86328" y="4094"/>
                    </a:moveTo>
                    <a:lnTo>
                      <a:pt x="79947" y="3010"/>
                    </a:lnTo>
                    <a:lnTo>
                      <a:pt x="63332" y="0"/>
                    </a:lnTo>
                    <a:lnTo>
                      <a:pt x="0" y="156523"/>
                    </a:lnTo>
                    <a:lnTo>
                      <a:pt x="16977" y="164349"/>
                    </a:lnTo>
                    <a:lnTo>
                      <a:pt x="21913" y="166516"/>
                    </a:lnTo>
                    <a:lnTo>
                      <a:pt x="87532" y="4937"/>
                    </a:lnTo>
                    <a:close/>
                  </a:path>
                </a:pathLst>
              </a:custGeom>
              <a:solidFill>
                <a:srgbClr val="263238"/>
              </a:solidFill>
              <a:ln w="120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4D01460-593B-2E35-322B-365B84EFA440}"/>
                  </a:ext>
                </a:extLst>
              </p:cNvPr>
              <p:cNvSpPr/>
              <p:nvPr/>
            </p:nvSpPr>
            <p:spPr>
              <a:xfrm>
                <a:off x="3578136" y="2338128"/>
                <a:ext cx="92709" cy="161820"/>
              </a:xfrm>
              <a:custGeom>
                <a:avLst/>
                <a:gdLst>
                  <a:gd name="connsiteX0" fmla="*/ 73927 w 92709"/>
                  <a:gd name="connsiteY0" fmla="*/ 0 h 161820"/>
                  <a:gd name="connsiteX1" fmla="*/ 0 w 92709"/>
                  <a:gd name="connsiteY1" fmla="*/ 159533 h 161820"/>
                  <a:gd name="connsiteX2" fmla="*/ 25766 w 92709"/>
                  <a:gd name="connsiteY2" fmla="*/ 161821 h 161820"/>
                  <a:gd name="connsiteX3" fmla="*/ 92710 w 92709"/>
                  <a:gd name="connsiteY3" fmla="*/ 17338 h 161820"/>
                  <a:gd name="connsiteX4" fmla="*/ 73927 w 92709"/>
                  <a:gd name="connsiteY4" fmla="*/ 0 h 16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9" h="161820">
                    <a:moveTo>
                      <a:pt x="73927" y="0"/>
                    </a:moveTo>
                    <a:cubicBezTo>
                      <a:pt x="57673" y="36121"/>
                      <a:pt x="27813" y="103305"/>
                      <a:pt x="0" y="159533"/>
                    </a:cubicBezTo>
                    <a:cubicBezTo>
                      <a:pt x="8536" y="160801"/>
                      <a:pt x="17140" y="161565"/>
                      <a:pt x="25766" y="161821"/>
                    </a:cubicBezTo>
                    <a:cubicBezTo>
                      <a:pt x="50810" y="110529"/>
                      <a:pt x="76817" y="53459"/>
                      <a:pt x="92710" y="17338"/>
                    </a:cubicBezTo>
                    <a:cubicBezTo>
                      <a:pt x="86690" y="11197"/>
                      <a:pt x="80549" y="5539"/>
                      <a:pt x="73927" y="0"/>
                    </a:cubicBezTo>
                    <a:close/>
                  </a:path>
                </a:pathLst>
              </a:custGeom>
              <a:solidFill>
                <a:srgbClr val="263238"/>
              </a:solidFill>
              <a:ln w="120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E71B0BA-64D3-A707-6376-BA4DFA55D3C0}"/>
                  </a:ext>
                </a:extLst>
              </p:cNvPr>
              <p:cNvSpPr/>
              <p:nvPr/>
            </p:nvSpPr>
            <p:spPr>
              <a:xfrm>
                <a:off x="4427814" y="4265647"/>
                <a:ext cx="332500" cy="385233"/>
              </a:xfrm>
              <a:custGeom>
                <a:avLst/>
                <a:gdLst>
                  <a:gd name="connsiteX0" fmla="*/ 31666 w 332500"/>
                  <a:gd name="connsiteY0" fmla="*/ 184455 h 385233"/>
                  <a:gd name="connsiteX1" fmla="*/ 75733 w 332500"/>
                  <a:gd name="connsiteY1" fmla="*/ 220576 h 385233"/>
                  <a:gd name="connsiteX2" fmla="*/ 0 w 332500"/>
                  <a:gd name="connsiteY2" fmla="*/ 300162 h 385233"/>
                  <a:gd name="connsiteX3" fmla="*/ 98008 w 332500"/>
                  <a:gd name="connsiteY3" fmla="*/ 385166 h 385233"/>
                  <a:gd name="connsiteX4" fmla="*/ 246584 w 332500"/>
                  <a:gd name="connsiteY4" fmla="*/ 196616 h 385233"/>
                  <a:gd name="connsiteX5" fmla="*/ 331467 w 332500"/>
                  <a:gd name="connsiteY5" fmla="*/ 62729 h 385233"/>
                  <a:gd name="connsiteX6" fmla="*/ 283306 w 332500"/>
                  <a:gd name="connsiteY6" fmla="*/ 10594 h 385233"/>
                  <a:gd name="connsiteX7" fmla="*/ 116910 w 332500"/>
                  <a:gd name="connsiteY7" fmla="*/ 112575 h 385233"/>
                  <a:gd name="connsiteX8" fmla="*/ 23599 w 332500"/>
                  <a:gd name="connsiteY8" fmla="*/ 144241 h 385233"/>
                  <a:gd name="connsiteX9" fmla="*/ 31666 w 332500"/>
                  <a:gd name="connsiteY9" fmla="*/ 184455 h 38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500" h="385233">
                    <a:moveTo>
                      <a:pt x="31666" y="184455"/>
                    </a:moveTo>
                    <a:cubicBezTo>
                      <a:pt x="48380" y="193788"/>
                      <a:pt x="63302" y="206018"/>
                      <a:pt x="75733" y="220576"/>
                    </a:cubicBezTo>
                    <a:cubicBezTo>
                      <a:pt x="75733" y="220576"/>
                      <a:pt x="64897" y="249833"/>
                      <a:pt x="0" y="300162"/>
                    </a:cubicBezTo>
                    <a:cubicBezTo>
                      <a:pt x="43104" y="342904"/>
                      <a:pt x="81633" y="387212"/>
                      <a:pt x="98008" y="385166"/>
                    </a:cubicBezTo>
                    <a:cubicBezTo>
                      <a:pt x="130155" y="381192"/>
                      <a:pt x="218410" y="236709"/>
                      <a:pt x="246584" y="196616"/>
                    </a:cubicBezTo>
                    <a:cubicBezTo>
                      <a:pt x="274758" y="156522"/>
                      <a:pt x="323521" y="130996"/>
                      <a:pt x="331467" y="62729"/>
                    </a:cubicBezTo>
                    <a:cubicBezTo>
                      <a:pt x="339414" y="-5540"/>
                      <a:pt x="299440" y="-9513"/>
                      <a:pt x="283306" y="10594"/>
                    </a:cubicBezTo>
                    <a:cubicBezTo>
                      <a:pt x="267172" y="30702"/>
                      <a:pt x="169045" y="96441"/>
                      <a:pt x="116910" y="112575"/>
                    </a:cubicBezTo>
                    <a:cubicBezTo>
                      <a:pt x="64776" y="128709"/>
                      <a:pt x="23599" y="144241"/>
                      <a:pt x="23599" y="144241"/>
                    </a:cubicBezTo>
                    <a:cubicBezTo>
                      <a:pt x="23599" y="144241"/>
                      <a:pt x="7585" y="172415"/>
                      <a:pt x="31666" y="184455"/>
                    </a:cubicBezTo>
                    <a:close/>
                  </a:path>
                </a:pathLst>
              </a:custGeom>
              <a:solidFill>
                <a:srgbClr val="FFFFFF"/>
              </a:solidFill>
              <a:ln w="120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6BB483A-21DA-9C29-A056-E9A7F84DFD36}"/>
                  </a:ext>
                </a:extLst>
              </p:cNvPr>
              <p:cNvSpPr/>
              <p:nvPr/>
            </p:nvSpPr>
            <p:spPr>
              <a:xfrm>
                <a:off x="4422029" y="4259827"/>
                <a:ext cx="344485" cy="397125"/>
              </a:xfrm>
              <a:custGeom>
                <a:avLst/>
                <a:gdLst>
                  <a:gd name="connsiteX0" fmla="*/ 102950 w 344485"/>
                  <a:gd name="connsiteY0" fmla="*/ 397126 h 397125"/>
                  <a:gd name="connsiteX1" fmla="*/ 27458 w 344485"/>
                  <a:gd name="connsiteY1" fmla="*/ 336323 h 397125"/>
                  <a:gd name="connsiteX2" fmla="*/ 1812 w 344485"/>
                  <a:gd name="connsiteY2" fmla="*/ 310195 h 397125"/>
                  <a:gd name="connsiteX3" fmla="*/ 6 w 344485"/>
                  <a:gd name="connsiteY3" fmla="*/ 305620 h 397125"/>
                  <a:gd name="connsiteX4" fmla="*/ 2294 w 344485"/>
                  <a:gd name="connsiteY4" fmla="*/ 301165 h 397125"/>
                  <a:gd name="connsiteX5" fmla="*/ 74535 w 344485"/>
                  <a:gd name="connsiteY5" fmla="*/ 227359 h 397125"/>
                  <a:gd name="connsiteX6" fmla="*/ 34802 w 344485"/>
                  <a:gd name="connsiteY6" fmla="*/ 195573 h 397125"/>
                  <a:gd name="connsiteX7" fmla="*/ 19511 w 344485"/>
                  <a:gd name="connsiteY7" fmla="*/ 178355 h 397125"/>
                  <a:gd name="connsiteX8" fmla="*/ 24327 w 344485"/>
                  <a:gd name="connsiteY8" fmla="*/ 147171 h 397125"/>
                  <a:gd name="connsiteX9" fmla="*/ 27337 w 344485"/>
                  <a:gd name="connsiteY9" fmla="*/ 144522 h 397125"/>
                  <a:gd name="connsiteX10" fmla="*/ 121010 w 344485"/>
                  <a:gd name="connsiteY10" fmla="*/ 112615 h 397125"/>
                  <a:gd name="connsiteX11" fmla="*/ 284516 w 344485"/>
                  <a:gd name="connsiteY11" fmla="*/ 12682 h 397125"/>
                  <a:gd name="connsiteX12" fmla="*/ 321239 w 344485"/>
                  <a:gd name="connsiteY12" fmla="*/ 2086 h 397125"/>
                  <a:gd name="connsiteX13" fmla="*/ 343393 w 344485"/>
                  <a:gd name="connsiteY13" fmla="*/ 69271 h 397125"/>
                  <a:gd name="connsiteX14" fmla="*/ 285841 w 344485"/>
                  <a:gd name="connsiteY14" fmla="*/ 173057 h 397125"/>
                  <a:gd name="connsiteX15" fmla="*/ 257426 w 344485"/>
                  <a:gd name="connsiteY15" fmla="*/ 205807 h 397125"/>
                  <a:gd name="connsiteX16" fmla="*/ 235633 w 344485"/>
                  <a:gd name="connsiteY16" fmla="*/ 238315 h 397125"/>
                  <a:gd name="connsiteX17" fmla="*/ 104756 w 344485"/>
                  <a:gd name="connsiteY17" fmla="*/ 397006 h 397125"/>
                  <a:gd name="connsiteX18" fmla="*/ 15056 w 344485"/>
                  <a:gd name="connsiteY18" fmla="*/ 306463 h 397125"/>
                  <a:gd name="connsiteX19" fmla="*/ 36127 w 344485"/>
                  <a:gd name="connsiteY19" fmla="*/ 327894 h 397125"/>
                  <a:gd name="connsiteX20" fmla="*/ 103311 w 344485"/>
                  <a:gd name="connsiteY20" fmla="*/ 385085 h 397125"/>
                  <a:gd name="connsiteX21" fmla="*/ 225760 w 344485"/>
                  <a:gd name="connsiteY21" fmla="*/ 231693 h 397125"/>
                  <a:gd name="connsiteX22" fmla="*/ 247673 w 344485"/>
                  <a:gd name="connsiteY22" fmla="*/ 198944 h 397125"/>
                  <a:gd name="connsiteX23" fmla="*/ 277292 w 344485"/>
                  <a:gd name="connsiteY23" fmla="*/ 164629 h 397125"/>
                  <a:gd name="connsiteX24" fmla="*/ 331593 w 344485"/>
                  <a:gd name="connsiteY24" fmla="*/ 68307 h 397125"/>
                  <a:gd name="connsiteX25" fmla="*/ 316664 w 344485"/>
                  <a:gd name="connsiteY25" fmla="*/ 13525 h 397125"/>
                  <a:gd name="connsiteX26" fmla="*/ 294028 w 344485"/>
                  <a:gd name="connsiteY26" fmla="*/ 20508 h 397125"/>
                  <a:gd name="connsiteX27" fmla="*/ 124622 w 344485"/>
                  <a:gd name="connsiteY27" fmla="*/ 124415 h 397125"/>
                  <a:gd name="connsiteX28" fmla="*/ 33959 w 344485"/>
                  <a:gd name="connsiteY28" fmla="*/ 155238 h 397125"/>
                  <a:gd name="connsiteX29" fmla="*/ 31190 w 344485"/>
                  <a:gd name="connsiteY29" fmla="*/ 175225 h 397125"/>
                  <a:gd name="connsiteX30" fmla="*/ 40341 w 344485"/>
                  <a:gd name="connsiteY30" fmla="*/ 185218 h 397125"/>
                  <a:gd name="connsiteX31" fmla="*/ 86454 w 344485"/>
                  <a:gd name="connsiteY31" fmla="*/ 222904 h 397125"/>
                  <a:gd name="connsiteX32" fmla="*/ 87417 w 344485"/>
                  <a:gd name="connsiteY32" fmla="*/ 228803 h 397125"/>
                  <a:gd name="connsiteX33" fmla="*/ 15056 w 344485"/>
                  <a:gd name="connsiteY33" fmla="*/ 306463 h 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485" h="397125">
                    <a:moveTo>
                      <a:pt x="102950" y="397126"/>
                    </a:moveTo>
                    <a:cubicBezTo>
                      <a:pt x="87779" y="397126"/>
                      <a:pt x="65143" y="374731"/>
                      <a:pt x="27458" y="336323"/>
                    </a:cubicBezTo>
                    <a:cubicBezTo>
                      <a:pt x="19270" y="327774"/>
                      <a:pt x="10601" y="318985"/>
                      <a:pt x="1812" y="310195"/>
                    </a:cubicBezTo>
                    <a:cubicBezTo>
                      <a:pt x="586" y="308997"/>
                      <a:pt x="-71" y="307333"/>
                      <a:pt x="6" y="305620"/>
                    </a:cubicBezTo>
                    <a:cubicBezTo>
                      <a:pt x="116" y="303881"/>
                      <a:pt x="945" y="302267"/>
                      <a:pt x="2294" y="301165"/>
                    </a:cubicBezTo>
                    <a:cubicBezTo>
                      <a:pt x="52742" y="262155"/>
                      <a:pt x="69960" y="235907"/>
                      <a:pt x="74535" y="227359"/>
                    </a:cubicBezTo>
                    <a:cubicBezTo>
                      <a:pt x="63140" y="214639"/>
                      <a:pt x="49714" y="203897"/>
                      <a:pt x="34802" y="195573"/>
                    </a:cubicBezTo>
                    <a:cubicBezTo>
                      <a:pt x="27485" y="192273"/>
                      <a:pt x="21923" y="186010"/>
                      <a:pt x="19511" y="178355"/>
                    </a:cubicBezTo>
                    <a:cubicBezTo>
                      <a:pt x="17201" y="167723"/>
                      <a:pt x="18917" y="156611"/>
                      <a:pt x="24327" y="147171"/>
                    </a:cubicBezTo>
                    <a:cubicBezTo>
                      <a:pt x="24955" y="145936"/>
                      <a:pt x="26032" y="144988"/>
                      <a:pt x="27337" y="144522"/>
                    </a:cubicBezTo>
                    <a:cubicBezTo>
                      <a:pt x="27337" y="144522"/>
                      <a:pt x="69237" y="128508"/>
                      <a:pt x="121010" y="112615"/>
                    </a:cubicBezTo>
                    <a:cubicBezTo>
                      <a:pt x="172783" y="96723"/>
                      <a:pt x="269225" y="31705"/>
                      <a:pt x="284516" y="12682"/>
                    </a:cubicBezTo>
                    <a:cubicBezTo>
                      <a:pt x="293030" y="1363"/>
                      <a:pt x="308004" y="-2958"/>
                      <a:pt x="321239" y="2086"/>
                    </a:cubicBezTo>
                    <a:cubicBezTo>
                      <a:pt x="329787" y="5578"/>
                      <a:pt x="349292" y="19424"/>
                      <a:pt x="343393" y="69271"/>
                    </a:cubicBezTo>
                    <a:cubicBezTo>
                      <a:pt x="337493" y="119117"/>
                      <a:pt x="311245" y="146569"/>
                      <a:pt x="285841" y="173057"/>
                    </a:cubicBezTo>
                    <a:cubicBezTo>
                      <a:pt x="275518" y="183205"/>
                      <a:pt x="266016" y="194156"/>
                      <a:pt x="257426" y="205807"/>
                    </a:cubicBezTo>
                    <a:cubicBezTo>
                      <a:pt x="252008" y="213512"/>
                      <a:pt x="244543" y="224830"/>
                      <a:pt x="235633" y="238315"/>
                    </a:cubicBezTo>
                    <a:cubicBezTo>
                      <a:pt x="181813" y="320068"/>
                      <a:pt x="131244" y="393634"/>
                      <a:pt x="104756" y="397006"/>
                    </a:cubicBezTo>
                    <a:close/>
                    <a:moveTo>
                      <a:pt x="15056" y="306463"/>
                    </a:moveTo>
                    <a:cubicBezTo>
                      <a:pt x="22280" y="313687"/>
                      <a:pt x="29264" y="320911"/>
                      <a:pt x="36127" y="327894"/>
                    </a:cubicBezTo>
                    <a:cubicBezTo>
                      <a:pt x="62856" y="355226"/>
                      <a:pt x="93197" y="386169"/>
                      <a:pt x="103311" y="385085"/>
                    </a:cubicBezTo>
                    <a:cubicBezTo>
                      <a:pt x="126549" y="382196"/>
                      <a:pt x="193492" y="280576"/>
                      <a:pt x="225760" y="231693"/>
                    </a:cubicBezTo>
                    <a:cubicBezTo>
                      <a:pt x="234670" y="218088"/>
                      <a:pt x="242255" y="206650"/>
                      <a:pt x="247673" y="198944"/>
                    </a:cubicBezTo>
                    <a:cubicBezTo>
                      <a:pt x="256662" y="186771"/>
                      <a:pt x="266563" y="175300"/>
                      <a:pt x="277292" y="164629"/>
                    </a:cubicBezTo>
                    <a:cubicBezTo>
                      <a:pt x="301373" y="139586"/>
                      <a:pt x="326175" y="113699"/>
                      <a:pt x="331593" y="68307"/>
                    </a:cubicBezTo>
                    <a:cubicBezTo>
                      <a:pt x="334965" y="39290"/>
                      <a:pt x="329426" y="18822"/>
                      <a:pt x="316664" y="13525"/>
                    </a:cubicBezTo>
                    <a:cubicBezTo>
                      <a:pt x="308403" y="10649"/>
                      <a:pt x="299232" y="13478"/>
                      <a:pt x="294028" y="20508"/>
                    </a:cubicBezTo>
                    <a:cubicBezTo>
                      <a:pt x="277653" y="40976"/>
                      <a:pt x="179285" y="107679"/>
                      <a:pt x="124622" y="124415"/>
                    </a:cubicBezTo>
                    <a:cubicBezTo>
                      <a:pt x="79953" y="138261"/>
                      <a:pt x="43110" y="151867"/>
                      <a:pt x="33959" y="155238"/>
                    </a:cubicBezTo>
                    <a:cubicBezTo>
                      <a:pt x="30829" y="161403"/>
                      <a:pt x="29854" y="168440"/>
                      <a:pt x="31190" y="175225"/>
                    </a:cubicBezTo>
                    <a:cubicBezTo>
                      <a:pt x="32668" y="179712"/>
                      <a:pt x="36000" y="183351"/>
                      <a:pt x="40341" y="185218"/>
                    </a:cubicBezTo>
                    <a:cubicBezTo>
                      <a:pt x="57872" y="194876"/>
                      <a:pt x="73499" y="207646"/>
                      <a:pt x="86454" y="222904"/>
                    </a:cubicBezTo>
                    <a:cubicBezTo>
                      <a:pt x="87798" y="224561"/>
                      <a:pt x="88164" y="226805"/>
                      <a:pt x="87417" y="228803"/>
                    </a:cubicBezTo>
                    <a:cubicBezTo>
                      <a:pt x="86936" y="229646"/>
                      <a:pt x="75859" y="258302"/>
                      <a:pt x="15056" y="306463"/>
                    </a:cubicBezTo>
                    <a:close/>
                  </a:path>
                </a:pathLst>
              </a:custGeom>
              <a:solidFill>
                <a:srgbClr val="263238"/>
              </a:solidFill>
              <a:ln w="120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9E54078-9FD5-0EA3-F729-59E2082C7133}"/>
                  </a:ext>
                </a:extLst>
              </p:cNvPr>
              <p:cNvSpPr/>
              <p:nvPr/>
            </p:nvSpPr>
            <p:spPr>
              <a:xfrm>
                <a:off x="4501621" y="4272990"/>
                <a:ext cx="258802" cy="377821"/>
              </a:xfrm>
              <a:custGeom>
                <a:avLst/>
                <a:gdLst>
                  <a:gd name="connsiteX0" fmla="*/ 247426 w 258802"/>
                  <a:gd name="connsiteY0" fmla="*/ 0 h 377821"/>
                  <a:gd name="connsiteX1" fmla="*/ 114984 w 258802"/>
                  <a:gd name="connsiteY1" fmla="*/ 212750 h 377821"/>
                  <a:gd name="connsiteX2" fmla="*/ 0 w 258802"/>
                  <a:gd name="connsiteY2" fmla="*/ 368069 h 377821"/>
                  <a:gd name="connsiteX3" fmla="*/ 24080 w 258802"/>
                  <a:gd name="connsiteY3" fmla="*/ 377822 h 377821"/>
                  <a:gd name="connsiteX4" fmla="*/ 172657 w 258802"/>
                  <a:gd name="connsiteY4" fmla="*/ 189272 h 377821"/>
                  <a:gd name="connsiteX5" fmla="*/ 257540 w 258802"/>
                  <a:gd name="connsiteY5" fmla="*/ 55385 h 377821"/>
                  <a:gd name="connsiteX6" fmla="*/ 247426 w 258802"/>
                  <a:gd name="connsiteY6" fmla="*/ 0 h 3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02" h="377821">
                    <a:moveTo>
                      <a:pt x="247426" y="0"/>
                    </a:moveTo>
                    <a:cubicBezTo>
                      <a:pt x="237072" y="82476"/>
                      <a:pt x="211306" y="109205"/>
                      <a:pt x="114984" y="212750"/>
                    </a:cubicBezTo>
                    <a:cubicBezTo>
                      <a:pt x="39974" y="293420"/>
                      <a:pt x="11077" y="343387"/>
                      <a:pt x="0" y="368069"/>
                    </a:cubicBezTo>
                    <a:cubicBezTo>
                      <a:pt x="6880" y="373641"/>
                      <a:pt x="15263" y="377036"/>
                      <a:pt x="24080" y="377822"/>
                    </a:cubicBezTo>
                    <a:cubicBezTo>
                      <a:pt x="56228" y="373849"/>
                      <a:pt x="144483" y="229366"/>
                      <a:pt x="172657" y="189272"/>
                    </a:cubicBezTo>
                    <a:cubicBezTo>
                      <a:pt x="200831" y="149178"/>
                      <a:pt x="249594" y="123653"/>
                      <a:pt x="257540" y="55385"/>
                    </a:cubicBezTo>
                    <a:cubicBezTo>
                      <a:pt x="261393" y="26127"/>
                      <a:pt x="255975" y="8789"/>
                      <a:pt x="247426" y="0"/>
                    </a:cubicBezTo>
                    <a:close/>
                  </a:path>
                </a:pathLst>
              </a:custGeom>
              <a:solidFill>
                <a:srgbClr val="FFFFFF"/>
              </a:solidFill>
              <a:ln w="120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4CEE6E1-8021-0DC5-065F-D08FE213B065}"/>
                  </a:ext>
                </a:extLst>
              </p:cNvPr>
              <p:cNvSpPr/>
              <p:nvPr/>
            </p:nvSpPr>
            <p:spPr>
              <a:xfrm>
                <a:off x="4495459" y="4267308"/>
                <a:ext cx="271021" cy="389765"/>
              </a:xfrm>
              <a:custGeom>
                <a:avLst/>
                <a:gdLst>
                  <a:gd name="connsiteX0" fmla="*/ 29279 w 271021"/>
                  <a:gd name="connsiteY0" fmla="*/ 389645 h 389765"/>
                  <a:gd name="connsiteX1" fmla="*/ 2670 w 271021"/>
                  <a:gd name="connsiteY1" fmla="*/ 378809 h 389765"/>
                  <a:gd name="connsiteX2" fmla="*/ 503 w 271021"/>
                  <a:gd name="connsiteY2" fmla="*/ 371223 h 389765"/>
                  <a:gd name="connsiteX3" fmla="*/ 116570 w 271021"/>
                  <a:gd name="connsiteY3" fmla="*/ 214700 h 389765"/>
                  <a:gd name="connsiteX4" fmla="*/ 122109 w 271021"/>
                  <a:gd name="connsiteY4" fmla="*/ 208680 h 389765"/>
                  <a:gd name="connsiteX5" fmla="*/ 247568 w 271021"/>
                  <a:gd name="connsiteY5" fmla="*/ 5321 h 389765"/>
                  <a:gd name="connsiteX6" fmla="*/ 251661 w 271021"/>
                  <a:gd name="connsiteY6" fmla="*/ 385 h 389765"/>
                  <a:gd name="connsiteX7" fmla="*/ 257802 w 271021"/>
                  <a:gd name="connsiteY7" fmla="*/ 1830 h 389765"/>
                  <a:gd name="connsiteX8" fmla="*/ 269842 w 271021"/>
                  <a:gd name="connsiteY8" fmla="*/ 62031 h 389765"/>
                  <a:gd name="connsiteX9" fmla="*/ 212290 w 271021"/>
                  <a:gd name="connsiteY9" fmla="*/ 165817 h 389765"/>
                  <a:gd name="connsiteX10" fmla="*/ 183875 w 271021"/>
                  <a:gd name="connsiteY10" fmla="*/ 198567 h 389765"/>
                  <a:gd name="connsiteX11" fmla="*/ 162082 w 271021"/>
                  <a:gd name="connsiteY11" fmla="*/ 231075 h 389765"/>
                  <a:gd name="connsiteX12" fmla="*/ 31205 w 271021"/>
                  <a:gd name="connsiteY12" fmla="*/ 389765 h 389765"/>
                  <a:gd name="connsiteX13" fmla="*/ 13747 w 271021"/>
                  <a:gd name="connsiteY13" fmla="*/ 371464 h 389765"/>
                  <a:gd name="connsiteX14" fmla="*/ 29881 w 271021"/>
                  <a:gd name="connsiteY14" fmla="*/ 377605 h 389765"/>
                  <a:gd name="connsiteX15" fmla="*/ 152330 w 271021"/>
                  <a:gd name="connsiteY15" fmla="*/ 224212 h 389765"/>
                  <a:gd name="connsiteX16" fmla="*/ 174243 w 271021"/>
                  <a:gd name="connsiteY16" fmla="*/ 191463 h 389765"/>
                  <a:gd name="connsiteX17" fmla="*/ 203862 w 271021"/>
                  <a:gd name="connsiteY17" fmla="*/ 157148 h 389765"/>
                  <a:gd name="connsiteX18" fmla="*/ 258163 w 271021"/>
                  <a:gd name="connsiteY18" fmla="*/ 60827 h 389765"/>
                  <a:gd name="connsiteX19" fmla="*/ 256839 w 271021"/>
                  <a:gd name="connsiteY19" fmla="*/ 24706 h 389765"/>
                  <a:gd name="connsiteX20" fmla="*/ 130898 w 271021"/>
                  <a:gd name="connsiteY20" fmla="*/ 217349 h 389765"/>
                  <a:gd name="connsiteX21" fmla="*/ 125359 w 271021"/>
                  <a:gd name="connsiteY21" fmla="*/ 223249 h 389765"/>
                  <a:gd name="connsiteX22" fmla="*/ 13747 w 271021"/>
                  <a:gd name="connsiteY22" fmla="*/ 371464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021" h="389765">
                    <a:moveTo>
                      <a:pt x="29279" y="389645"/>
                    </a:moveTo>
                    <a:cubicBezTo>
                      <a:pt x="19591" y="388510"/>
                      <a:pt x="10394" y="384765"/>
                      <a:pt x="2670" y="378809"/>
                    </a:cubicBezTo>
                    <a:cubicBezTo>
                      <a:pt x="245" y="377110"/>
                      <a:pt x="-659" y="373946"/>
                      <a:pt x="503" y="371223"/>
                    </a:cubicBezTo>
                    <a:cubicBezTo>
                      <a:pt x="13265" y="342929"/>
                      <a:pt x="43727" y="292721"/>
                      <a:pt x="116570" y="214700"/>
                    </a:cubicBezTo>
                    <a:lnTo>
                      <a:pt x="122109" y="208680"/>
                    </a:lnTo>
                    <a:cubicBezTo>
                      <a:pt x="213133" y="110673"/>
                      <a:pt x="237695" y="84305"/>
                      <a:pt x="247568" y="5321"/>
                    </a:cubicBezTo>
                    <a:cubicBezTo>
                      <a:pt x="247869" y="3026"/>
                      <a:pt x="249461" y="1106"/>
                      <a:pt x="251661" y="385"/>
                    </a:cubicBezTo>
                    <a:cubicBezTo>
                      <a:pt x="253809" y="-460"/>
                      <a:pt x="256256" y="115"/>
                      <a:pt x="257802" y="1830"/>
                    </a:cubicBezTo>
                    <a:cubicBezTo>
                      <a:pt x="265748" y="9897"/>
                      <a:pt x="274177" y="26994"/>
                      <a:pt x="269842" y="62031"/>
                    </a:cubicBezTo>
                    <a:cubicBezTo>
                      <a:pt x="263942" y="111877"/>
                      <a:pt x="237695" y="139329"/>
                      <a:pt x="212290" y="165817"/>
                    </a:cubicBezTo>
                    <a:cubicBezTo>
                      <a:pt x="201967" y="175965"/>
                      <a:pt x="192465" y="186916"/>
                      <a:pt x="183875" y="198567"/>
                    </a:cubicBezTo>
                    <a:cubicBezTo>
                      <a:pt x="178457" y="206273"/>
                      <a:pt x="170992" y="217590"/>
                      <a:pt x="162082" y="231075"/>
                    </a:cubicBezTo>
                    <a:cubicBezTo>
                      <a:pt x="108263" y="312828"/>
                      <a:pt x="57694" y="386394"/>
                      <a:pt x="31205" y="389765"/>
                    </a:cubicBezTo>
                    <a:close/>
                    <a:moveTo>
                      <a:pt x="13747" y="371464"/>
                    </a:moveTo>
                    <a:cubicBezTo>
                      <a:pt x="18427" y="375012"/>
                      <a:pt x="24026" y="377143"/>
                      <a:pt x="29881" y="377605"/>
                    </a:cubicBezTo>
                    <a:cubicBezTo>
                      <a:pt x="53118" y="374715"/>
                      <a:pt x="120062" y="273096"/>
                      <a:pt x="152330" y="224212"/>
                    </a:cubicBezTo>
                    <a:cubicBezTo>
                      <a:pt x="161239" y="210607"/>
                      <a:pt x="168825" y="199169"/>
                      <a:pt x="174243" y="191463"/>
                    </a:cubicBezTo>
                    <a:cubicBezTo>
                      <a:pt x="183231" y="179290"/>
                      <a:pt x="193133" y="167819"/>
                      <a:pt x="203862" y="157148"/>
                    </a:cubicBezTo>
                    <a:cubicBezTo>
                      <a:pt x="227942" y="132105"/>
                      <a:pt x="252745" y="106218"/>
                      <a:pt x="258163" y="60827"/>
                    </a:cubicBezTo>
                    <a:cubicBezTo>
                      <a:pt x="260005" y="48811"/>
                      <a:pt x="259555" y="36555"/>
                      <a:pt x="256839" y="24706"/>
                    </a:cubicBezTo>
                    <a:cubicBezTo>
                      <a:pt x="244799" y="94419"/>
                      <a:pt x="214818" y="126446"/>
                      <a:pt x="130898" y="217349"/>
                    </a:cubicBezTo>
                    <a:lnTo>
                      <a:pt x="125359" y="223249"/>
                    </a:lnTo>
                    <a:cubicBezTo>
                      <a:pt x="54804" y="298501"/>
                      <a:pt x="25546" y="347023"/>
                      <a:pt x="13747" y="371464"/>
                    </a:cubicBezTo>
                    <a:close/>
                  </a:path>
                </a:pathLst>
              </a:custGeom>
              <a:solidFill>
                <a:srgbClr val="263238"/>
              </a:solidFill>
              <a:ln w="120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0037F5B-954D-0235-4F0A-29E52943E50C}"/>
                  </a:ext>
                </a:extLst>
              </p:cNvPr>
              <p:cNvSpPr/>
              <p:nvPr/>
            </p:nvSpPr>
            <p:spPr>
              <a:xfrm>
                <a:off x="2931818" y="3520571"/>
                <a:ext cx="46863" cy="37111"/>
              </a:xfrm>
              <a:custGeom>
                <a:avLst/>
                <a:gdLst>
                  <a:gd name="connsiteX0" fmla="*/ 6020 w 46863"/>
                  <a:gd name="connsiteY0" fmla="*/ 37111 h 37111"/>
                  <a:gd name="connsiteX1" fmla="*/ 0 w 46863"/>
                  <a:gd name="connsiteY1" fmla="*/ 31091 h 37111"/>
                  <a:gd name="connsiteX2" fmla="*/ 2408 w 46863"/>
                  <a:gd name="connsiteY2" fmla="*/ 26275 h 37111"/>
                  <a:gd name="connsiteX3" fmla="*/ 37325 w 46863"/>
                  <a:gd name="connsiteY3" fmla="*/ 1111 h 37111"/>
                  <a:gd name="connsiteX4" fmla="*/ 45753 w 46863"/>
                  <a:gd name="connsiteY4" fmla="*/ 2555 h 37111"/>
                  <a:gd name="connsiteX5" fmla="*/ 44308 w 46863"/>
                  <a:gd name="connsiteY5" fmla="*/ 10984 h 37111"/>
                  <a:gd name="connsiteX6" fmla="*/ 9512 w 46863"/>
                  <a:gd name="connsiteY6" fmla="*/ 35907 h 37111"/>
                  <a:gd name="connsiteX7" fmla="*/ 6020 w 46863"/>
                  <a:gd name="connsiteY7" fmla="*/ 37111 h 3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63" h="37111">
                    <a:moveTo>
                      <a:pt x="6020" y="37111"/>
                    </a:moveTo>
                    <a:cubicBezTo>
                      <a:pt x="2695" y="37111"/>
                      <a:pt x="0" y="34416"/>
                      <a:pt x="0" y="31091"/>
                    </a:cubicBezTo>
                    <a:cubicBezTo>
                      <a:pt x="0" y="29196"/>
                      <a:pt x="892" y="27411"/>
                      <a:pt x="2408" y="26275"/>
                    </a:cubicBezTo>
                    <a:cubicBezTo>
                      <a:pt x="2408" y="26275"/>
                      <a:pt x="15532" y="16642"/>
                      <a:pt x="37325" y="1111"/>
                    </a:cubicBezTo>
                    <a:cubicBezTo>
                      <a:pt x="40051" y="-818"/>
                      <a:pt x="43825" y="-171"/>
                      <a:pt x="45753" y="2555"/>
                    </a:cubicBezTo>
                    <a:cubicBezTo>
                      <a:pt x="47681" y="5282"/>
                      <a:pt x="47034" y="9055"/>
                      <a:pt x="44308" y="10984"/>
                    </a:cubicBezTo>
                    <a:lnTo>
                      <a:pt x="9512" y="35907"/>
                    </a:lnTo>
                    <a:cubicBezTo>
                      <a:pt x="8525" y="36705"/>
                      <a:pt x="7289" y="37131"/>
                      <a:pt x="6020" y="37111"/>
                    </a:cubicBezTo>
                    <a:close/>
                  </a:path>
                </a:pathLst>
              </a:custGeom>
              <a:solidFill>
                <a:srgbClr val="FFFFFF"/>
              </a:solidFill>
              <a:ln w="120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8419330-2ADC-EA04-1C2C-7E43360382FE}"/>
                  </a:ext>
                </a:extLst>
              </p:cNvPr>
              <p:cNvSpPr/>
              <p:nvPr/>
            </p:nvSpPr>
            <p:spPr>
              <a:xfrm>
                <a:off x="2772285" y="3106552"/>
                <a:ext cx="1222427" cy="1583567"/>
              </a:xfrm>
              <a:custGeom>
                <a:avLst/>
                <a:gdLst>
                  <a:gd name="connsiteX0" fmla="*/ 120402 w 1222427"/>
                  <a:gd name="connsiteY0" fmla="*/ 472681 h 1583567"/>
                  <a:gd name="connsiteX1" fmla="*/ 826681 w 1222427"/>
                  <a:gd name="connsiteY1" fmla="*/ 55367 h 1583567"/>
                  <a:gd name="connsiteX2" fmla="*/ 1220035 w 1222427"/>
                  <a:gd name="connsiteY2" fmla="*/ 127608 h 1583567"/>
                  <a:gd name="connsiteX3" fmla="*/ 951177 w 1222427"/>
                  <a:gd name="connsiteY3" fmla="*/ 777780 h 1583567"/>
                  <a:gd name="connsiteX4" fmla="*/ 658118 w 1222427"/>
                  <a:gd name="connsiteY4" fmla="*/ 1287442 h 1583567"/>
                  <a:gd name="connsiteX5" fmla="*/ 850762 w 1222427"/>
                  <a:gd name="connsiteY5" fmla="*/ 1560394 h 1583567"/>
                  <a:gd name="connsiteX6" fmla="*/ 702306 w 1222427"/>
                  <a:gd name="connsiteY6" fmla="*/ 1564367 h 1583567"/>
                  <a:gd name="connsiteX7" fmla="*/ 581904 w 1222427"/>
                  <a:gd name="connsiteY7" fmla="*/ 1492126 h 1583567"/>
                  <a:gd name="connsiteX8" fmla="*/ 453435 w 1222427"/>
                  <a:gd name="connsiteY8" fmla="*/ 1331630 h 1583567"/>
                  <a:gd name="connsiteX9" fmla="*/ 626091 w 1222427"/>
                  <a:gd name="connsiteY9" fmla="*/ 1018584 h 1583567"/>
                  <a:gd name="connsiteX10" fmla="*/ 798628 w 1222427"/>
                  <a:gd name="connsiteY10" fmla="*/ 532882 h 1583567"/>
                  <a:gd name="connsiteX11" fmla="*/ 445488 w 1222427"/>
                  <a:gd name="connsiteY11" fmla="*/ 749606 h 1583567"/>
                  <a:gd name="connsiteX12" fmla="*/ 0 w 1222427"/>
                  <a:gd name="connsiteY12" fmla="*/ 677365 h 158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27" h="1583567">
                    <a:moveTo>
                      <a:pt x="120402" y="472681"/>
                    </a:moveTo>
                    <a:cubicBezTo>
                      <a:pt x="120402" y="472681"/>
                      <a:pt x="517729" y="167702"/>
                      <a:pt x="826681" y="55367"/>
                    </a:cubicBezTo>
                    <a:cubicBezTo>
                      <a:pt x="1135633" y="-56968"/>
                      <a:pt x="1240142" y="19246"/>
                      <a:pt x="1220035" y="127608"/>
                    </a:cubicBezTo>
                    <a:cubicBezTo>
                      <a:pt x="1199928" y="235970"/>
                      <a:pt x="1059539" y="585136"/>
                      <a:pt x="951177" y="777780"/>
                    </a:cubicBezTo>
                    <a:cubicBezTo>
                      <a:pt x="842815" y="970423"/>
                      <a:pt x="658118" y="1287442"/>
                      <a:pt x="658118" y="1287442"/>
                    </a:cubicBezTo>
                    <a:cubicBezTo>
                      <a:pt x="658118" y="1287442"/>
                      <a:pt x="834748" y="1532220"/>
                      <a:pt x="850762" y="1560394"/>
                    </a:cubicBezTo>
                    <a:cubicBezTo>
                      <a:pt x="866775" y="1588568"/>
                      <a:pt x="750467" y="1592421"/>
                      <a:pt x="702306" y="1564367"/>
                    </a:cubicBezTo>
                    <a:cubicBezTo>
                      <a:pt x="660923" y="1542432"/>
                      <a:pt x="620732" y="1518318"/>
                      <a:pt x="581904" y="1492126"/>
                    </a:cubicBezTo>
                    <a:cubicBezTo>
                      <a:pt x="441515" y="1399898"/>
                      <a:pt x="433448" y="1363777"/>
                      <a:pt x="453435" y="1331630"/>
                    </a:cubicBezTo>
                    <a:cubicBezTo>
                      <a:pt x="517609" y="1228686"/>
                      <a:pt x="595028" y="1142598"/>
                      <a:pt x="626091" y="1018584"/>
                    </a:cubicBezTo>
                    <a:cubicBezTo>
                      <a:pt x="682439" y="792950"/>
                      <a:pt x="786828" y="500855"/>
                      <a:pt x="798628" y="532882"/>
                    </a:cubicBezTo>
                    <a:cubicBezTo>
                      <a:pt x="697625" y="629361"/>
                      <a:pt x="577245" y="703240"/>
                      <a:pt x="445488" y="749606"/>
                    </a:cubicBezTo>
                    <a:cubicBezTo>
                      <a:pt x="232737" y="821847"/>
                      <a:pt x="94034" y="803185"/>
                      <a:pt x="0" y="677365"/>
                    </a:cubicBezTo>
                  </a:path>
                </a:pathLst>
              </a:custGeom>
              <a:solidFill>
                <a:srgbClr val="263238"/>
              </a:solidFill>
              <a:ln w="120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50A51B5-EE9C-46E1-1017-A42C510DD5DD}"/>
                  </a:ext>
                </a:extLst>
              </p:cNvPr>
              <p:cNvSpPr/>
              <p:nvPr/>
            </p:nvSpPr>
            <p:spPr>
              <a:xfrm>
                <a:off x="2765589" y="3100768"/>
                <a:ext cx="1234337" cy="1595195"/>
              </a:xfrm>
              <a:custGeom>
                <a:avLst/>
                <a:gdLst>
                  <a:gd name="connsiteX0" fmla="*/ 801110 w 1234337"/>
                  <a:gd name="connsiteY0" fmla="*/ 1595196 h 1595195"/>
                  <a:gd name="connsiteX1" fmla="*/ 705992 w 1234337"/>
                  <a:gd name="connsiteY1" fmla="*/ 1575329 h 1595195"/>
                  <a:gd name="connsiteX2" fmla="*/ 679263 w 1234337"/>
                  <a:gd name="connsiteY2" fmla="*/ 1560520 h 1595195"/>
                  <a:gd name="connsiteX3" fmla="*/ 585349 w 1234337"/>
                  <a:gd name="connsiteY3" fmla="*/ 1502968 h 1595195"/>
                  <a:gd name="connsiteX4" fmla="*/ 455074 w 1234337"/>
                  <a:gd name="connsiteY4" fmla="*/ 1334405 h 1595195"/>
                  <a:gd name="connsiteX5" fmla="*/ 505763 w 1234337"/>
                  <a:gd name="connsiteY5" fmla="*/ 1257829 h 1595195"/>
                  <a:gd name="connsiteX6" fmla="*/ 626888 w 1234337"/>
                  <a:gd name="connsiteY6" fmla="*/ 1023044 h 1595195"/>
                  <a:gd name="connsiteX7" fmla="*/ 771370 w 1234337"/>
                  <a:gd name="connsiteY7" fmla="*/ 577556 h 1595195"/>
                  <a:gd name="connsiteX8" fmla="*/ 453749 w 1234337"/>
                  <a:gd name="connsiteY8" fmla="*/ 761170 h 1595195"/>
                  <a:gd name="connsiteX9" fmla="*/ 1158 w 1234337"/>
                  <a:gd name="connsiteY9" fmla="*/ 686882 h 1595195"/>
                  <a:gd name="connsiteX10" fmla="*/ 2362 w 1234337"/>
                  <a:gd name="connsiteY10" fmla="*/ 678454 h 1595195"/>
                  <a:gd name="connsiteX11" fmla="*/ 10790 w 1234337"/>
                  <a:gd name="connsiteY11" fmla="*/ 679658 h 1595195"/>
                  <a:gd name="connsiteX12" fmla="*/ 449896 w 1234337"/>
                  <a:gd name="connsiteY12" fmla="*/ 749732 h 1595195"/>
                  <a:gd name="connsiteX13" fmla="*/ 785457 w 1234337"/>
                  <a:gd name="connsiteY13" fmla="*/ 549021 h 1595195"/>
                  <a:gd name="connsiteX14" fmla="*/ 802073 w 1234337"/>
                  <a:gd name="connsiteY14" fmla="*/ 530239 h 1595195"/>
                  <a:gd name="connsiteX15" fmla="*/ 810621 w 1234337"/>
                  <a:gd name="connsiteY15" fmla="*/ 536620 h 1595195"/>
                  <a:gd name="connsiteX16" fmla="*/ 809297 w 1234337"/>
                  <a:gd name="connsiteY16" fmla="*/ 542881 h 1595195"/>
                  <a:gd name="connsiteX17" fmla="*/ 792561 w 1234337"/>
                  <a:gd name="connsiteY17" fmla="*/ 558774 h 1595195"/>
                  <a:gd name="connsiteX18" fmla="*/ 638206 w 1234337"/>
                  <a:gd name="connsiteY18" fmla="*/ 1025814 h 1595195"/>
                  <a:gd name="connsiteX19" fmla="*/ 515395 w 1234337"/>
                  <a:gd name="connsiteY19" fmla="*/ 1264571 h 1595195"/>
                  <a:gd name="connsiteX20" fmla="*/ 464947 w 1234337"/>
                  <a:gd name="connsiteY20" fmla="*/ 1340665 h 1595195"/>
                  <a:gd name="connsiteX21" fmla="*/ 591610 w 1234337"/>
                  <a:gd name="connsiteY21" fmla="*/ 1492854 h 1595195"/>
                  <a:gd name="connsiteX22" fmla="*/ 684681 w 1234337"/>
                  <a:gd name="connsiteY22" fmla="*/ 1549924 h 1595195"/>
                  <a:gd name="connsiteX23" fmla="*/ 711651 w 1234337"/>
                  <a:gd name="connsiteY23" fmla="*/ 1564975 h 1595195"/>
                  <a:gd name="connsiteX24" fmla="*/ 851438 w 1234337"/>
                  <a:gd name="connsiteY24" fmla="*/ 1573282 h 1595195"/>
                  <a:gd name="connsiteX25" fmla="*/ 851438 w 1234337"/>
                  <a:gd name="connsiteY25" fmla="*/ 1569068 h 1595195"/>
                  <a:gd name="connsiteX26" fmla="*/ 658794 w 1234337"/>
                  <a:gd name="connsiteY26" fmla="*/ 1296719 h 1595195"/>
                  <a:gd name="connsiteX27" fmla="*/ 658794 w 1234337"/>
                  <a:gd name="connsiteY27" fmla="*/ 1290217 h 1595195"/>
                  <a:gd name="connsiteX28" fmla="*/ 951733 w 1234337"/>
                  <a:gd name="connsiteY28" fmla="*/ 780555 h 1595195"/>
                  <a:gd name="connsiteX29" fmla="*/ 1219989 w 1234337"/>
                  <a:gd name="connsiteY29" fmla="*/ 132309 h 1595195"/>
                  <a:gd name="connsiteX30" fmla="*/ 1193019 w 1234337"/>
                  <a:gd name="connsiteY30" fmla="*/ 41887 h 1595195"/>
                  <a:gd name="connsiteX31" fmla="*/ 834702 w 1234337"/>
                  <a:gd name="connsiteY31" fmla="*/ 66811 h 1595195"/>
                  <a:gd name="connsiteX32" fmla="*/ 129868 w 1234337"/>
                  <a:gd name="connsiteY32" fmla="*/ 483282 h 1595195"/>
                  <a:gd name="connsiteX33" fmla="*/ 121373 w 1234337"/>
                  <a:gd name="connsiteY33" fmla="*/ 482719 h 1595195"/>
                  <a:gd name="connsiteX34" fmla="*/ 121936 w 1234337"/>
                  <a:gd name="connsiteY34" fmla="*/ 474224 h 1595195"/>
                  <a:gd name="connsiteX35" fmla="*/ 122523 w 1234337"/>
                  <a:gd name="connsiteY35" fmla="*/ 473770 h 1595195"/>
                  <a:gd name="connsiteX36" fmla="*/ 830488 w 1234337"/>
                  <a:gd name="connsiteY36" fmla="*/ 55493 h 1595195"/>
                  <a:gd name="connsiteX37" fmla="*/ 1200845 w 1234337"/>
                  <a:gd name="connsiteY37" fmla="*/ 32737 h 1595195"/>
                  <a:gd name="connsiteX38" fmla="*/ 1231788 w 1234337"/>
                  <a:gd name="connsiteY38" fmla="*/ 134477 h 1595195"/>
                  <a:gd name="connsiteX39" fmla="*/ 962208 w 1234337"/>
                  <a:gd name="connsiteY39" fmla="*/ 786454 h 1595195"/>
                  <a:gd name="connsiteX40" fmla="*/ 671196 w 1234337"/>
                  <a:gd name="connsiteY40" fmla="*/ 1292866 h 1595195"/>
                  <a:gd name="connsiteX41" fmla="*/ 861913 w 1234337"/>
                  <a:gd name="connsiteY41" fmla="*/ 1563169 h 1595195"/>
                  <a:gd name="connsiteX42" fmla="*/ 859504 w 1234337"/>
                  <a:gd name="connsiteY42" fmla="*/ 1581831 h 1595195"/>
                  <a:gd name="connsiteX43" fmla="*/ 801110 w 1234337"/>
                  <a:gd name="connsiteY43" fmla="*/ 1595196 h 15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34337" h="1595195">
                    <a:moveTo>
                      <a:pt x="801110" y="1595196"/>
                    </a:moveTo>
                    <a:cubicBezTo>
                      <a:pt x="767277" y="1595196"/>
                      <a:pt x="728146" y="1588333"/>
                      <a:pt x="705992" y="1575329"/>
                    </a:cubicBezTo>
                    <a:cubicBezTo>
                      <a:pt x="694794" y="1568828"/>
                      <a:pt x="686968" y="1564613"/>
                      <a:pt x="679263" y="1560520"/>
                    </a:cubicBezTo>
                    <a:cubicBezTo>
                      <a:pt x="646978" y="1542983"/>
                      <a:pt x="615631" y="1523773"/>
                      <a:pt x="585349" y="1502968"/>
                    </a:cubicBezTo>
                    <a:cubicBezTo>
                      <a:pt x="445562" y="1411101"/>
                      <a:pt x="431716" y="1371609"/>
                      <a:pt x="455074" y="1334405"/>
                    </a:cubicBezTo>
                    <a:cubicBezTo>
                      <a:pt x="471449" y="1308036"/>
                      <a:pt x="488907" y="1282511"/>
                      <a:pt x="505763" y="1257829"/>
                    </a:cubicBezTo>
                    <a:cubicBezTo>
                      <a:pt x="556332" y="1184143"/>
                      <a:pt x="604011" y="1114430"/>
                      <a:pt x="626888" y="1023044"/>
                    </a:cubicBezTo>
                    <a:cubicBezTo>
                      <a:pt x="662045" y="882535"/>
                      <a:pt x="728989" y="671470"/>
                      <a:pt x="771370" y="577556"/>
                    </a:cubicBezTo>
                    <a:cubicBezTo>
                      <a:pt x="677671" y="657747"/>
                      <a:pt x="570000" y="719989"/>
                      <a:pt x="453749" y="761170"/>
                    </a:cubicBezTo>
                    <a:cubicBezTo>
                      <a:pt x="235099" y="835338"/>
                      <a:pt x="95553" y="812461"/>
                      <a:pt x="1158" y="686882"/>
                    </a:cubicBezTo>
                    <a:cubicBezTo>
                      <a:pt x="-770" y="684205"/>
                      <a:pt x="-238" y="680484"/>
                      <a:pt x="2362" y="678454"/>
                    </a:cubicBezTo>
                    <a:cubicBezTo>
                      <a:pt x="5022" y="676459"/>
                      <a:pt x="8795" y="676998"/>
                      <a:pt x="10790" y="679658"/>
                    </a:cubicBezTo>
                    <a:cubicBezTo>
                      <a:pt x="101573" y="800060"/>
                      <a:pt x="236905" y="822093"/>
                      <a:pt x="449896" y="749732"/>
                    </a:cubicBezTo>
                    <a:cubicBezTo>
                      <a:pt x="573927" y="705687"/>
                      <a:pt x="687983" y="637465"/>
                      <a:pt x="785457" y="549021"/>
                    </a:cubicBezTo>
                    <a:cubicBezTo>
                      <a:pt x="792320" y="536981"/>
                      <a:pt x="797497" y="530479"/>
                      <a:pt x="802073" y="530239"/>
                    </a:cubicBezTo>
                    <a:cubicBezTo>
                      <a:pt x="806022" y="530236"/>
                      <a:pt x="809501" y="532833"/>
                      <a:pt x="810621" y="536620"/>
                    </a:cubicBezTo>
                    <a:cubicBezTo>
                      <a:pt x="811417" y="538788"/>
                      <a:pt x="810903" y="541221"/>
                      <a:pt x="809297" y="542881"/>
                    </a:cubicBezTo>
                    <a:cubicBezTo>
                      <a:pt x="809297" y="542881"/>
                      <a:pt x="803277" y="549021"/>
                      <a:pt x="792561" y="558774"/>
                    </a:cubicBezTo>
                    <a:cubicBezTo>
                      <a:pt x="761257" y="619577"/>
                      <a:pt x="686848" y="831605"/>
                      <a:pt x="638206" y="1025814"/>
                    </a:cubicBezTo>
                    <a:cubicBezTo>
                      <a:pt x="614848" y="1119366"/>
                      <a:pt x="565964" y="1189922"/>
                      <a:pt x="515395" y="1264571"/>
                    </a:cubicBezTo>
                    <a:cubicBezTo>
                      <a:pt x="498539" y="1288652"/>
                      <a:pt x="481201" y="1314538"/>
                      <a:pt x="464947" y="1340665"/>
                    </a:cubicBezTo>
                    <a:cubicBezTo>
                      <a:pt x="448693" y="1366793"/>
                      <a:pt x="446525" y="1397495"/>
                      <a:pt x="591610" y="1492854"/>
                    </a:cubicBezTo>
                    <a:cubicBezTo>
                      <a:pt x="621607" y="1513504"/>
                      <a:pt x="652674" y="1532554"/>
                      <a:pt x="684681" y="1549924"/>
                    </a:cubicBezTo>
                    <a:cubicBezTo>
                      <a:pt x="692387" y="1554018"/>
                      <a:pt x="700333" y="1558353"/>
                      <a:pt x="711651" y="1564975"/>
                    </a:cubicBezTo>
                    <a:cubicBezTo>
                      <a:pt x="751745" y="1588333"/>
                      <a:pt x="836869" y="1587730"/>
                      <a:pt x="851438" y="1573282"/>
                    </a:cubicBezTo>
                    <a:cubicBezTo>
                      <a:pt x="852762" y="1571958"/>
                      <a:pt x="853124" y="1571115"/>
                      <a:pt x="851438" y="1569068"/>
                    </a:cubicBezTo>
                    <a:cubicBezTo>
                      <a:pt x="835665" y="1541617"/>
                      <a:pt x="660961" y="1299247"/>
                      <a:pt x="658794" y="1296719"/>
                    </a:cubicBezTo>
                    <a:cubicBezTo>
                      <a:pt x="657460" y="1294757"/>
                      <a:pt x="657460" y="1292179"/>
                      <a:pt x="658794" y="1290217"/>
                    </a:cubicBezTo>
                    <a:cubicBezTo>
                      <a:pt x="660721" y="1286966"/>
                      <a:pt x="844695" y="970910"/>
                      <a:pt x="951733" y="780555"/>
                    </a:cubicBezTo>
                    <a:cubicBezTo>
                      <a:pt x="1061299" y="585744"/>
                      <a:pt x="1200243" y="238745"/>
                      <a:pt x="1219989" y="132309"/>
                    </a:cubicBezTo>
                    <a:cubicBezTo>
                      <a:pt x="1227093" y="94022"/>
                      <a:pt x="1217701" y="62837"/>
                      <a:pt x="1193019" y="41887"/>
                    </a:cubicBezTo>
                    <a:cubicBezTo>
                      <a:pt x="1160510" y="14315"/>
                      <a:pt x="1070690" y="-19036"/>
                      <a:pt x="834702" y="66811"/>
                    </a:cubicBezTo>
                    <a:cubicBezTo>
                      <a:pt x="530084" y="177581"/>
                      <a:pt x="133841" y="480272"/>
                      <a:pt x="129868" y="483282"/>
                    </a:cubicBezTo>
                    <a:cubicBezTo>
                      <a:pt x="127366" y="485472"/>
                      <a:pt x="123563" y="485220"/>
                      <a:pt x="121373" y="482719"/>
                    </a:cubicBezTo>
                    <a:cubicBezTo>
                      <a:pt x="119182" y="480217"/>
                      <a:pt x="119435" y="476414"/>
                      <a:pt x="121936" y="474224"/>
                    </a:cubicBezTo>
                    <a:cubicBezTo>
                      <a:pt x="122122" y="474061"/>
                      <a:pt x="122318" y="473909"/>
                      <a:pt x="122523" y="473770"/>
                    </a:cubicBezTo>
                    <a:cubicBezTo>
                      <a:pt x="126497" y="470639"/>
                      <a:pt x="524185" y="166865"/>
                      <a:pt x="830488" y="55493"/>
                    </a:cubicBezTo>
                    <a:cubicBezTo>
                      <a:pt x="1009766" y="-9645"/>
                      <a:pt x="1141125" y="-17712"/>
                      <a:pt x="1200845" y="32737"/>
                    </a:cubicBezTo>
                    <a:cubicBezTo>
                      <a:pt x="1229019" y="56817"/>
                      <a:pt x="1239735" y="91734"/>
                      <a:pt x="1231788" y="134477"/>
                    </a:cubicBezTo>
                    <a:cubicBezTo>
                      <a:pt x="1211922" y="242116"/>
                      <a:pt x="1072255" y="590801"/>
                      <a:pt x="962208" y="786454"/>
                    </a:cubicBezTo>
                    <a:cubicBezTo>
                      <a:pt x="861070" y="966335"/>
                      <a:pt x="691423" y="1258190"/>
                      <a:pt x="671196" y="1292866"/>
                    </a:cubicBezTo>
                    <a:cubicBezTo>
                      <a:pt x="692868" y="1322846"/>
                      <a:pt x="846622" y="1536559"/>
                      <a:pt x="861913" y="1563169"/>
                    </a:cubicBezTo>
                    <a:cubicBezTo>
                      <a:pt x="865723" y="1569155"/>
                      <a:pt x="864709" y="1577008"/>
                      <a:pt x="859504" y="1581831"/>
                    </a:cubicBezTo>
                    <a:cubicBezTo>
                      <a:pt x="851077" y="1590981"/>
                      <a:pt x="827718" y="1595196"/>
                      <a:pt x="801110" y="1595196"/>
                    </a:cubicBezTo>
                    <a:close/>
                  </a:path>
                </a:pathLst>
              </a:custGeom>
              <a:solidFill>
                <a:srgbClr val="263238"/>
              </a:solidFill>
              <a:ln w="120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24DBB2F-9352-52F2-3EE2-3B61DAE430AA}"/>
                  </a:ext>
                </a:extLst>
              </p:cNvPr>
              <p:cNvSpPr/>
              <p:nvPr/>
            </p:nvSpPr>
            <p:spPr>
              <a:xfrm>
                <a:off x="3018879" y="3308720"/>
                <a:ext cx="288984" cy="187077"/>
              </a:xfrm>
              <a:custGeom>
                <a:avLst/>
                <a:gdLst>
                  <a:gd name="connsiteX0" fmla="*/ 6009 w 288984"/>
                  <a:gd name="connsiteY0" fmla="*/ 187074 h 187077"/>
                  <a:gd name="connsiteX1" fmla="*/ 1073 w 288984"/>
                  <a:gd name="connsiteY1" fmla="*/ 184425 h 187077"/>
                  <a:gd name="connsiteX2" fmla="*/ 2508 w 288984"/>
                  <a:gd name="connsiteY2" fmla="*/ 176206 h 187077"/>
                  <a:gd name="connsiteX3" fmla="*/ 2638 w 288984"/>
                  <a:gd name="connsiteY3" fmla="*/ 176117 h 187077"/>
                  <a:gd name="connsiteX4" fmla="*/ 279563 w 288984"/>
                  <a:gd name="connsiteY4" fmla="*/ 1053 h 187077"/>
                  <a:gd name="connsiteX5" fmla="*/ 287932 w 288984"/>
                  <a:gd name="connsiteY5" fmla="*/ 2620 h 187077"/>
                  <a:gd name="connsiteX6" fmla="*/ 286364 w 288984"/>
                  <a:gd name="connsiteY6" fmla="*/ 10989 h 187077"/>
                  <a:gd name="connsiteX7" fmla="*/ 285102 w 288984"/>
                  <a:gd name="connsiteY7" fmla="*/ 11648 h 187077"/>
                  <a:gd name="connsiteX8" fmla="*/ 9742 w 288984"/>
                  <a:gd name="connsiteY8" fmla="*/ 185990 h 187077"/>
                  <a:gd name="connsiteX9" fmla="*/ 6009 w 288984"/>
                  <a:gd name="connsiteY9" fmla="*/ 187074 h 1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84" h="187077">
                    <a:moveTo>
                      <a:pt x="6009" y="187074"/>
                    </a:moveTo>
                    <a:cubicBezTo>
                      <a:pt x="4028" y="187057"/>
                      <a:pt x="2182" y="186067"/>
                      <a:pt x="1073" y="184425"/>
                    </a:cubicBezTo>
                    <a:cubicBezTo>
                      <a:pt x="-800" y="181759"/>
                      <a:pt x="-158" y="178080"/>
                      <a:pt x="2508" y="176206"/>
                    </a:cubicBezTo>
                    <a:cubicBezTo>
                      <a:pt x="2551" y="176176"/>
                      <a:pt x="2595" y="176146"/>
                      <a:pt x="2638" y="176117"/>
                    </a:cubicBezTo>
                    <a:cubicBezTo>
                      <a:pt x="83428" y="119890"/>
                      <a:pt x="196967" y="43675"/>
                      <a:pt x="279563" y="1053"/>
                    </a:cubicBezTo>
                    <a:cubicBezTo>
                      <a:pt x="282307" y="-825"/>
                      <a:pt x="286053" y="-124"/>
                      <a:pt x="287932" y="2620"/>
                    </a:cubicBezTo>
                    <a:cubicBezTo>
                      <a:pt x="289810" y="5364"/>
                      <a:pt x="289108" y="9110"/>
                      <a:pt x="286364" y="10989"/>
                    </a:cubicBezTo>
                    <a:cubicBezTo>
                      <a:pt x="285971" y="11258"/>
                      <a:pt x="285547" y="11479"/>
                      <a:pt x="285102" y="11648"/>
                    </a:cubicBezTo>
                    <a:cubicBezTo>
                      <a:pt x="203349" y="54271"/>
                      <a:pt x="90170" y="129883"/>
                      <a:pt x="9742" y="185990"/>
                    </a:cubicBezTo>
                    <a:cubicBezTo>
                      <a:pt x="8644" y="186739"/>
                      <a:pt x="7337" y="187118"/>
                      <a:pt x="6009" y="187074"/>
                    </a:cubicBezTo>
                    <a:close/>
                  </a:path>
                </a:pathLst>
              </a:custGeom>
              <a:solidFill>
                <a:srgbClr val="FFFFFF"/>
              </a:solidFill>
              <a:ln w="120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384A789-6906-992B-E316-DA5255D92429}"/>
                  </a:ext>
                </a:extLst>
              </p:cNvPr>
              <p:cNvSpPr/>
              <p:nvPr/>
            </p:nvSpPr>
            <p:spPr>
              <a:xfrm>
                <a:off x="3421537" y="3276032"/>
                <a:ext cx="342229" cy="474292"/>
              </a:xfrm>
              <a:custGeom>
                <a:avLst/>
                <a:gdLst>
                  <a:gd name="connsiteX0" fmla="*/ 5977 w 342229"/>
                  <a:gd name="connsiteY0" fmla="*/ 474293 h 474292"/>
                  <a:gd name="connsiteX1" fmla="*/ 1401 w 342229"/>
                  <a:gd name="connsiteY1" fmla="*/ 472126 h 474292"/>
                  <a:gd name="connsiteX2" fmla="*/ 2124 w 342229"/>
                  <a:gd name="connsiteY2" fmla="*/ 463577 h 474292"/>
                  <a:gd name="connsiteX3" fmla="*/ 105308 w 342229"/>
                  <a:gd name="connsiteY3" fmla="*/ 376767 h 474292"/>
                  <a:gd name="connsiteX4" fmla="*/ 332387 w 342229"/>
                  <a:gd name="connsiteY4" fmla="*/ 1353 h 474292"/>
                  <a:gd name="connsiteX5" fmla="*/ 340856 w 342229"/>
                  <a:gd name="connsiteY5" fmla="*/ 2217 h 474292"/>
                  <a:gd name="connsiteX6" fmla="*/ 340935 w 342229"/>
                  <a:gd name="connsiteY6" fmla="*/ 2316 h 474292"/>
                  <a:gd name="connsiteX7" fmla="*/ 339972 w 342229"/>
                  <a:gd name="connsiteY7" fmla="*/ 10745 h 474292"/>
                  <a:gd name="connsiteX8" fmla="*/ 116385 w 342229"/>
                  <a:gd name="connsiteY8" fmla="*/ 381704 h 474292"/>
                  <a:gd name="connsiteX9" fmla="*/ 114459 w 342229"/>
                  <a:gd name="connsiteY9" fmla="*/ 384834 h 474292"/>
                  <a:gd name="connsiteX10" fmla="*/ 9950 w 342229"/>
                  <a:gd name="connsiteY10" fmla="*/ 472848 h 474292"/>
                  <a:gd name="connsiteX11" fmla="*/ 5977 w 342229"/>
                  <a:gd name="connsiteY11" fmla="*/ 474293 h 4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229" h="474292">
                    <a:moveTo>
                      <a:pt x="5977" y="474293"/>
                    </a:moveTo>
                    <a:cubicBezTo>
                      <a:pt x="4203" y="474295"/>
                      <a:pt x="2523" y="473499"/>
                      <a:pt x="1401" y="472126"/>
                    </a:cubicBezTo>
                    <a:cubicBezTo>
                      <a:pt x="-719" y="469553"/>
                      <a:pt x="-398" y="465758"/>
                      <a:pt x="2124" y="463577"/>
                    </a:cubicBezTo>
                    <a:lnTo>
                      <a:pt x="105308" y="376767"/>
                    </a:lnTo>
                    <a:cubicBezTo>
                      <a:pt x="111810" y="353650"/>
                      <a:pt x="180439" y="121876"/>
                      <a:pt x="332387" y="1353"/>
                    </a:cubicBezTo>
                    <a:cubicBezTo>
                      <a:pt x="334964" y="-747"/>
                      <a:pt x="338756" y="-360"/>
                      <a:pt x="340856" y="2217"/>
                    </a:cubicBezTo>
                    <a:cubicBezTo>
                      <a:pt x="340883" y="2250"/>
                      <a:pt x="340909" y="2283"/>
                      <a:pt x="340935" y="2316"/>
                    </a:cubicBezTo>
                    <a:cubicBezTo>
                      <a:pt x="342984" y="4913"/>
                      <a:pt x="342554" y="8677"/>
                      <a:pt x="339972" y="10745"/>
                    </a:cubicBezTo>
                    <a:cubicBezTo>
                      <a:pt x="183449" y="134639"/>
                      <a:pt x="116987" y="379295"/>
                      <a:pt x="116385" y="381704"/>
                    </a:cubicBezTo>
                    <a:cubicBezTo>
                      <a:pt x="116057" y="382911"/>
                      <a:pt x="115389" y="383998"/>
                      <a:pt x="114459" y="384834"/>
                    </a:cubicBezTo>
                    <a:lnTo>
                      <a:pt x="9950" y="472848"/>
                    </a:lnTo>
                    <a:cubicBezTo>
                      <a:pt x="8833" y="473776"/>
                      <a:pt x="7428" y="474287"/>
                      <a:pt x="5977" y="474293"/>
                    </a:cubicBezTo>
                    <a:close/>
                  </a:path>
                </a:pathLst>
              </a:custGeom>
              <a:solidFill>
                <a:srgbClr val="FFFFFF"/>
              </a:solidFill>
              <a:ln w="120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F59D747-C52F-2B3E-A82E-8E5B5869CFE6}"/>
                  </a:ext>
                </a:extLst>
              </p:cNvPr>
              <p:cNvSpPr/>
              <p:nvPr/>
            </p:nvSpPr>
            <p:spPr>
              <a:xfrm>
                <a:off x="3828750" y="3601160"/>
                <a:ext cx="34051" cy="66695"/>
              </a:xfrm>
              <a:custGeom>
                <a:avLst/>
                <a:gdLst>
                  <a:gd name="connsiteX0" fmla="*/ 5963 w 34051"/>
                  <a:gd name="connsiteY0" fmla="*/ 66569 h 66695"/>
                  <a:gd name="connsiteX1" fmla="*/ 3796 w 34051"/>
                  <a:gd name="connsiteY1" fmla="*/ 66569 h 66695"/>
                  <a:gd name="connsiteX2" fmla="*/ 390 w 34051"/>
                  <a:gd name="connsiteY2" fmla="*/ 58952 h 66695"/>
                  <a:gd name="connsiteX3" fmla="*/ 425 w 34051"/>
                  <a:gd name="connsiteY3" fmla="*/ 58863 h 66695"/>
                  <a:gd name="connsiteX4" fmla="*/ 22459 w 34051"/>
                  <a:gd name="connsiteY4" fmla="*/ 3839 h 66695"/>
                  <a:gd name="connsiteX5" fmla="*/ 30048 w 34051"/>
                  <a:gd name="connsiteY5" fmla="*/ 374 h 66695"/>
                  <a:gd name="connsiteX6" fmla="*/ 30285 w 34051"/>
                  <a:gd name="connsiteY6" fmla="*/ 468 h 66695"/>
                  <a:gd name="connsiteX7" fmla="*/ 33656 w 34051"/>
                  <a:gd name="connsiteY7" fmla="*/ 8294 h 66695"/>
                  <a:gd name="connsiteX8" fmla="*/ 11622 w 34051"/>
                  <a:gd name="connsiteY8" fmla="*/ 63318 h 66695"/>
                  <a:gd name="connsiteX9" fmla="*/ 5963 w 34051"/>
                  <a:gd name="connsiteY9" fmla="*/ 66569 h 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1" h="66695">
                    <a:moveTo>
                      <a:pt x="5963" y="66569"/>
                    </a:moveTo>
                    <a:cubicBezTo>
                      <a:pt x="5251" y="66738"/>
                      <a:pt x="4509" y="66738"/>
                      <a:pt x="3796" y="66569"/>
                    </a:cubicBezTo>
                    <a:cubicBezTo>
                      <a:pt x="752" y="65406"/>
                      <a:pt x="-773" y="61996"/>
                      <a:pt x="390" y="58952"/>
                    </a:cubicBezTo>
                    <a:cubicBezTo>
                      <a:pt x="401" y="58922"/>
                      <a:pt x="413" y="58892"/>
                      <a:pt x="425" y="58863"/>
                    </a:cubicBezTo>
                    <a:lnTo>
                      <a:pt x="22459" y="3839"/>
                    </a:lnTo>
                    <a:cubicBezTo>
                      <a:pt x="23598" y="786"/>
                      <a:pt x="26996" y="-765"/>
                      <a:pt x="30048" y="374"/>
                    </a:cubicBezTo>
                    <a:cubicBezTo>
                      <a:pt x="30128" y="404"/>
                      <a:pt x="30207" y="435"/>
                      <a:pt x="30285" y="468"/>
                    </a:cubicBezTo>
                    <a:cubicBezTo>
                      <a:pt x="33330" y="1745"/>
                      <a:pt x="34820" y="5203"/>
                      <a:pt x="33656" y="8294"/>
                    </a:cubicBezTo>
                    <a:lnTo>
                      <a:pt x="11622" y="63318"/>
                    </a:lnTo>
                    <a:cubicBezTo>
                      <a:pt x="10515" y="65397"/>
                      <a:pt x="8317" y="66660"/>
                      <a:pt x="5963" y="66569"/>
                    </a:cubicBezTo>
                    <a:close/>
                  </a:path>
                </a:pathLst>
              </a:custGeom>
              <a:solidFill>
                <a:srgbClr val="FFFFFF"/>
              </a:solidFill>
              <a:ln w="120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FA0694C-3FF0-CEC2-A285-C8D2B029E54F}"/>
                  </a:ext>
                </a:extLst>
              </p:cNvPr>
              <p:cNvSpPr/>
              <p:nvPr/>
            </p:nvSpPr>
            <p:spPr>
              <a:xfrm>
                <a:off x="3870077" y="3353410"/>
                <a:ext cx="91729" cy="210979"/>
              </a:xfrm>
              <a:custGeom>
                <a:avLst/>
                <a:gdLst>
                  <a:gd name="connsiteX0" fmla="*/ 6054 w 91729"/>
                  <a:gd name="connsiteY0" fmla="*/ 210893 h 210979"/>
                  <a:gd name="connsiteX1" fmla="*/ 3767 w 91729"/>
                  <a:gd name="connsiteY1" fmla="*/ 210893 h 210979"/>
                  <a:gd name="connsiteX2" fmla="*/ 395 w 91729"/>
                  <a:gd name="connsiteY2" fmla="*/ 203067 h 210979"/>
                  <a:gd name="connsiteX3" fmla="*/ 80102 w 91729"/>
                  <a:gd name="connsiteY3" fmla="*/ 3801 h 210979"/>
                  <a:gd name="connsiteX4" fmla="*/ 87918 w 91729"/>
                  <a:gd name="connsiteY4" fmla="*/ 426 h 210979"/>
                  <a:gd name="connsiteX5" fmla="*/ 87928 w 91729"/>
                  <a:gd name="connsiteY5" fmla="*/ 430 h 210979"/>
                  <a:gd name="connsiteX6" fmla="*/ 91303 w 91729"/>
                  <a:gd name="connsiteY6" fmla="*/ 8246 h 210979"/>
                  <a:gd name="connsiteX7" fmla="*/ 91299 w 91729"/>
                  <a:gd name="connsiteY7" fmla="*/ 8256 h 210979"/>
                  <a:gd name="connsiteX8" fmla="*/ 11472 w 91729"/>
                  <a:gd name="connsiteY8" fmla="*/ 207160 h 210979"/>
                  <a:gd name="connsiteX9" fmla="*/ 6054 w 91729"/>
                  <a:gd name="connsiteY9" fmla="*/ 210893 h 21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29" h="210979">
                    <a:moveTo>
                      <a:pt x="6054" y="210893"/>
                    </a:moveTo>
                    <a:cubicBezTo>
                      <a:pt x="5296" y="211008"/>
                      <a:pt x="4525" y="211008"/>
                      <a:pt x="3767" y="210893"/>
                    </a:cubicBezTo>
                    <a:cubicBezTo>
                      <a:pt x="721" y="209615"/>
                      <a:pt x="-768" y="206158"/>
                      <a:pt x="395" y="203067"/>
                    </a:cubicBezTo>
                    <a:lnTo>
                      <a:pt x="80102" y="3801"/>
                    </a:lnTo>
                    <a:cubicBezTo>
                      <a:pt x="81328" y="711"/>
                      <a:pt x="84827" y="-800"/>
                      <a:pt x="87918" y="426"/>
                    </a:cubicBezTo>
                    <a:cubicBezTo>
                      <a:pt x="87921" y="427"/>
                      <a:pt x="87925" y="429"/>
                      <a:pt x="87928" y="430"/>
                    </a:cubicBezTo>
                    <a:cubicBezTo>
                      <a:pt x="91018" y="1656"/>
                      <a:pt x="92529" y="5156"/>
                      <a:pt x="91303" y="8246"/>
                    </a:cubicBezTo>
                    <a:cubicBezTo>
                      <a:pt x="91302" y="8249"/>
                      <a:pt x="91301" y="8253"/>
                      <a:pt x="91299" y="8256"/>
                    </a:cubicBezTo>
                    <a:lnTo>
                      <a:pt x="11472" y="207160"/>
                    </a:lnTo>
                    <a:cubicBezTo>
                      <a:pt x="10566" y="209369"/>
                      <a:pt x="8441" y="210833"/>
                      <a:pt x="6054" y="210893"/>
                    </a:cubicBezTo>
                    <a:close/>
                  </a:path>
                </a:pathLst>
              </a:custGeom>
              <a:solidFill>
                <a:srgbClr val="FFFFFF"/>
              </a:solidFill>
              <a:ln w="120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E3E6309-01C0-97DB-EB4F-F5BBED410AA3}"/>
                  </a:ext>
                </a:extLst>
              </p:cNvPr>
              <p:cNvSpPr/>
              <p:nvPr/>
            </p:nvSpPr>
            <p:spPr>
              <a:xfrm>
                <a:off x="3217959" y="4131036"/>
                <a:ext cx="406608" cy="559042"/>
              </a:xfrm>
              <a:custGeom>
                <a:avLst/>
                <a:gdLst>
                  <a:gd name="connsiteX0" fmla="*/ 256632 w 406608"/>
                  <a:gd name="connsiteY0" fmla="*/ 539883 h 559042"/>
                  <a:gd name="connsiteX1" fmla="*/ 405087 w 406608"/>
                  <a:gd name="connsiteY1" fmla="*/ 535910 h 559042"/>
                  <a:gd name="connsiteX2" fmla="*/ 212444 w 406608"/>
                  <a:gd name="connsiteY2" fmla="*/ 262958 h 559042"/>
                  <a:gd name="connsiteX3" fmla="*/ 323575 w 406608"/>
                  <a:gd name="connsiteY3" fmla="*/ 71278 h 559042"/>
                  <a:gd name="connsiteX4" fmla="*/ 179093 w 406608"/>
                  <a:gd name="connsiteY4" fmla="*/ 0 h 559042"/>
                  <a:gd name="connsiteX5" fmla="*/ 8122 w 406608"/>
                  <a:gd name="connsiteY5" fmla="*/ 307146 h 559042"/>
                  <a:gd name="connsiteX6" fmla="*/ 136591 w 406608"/>
                  <a:gd name="connsiteY6" fmla="*/ 467642 h 559042"/>
                  <a:gd name="connsiteX7" fmla="*/ 256632 w 406608"/>
                  <a:gd name="connsiteY7" fmla="*/ 539883 h 55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08" h="559042">
                    <a:moveTo>
                      <a:pt x="256632" y="539883"/>
                    </a:moveTo>
                    <a:cubicBezTo>
                      <a:pt x="304793" y="567937"/>
                      <a:pt x="421221" y="563964"/>
                      <a:pt x="405087" y="535910"/>
                    </a:cubicBezTo>
                    <a:cubicBezTo>
                      <a:pt x="388954" y="507856"/>
                      <a:pt x="212444" y="262958"/>
                      <a:pt x="212444" y="262958"/>
                    </a:cubicBezTo>
                    <a:cubicBezTo>
                      <a:pt x="212444" y="262958"/>
                      <a:pt x="261327" y="178677"/>
                      <a:pt x="323575" y="71278"/>
                    </a:cubicBezTo>
                    <a:cubicBezTo>
                      <a:pt x="246036" y="61285"/>
                      <a:pt x="202451" y="28415"/>
                      <a:pt x="179093" y="0"/>
                    </a:cubicBezTo>
                    <a:cubicBezTo>
                      <a:pt x="147066" y="120402"/>
                      <a:pt x="70731" y="205888"/>
                      <a:pt x="8122" y="307146"/>
                    </a:cubicBezTo>
                    <a:cubicBezTo>
                      <a:pt x="-11865" y="339293"/>
                      <a:pt x="-3919" y="375414"/>
                      <a:pt x="136591" y="467642"/>
                    </a:cubicBezTo>
                    <a:cubicBezTo>
                      <a:pt x="175302" y="493823"/>
                      <a:pt x="215371" y="517938"/>
                      <a:pt x="256632" y="539883"/>
                    </a:cubicBezTo>
                    <a:close/>
                  </a:path>
                </a:pathLst>
              </a:custGeom>
              <a:solidFill>
                <a:srgbClr val="D9D9D9"/>
              </a:solidFill>
              <a:ln w="120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E4A442F-310D-0090-5BC5-59332F138C6B}"/>
                  </a:ext>
                </a:extLst>
              </p:cNvPr>
              <p:cNvSpPr/>
              <p:nvPr/>
            </p:nvSpPr>
            <p:spPr>
              <a:xfrm>
                <a:off x="3211498" y="4125639"/>
                <a:ext cx="419384" cy="570324"/>
              </a:xfrm>
              <a:custGeom>
                <a:avLst/>
                <a:gdLst>
                  <a:gd name="connsiteX0" fmla="*/ 355200 w 419384"/>
                  <a:gd name="connsiteY0" fmla="*/ 570325 h 570324"/>
                  <a:gd name="connsiteX1" fmla="*/ 260082 w 419384"/>
                  <a:gd name="connsiteY1" fmla="*/ 550458 h 570324"/>
                  <a:gd name="connsiteX2" fmla="*/ 260082 w 419384"/>
                  <a:gd name="connsiteY2" fmla="*/ 550458 h 570324"/>
                  <a:gd name="connsiteX3" fmla="*/ 233353 w 419384"/>
                  <a:gd name="connsiteY3" fmla="*/ 535649 h 570324"/>
                  <a:gd name="connsiteX4" fmla="*/ 139440 w 419384"/>
                  <a:gd name="connsiteY4" fmla="*/ 478097 h 570324"/>
                  <a:gd name="connsiteX5" fmla="*/ 9164 w 419384"/>
                  <a:gd name="connsiteY5" fmla="*/ 309534 h 570324"/>
                  <a:gd name="connsiteX6" fmla="*/ 59733 w 419384"/>
                  <a:gd name="connsiteY6" fmla="*/ 233199 h 570324"/>
                  <a:gd name="connsiteX7" fmla="*/ 179413 w 419384"/>
                  <a:gd name="connsiteY7" fmla="*/ 4435 h 570324"/>
                  <a:gd name="connsiteX8" fmla="*/ 183868 w 419384"/>
                  <a:gd name="connsiteY8" fmla="*/ 100 h 570324"/>
                  <a:gd name="connsiteX9" fmla="*/ 189767 w 419384"/>
                  <a:gd name="connsiteY9" fmla="*/ 2147 h 570324"/>
                  <a:gd name="connsiteX10" fmla="*/ 330758 w 419384"/>
                  <a:gd name="connsiteY10" fmla="*/ 71258 h 570324"/>
                  <a:gd name="connsiteX11" fmla="*/ 335454 w 419384"/>
                  <a:gd name="connsiteY11" fmla="*/ 74629 h 570324"/>
                  <a:gd name="connsiteX12" fmla="*/ 335454 w 419384"/>
                  <a:gd name="connsiteY12" fmla="*/ 80288 h 570324"/>
                  <a:gd name="connsiteX13" fmla="*/ 226370 w 419384"/>
                  <a:gd name="connsiteY13" fmla="*/ 268597 h 570324"/>
                  <a:gd name="connsiteX14" fmla="*/ 417086 w 419384"/>
                  <a:gd name="connsiteY14" fmla="*/ 538899 h 570324"/>
                  <a:gd name="connsiteX15" fmla="*/ 414678 w 419384"/>
                  <a:gd name="connsiteY15" fmla="*/ 557562 h 570324"/>
                  <a:gd name="connsiteX16" fmla="*/ 355200 w 419384"/>
                  <a:gd name="connsiteY16" fmla="*/ 570325 h 570324"/>
                  <a:gd name="connsiteX17" fmla="*/ 188443 w 419384"/>
                  <a:gd name="connsiteY17" fmla="*/ 17678 h 570324"/>
                  <a:gd name="connsiteX18" fmla="*/ 69967 w 419384"/>
                  <a:gd name="connsiteY18" fmla="*/ 239941 h 570324"/>
                  <a:gd name="connsiteX19" fmla="*/ 19760 w 419384"/>
                  <a:gd name="connsiteY19" fmla="*/ 315794 h 570324"/>
                  <a:gd name="connsiteX20" fmla="*/ 146423 w 419384"/>
                  <a:gd name="connsiteY20" fmla="*/ 467983 h 570324"/>
                  <a:gd name="connsiteX21" fmla="*/ 239494 w 419384"/>
                  <a:gd name="connsiteY21" fmla="*/ 525053 h 570324"/>
                  <a:gd name="connsiteX22" fmla="*/ 266464 w 419384"/>
                  <a:gd name="connsiteY22" fmla="*/ 540104 h 570324"/>
                  <a:gd name="connsiteX23" fmla="*/ 266464 w 419384"/>
                  <a:gd name="connsiteY23" fmla="*/ 540104 h 570324"/>
                  <a:gd name="connsiteX24" fmla="*/ 406250 w 419384"/>
                  <a:gd name="connsiteY24" fmla="*/ 548411 h 570324"/>
                  <a:gd name="connsiteX25" fmla="*/ 406250 w 419384"/>
                  <a:gd name="connsiteY25" fmla="*/ 544197 h 570324"/>
                  <a:gd name="connsiteX26" fmla="*/ 213607 w 419384"/>
                  <a:gd name="connsiteY26" fmla="*/ 271848 h 570324"/>
                  <a:gd name="connsiteX27" fmla="*/ 213607 w 419384"/>
                  <a:gd name="connsiteY27" fmla="*/ 265346 h 570324"/>
                  <a:gd name="connsiteX28" fmla="*/ 320283 w 419384"/>
                  <a:gd name="connsiteY28" fmla="*/ 81371 h 570324"/>
                  <a:gd name="connsiteX29" fmla="*/ 188443 w 419384"/>
                  <a:gd name="connsiteY29" fmla="*/ 17678 h 5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384" h="570324">
                    <a:moveTo>
                      <a:pt x="355200" y="570325"/>
                    </a:moveTo>
                    <a:cubicBezTo>
                      <a:pt x="321367" y="570325"/>
                      <a:pt x="282236" y="563462"/>
                      <a:pt x="260082" y="550458"/>
                    </a:cubicBezTo>
                    <a:lnTo>
                      <a:pt x="260082" y="550458"/>
                    </a:lnTo>
                    <a:cubicBezTo>
                      <a:pt x="248885" y="543957"/>
                      <a:pt x="241059" y="539742"/>
                      <a:pt x="233353" y="535649"/>
                    </a:cubicBezTo>
                    <a:cubicBezTo>
                      <a:pt x="201068" y="518112"/>
                      <a:pt x="169721" y="498902"/>
                      <a:pt x="139440" y="478097"/>
                    </a:cubicBezTo>
                    <a:cubicBezTo>
                      <a:pt x="-348" y="386230"/>
                      <a:pt x="-14194" y="346738"/>
                      <a:pt x="9164" y="309534"/>
                    </a:cubicBezTo>
                    <a:cubicBezTo>
                      <a:pt x="25539" y="283286"/>
                      <a:pt x="42877" y="257881"/>
                      <a:pt x="59733" y="233199"/>
                    </a:cubicBezTo>
                    <a:cubicBezTo>
                      <a:pt x="109218" y="160957"/>
                      <a:pt x="156055" y="92689"/>
                      <a:pt x="179413" y="4435"/>
                    </a:cubicBezTo>
                    <a:cubicBezTo>
                      <a:pt x="179954" y="2261"/>
                      <a:pt x="181680" y="582"/>
                      <a:pt x="183868" y="100"/>
                    </a:cubicBezTo>
                    <a:cubicBezTo>
                      <a:pt x="186056" y="-292"/>
                      <a:pt x="188292" y="483"/>
                      <a:pt x="189767" y="2147"/>
                    </a:cubicBezTo>
                    <a:cubicBezTo>
                      <a:pt x="211560" y="28274"/>
                      <a:pt x="253821" y="61385"/>
                      <a:pt x="330758" y="71258"/>
                    </a:cubicBezTo>
                    <a:cubicBezTo>
                      <a:pt x="332765" y="71585"/>
                      <a:pt x="334502" y="72833"/>
                      <a:pt x="335454" y="74629"/>
                    </a:cubicBezTo>
                    <a:cubicBezTo>
                      <a:pt x="336418" y="76392"/>
                      <a:pt x="336418" y="78524"/>
                      <a:pt x="335454" y="80288"/>
                    </a:cubicBezTo>
                    <a:cubicBezTo>
                      <a:pt x="280550" y="175405"/>
                      <a:pt x="236122" y="251981"/>
                      <a:pt x="226370" y="268597"/>
                    </a:cubicBezTo>
                    <a:cubicBezTo>
                      <a:pt x="248042" y="298577"/>
                      <a:pt x="401796" y="512291"/>
                      <a:pt x="417086" y="538899"/>
                    </a:cubicBezTo>
                    <a:cubicBezTo>
                      <a:pt x="420896" y="544885"/>
                      <a:pt x="419883" y="552739"/>
                      <a:pt x="414678" y="557562"/>
                    </a:cubicBezTo>
                    <a:cubicBezTo>
                      <a:pt x="405167" y="566110"/>
                      <a:pt x="381809" y="570325"/>
                      <a:pt x="355200" y="570325"/>
                    </a:cubicBezTo>
                    <a:close/>
                    <a:moveTo>
                      <a:pt x="188443" y="17678"/>
                    </a:moveTo>
                    <a:cubicBezTo>
                      <a:pt x="163640" y="103164"/>
                      <a:pt x="118128" y="169626"/>
                      <a:pt x="69967" y="239941"/>
                    </a:cubicBezTo>
                    <a:cubicBezTo>
                      <a:pt x="53231" y="264022"/>
                      <a:pt x="35893" y="289787"/>
                      <a:pt x="19760" y="315794"/>
                    </a:cubicBezTo>
                    <a:cubicBezTo>
                      <a:pt x="3626" y="341801"/>
                      <a:pt x="1338" y="372624"/>
                      <a:pt x="146423" y="467983"/>
                    </a:cubicBezTo>
                    <a:cubicBezTo>
                      <a:pt x="176419" y="488633"/>
                      <a:pt x="207486" y="507683"/>
                      <a:pt x="239494" y="525053"/>
                    </a:cubicBezTo>
                    <a:cubicBezTo>
                      <a:pt x="247199" y="529147"/>
                      <a:pt x="255146" y="533482"/>
                      <a:pt x="266464" y="540104"/>
                    </a:cubicBezTo>
                    <a:lnTo>
                      <a:pt x="266464" y="540104"/>
                    </a:lnTo>
                    <a:cubicBezTo>
                      <a:pt x="306557" y="563462"/>
                      <a:pt x="391682" y="562859"/>
                      <a:pt x="406250" y="548411"/>
                    </a:cubicBezTo>
                    <a:cubicBezTo>
                      <a:pt x="407575" y="547087"/>
                      <a:pt x="407936" y="546244"/>
                      <a:pt x="406250" y="544197"/>
                    </a:cubicBezTo>
                    <a:cubicBezTo>
                      <a:pt x="390478" y="516746"/>
                      <a:pt x="215774" y="274376"/>
                      <a:pt x="213607" y="271848"/>
                    </a:cubicBezTo>
                    <a:cubicBezTo>
                      <a:pt x="212272" y="269886"/>
                      <a:pt x="212272" y="267308"/>
                      <a:pt x="213607" y="265346"/>
                    </a:cubicBezTo>
                    <a:cubicBezTo>
                      <a:pt x="213607" y="265346"/>
                      <a:pt x="260202" y="185399"/>
                      <a:pt x="320283" y="81371"/>
                    </a:cubicBezTo>
                    <a:cubicBezTo>
                      <a:pt x="252738" y="70896"/>
                      <a:pt x="212523" y="42602"/>
                      <a:pt x="188443" y="17678"/>
                    </a:cubicBezTo>
                    <a:close/>
                  </a:path>
                </a:pathLst>
              </a:custGeom>
              <a:solidFill>
                <a:srgbClr val="263238"/>
              </a:solidFill>
              <a:ln w="120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9E9C0AA-2E21-2BC1-E9EF-80775EAA936C}"/>
                  </a:ext>
                </a:extLst>
              </p:cNvPr>
              <p:cNvSpPr/>
              <p:nvPr/>
            </p:nvSpPr>
            <p:spPr>
              <a:xfrm>
                <a:off x="3217598" y="4372563"/>
                <a:ext cx="406969" cy="317515"/>
              </a:xfrm>
              <a:custGeom>
                <a:avLst/>
                <a:gdLst>
                  <a:gd name="connsiteX0" fmla="*/ 212805 w 406969"/>
                  <a:gd name="connsiteY0" fmla="*/ 21432 h 317515"/>
                  <a:gd name="connsiteX1" fmla="*/ 176685 w 406969"/>
                  <a:gd name="connsiteY1" fmla="*/ 41539 h 317515"/>
                  <a:gd name="connsiteX2" fmla="*/ 144657 w 406969"/>
                  <a:gd name="connsiteY2" fmla="*/ 105713 h 317515"/>
                  <a:gd name="connsiteX3" fmla="*/ 51466 w 406969"/>
                  <a:gd name="connsiteY3" fmla="*/ 0 h 317515"/>
                  <a:gd name="connsiteX4" fmla="*/ 8122 w 406969"/>
                  <a:gd name="connsiteY4" fmla="*/ 65619 h 317515"/>
                  <a:gd name="connsiteX5" fmla="*/ 136591 w 406969"/>
                  <a:gd name="connsiteY5" fmla="*/ 226115 h 317515"/>
                  <a:gd name="connsiteX6" fmla="*/ 256993 w 406969"/>
                  <a:gd name="connsiteY6" fmla="*/ 298357 h 317515"/>
                  <a:gd name="connsiteX7" fmla="*/ 405449 w 406969"/>
                  <a:gd name="connsiteY7" fmla="*/ 294383 h 317515"/>
                  <a:gd name="connsiteX8" fmla="*/ 212805 w 406969"/>
                  <a:gd name="connsiteY8" fmla="*/ 21432 h 31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9" h="317515">
                    <a:moveTo>
                      <a:pt x="212805" y="21432"/>
                    </a:moveTo>
                    <a:cubicBezTo>
                      <a:pt x="212805" y="21432"/>
                      <a:pt x="196792" y="9391"/>
                      <a:pt x="176685" y="41539"/>
                    </a:cubicBezTo>
                    <a:cubicBezTo>
                      <a:pt x="164135" y="61943"/>
                      <a:pt x="153417" y="83418"/>
                      <a:pt x="144657" y="105713"/>
                    </a:cubicBezTo>
                    <a:lnTo>
                      <a:pt x="51466" y="0"/>
                    </a:lnTo>
                    <a:cubicBezTo>
                      <a:pt x="36777" y="21432"/>
                      <a:pt x="22209" y="43104"/>
                      <a:pt x="8122" y="65619"/>
                    </a:cubicBezTo>
                    <a:cubicBezTo>
                      <a:pt x="-11865" y="97766"/>
                      <a:pt x="-3919" y="133887"/>
                      <a:pt x="136591" y="226115"/>
                    </a:cubicBezTo>
                    <a:cubicBezTo>
                      <a:pt x="175419" y="252308"/>
                      <a:pt x="215610" y="276422"/>
                      <a:pt x="256993" y="298357"/>
                    </a:cubicBezTo>
                    <a:cubicBezTo>
                      <a:pt x="305154" y="326410"/>
                      <a:pt x="421582" y="322437"/>
                      <a:pt x="405449" y="294383"/>
                    </a:cubicBezTo>
                    <a:cubicBezTo>
                      <a:pt x="389315" y="266329"/>
                      <a:pt x="212805" y="21432"/>
                      <a:pt x="212805" y="21432"/>
                    </a:cubicBezTo>
                    <a:close/>
                  </a:path>
                </a:pathLst>
              </a:custGeom>
              <a:solidFill>
                <a:srgbClr val="FFFFFF"/>
              </a:solidFill>
              <a:ln w="120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D830195-F91B-5281-827C-013A2F85EDE0}"/>
                  </a:ext>
                </a:extLst>
              </p:cNvPr>
              <p:cNvSpPr/>
              <p:nvPr/>
            </p:nvSpPr>
            <p:spPr>
              <a:xfrm>
                <a:off x="3211498" y="4366646"/>
                <a:ext cx="418782" cy="329317"/>
              </a:xfrm>
              <a:custGeom>
                <a:avLst/>
                <a:gdLst>
                  <a:gd name="connsiteX0" fmla="*/ 355200 w 418782"/>
                  <a:gd name="connsiteY0" fmla="*/ 329317 h 329317"/>
                  <a:gd name="connsiteX1" fmla="*/ 260082 w 418782"/>
                  <a:gd name="connsiteY1" fmla="*/ 309451 h 329317"/>
                  <a:gd name="connsiteX2" fmla="*/ 233353 w 418782"/>
                  <a:gd name="connsiteY2" fmla="*/ 294642 h 329317"/>
                  <a:gd name="connsiteX3" fmla="*/ 139440 w 418782"/>
                  <a:gd name="connsiteY3" fmla="*/ 237089 h 329317"/>
                  <a:gd name="connsiteX4" fmla="*/ 9164 w 418782"/>
                  <a:gd name="connsiteY4" fmla="*/ 68526 h 329317"/>
                  <a:gd name="connsiteX5" fmla="*/ 52629 w 418782"/>
                  <a:gd name="connsiteY5" fmla="*/ 2666 h 329317"/>
                  <a:gd name="connsiteX6" fmla="*/ 57205 w 418782"/>
                  <a:gd name="connsiteY6" fmla="*/ 17 h 329317"/>
                  <a:gd name="connsiteX7" fmla="*/ 62141 w 418782"/>
                  <a:gd name="connsiteY7" fmla="*/ 2064 h 329317"/>
                  <a:gd name="connsiteX8" fmla="*/ 148830 w 418782"/>
                  <a:gd name="connsiteY8" fmla="*/ 100433 h 329317"/>
                  <a:gd name="connsiteX9" fmla="*/ 177727 w 418782"/>
                  <a:gd name="connsiteY9" fmla="*/ 44325 h 329317"/>
                  <a:gd name="connsiteX10" fmla="*/ 206744 w 418782"/>
                  <a:gd name="connsiteY10" fmla="*/ 19643 h 329317"/>
                  <a:gd name="connsiteX11" fmla="*/ 222517 w 418782"/>
                  <a:gd name="connsiteY11" fmla="*/ 22653 h 329317"/>
                  <a:gd name="connsiteX12" fmla="*/ 223841 w 418782"/>
                  <a:gd name="connsiteY12" fmla="*/ 23977 h 329317"/>
                  <a:gd name="connsiteX13" fmla="*/ 416485 w 418782"/>
                  <a:gd name="connsiteY13" fmla="*/ 297411 h 329317"/>
                  <a:gd name="connsiteX14" fmla="*/ 414076 w 418782"/>
                  <a:gd name="connsiteY14" fmla="*/ 316073 h 329317"/>
                  <a:gd name="connsiteX15" fmla="*/ 355200 w 418782"/>
                  <a:gd name="connsiteY15" fmla="*/ 329317 h 329317"/>
                  <a:gd name="connsiteX16" fmla="*/ 58168 w 418782"/>
                  <a:gd name="connsiteY16" fmla="*/ 15670 h 329317"/>
                  <a:gd name="connsiteX17" fmla="*/ 19398 w 418782"/>
                  <a:gd name="connsiteY17" fmla="*/ 74787 h 329317"/>
                  <a:gd name="connsiteX18" fmla="*/ 146061 w 418782"/>
                  <a:gd name="connsiteY18" fmla="*/ 226976 h 329317"/>
                  <a:gd name="connsiteX19" fmla="*/ 239132 w 418782"/>
                  <a:gd name="connsiteY19" fmla="*/ 284046 h 329317"/>
                  <a:gd name="connsiteX20" fmla="*/ 266102 w 418782"/>
                  <a:gd name="connsiteY20" fmla="*/ 299096 h 329317"/>
                  <a:gd name="connsiteX21" fmla="*/ 405889 w 418782"/>
                  <a:gd name="connsiteY21" fmla="*/ 307404 h 329317"/>
                  <a:gd name="connsiteX22" fmla="*/ 405889 w 418782"/>
                  <a:gd name="connsiteY22" fmla="*/ 303190 h 329317"/>
                  <a:gd name="connsiteX23" fmla="*/ 214329 w 418782"/>
                  <a:gd name="connsiteY23" fmla="*/ 31924 h 329317"/>
                  <a:gd name="connsiteX24" fmla="*/ 208069 w 418782"/>
                  <a:gd name="connsiteY24" fmla="*/ 31924 h 329317"/>
                  <a:gd name="connsiteX25" fmla="*/ 187480 w 418782"/>
                  <a:gd name="connsiteY25" fmla="*/ 51068 h 329317"/>
                  <a:gd name="connsiteX26" fmla="*/ 155814 w 418782"/>
                  <a:gd name="connsiteY26" fmla="*/ 114279 h 329317"/>
                  <a:gd name="connsiteX27" fmla="*/ 151359 w 418782"/>
                  <a:gd name="connsiteY27" fmla="*/ 118011 h 329317"/>
                  <a:gd name="connsiteX28" fmla="*/ 145700 w 418782"/>
                  <a:gd name="connsiteY28" fmla="*/ 116085 h 32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782" h="329317">
                    <a:moveTo>
                      <a:pt x="355200" y="329317"/>
                    </a:moveTo>
                    <a:cubicBezTo>
                      <a:pt x="321367" y="329317"/>
                      <a:pt x="282236" y="322454"/>
                      <a:pt x="260082" y="309451"/>
                    </a:cubicBezTo>
                    <a:cubicBezTo>
                      <a:pt x="248885" y="302949"/>
                      <a:pt x="241059" y="298735"/>
                      <a:pt x="233353" y="294642"/>
                    </a:cubicBezTo>
                    <a:cubicBezTo>
                      <a:pt x="201068" y="277104"/>
                      <a:pt x="169721" y="257894"/>
                      <a:pt x="139440" y="237089"/>
                    </a:cubicBezTo>
                    <a:cubicBezTo>
                      <a:pt x="-348" y="145222"/>
                      <a:pt x="-14194" y="105731"/>
                      <a:pt x="9164" y="68526"/>
                    </a:cubicBezTo>
                    <a:cubicBezTo>
                      <a:pt x="23733" y="45168"/>
                      <a:pt x="39265" y="22292"/>
                      <a:pt x="52629" y="2666"/>
                    </a:cubicBezTo>
                    <a:cubicBezTo>
                      <a:pt x="53664" y="1125"/>
                      <a:pt x="55353" y="148"/>
                      <a:pt x="57205" y="17"/>
                    </a:cubicBezTo>
                    <a:cubicBezTo>
                      <a:pt x="59082" y="-127"/>
                      <a:pt x="60917" y="633"/>
                      <a:pt x="62141" y="2064"/>
                    </a:cubicBezTo>
                    <a:lnTo>
                      <a:pt x="148830" y="100433"/>
                    </a:lnTo>
                    <a:cubicBezTo>
                      <a:pt x="157047" y="81034"/>
                      <a:pt x="166706" y="62279"/>
                      <a:pt x="177727" y="44325"/>
                    </a:cubicBezTo>
                    <a:cubicBezTo>
                      <a:pt x="183596" y="32460"/>
                      <a:pt x="194090" y="23533"/>
                      <a:pt x="206744" y="19643"/>
                    </a:cubicBezTo>
                    <a:cubicBezTo>
                      <a:pt x="212192" y="18485"/>
                      <a:pt x="217878" y="19569"/>
                      <a:pt x="222517" y="22653"/>
                    </a:cubicBezTo>
                    <a:cubicBezTo>
                      <a:pt x="223045" y="22999"/>
                      <a:pt x="223495" y="23449"/>
                      <a:pt x="223841" y="23977"/>
                    </a:cubicBezTo>
                    <a:cubicBezTo>
                      <a:pt x="231065" y="33971"/>
                      <a:pt x="400832" y="269357"/>
                      <a:pt x="416485" y="297411"/>
                    </a:cubicBezTo>
                    <a:cubicBezTo>
                      <a:pt x="420295" y="303397"/>
                      <a:pt x="419281" y="311250"/>
                      <a:pt x="414076" y="316073"/>
                    </a:cubicBezTo>
                    <a:cubicBezTo>
                      <a:pt x="405167" y="325103"/>
                      <a:pt x="381809" y="329317"/>
                      <a:pt x="355200" y="329317"/>
                    </a:cubicBezTo>
                    <a:close/>
                    <a:moveTo>
                      <a:pt x="58168" y="15670"/>
                    </a:moveTo>
                    <a:cubicBezTo>
                      <a:pt x="46127" y="33730"/>
                      <a:pt x="32281" y="54078"/>
                      <a:pt x="19398" y="74787"/>
                    </a:cubicBezTo>
                    <a:cubicBezTo>
                      <a:pt x="3866" y="99470"/>
                      <a:pt x="977" y="131617"/>
                      <a:pt x="146061" y="226976"/>
                    </a:cubicBezTo>
                    <a:cubicBezTo>
                      <a:pt x="176058" y="247626"/>
                      <a:pt x="207125" y="266676"/>
                      <a:pt x="239132" y="284046"/>
                    </a:cubicBezTo>
                    <a:cubicBezTo>
                      <a:pt x="246838" y="288140"/>
                      <a:pt x="254785" y="292474"/>
                      <a:pt x="266102" y="299096"/>
                    </a:cubicBezTo>
                    <a:cubicBezTo>
                      <a:pt x="306196" y="322454"/>
                      <a:pt x="391321" y="321852"/>
                      <a:pt x="405889" y="307404"/>
                    </a:cubicBezTo>
                    <a:cubicBezTo>
                      <a:pt x="407214" y="306080"/>
                      <a:pt x="407575" y="305237"/>
                      <a:pt x="405889" y="303190"/>
                    </a:cubicBezTo>
                    <a:cubicBezTo>
                      <a:pt x="390718" y="276701"/>
                      <a:pt x="226972" y="49382"/>
                      <a:pt x="214329" y="31924"/>
                    </a:cubicBezTo>
                    <a:cubicBezTo>
                      <a:pt x="212292" y="31278"/>
                      <a:pt x="210105" y="31278"/>
                      <a:pt x="208069" y="31924"/>
                    </a:cubicBezTo>
                    <a:cubicBezTo>
                      <a:pt x="203493" y="32887"/>
                      <a:pt x="196028" y="36981"/>
                      <a:pt x="187480" y="51068"/>
                    </a:cubicBezTo>
                    <a:cubicBezTo>
                      <a:pt x="175121" y="71185"/>
                      <a:pt x="164527" y="92335"/>
                      <a:pt x="155814" y="114279"/>
                    </a:cubicBezTo>
                    <a:cubicBezTo>
                      <a:pt x="155087" y="116219"/>
                      <a:pt x="153396" y="117636"/>
                      <a:pt x="151359" y="118011"/>
                    </a:cubicBezTo>
                    <a:cubicBezTo>
                      <a:pt x="149268" y="118369"/>
                      <a:pt x="147138" y="117644"/>
                      <a:pt x="145700" y="116085"/>
                    </a:cubicBezTo>
                    <a:close/>
                  </a:path>
                </a:pathLst>
              </a:custGeom>
              <a:solidFill>
                <a:srgbClr val="263238"/>
              </a:solidFill>
              <a:ln w="120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6848AD4-D4AE-2D1A-168C-4153E9D43EC0}"/>
                  </a:ext>
                </a:extLst>
              </p:cNvPr>
              <p:cNvSpPr/>
              <p:nvPr/>
            </p:nvSpPr>
            <p:spPr>
              <a:xfrm>
                <a:off x="3217777" y="4443359"/>
                <a:ext cx="406352" cy="246551"/>
              </a:xfrm>
              <a:custGeom>
                <a:avLst/>
                <a:gdLst>
                  <a:gd name="connsiteX0" fmla="*/ 136411 w 406352"/>
                  <a:gd name="connsiteY0" fmla="*/ 155319 h 246551"/>
                  <a:gd name="connsiteX1" fmla="*/ 256813 w 406352"/>
                  <a:gd name="connsiteY1" fmla="*/ 227560 h 246551"/>
                  <a:gd name="connsiteX2" fmla="*/ 406353 w 406352"/>
                  <a:gd name="connsiteY2" fmla="*/ 231292 h 246551"/>
                  <a:gd name="connsiteX3" fmla="*/ 5052 w 406352"/>
                  <a:gd name="connsiteY3" fmla="*/ 0 h 246551"/>
                  <a:gd name="connsiteX4" fmla="*/ 136411 w 406352"/>
                  <a:gd name="connsiteY4" fmla="*/ 155319 h 24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2" h="246551">
                    <a:moveTo>
                      <a:pt x="136411" y="155319"/>
                    </a:moveTo>
                    <a:cubicBezTo>
                      <a:pt x="175240" y="181511"/>
                      <a:pt x="215430" y="205625"/>
                      <a:pt x="256813" y="227560"/>
                    </a:cubicBezTo>
                    <a:cubicBezTo>
                      <a:pt x="300158" y="252845"/>
                      <a:pt x="398647" y="251640"/>
                      <a:pt x="406353" y="231292"/>
                    </a:cubicBezTo>
                    <a:cubicBezTo>
                      <a:pt x="223582" y="221540"/>
                      <a:pt x="72116" y="76094"/>
                      <a:pt x="5052" y="0"/>
                    </a:cubicBezTo>
                    <a:cubicBezTo>
                      <a:pt x="-10480" y="30943"/>
                      <a:pt x="3607" y="68027"/>
                      <a:pt x="136411" y="155319"/>
                    </a:cubicBezTo>
                    <a:close/>
                  </a:path>
                </a:pathLst>
              </a:custGeom>
              <a:solidFill>
                <a:srgbClr val="FFFFFF"/>
              </a:solidFill>
              <a:ln w="120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DA8EF17-27EC-5A54-1018-B62E3F5FCB5F}"/>
                  </a:ext>
                </a:extLst>
              </p:cNvPr>
              <p:cNvSpPr/>
              <p:nvPr/>
            </p:nvSpPr>
            <p:spPr>
              <a:xfrm>
                <a:off x="3211465" y="4437378"/>
                <a:ext cx="418893" cy="258897"/>
              </a:xfrm>
              <a:custGeom>
                <a:avLst/>
                <a:gdLst>
                  <a:gd name="connsiteX0" fmla="*/ 354150 w 418893"/>
                  <a:gd name="connsiteY0" fmla="*/ 258826 h 258897"/>
                  <a:gd name="connsiteX1" fmla="*/ 260116 w 418893"/>
                  <a:gd name="connsiteY1" fmla="*/ 238718 h 258897"/>
                  <a:gd name="connsiteX2" fmla="*/ 233386 w 418893"/>
                  <a:gd name="connsiteY2" fmla="*/ 223909 h 258897"/>
                  <a:gd name="connsiteX3" fmla="*/ 139473 w 418893"/>
                  <a:gd name="connsiteY3" fmla="*/ 166357 h 258897"/>
                  <a:gd name="connsiteX4" fmla="*/ 139472 w 418893"/>
                  <a:gd name="connsiteY4" fmla="*/ 166357 h 258897"/>
                  <a:gd name="connsiteX5" fmla="*/ 5946 w 418893"/>
                  <a:gd name="connsiteY5" fmla="*/ 3332 h 258897"/>
                  <a:gd name="connsiteX6" fmla="*/ 14022 w 418893"/>
                  <a:gd name="connsiteY6" fmla="*/ 635 h 258897"/>
                  <a:gd name="connsiteX7" fmla="*/ 15820 w 418893"/>
                  <a:gd name="connsiteY7" fmla="*/ 2008 h 258897"/>
                  <a:gd name="connsiteX8" fmla="*/ 413147 w 418893"/>
                  <a:gd name="connsiteY8" fmla="*/ 230772 h 258897"/>
                  <a:gd name="connsiteX9" fmla="*/ 417842 w 418893"/>
                  <a:gd name="connsiteY9" fmla="*/ 233421 h 258897"/>
                  <a:gd name="connsiteX10" fmla="*/ 418565 w 418893"/>
                  <a:gd name="connsiteY10" fmla="*/ 238839 h 258897"/>
                  <a:gd name="connsiteX11" fmla="*/ 402070 w 418893"/>
                  <a:gd name="connsiteY11" fmla="*/ 251963 h 258897"/>
                  <a:gd name="connsiteX12" fmla="*/ 354150 w 418893"/>
                  <a:gd name="connsiteY12" fmla="*/ 258826 h 258897"/>
                  <a:gd name="connsiteX13" fmla="*/ 13291 w 418893"/>
                  <a:gd name="connsiteY13" fmla="*/ 17299 h 258897"/>
                  <a:gd name="connsiteX14" fmla="*/ 145734 w 418893"/>
                  <a:gd name="connsiteY14" fmla="*/ 156243 h 258897"/>
                  <a:gd name="connsiteX15" fmla="*/ 145734 w 418893"/>
                  <a:gd name="connsiteY15" fmla="*/ 156243 h 258897"/>
                  <a:gd name="connsiteX16" fmla="*/ 238805 w 418893"/>
                  <a:gd name="connsiteY16" fmla="*/ 213314 h 258897"/>
                  <a:gd name="connsiteX17" fmla="*/ 265774 w 418893"/>
                  <a:gd name="connsiteY17" fmla="*/ 228364 h 258897"/>
                  <a:gd name="connsiteX18" fmla="*/ 394846 w 418893"/>
                  <a:gd name="connsiteY18" fmla="*/ 241969 h 258897"/>
                  <a:gd name="connsiteX19" fmla="*/ 13291 w 418893"/>
                  <a:gd name="connsiteY19" fmla="*/ 17299 h 25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893" h="258897">
                    <a:moveTo>
                      <a:pt x="354150" y="258826"/>
                    </a:moveTo>
                    <a:cubicBezTo>
                      <a:pt x="321653" y="259686"/>
                      <a:pt x="289419" y="252793"/>
                      <a:pt x="260116" y="238718"/>
                    </a:cubicBezTo>
                    <a:cubicBezTo>
                      <a:pt x="248918" y="232217"/>
                      <a:pt x="241092" y="228003"/>
                      <a:pt x="233386" y="223909"/>
                    </a:cubicBezTo>
                    <a:cubicBezTo>
                      <a:pt x="201102" y="206372"/>
                      <a:pt x="169754" y="187162"/>
                      <a:pt x="139473" y="166357"/>
                    </a:cubicBezTo>
                    <a:lnTo>
                      <a:pt x="139472" y="166357"/>
                    </a:lnTo>
                    <a:cubicBezTo>
                      <a:pt x="4261" y="77500"/>
                      <a:pt x="-11873" y="38129"/>
                      <a:pt x="5946" y="3332"/>
                    </a:cubicBezTo>
                    <a:cubicBezTo>
                      <a:pt x="7432" y="358"/>
                      <a:pt x="11047" y="-850"/>
                      <a:pt x="14022" y="635"/>
                    </a:cubicBezTo>
                    <a:cubicBezTo>
                      <a:pt x="14702" y="975"/>
                      <a:pt x="15312" y="1441"/>
                      <a:pt x="15820" y="2008"/>
                    </a:cubicBezTo>
                    <a:cubicBezTo>
                      <a:pt x="88061" y="83641"/>
                      <a:pt x="235072" y="221862"/>
                      <a:pt x="413147" y="230772"/>
                    </a:cubicBezTo>
                    <a:cubicBezTo>
                      <a:pt x="415059" y="230805"/>
                      <a:pt x="416825" y="231801"/>
                      <a:pt x="417842" y="233421"/>
                    </a:cubicBezTo>
                    <a:cubicBezTo>
                      <a:pt x="418918" y="235014"/>
                      <a:pt x="419185" y="237020"/>
                      <a:pt x="418565" y="238839"/>
                    </a:cubicBezTo>
                    <a:cubicBezTo>
                      <a:pt x="415214" y="245386"/>
                      <a:pt x="409202" y="250169"/>
                      <a:pt x="402070" y="251963"/>
                    </a:cubicBezTo>
                    <a:cubicBezTo>
                      <a:pt x="386575" y="256836"/>
                      <a:pt x="370390" y="259154"/>
                      <a:pt x="354150" y="258826"/>
                    </a:cubicBezTo>
                    <a:close/>
                    <a:moveTo>
                      <a:pt x="13291" y="17299"/>
                    </a:moveTo>
                    <a:cubicBezTo>
                      <a:pt x="7030" y="39814"/>
                      <a:pt x="21358" y="74249"/>
                      <a:pt x="145734" y="156243"/>
                    </a:cubicBezTo>
                    <a:lnTo>
                      <a:pt x="145734" y="156243"/>
                    </a:lnTo>
                    <a:cubicBezTo>
                      <a:pt x="175730" y="176893"/>
                      <a:pt x="206797" y="195943"/>
                      <a:pt x="238805" y="213314"/>
                    </a:cubicBezTo>
                    <a:cubicBezTo>
                      <a:pt x="246510" y="217407"/>
                      <a:pt x="254457" y="221742"/>
                      <a:pt x="265774" y="228364"/>
                    </a:cubicBezTo>
                    <a:cubicBezTo>
                      <a:pt x="297801" y="247026"/>
                      <a:pt x="364022" y="251481"/>
                      <a:pt x="394846" y="241969"/>
                    </a:cubicBezTo>
                    <a:cubicBezTo>
                      <a:pt x="225801" y="225354"/>
                      <a:pt x="86134" y="98209"/>
                      <a:pt x="13291" y="17299"/>
                    </a:cubicBezTo>
                    <a:close/>
                  </a:path>
                </a:pathLst>
              </a:custGeom>
              <a:solidFill>
                <a:srgbClr val="263238"/>
              </a:solidFill>
              <a:ln w="12040" cap="flat">
                <a:noFill/>
                <a:prstDash val="solid"/>
                <a:miter/>
              </a:ln>
            </p:spPr>
            <p:txBody>
              <a:bodyPr rtlCol="0" anchor="ctr"/>
              <a:lstStyle/>
              <a:p>
                <a:endParaRPr lang="en-US"/>
              </a:p>
            </p:txBody>
          </p:sp>
        </p:grpSp>
      </p:grpSp>
      <p:pic>
        <p:nvPicPr>
          <p:cNvPr id="134" name="Picture 2" descr="Top 5 đạo kỵ binh mạnh nhất lịch sử thế giới - KickFit">
            <a:extLst>
              <a:ext uri="{FF2B5EF4-FFF2-40B4-BE49-F238E27FC236}">
                <a16:creationId xmlns:a16="http://schemas.microsoft.com/office/drawing/2014/main" id="{DBFE42B0-05B6-4BE1-EE66-A112650D5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6200" y="2955418"/>
            <a:ext cx="2908470" cy="200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920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5972792">
            <a:off x="11195878" y="-74002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896546">
            <a:off x="-814358" y="-10850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3580499">
            <a:off x="-1452529" y="557526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0800000">
            <a:off x="10659183" y="5386894"/>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1508067" y="1896578"/>
            <a:ext cx="102354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00000"/>
              </a:lnSpc>
            </a:pPr>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nguồn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âm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thổi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miệng</a:t>
            </a:r>
            <a:r>
              <a:rPr lang="en-US" sz="3200" dirty="0">
                <a:latin typeface="Arial" panose="020B0604020202020204" pitchFamily="34" charset="0"/>
                <a:cs typeface="Arial" panose="020B0604020202020204" pitchFamily="34" charset="0"/>
              </a:rPr>
              <a:t> chai </a:t>
            </a:r>
            <a:r>
              <a:rPr lang="en-US" sz="3200" dirty="0" err="1">
                <a:latin typeface="Arial" panose="020B0604020202020204" pitchFamily="34" charset="0"/>
                <a:cs typeface="Arial" panose="020B0604020202020204" pitchFamily="34" charset="0"/>
              </a:rPr>
              <a:t>như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sau</a:t>
            </a:r>
            <a:endParaRPr lang="en-US" sz="3200" dirty="0">
              <a:latin typeface="Arial" panose="020B0604020202020204" pitchFamily="34" charset="0"/>
              <a:cs typeface="Arial" panose="020B0604020202020204" pitchFamily="34" charset="0"/>
            </a:endParaRPr>
          </a:p>
        </p:txBody>
      </p:sp>
      <p:pic>
        <p:nvPicPr>
          <p:cNvPr id="86" name="Picture 16">
            <a:extLst>
              <a:ext uri="{FF2B5EF4-FFF2-40B4-BE49-F238E27FC236}">
                <a16:creationId xmlns:a16="http://schemas.microsoft.com/office/drawing/2014/main" id="{BA996A33-C122-12A7-B28C-A90F494389E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8491" y="1502243"/>
            <a:ext cx="1272707" cy="1272707"/>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08A89109-D5D3-8DC5-8614-FDE2CAB223AD}"/>
              </a:ext>
            </a:extLst>
          </p:cNvPr>
          <p:cNvSpPr txBox="1"/>
          <p:nvPr/>
        </p:nvSpPr>
        <p:spPr>
          <a:xfrm>
            <a:off x="5044169" y="5633523"/>
            <a:ext cx="2618602" cy="49475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a:latin typeface="Arial" panose="020B0604020202020204" pitchFamily="34" charset="0"/>
                <a:cs typeface="Arial" panose="020B0604020202020204" pitchFamily="34" charset="0"/>
              </a:rPr>
              <a:t>Miệng chai</a:t>
            </a:r>
            <a:endParaRPr lang="en-US" dirty="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375E0CFC-A454-6DD7-0A7F-69BDF0D53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144" y="2696077"/>
            <a:ext cx="3505971" cy="2722721"/>
          </a:xfrm>
          <a:prstGeom prst="rect">
            <a:avLst/>
          </a:prstGeom>
        </p:spPr>
      </p:pic>
      <p:sp>
        <p:nvSpPr>
          <p:cNvPr id="23" name="Rectangle: Rounded Corners 22">
            <a:extLst>
              <a:ext uri="{FF2B5EF4-FFF2-40B4-BE49-F238E27FC236}">
                <a16:creationId xmlns:a16="http://schemas.microsoft.com/office/drawing/2014/main" id="{43ACABF0-E990-6ABA-8C60-E1F4331B4AFE}"/>
              </a:ext>
            </a:extLst>
          </p:cNvPr>
          <p:cNvSpPr/>
          <p:nvPr/>
        </p:nvSpPr>
        <p:spPr>
          <a:xfrm>
            <a:off x="8217887" y="332034"/>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Google Shape;3776;p52">
            <a:extLst>
              <a:ext uri="{FF2B5EF4-FFF2-40B4-BE49-F238E27FC236}">
                <a16:creationId xmlns:a16="http://schemas.microsoft.com/office/drawing/2014/main" id="{3AF4D121-CF96-C56E-C22C-EED1118EC03E}"/>
              </a:ext>
            </a:extLst>
          </p:cNvPr>
          <p:cNvSpPr/>
          <p:nvPr/>
        </p:nvSpPr>
        <p:spPr>
          <a:xfrm>
            <a:off x="7906398" y="222709"/>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5" name="Picture 2" descr="Sóng âm">
            <a:extLst>
              <a:ext uri="{FF2B5EF4-FFF2-40B4-BE49-F238E27FC236}">
                <a16:creationId xmlns:a16="http://schemas.microsoft.com/office/drawing/2014/main" id="{5249CE68-FDB4-D1B9-CCBD-F059ED4A2D8B}"/>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134570" y="400750"/>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3362199-8765-4CAA-1F11-8FE7C129F2C7}"/>
              </a:ext>
            </a:extLst>
          </p:cNvPr>
          <p:cNvSpPr txBox="1"/>
          <p:nvPr/>
        </p:nvSpPr>
        <p:spPr>
          <a:xfrm>
            <a:off x="8724057" y="304511"/>
            <a:ext cx="2452261" cy="1323439"/>
          </a:xfrm>
          <a:prstGeom prst="rect">
            <a:avLst/>
          </a:prstGeom>
          <a:noFill/>
        </p:spPr>
        <p:txBody>
          <a:bodyPr wrap="square" rtlCol="0">
            <a:spAutoFit/>
          </a:bodyPr>
          <a:lstStyle/>
          <a:p>
            <a:pPr algn="ctr"/>
            <a:r>
              <a:rPr lang="en-US" sz="4000" dirty="0" err="1">
                <a:solidFill>
                  <a:srgbClr val="F4EEA9"/>
                </a:solidFill>
                <a:latin typeface="Arial" panose="020B0604020202020204" pitchFamily="34" charset="0"/>
                <a:cs typeface="Arial" panose="020B0604020202020204" pitchFamily="34" charset="0"/>
              </a:rPr>
              <a:t>Nguồn</a:t>
            </a:r>
            <a:r>
              <a:rPr lang="en-US" sz="4000" dirty="0">
                <a:solidFill>
                  <a:srgbClr val="F4EEA9"/>
                </a:solidFill>
                <a:latin typeface="Arial" panose="020B0604020202020204" pitchFamily="34" charset="0"/>
                <a:cs typeface="Arial" panose="020B0604020202020204" pitchFamily="34" charset="0"/>
              </a:rPr>
              <a:t> </a:t>
            </a:r>
            <a:r>
              <a:rPr lang="en-US" sz="4000" dirty="0" err="1">
                <a:solidFill>
                  <a:srgbClr val="F4EEA9"/>
                </a:solidFill>
                <a:latin typeface="Arial" panose="020B0604020202020204" pitchFamily="34" charset="0"/>
                <a:cs typeface="Arial" panose="020B0604020202020204" pitchFamily="34" charset="0"/>
              </a:rPr>
              <a:t>âm</a:t>
            </a:r>
            <a:endParaRPr lang="vi-VN" sz="4000" dirty="0">
              <a:solidFill>
                <a:srgbClr val="F4EE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729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800"/>
                            </p:stCondLst>
                            <p:childTnLst>
                              <p:par>
                                <p:cTn id="15" presetID="53" presetClass="entr" presetSubtype="1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93"/>
                                        </p:tgtEl>
                                        <p:attrNameLst>
                                          <p:attrName>style.visibility</p:attrName>
                                        </p:attrNameLst>
                                      </p:cBhvr>
                                      <p:to>
                                        <p:strVal val="visible"/>
                                      </p:to>
                                    </p:set>
                                    <p:animEffect transition="in" filter="wipe(up)">
                                      <p:cBhvr>
                                        <p:cTn id="2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 ÂM</a:t>
            </a:r>
            <a:endParaRPr kumimoji="0" lang="en-US"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Nguồn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cstate="hqprint">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2321587" y="6682649"/>
            <a:ext cx="2589661" cy="2589661"/>
          </a:xfrm>
          <a:prstGeom prst="rect">
            <a:avLst/>
          </a:prstGeom>
        </p:spPr>
      </p:pic>
    </p:spTree>
    <p:extLst>
      <p:ext uri="{BB962C8B-B14F-4D97-AF65-F5344CB8AC3E}">
        <p14:creationId xmlns:p14="http://schemas.microsoft.com/office/powerpoint/2010/main" val="12068376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61ED7A3B-A60C-B9D4-38E6-A80E2DE2C62B}"/>
              </a:ext>
            </a:extLst>
          </p:cNvPr>
          <p:cNvSpPr/>
          <p:nvPr/>
        </p:nvSpPr>
        <p:spPr>
          <a:xfrm>
            <a:off x="674809" y="521460"/>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420930" y="3014235"/>
            <a:ext cx="4854761" cy="83099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4800" dirty="0"/>
              <a:t>Sóng âm là gì?</a:t>
            </a:r>
            <a:endParaRPr lang="en-US" sz="4800" dirty="0"/>
          </a:p>
        </p:txBody>
      </p:sp>
      <p:sp>
        <p:nvSpPr>
          <p:cNvPr id="31" name="Google Shape;3776;p52">
            <a:extLst>
              <a:ext uri="{FF2B5EF4-FFF2-40B4-BE49-F238E27FC236}">
                <a16:creationId xmlns:a16="http://schemas.microsoft.com/office/drawing/2014/main" id="{7CB0BC36-A0C9-8793-9258-FB2A35BCC86F}"/>
              </a:ext>
            </a:extLst>
          </p:cNvPr>
          <p:cNvSpPr/>
          <p:nvPr/>
        </p:nvSpPr>
        <p:spPr>
          <a:xfrm>
            <a:off x="374573" y="521460"/>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4"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44" y="625623"/>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45F05FD-A1C2-CCF2-8BC2-BFEAE622AFF3}"/>
              </a:ext>
            </a:extLst>
          </p:cNvPr>
          <p:cNvSpPr txBox="1"/>
          <p:nvPr/>
        </p:nvSpPr>
        <p:spPr>
          <a:xfrm>
            <a:off x="1161863" y="569988"/>
            <a:ext cx="184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21" name="TextBox 20">
            <a:extLst>
              <a:ext uri="{FF2B5EF4-FFF2-40B4-BE49-F238E27FC236}">
                <a16:creationId xmlns:a16="http://schemas.microsoft.com/office/drawing/2014/main" id="{C0A9749F-1773-F566-9603-15083EFABD7C}"/>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23" name="TextBox 22">
            <a:extLst>
              <a:ext uri="{FF2B5EF4-FFF2-40B4-BE49-F238E27FC236}">
                <a16:creationId xmlns:a16="http://schemas.microsoft.com/office/drawing/2014/main" id="{CEC5AEAD-C425-6EF2-708E-79BA37DFED50}"/>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24" name="Google Shape;3776;p52">
            <a:extLst>
              <a:ext uri="{FF2B5EF4-FFF2-40B4-BE49-F238E27FC236}">
                <a16:creationId xmlns:a16="http://schemas.microsoft.com/office/drawing/2014/main" id="{672D03C6-8532-E910-FB72-387BC24AC09A}"/>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Picture 4">
            <a:extLst>
              <a:ext uri="{FF2B5EF4-FFF2-40B4-BE49-F238E27FC236}">
                <a16:creationId xmlns:a16="http://schemas.microsoft.com/office/drawing/2014/main" id="{69815F68-D7BA-3C9F-551D-BEB52B4FC47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3776;p52">
            <a:extLst>
              <a:ext uri="{FF2B5EF4-FFF2-40B4-BE49-F238E27FC236}">
                <a16:creationId xmlns:a16="http://schemas.microsoft.com/office/drawing/2014/main" id="{E2B2CEB5-6B95-E3EB-8C60-F9BFA74A30C9}"/>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Picture 2" descr="Sóng âm">
            <a:extLst>
              <a:ext uri="{FF2B5EF4-FFF2-40B4-BE49-F238E27FC236}">
                <a16:creationId xmlns:a16="http://schemas.microsoft.com/office/drawing/2014/main" id="{1B8C5A3D-229D-ED65-283B-D261881E73F4}"/>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C538FF3-FDF5-E60F-EA94-68692FB25857}"/>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0" name="Google Shape;3776;p52">
            <a:extLst>
              <a:ext uri="{FF2B5EF4-FFF2-40B4-BE49-F238E27FC236}">
                <a16:creationId xmlns:a16="http://schemas.microsoft.com/office/drawing/2014/main" id="{6EF34E75-F601-8DAD-E4C2-B5BD79C6399B}"/>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 name="Picture 4" descr="Âm thanh">
            <a:extLst>
              <a:ext uri="{FF2B5EF4-FFF2-40B4-BE49-F238E27FC236}">
                <a16:creationId xmlns:a16="http://schemas.microsoft.com/office/drawing/2014/main" id="{F0C09B8C-0348-71D4-2EE9-08078F850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C17E6AA-206A-8E62-9847-E966B01E5709}"/>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6" name="Google Shape;3776;p52">
            <a:extLst>
              <a:ext uri="{FF2B5EF4-FFF2-40B4-BE49-F238E27FC236}">
                <a16:creationId xmlns:a16="http://schemas.microsoft.com/office/drawing/2014/main" id="{3AAF0603-94DE-8E52-7B4D-B05B9045AFF7}"/>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5855B2C-9631-4D91-9772-389A395328B6}"/>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38" name="Picture 6">
            <a:extLst>
              <a:ext uri="{FF2B5EF4-FFF2-40B4-BE49-F238E27FC236}">
                <a16:creationId xmlns:a16="http://schemas.microsoft.com/office/drawing/2014/main" id="{CAA9DCAC-CC2C-A356-9F68-028B9F189F3A}"/>
              </a:ext>
            </a:extLst>
          </p:cNvPr>
          <p:cNvPicPr>
            <a:picLocks noChangeAspect="1" noChangeArrowheads="1"/>
          </p:cNvPicPr>
          <p:nvPr/>
        </p:nvPicPr>
        <p:blipFill>
          <a:blip r:embed="rId8" cstate="hqprint">
            <a:lum bright="70000" contrast="-70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082F4A-FA5A-C8C9-20BB-0F7230BA7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2" y="2749424"/>
            <a:ext cx="10141873" cy="2419466"/>
          </a:xfrm>
          <a:prstGeom prst="rect">
            <a:avLst/>
          </a:prstGeom>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884253"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3110" name="Graphic 32">
            <a:extLst>
              <a:ext uri="{FF2B5EF4-FFF2-40B4-BE49-F238E27FC236}">
                <a16:creationId xmlns:a16="http://schemas.microsoft.com/office/drawing/2014/main" id="{44D56B6C-6311-F36A-7DD0-AF152DEAB3F2}"/>
              </a:ext>
            </a:extLst>
          </p:cNvPr>
          <p:cNvGrpSpPr/>
          <p:nvPr/>
        </p:nvGrpSpPr>
        <p:grpSpPr>
          <a:xfrm>
            <a:off x="9947302" y="3030667"/>
            <a:ext cx="2402463" cy="373824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220" name="TextBox 219">
            <a:extLst>
              <a:ext uri="{FF2B5EF4-FFF2-40B4-BE49-F238E27FC236}">
                <a16:creationId xmlns:a16="http://schemas.microsoft.com/office/drawing/2014/main" id="{2A8D3841-8A2D-86BF-2488-ADAE90F11EC3}"/>
              </a:ext>
            </a:extLst>
          </p:cNvPr>
          <p:cNvSpPr txBox="1"/>
          <p:nvPr/>
        </p:nvSpPr>
        <p:spPr>
          <a:xfrm>
            <a:off x="1555149" y="1449639"/>
            <a:ext cx="9772583"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800" dirty="0"/>
              <a:t>Sóng âm là sự lan truyền của nguồn </a:t>
            </a:r>
            <a:r>
              <a:rPr lang="en-US" sz="2800" dirty="0" err="1" smtClean="0"/>
              <a:t>âm</a:t>
            </a:r>
            <a:r>
              <a:rPr lang="vi-VN" sz="2800" dirty="0" smtClean="0"/>
              <a:t> </a:t>
            </a:r>
            <a:r>
              <a:rPr lang="vi-VN" sz="2800" dirty="0"/>
              <a:t>trong môi trường</a:t>
            </a:r>
            <a:endParaRPr lang="en-US" sz="2800" dirty="0"/>
          </a:p>
        </p:txBody>
      </p:sp>
      <p:pic>
        <p:nvPicPr>
          <p:cNvPr id="221" name="Picture 2" descr="Âm nhạc">
            <a:extLst>
              <a:ext uri="{FF2B5EF4-FFF2-40B4-BE49-F238E27FC236}">
                <a16:creationId xmlns:a16="http://schemas.microsoft.com/office/drawing/2014/main" id="{E76BB39E-C39E-BEE9-CF24-9A58C23E2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94" y="1434966"/>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Rounded Corners 77">
            <a:extLst>
              <a:ext uri="{FF2B5EF4-FFF2-40B4-BE49-F238E27FC236}">
                <a16:creationId xmlns:a16="http://schemas.microsoft.com/office/drawing/2014/main" id="{9BBE137D-46AD-69FD-90C7-63EC280270DA}"/>
              </a:ext>
            </a:extLst>
          </p:cNvPr>
          <p:cNvSpPr/>
          <p:nvPr/>
        </p:nvSpPr>
        <p:spPr>
          <a:xfrm>
            <a:off x="8569122" y="412721"/>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Google Shape;3776;p52">
            <a:extLst>
              <a:ext uri="{FF2B5EF4-FFF2-40B4-BE49-F238E27FC236}">
                <a16:creationId xmlns:a16="http://schemas.microsoft.com/office/drawing/2014/main" id="{21C17399-CB5C-3CBB-73F6-FB613470328D}"/>
              </a:ext>
            </a:extLst>
          </p:cNvPr>
          <p:cNvSpPr/>
          <p:nvPr/>
        </p:nvSpPr>
        <p:spPr>
          <a:xfrm>
            <a:off x="10770883" y="407401"/>
            <a:ext cx="866868" cy="82459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4" descr="Âm thanh">
            <a:extLst>
              <a:ext uri="{FF2B5EF4-FFF2-40B4-BE49-F238E27FC236}">
                <a16:creationId xmlns:a16="http://schemas.microsoft.com/office/drawing/2014/main" id="{DC86F5E4-5390-470D-3271-3ADA2F5B7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9354" y="505996"/>
            <a:ext cx="625757" cy="60993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8A3E777-4092-C5B2-5C17-EC6A07266D45}"/>
              </a:ext>
            </a:extLst>
          </p:cNvPr>
          <p:cNvSpPr txBox="1"/>
          <p:nvPr/>
        </p:nvSpPr>
        <p:spPr>
          <a:xfrm>
            <a:off x="8853449" y="476847"/>
            <a:ext cx="184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2342317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1"/>
                                        </p:tgtEl>
                                        <p:attrNameLst>
                                          <p:attrName>style.visibility</p:attrName>
                                        </p:attrNameLst>
                                      </p:cBhvr>
                                      <p:to>
                                        <p:strVal val="visible"/>
                                      </p:to>
                                    </p:set>
                                    <p:anim calcmode="lin" valueType="num">
                                      <p:cBhvr>
                                        <p:cTn id="16" dur="500" fill="hold"/>
                                        <p:tgtEl>
                                          <p:spTgt spid="221"/>
                                        </p:tgtEl>
                                        <p:attrNameLst>
                                          <p:attrName>ppt_w</p:attrName>
                                        </p:attrNameLst>
                                      </p:cBhvr>
                                      <p:tavLst>
                                        <p:tav tm="0">
                                          <p:val>
                                            <p:fltVal val="0"/>
                                          </p:val>
                                        </p:tav>
                                        <p:tav tm="100000">
                                          <p:val>
                                            <p:strVal val="#ppt_w"/>
                                          </p:val>
                                        </p:tav>
                                      </p:tavLst>
                                    </p:anim>
                                    <p:anim calcmode="lin" valueType="num">
                                      <p:cBhvr>
                                        <p:cTn id="17" dur="500" fill="hold"/>
                                        <p:tgtEl>
                                          <p:spTgt spid="221"/>
                                        </p:tgtEl>
                                        <p:attrNameLst>
                                          <p:attrName>ppt_h</p:attrName>
                                        </p:attrNameLst>
                                      </p:cBhvr>
                                      <p:tavLst>
                                        <p:tav tm="0">
                                          <p:val>
                                            <p:fltVal val="0"/>
                                          </p:val>
                                        </p:tav>
                                        <p:tav tm="100000">
                                          <p:val>
                                            <p:strVal val="#ppt_h"/>
                                          </p:val>
                                        </p:tav>
                                      </p:tavLst>
                                    </p:anim>
                                    <p:animEffect transition="in" filter="fade">
                                      <p:cBhvr>
                                        <p:cTn id="18" dur="500"/>
                                        <p:tgtEl>
                                          <p:spTgt spid="221"/>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20"/>
                                        </p:tgtEl>
                                        <p:attrNameLst>
                                          <p:attrName>style.visibility</p:attrName>
                                        </p:attrNameLst>
                                      </p:cBhvr>
                                      <p:to>
                                        <p:strVal val="visible"/>
                                      </p:to>
                                    </p:set>
                                    <p:animEffect transition="in" filter="wipe(up)">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961866" y="583695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0233024" y="64292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810439" y="-1248940"/>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48362" y="-167839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0CED8C71-9FF9-14CB-713D-DBDEB3B3B3D9}"/>
              </a:ext>
            </a:extLst>
          </p:cNvPr>
          <p:cNvPicPr>
            <a:picLocks noChangeAspect="1"/>
          </p:cNvPicPr>
          <p:nvPr/>
        </p:nvPicPr>
        <p:blipFill>
          <a:blip r:embed="rId3"/>
          <a:stretch>
            <a:fillRect/>
          </a:stretch>
        </p:blipFill>
        <p:spPr>
          <a:xfrm>
            <a:off x="2187452" y="2589770"/>
            <a:ext cx="1078040" cy="1886571"/>
          </a:xfrm>
          <a:prstGeom prst="rect">
            <a:avLst/>
          </a:prstGeom>
        </p:spPr>
      </p:pic>
      <p:sp>
        <p:nvSpPr>
          <p:cNvPr id="33" name="TextBox 32">
            <a:extLst>
              <a:ext uri="{FF2B5EF4-FFF2-40B4-BE49-F238E27FC236}">
                <a16:creationId xmlns:a16="http://schemas.microsoft.com/office/drawing/2014/main" id="{213D466F-8EFB-3875-B16D-61A34A1A572C}"/>
              </a:ext>
            </a:extLst>
          </p:cNvPr>
          <p:cNvSpPr txBox="1"/>
          <p:nvPr/>
        </p:nvSpPr>
        <p:spPr>
          <a:xfrm>
            <a:off x="2129293" y="5302292"/>
            <a:ext cx="779994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sóng âm phát ra từ một cái loa, màng loa dao động</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6" name="TextBox 35">
            <a:extLst>
              <a:ext uri="{FF2B5EF4-FFF2-40B4-BE49-F238E27FC236}">
                <a16:creationId xmlns:a16="http://schemas.microsoft.com/office/drawing/2014/main" id="{67F3EBBD-5BE3-8844-870A-8C2D1FC67480}"/>
              </a:ext>
            </a:extLst>
          </p:cNvPr>
          <p:cNvSpPr txBox="1"/>
          <p:nvPr/>
        </p:nvSpPr>
        <p:spPr>
          <a:xfrm>
            <a:off x="981697" y="5300209"/>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của màng loa làm lớp không khí tiếp xúc với nó dao động: nén, dãn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22" name="Group 21">
            <a:extLst>
              <a:ext uri="{FF2B5EF4-FFF2-40B4-BE49-F238E27FC236}">
                <a16:creationId xmlns:a16="http://schemas.microsoft.com/office/drawing/2014/main" id="{525ECA1D-2EFF-75B5-55FD-234E2EAA395C}"/>
              </a:ext>
            </a:extLst>
          </p:cNvPr>
          <p:cNvGrpSpPr/>
          <p:nvPr/>
        </p:nvGrpSpPr>
        <p:grpSpPr>
          <a:xfrm>
            <a:off x="3265492" y="2810092"/>
            <a:ext cx="6211879" cy="1445925"/>
            <a:chOff x="5776868" y="3017777"/>
            <a:chExt cx="3362794" cy="782750"/>
          </a:xfrm>
        </p:grpSpPr>
        <p:pic>
          <p:nvPicPr>
            <p:cNvPr id="19" name="Picture 18">
              <a:extLst>
                <a:ext uri="{FF2B5EF4-FFF2-40B4-BE49-F238E27FC236}">
                  <a16:creationId xmlns:a16="http://schemas.microsoft.com/office/drawing/2014/main" id="{11AFD531-A919-3382-67E8-A5EE0D9C32F9}"/>
                </a:ext>
              </a:extLst>
            </p:cNvPr>
            <p:cNvPicPr>
              <a:picLocks noChangeAspect="1"/>
            </p:cNvPicPr>
            <p:nvPr/>
          </p:nvPicPr>
          <p:blipFill>
            <a:blip r:embed="rId4"/>
            <a:stretch>
              <a:fillRect/>
            </a:stretch>
          </p:blipFill>
          <p:spPr>
            <a:xfrm>
              <a:off x="5776868" y="3017777"/>
              <a:ext cx="638264" cy="782750"/>
            </a:xfrm>
            <a:prstGeom prst="rect">
              <a:avLst/>
            </a:prstGeom>
          </p:spPr>
        </p:pic>
        <p:pic>
          <p:nvPicPr>
            <p:cNvPr id="21" name="Picture 20">
              <a:extLst>
                <a:ext uri="{FF2B5EF4-FFF2-40B4-BE49-F238E27FC236}">
                  <a16:creationId xmlns:a16="http://schemas.microsoft.com/office/drawing/2014/main" id="{C3225175-867A-E147-11F0-69D8F14CB0AF}"/>
                </a:ext>
              </a:extLst>
            </p:cNvPr>
            <p:cNvPicPr>
              <a:picLocks noChangeAspect="1"/>
            </p:cNvPicPr>
            <p:nvPr/>
          </p:nvPicPr>
          <p:blipFill>
            <a:blip r:embed="rId5"/>
            <a:stretch>
              <a:fillRect/>
            </a:stretch>
          </p:blipFill>
          <p:spPr>
            <a:xfrm>
              <a:off x="6415132" y="3017778"/>
              <a:ext cx="2724530" cy="782749"/>
            </a:xfrm>
            <a:prstGeom prst="rect">
              <a:avLst/>
            </a:prstGeom>
          </p:spPr>
        </p:pic>
      </p:grpSp>
      <p:sp>
        <p:nvSpPr>
          <p:cNvPr id="37" name="TextBox 36">
            <a:extLst>
              <a:ext uri="{FF2B5EF4-FFF2-40B4-BE49-F238E27FC236}">
                <a16:creationId xmlns:a16="http://schemas.microsoft.com/office/drawing/2014/main" id="{69061D3C-A3C2-6E18-63F6-7DADC282DBE6}"/>
              </a:ext>
            </a:extLst>
          </p:cNvPr>
          <p:cNvSpPr txBox="1"/>
          <p:nvPr/>
        </p:nvSpPr>
        <p:spPr>
          <a:xfrm>
            <a:off x="3427878" y="2274561"/>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4" name="Picture 23">
            <a:extLst>
              <a:ext uri="{FF2B5EF4-FFF2-40B4-BE49-F238E27FC236}">
                <a16:creationId xmlns:a16="http://schemas.microsoft.com/office/drawing/2014/main" id="{B134ECAE-548F-AC44-40F9-B2E979F2579A}"/>
              </a:ext>
            </a:extLst>
          </p:cNvPr>
          <p:cNvPicPr>
            <a:picLocks noChangeAspect="1"/>
          </p:cNvPicPr>
          <p:nvPr/>
        </p:nvPicPr>
        <p:blipFill rotWithShape="1">
          <a:blip r:embed="rId6"/>
          <a:srcRect t="3085"/>
          <a:stretch/>
        </p:blipFill>
        <p:spPr>
          <a:xfrm>
            <a:off x="1836566" y="2322952"/>
            <a:ext cx="8386889" cy="2112398"/>
          </a:xfrm>
          <a:prstGeom prst="rect">
            <a:avLst/>
          </a:prstGeom>
        </p:spPr>
      </p:pic>
      <p:sp>
        <p:nvSpPr>
          <p:cNvPr id="40" name="TextBox 39">
            <a:extLst>
              <a:ext uri="{FF2B5EF4-FFF2-40B4-BE49-F238E27FC236}">
                <a16:creationId xmlns:a16="http://schemas.microsoft.com/office/drawing/2014/main" id="{9AE15942-5E56-1E5B-9C80-A4F745B9C7BA}"/>
              </a:ext>
            </a:extLst>
          </p:cNvPr>
          <p:cNvSpPr txBox="1"/>
          <p:nvPr/>
        </p:nvSpPr>
        <p:spPr>
          <a:xfrm>
            <a:off x="3916406" y="2321798"/>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1" name="TextBox 40">
            <a:extLst>
              <a:ext uri="{FF2B5EF4-FFF2-40B4-BE49-F238E27FC236}">
                <a16:creationId xmlns:a16="http://schemas.microsoft.com/office/drawing/2014/main" id="{851BE131-8C9C-60D8-51CF-CC4D215558A2}"/>
              </a:ext>
            </a:extLst>
          </p:cNvPr>
          <p:cNvSpPr txBox="1"/>
          <p:nvPr/>
        </p:nvSpPr>
        <p:spPr>
          <a:xfrm>
            <a:off x="2950260" y="2315119"/>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8" name="Picture 27">
            <a:extLst>
              <a:ext uri="{FF2B5EF4-FFF2-40B4-BE49-F238E27FC236}">
                <a16:creationId xmlns:a16="http://schemas.microsoft.com/office/drawing/2014/main" id="{479A4217-1DFB-952D-2E1C-43C2A3229B36}"/>
              </a:ext>
            </a:extLst>
          </p:cNvPr>
          <p:cNvPicPr>
            <a:picLocks noChangeAspect="1"/>
          </p:cNvPicPr>
          <p:nvPr/>
        </p:nvPicPr>
        <p:blipFill>
          <a:blip r:embed="rId7"/>
          <a:stretch>
            <a:fillRect/>
          </a:stretch>
        </p:blipFill>
        <p:spPr>
          <a:xfrm>
            <a:off x="1494968" y="1995457"/>
            <a:ext cx="9835213" cy="2413770"/>
          </a:xfrm>
          <a:prstGeom prst="rect">
            <a:avLst/>
          </a:prstGeom>
        </p:spPr>
      </p:pic>
      <p:sp>
        <p:nvSpPr>
          <p:cNvPr id="44" name="TextBox 43">
            <a:extLst>
              <a:ext uri="{FF2B5EF4-FFF2-40B4-BE49-F238E27FC236}">
                <a16:creationId xmlns:a16="http://schemas.microsoft.com/office/drawing/2014/main" id="{00416C1E-9941-DEB1-05C6-C703B5611752}"/>
              </a:ext>
            </a:extLst>
          </p:cNvPr>
          <p:cNvSpPr txBox="1"/>
          <p:nvPr/>
        </p:nvSpPr>
        <p:spPr>
          <a:xfrm>
            <a:off x="1139389" y="5126524"/>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của lớp không khí này làm cho lớp không khí kế tiếp dao động: dãn, nén, cứ thế xuất hiện các lớp không khí nén, dãn xen kẽ nhau</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5" name="Picture 4" descr="Bài 4. Sóng âm. - vatlyvmd">
            <a:extLst>
              <a:ext uri="{FF2B5EF4-FFF2-40B4-BE49-F238E27FC236}">
                <a16:creationId xmlns:a16="http://schemas.microsoft.com/office/drawing/2014/main" id="{898F25C3-B0C9-9C3D-BD2C-03CB37355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4584" y="1977994"/>
            <a:ext cx="4081121" cy="190079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61ED7A3B-A60C-B9D4-38E6-A80E2DE2C62B}"/>
              </a:ext>
            </a:extLst>
          </p:cNvPr>
          <p:cNvSpPr/>
          <p:nvPr/>
        </p:nvSpPr>
        <p:spPr>
          <a:xfrm>
            <a:off x="652335" y="455620"/>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Google Shape;3776;p52">
            <a:extLst>
              <a:ext uri="{FF2B5EF4-FFF2-40B4-BE49-F238E27FC236}">
                <a16:creationId xmlns:a16="http://schemas.microsoft.com/office/drawing/2014/main" id="{7CB0BC36-A0C9-8793-9258-FB2A35BCC86F}"/>
              </a:ext>
            </a:extLst>
          </p:cNvPr>
          <p:cNvSpPr/>
          <p:nvPr/>
        </p:nvSpPr>
        <p:spPr>
          <a:xfrm>
            <a:off x="352099" y="455620"/>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0" name="Picture 49"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570" y="559783"/>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32">
            <a:extLst>
              <a:ext uri="{FF2B5EF4-FFF2-40B4-BE49-F238E27FC236}">
                <a16:creationId xmlns:a16="http://schemas.microsoft.com/office/drawing/2014/main" id="{745F05FD-A1C2-CCF2-8BC2-BFEAE622AFF3}"/>
              </a:ext>
            </a:extLst>
          </p:cNvPr>
          <p:cNvSpPr txBox="1"/>
          <p:nvPr/>
        </p:nvSpPr>
        <p:spPr>
          <a:xfrm>
            <a:off x="1139389" y="504148"/>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29" name="Picture 28">
            <a:extLst>
              <a:ext uri="{FF2B5EF4-FFF2-40B4-BE49-F238E27FC236}">
                <a16:creationId xmlns:a16="http://schemas.microsoft.com/office/drawing/2014/main" id="{29A80980-17D0-DDF8-7C24-2358E14DA520}"/>
              </a:ext>
            </a:extLst>
          </p:cNvPr>
          <p:cNvPicPr>
            <a:picLocks noChangeAspect="1"/>
          </p:cNvPicPr>
          <p:nvPr/>
        </p:nvPicPr>
        <p:blipFill rotWithShape="1">
          <a:blip r:embed="rId10">
            <a:extLst>
              <a:ext uri="{28A0092B-C50C-407E-A947-70E740481C1C}">
                <a14:useLocalDpi xmlns:a14="http://schemas.microsoft.com/office/drawing/2010/main" val="0"/>
              </a:ext>
            </a:extLst>
          </a:blip>
          <a:srcRect l="7225" t="9622" r="4324" b="15076"/>
          <a:stretch/>
        </p:blipFill>
        <p:spPr>
          <a:xfrm>
            <a:off x="652335" y="2070555"/>
            <a:ext cx="11260505" cy="2287017"/>
          </a:xfrm>
          <a:prstGeom prst="rect">
            <a:avLst/>
          </a:prstGeom>
        </p:spPr>
      </p:pic>
      <p:sp>
        <p:nvSpPr>
          <p:cNvPr id="52" name="TextBox 51">
            <a:extLst>
              <a:ext uri="{FF2B5EF4-FFF2-40B4-BE49-F238E27FC236}">
                <a16:creationId xmlns:a16="http://schemas.microsoft.com/office/drawing/2014/main" id="{35D97F55-94C4-E52A-8B35-2571F771804F}"/>
              </a:ext>
            </a:extLst>
          </p:cNvPr>
          <p:cNvSpPr txBox="1"/>
          <p:nvPr/>
        </p:nvSpPr>
        <p:spPr>
          <a:xfrm>
            <a:off x="647708" y="5097066"/>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Cứ thế các dao động của nguồn âm được truyền tới tai ta</a:t>
            </a:r>
            <a:r>
              <a:rPr kumimoji="0" lang="vi-VN"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màng nhĩ dao động → ta nghe được âm phát ra từ nguồn âm</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53" name="Graphic 52">
            <a:extLst>
              <a:ext uri="{FF2B5EF4-FFF2-40B4-BE49-F238E27FC236}">
                <a16:creationId xmlns:a16="http://schemas.microsoft.com/office/drawing/2014/main" id="{D4B6BE94-8237-A251-7EF4-173FAD90752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2518762" y="3403347"/>
            <a:ext cx="2145988" cy="2145988"/>
          </a:xfrm>
          <a:prstGeom prst="rect">
            <a:avLst/>
          </a:prstGeom>
        </p:spPr>
      </p:pic>
    </p:spTree>
    <p:extLst>
      <p:ext uri="{BB962C8B-B14F-4D97-AF65-F5344CB8AC3E}">
        <p14:creationId xmlns:p14="http://schemas.microsoft.com/office/powerpoint/2010/main" val="166958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22" presetClass="entr" presetSubtype="1" fill="hold" grpId="0" nodeType="withEffect">
                                  <p:stCondLst>
                                    <p:cond delay="0"/>
                                  </p:stCondLst>
                                  <p:iterate type="lt">
                                    <p:tmPct val="4000"/>
                                  </p:iterate>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iterate type="lt">
                                    <p:tmPct val="0"/>
                                  </p:iterate>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22" presetClass="entr" presetSubtype="1" fill="hold" grpId="0" nodeType="withEffect">
                                  <p:stCondLst>
                                    <p:cond delay="0"/>
                                  </p:stCondLst>
                                  <p:iterate type="lt">
                                    <p:tmPct val="4000"/>
                                  </p:iterate>
                                  <p:childTnLst>
                                    <p:set>
                                      <p:cBhvr>
                                        <p:cTn id="19" dur="1" fill="hold">
                                          <p:stCondLst>
                                            <p:cond delay="0"/>
                                          </p:stCondLst>
                                        </p:cTn>
                                        <p:tgtEl>
                                          <p:spTgt spid="36"/>
                                        </p:tgtEl>
                                        <p:attrNameLst>
                                          <p:attrName>style.visibility</p:attrName>
                                        </p:attrNameLst>
                                      </p:cBhvr>
                                      <p:to>
                                        <p:strVal val="visible"/>
                                      </p:to>
                                    </p:set>
                                    <p:animEffect transition="in" filter="wipe(up)">
                                      <p:cBhvr>
                                        <p:cTn id="20" dur="1250"/>
                                        <p:tgtEl>
                                          <p:spTgt spid="36"/>
                                        </p:tgtEl>
                                      </p:cBhvr>
                                    </p:animEffect>
                                  </p:childTnLst>
                                </p:cTn>
                              </p:par>
                              <p:par>
                                <p:cTn id="21" presetID="22" presetClass="entr" presetSubtype="8" fill="hold" nodeType="with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1500"/>
                                        <p:tgtEl>
                                          <p:spTgt spid="22"/>
                                        </p:tgtEl>
                                      </p:cBhvr>
                                    </p:animEffect>
                                  </p:childTnLst>
                                </p:cTn>
                              </p:par>
                              <p:par>
                                <p:cTn id="24" presetID="22" presetClass="entr" presetSubtype="1" fill="hold" grpId="0" nodeType="withEffect">
                                  <p:stCondLst>
                                    <p:cond delay="750"/>
                                  </p:stCondLst>
                                  <p:iterate type="lt">
                                    <p:tmPct val="4000"/>
                                  </p:iterate>
                                  <p:childTnLst>
                                    <p:set>
                                      <p:cBhvr>
                                        <p:cTn id="25" dur="1" fill="hold">
                                          <p:stCondLst>
                                            <p:cond delay="0"/>
                                          </p:stCondLst>
                                        </p:cTn>
                                        <p:tgtEl>
                                          <p:spTgt spid="37"/>
                                        </p:tgtEl>
                                        <p:attrNameLst>
                                          <p:attrName>style.visibility</p:attrName>
                                        </p:attrNameLst>
                                      </p:cBhvr>
                                      <p:to>
                                        <p:strVal val="visible"/>
                                      </p:to>
                                    </p:set>
                                    <p:animEffect transition="in" filter="wipe(up)">
                                      <p:cBhvr>
                                        <p:cTn id="26" dur="500"/>
                                        <p:tgtEl>
                                          <p:spTgt spid="37"/>
                                        </p:tgtEl>
                                      </p:cBhvr>
                                    </p:animEffect>
                                  </p:childTnLst>
                                </p:cTn>
                              </p:par>
                              <p:par>
                                <p:cTn id="27" presetID="10" presetClass="exit" presetSubtype="0" fill="hold" nodeType="withEffect">
                                  <p:stCondLst>
                                    <p:cond delay="300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300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3000"/>
                                  </p:stCondLst>
                                  <p:iterate type="lt">
                                    <p:tmPct val="0"/>
                                  </p:iterate>
                                  <p:childTnLst>
                                    <p:animEffect transition="out" filter="fade">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par>
                                <p:cTn id="36" presetID="22" presetClass="entr" presetSubtype="8" fill="hold" nodeType="withEffect">
                                  <p:stCondLst>
                                    <p:cond delay="30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000"/>
                                        <p:tgtEl>
                                          <p:spTgt spid="24"/>
                                        </p:tgtEl>
                                      </p:cBhvr>
                                    </p:animEffect>
                                  </p:childTnLst>
                                </p:cTn>
                              </p:par>
                              <p:par>
                                <p:cTn id="39" presetID="22" presetClass="entr" presetSubtype="1" fill="hold" grpId="0" nodeType="withEffect">
                                  <p:stCondLst>
                                    <p:cond delay="3250"/>
                                  </p:stCondLst>
                                  <p:iterate type="lt">
                                    <p:tmPct val="4000"/>
                                  </p:iterate>
                                  <p:childTnLst>
                                    <p:set>
                                      <p:cBhvr>
                                        <p:cTn id="40" dur="1" fill="hold">
                                          <p:stCondLst>
                                            <p:cond delay="0"/>
                                          </p:stCondLst>
                                        </p:cTn>
                                        <p:tgtEl>
                                          <p:spTgt spid="40"/>
                                        </p:tgtEl>
                                        <p:attrNameLst>
                                          <p:attrName>style.visibility</p:attrName>
                                        </p:attrNameLst>
                                      </p:cBhvr>
                                      <p:to>
                                        <p:strVal val="visible"/>
                                      </p:to>
                                    </p:set>
                                    <p:animEffect transition="in" filter="wipe(up)">
                                      <p:cBhvr>
                                        <p:cTn id="41" dur="500"/>
                                        <p:tgtEl>
                                          <p:spTgt spid="40"/>
                                        </p:tgtEl>
                                      </p:cBhvr>
                                    </p:animEffect>
                                  </p:childTnLst>
                                </p:cTn>
                              </p:par>
                              <p:par>
                                <p:cTn id="42" presetID="22" presetClass="entr" presetSubtype="1" fill="hold" grpId="0" nodeType="withEffect">
                                  <p:stCondLst>
                                    <p:cond delay="3250"/>
                                  </p:stCondLst>
                                  <p:iterate type="lt">
                                    <p:tmPct val="4000"/>
                                  </p:iterate>
                                  <p:childTnLst>
                                    <p:set>
                                      <p:cBhvr>
                                        <p:cTn id="43" dur="1" fill="hold">
                                          <p:stCondLst>
                                            <p:cond delay="0"/>
                                          </p:stCondLst>
                                        </p:cTn>
                                        <p:tgtEl>
                                          <p:spTgt spid="41"/>
                                        </p:tgtEl>
                                        <p:attrNameLst>
                                          <p:attrName>style.visibility</p:attrName>
                                        </p:attrNameLst>
                                      </p:cBhvr>
                                      <p:to>
                                        <p:strVal val="visible"/>
                                      </p:to>
                                    </p:set>
                                    <p:animEffect transition="in" filter="wipe(up)">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iterate type="lt">
                                    <p:tmPct val="0"/>
                                  </p:iterate>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10" presetClass="exit" presetSubtype="0" fill="hold" grpId="1" nodeType="withEffect">
                                  <p:stCondLst>
                                    <p:cond delay="0"/>
                                  </p:stCondLst>
                                  <p:iterate type="lt">
                                    <p:tmPct val="0"/>
                                  </p:iterate>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3000"/>
                                        <p:tgtEl>
                                          <p:spTgt spid="28"/>
                                        </p:tgtEl>
                                      </p:cBhvr>
                                    </p:animEffect>
                                  </p:childTnLst>
                                </p:cTn>
                              </p:par>
                              <p:par>
                                <p:cTn id="62" presetID="22" presetClass="entr" presetSubtype="1" fill="hold" grpId="0" nodeType="withEffect">
                                  <p:stCondLst>
                                    <p:cond delay="0"/>
                                  </p:stCondLst>
                                  <p:iterate type="lt">
                                    <p:tmPct val="4000"/>
                                  </p:iterate>
                                  <p:childTnLst>
                                    <p:set>
                                      <p:cBhvr>
                                        <p:cTn id="63" dur="1" fill="hold">
                                          <p:stCondLst>
                                            <p:cond delay="0"/>
                                          </p:stCondLst>
                                        </p:cTn>
                                        <p:tgtEl>
                                          <p:spTgt spid="44"/>
                                        </p:tgtEl>
                                        <p:attrNameLst>
                                          <p:attrName>style.visibility</p:attrName>
                                        </p:attrNameLst>
                                      </p:cBhvr>
                                      <p:to>
                                        <p:strVal val="visible"/>
                                      </p:to>
                                    </p:set>
                                    <p:animEffect transition="in" filter="wipe(up)">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par>
                                <p:cTn id="70" presetID="10" presetClass="exit" presetSubtype="0" fill="hold" grpId="1" nodeType="withEffect">
                                  <p:stCondLst>
                                    <p:cond delay="0"/>
                                  </p:stCondLst>
                                  <p:iterate type="lt">
                                    <p:tmPct val="0"/>
                                  </p:iterate>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par>
                                <p:cTn id="73" presetID="22" presetClass="entr" presetSubtype="8"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3250"/>
                                        <p:tgtEl>
                                          <p:spTgt spid="29"/>
                                        </p:tgtEl>
                                      </p:cBhvr>
                                    </p:animEffect>
                                  </p:childTnLst>
                                </p:cTn>
                              </p:par>
                              <p:par>
                                <p:cTn id="76" presetID="22" presetClass="entr" presetSubtype="1" fill="hold" grpId="0" nodeType="withEffect">
                                  <p:stCondLst>
                                    <p:cond delay="0"/>
                                  </p:stCondLst>
                                  <p:iterate type="lt">
                                    <p:tmPct val="4000"/>
                                  </p:iterate>
                                  <p:childTnLst>
                                    <p:set>
                                      <p:cBhvr>
                                        <p:cTn id="77" dur="1" fill="hold">
                                          <p:stCondLst>
                                            <p:cond delay="0"/>
                                          </p:stCondLst>
                                        </p:cTn>
                                        <p:tgtEl>
                                          <p:spTgt spid="52"/>
                                        </p:tgtEl>
                                        <p:attrNameLst>
                                          <p:attrName>style.visibility</p:attrName>
                                        </p:attrNameLst>
                                      </p:cBhvr>
                                      <p:to>
                                        <p:strVal val="visible"/>
                                      </p:to>
                                    </p:set>
                                    <p:animEffect transition="in" filter="wipe(up)">
                                      <p:cBhvr>
                                        <p:cTn id="7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6" grpId="0"/>
      <p:bldP spid="36" grpId="1"/>
      <p:bldP spid="37" grpId="0"/>
      <p:bldP spid="37" grpId="1"/>
      <p:bldP spid="40" grpId="0"/>
      <p:bldP spid="40" grpId="1"/>
      <p:bldP spid="41" grpId="0"/>
      <p:bldP spid="41" grpId="1"/>
      <p:bldP spid="44" grpId="0"/>
      <p:bldP spid="44" grpId="1"/>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188728" y="1455657"/>
            <a:ext cx="5389884" cy="370870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sz="4000" dirty="0" err="1"/>
              <a:t>Tìm</a:t>
            </a:r>
            <a:r>
              <a:rPr lang="en-US" sz="4000" dirty="0"/>
              <a:t> </a:t>
            </a:r>
            <a:r>
              <a:rPr lang="en-US" sz="4000" dirty="0" err="1"/>
              <a:t>thêm</a:t>
            </a:r>
            <a:r>
              <a:rPr lang="en-US" sz="4000" dirty="0"/>
              <a:t> </a:t>
            </a:r>
            <a:r>
              <a:rPr lang="en-US" sz="4000" dirty="0" err="1"/>
              <a:t>ví</a:t>
            </a:r>
            <a:r>
              <a:rPr lang="en-US" sz="4000" dirty="0"/>
              <a:t> </a:t>
            </a:r>
            <a:r>
              <a:rPr lang="en-US" sz="4000" dirty="0" err="1"/>
              <a:t>dụ</a:t>
            </a:r>
            <a:r>
              <a:rPr lang="en-US" sz="4000" dirty="0"/>
              <a:t> </a:t>
            </a:r>
            <a:r>
              <a:rPr lang="vi-VN" sz="4000" dirty="0"/>
              <a:t>cho thấy sóng âm truyền từ mọi phương ra môi trường xung quanh</a:t>
            </a:r>
            <a:endParaRPr kumimoji="0" lang="en-US" sz="595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009BA29-7DA1-1EC0-4AAE-1F5F1022256D}"/>
              </a:ext>
            </a:extLst>
          </p:cNvPr>
          <p:cNvPicPr>
            <a:picLocks noChangeAspect="1"/>
          </p:cNvPicPr>
          <p:nvPr/>
        </p:nvPicPr>
        <p:blipFill>
          <a:blip r:embed="rId6"/>
          <a:stretch>
            <a:fillRect/>
          </a:stretch>
        </p:blipFill>
        <p:spPr>
          <a:xfrm>
            <a:off x="-3183389" y="7088831"/>
            <a:ext cx="5069264" cy="1210161"/>
          </a:xfrm>
          <a:prstGeom prst="rect">
            <a:avLst/>
          </a:prstGeom>
        </p:spPr>
      </p:pic>
    </p:spTree>
    <p:extLst>
      <p:ext uri="{BB962C8B-B14F-4D97-AF65-F5344CB8AC3E}">
        <p14:creationId xmlns:p14="http://schemas.microsoft.com/office/powerpoint/2010/main" val="35268990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803213" y="26946"/>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5104480"/>
            <a:ext cx="10118634"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defRPr/>
            </a:pPr>
            <a:r>
              <a:rPr lang="en-US" sz="2800" dirty="0"/>
              <a:t> </a:t>
            </a:r>
            <a:r>
              <a:rPr lang="vi-VN" sz="2800" dirty="0"/>
              <a:t>Giáo viên </a:t>
            </a:r>
            <a:r>
              <a:rPr lang="en-US" sz="2800" dirty="0" err="1"/>
              <a:t>đánh</a:t>
            </a:r>
            <a:r>
              <a:rPr lang="en-US" sz="2800" dirty="0"/>
              <a:t> </a:t>
            </a:r>
            <a:r>
              <a:rPr lang="en-US" sz="2800" dirty="0" err="1"/>
              <a:t>trống</a:t>
            </a:r>
            <a:r>
              <a:rPr lang="en-US" sz="2800" dirty="0"/>
              <a:t>. Học </a:t>
            </a:r>
            <a:r>
              <a:rPr lang="en-US" sz="2800" dirty="0" err="1"/>
              <a:t>sinh</a:t>
            </a:r>
            <a:r>
              <a:rPr lang="en-US" sz="2800" dirty="0"/>
              <a:t> </a:t>
            </a:r>
            <a:r>
              <a:rPr lang="en-US" sz="2800" dirty="0" err="1"/>
              <a:t>ngồi</a:t>
            </a:r>
            <a:r>
              <a:rPr lang="en-US" sz="2800" dirty="0"/>
              <a:t> ở </a:t>
            </a:r>
            <a:r>
              <a:rPr lang="en-US" sz="2800" dirty="0" err="1"/>
              <a:t>các</a:t>
            </a:r>
            <a:r>
              <a:rPr lang="en-US" sz="2800" dirty="0"/>
              <a:t> lớp học </a:t>
            </a:r>
            <a:r>
              <a:rPr lang="en-US" sz="2800" dirty="0" err="1"/>
              <a:t>đều</a:t>
            </a:r>
            <a:r>
              <a:rPr lang="en-US" sz="2800" dirty="0"/>
              <a:t> </a:t>
            </a:r>
            <a:r>
              <a:rPr lang="en-US" sz="2800" dirty="0" err="1"/>
              <a:t>nghe</a:t>
            </a:r>
            <a:r>
              <a:rPr lang="en-US" sz="2800" dirty="0"/>
              <a:t> </a:t>
            </a:r>
            <a:r>
              <a:rPr lang="en-US" sz="2800" dirty="0" err="1"/>
              <a:t>thấy</a:t>
            </a:r>
            <a:r>
              <a:rPr lang="en-US" sz="2800" dirty="0"/>
              <a:t> </a:t>
            </a:r>
            <a:r>
              <a:rPr lang="en-US" sz="2800" dirty="0" err="1"/>
              <a:t>tiếng</a:t>
            </a:r>
            <a:r>
              <a:rPr lang="en-US" sz="2800" dirty="0"/>
              <a:t> </a:t>
            </a:r>
            <a:r>
              <a:rPr lang="en-US" sz="2800" dirty="0" err="1"/>
              <a:t>trống</a:t>
            </a:r>
            <a:r>
              <a:rPr lang="en-US" sz="2800" dirty="0"/>
              <a:t> </a:t>
            </a:r>
            <a:r>
              <a:rPr lang="en-US" sz="2800" dirty="0" err="1"/>
              <a:t>báo</a:t>
            </a:r>
            <a:r>
              <a:rPr lang="en-US" sz="2800" dirty="0"/>
              <a:t> </a:t>
            </a:r>
            <a:r>
              <a:rPr lang="en-US" sz="2800" dirty="0" err="1"/>
              <a:t>hiệu</a:t>
            </a:r>
            <a:r>
              <a:rPr lang="en-US" sz="2800" dirty="0"/>
              <a:t> </a:t>
            </a:r>
            <a:r>
              <a:rPr lang="en-US" sz="2800" dirty="0" err="1"/>
              <a:t>giờ</a:t>
            </a:r>
            <a:r>
              <a:rPr lang="en-US" sz="2800" dirty="0"/>
              <a:t> học </a:t>
            </a:r>
            <a:r>
              <a:rPr lang="en-US" sz="2800" dirty="0" err="1"/>
              <a:t>kết</a:t>
            </a:r>
            <a:r>
              <a:rPr lang="en-US" sz="2800" dirty="0"/>
              <a:t> </a:t>
            </a:r>
            <a:r>
              <a:rPr lang="en-US" sz="2800" dirty="0" err="1"/>
              <a:t>thúc</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026" name="Picture 2" descr="Giải Bài 11: Đọc: Cái trống trường em SGK Tiếng Việt 2 tập 1 Kết nối tri  thức với cuộc sống | Tiếng Việt 2 - Kết nối tri thức">
            <a:extLst>
              <a:ext uri="{FF2B5EF4-FFF2-40B4-BE49-F238E27FC236}">
                <a16:creationId xmlns:a16="http://schemas.microsoft.com/office/drawing/2014/main" id="{CA3AF465-4BF9-113B-B14A-42EB1A243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199" y="1421798"/>
            <a:ext cx="8436311" cy="34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9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4192677" y="641304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401390">
            <a:off x="10444043" y="344576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5602780" y="-171115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769292" y="22074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2203235" y="5364721"/>
            <a:ext cx="8468369"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 lan truyền sóng âm phát ra từ âm thoa trong không khí</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Picture 4" descr="Bài 4. Sóng âm. - vatlyvmd">
            <a:extLst>
              <a:ext uri="{FF2B5EF4-FFF2-40B4-BE49-F238E27FC236}">
                <a16:creationId xmlns:a16="http://schemas.microsoft.com/office/drawing/2014/main" id="{FEEC5122-AE92-EB61-B5B8-FA3740E75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644" y="1959176"/>
            <a:ext cx="6429396" cy="2994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WHAT ENERGY DO I PRODUCE AND HOW? | Baamboozle">
            <a:extLst>
              <a:ext uri="{FF2B5EF4-FFF2-40B4-BE49-F238E27FC236}">
                <a16:creationId xmlns:a16="http://schemas.microsoft.com/office/drawing/2014/main" id="{CF03083C-83F4-743A-2044-96288C787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857" y="1959176"/>
            <a:ext cx="3173297" cy="31732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61ED7A3B-A60C-B9D4-38E6-A80E2DE2C62B}"/>
              </a:ext>
            </a:extLst>
          </p:cNvPr>
          <p:cNvSpPr/>
          <p:nvPr/>
        </p:nvSpPr>
        <p:spPr>
          <a:xfrm>
            <a:off x="869328" y="837215"/>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Google Shape;3776;p52">
            <a:extLst>
              <a:ext uri="{FF2B5EF4-FFF2-40B4-BE49-F238E27FC236}">
                <a16:creationId xmlns:a16="http://schemas.microsoft.com/office/drawing/2014/main" id="{7CB0BC36-A0C9-8793-9258-FB2A35BCC86F}"/>
              </a:ext>
            </a:extLst>
          </p:cNvPr>
          <p:cNvSpPr/>
          <p:nvPr/>
        </p:nvSpPr>
        <p:spPr>
          <a:xfrm>
            <a:off x="569092" y="837215"/>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63" y="941378"/>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32">
            <a:extLst>
              <a:ext uri="{FF2B5EF4-FFF2-40B4-BE49-F238E27FC236}">
                <a16:creationId xmlns:a16="http://schemas.microsoft.com/office/drawing/2014/main" id="{745F05FD-A1C2-CCF2-8BC2-BFEAE622AFF3}"/>
              </a:ext>
            </a:extLst>
          </p:cNvPr>
          <p:cNvSpPr txBox="1"/>
          <p:nvPr/>
        </p:nvSpPr>
        <p:spPr>
          <a:xfrm>
            <a:off x="1356382" y="885743"/>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842471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1256126" y="546647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3328077">
            <a:off x="9901911" y="-39162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1169193" y="-1424293"/>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50739" y="56324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895573" y="4453657"/>
            <a:ext cx="5944303" cy="19774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E</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hãy</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giải</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thích</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lan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truyền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phát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1" name="Graphic 20">
            <a:extLst>
              <a:ext uri="{FF2B5EF4-FFF2-40B4-BE49-F238E27FC236}">
                <a16:creationId xmlns:a16="http://schemas.microsoft.com/office/drawing/2014/main" id="{1CEFCBF3-6931-1142-3A7B-A92D002F1E6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366922" y="1630179"/>
            <a:ext cx="3001604" cy="3001604"/>
          </a:xfrm>
          <a:prstGeom prst="rect">
            <a:avLst/>
          </a:prstGeom>
        </p:spPr>
      </p:pic>
      <p:pic>
        <p:nvPicPr>
          <p:cNvPr id="22" name="Picture 2" descr="WHAT ENERGY DO I PRODUCE AND HOW? | Baamboozle">
            <a:extLst>
              <a:ext uri="{FF2B5EF4-FFF2-40B4-BE49-F238E27FC236}">
                <a16:creationId xmlns:a16="http://schemas.microsoft.com/office/drawing/2014/main" id="{271842AB-89E4-461A-8D36-EFED6385E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743" y="823970"/>
            <a:ext cx="5845257" cy="58452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Bài 4. Sóng âm. - vatlyvmd">
            <a:extLst>
              <a:ext uri="{FF2B5EF4-FFF2-40B4-BE49-F238E27FC236}">
                <a16:creationId xmlns:a16="http://schemas.microsoft.com/office/drawing/2014/main" id="{8DE38DD2-ABAF-BB18-745E-EF5BDD1BE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4654" y="2579740"/>
            <a:ext cx="4081121" cy="19007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61ED7A3B-A60C-B9D4-38E6-A80E2DE2C62B}"/>
              </a:ext>
            </a:extLst>
          </p:cNvPr>
          <p:cNvSpPr/>
          <p:nvPr/>
        </p:nvSpPr>
        <p:spPr>
          <a:xfrm>
            <a:off x="652242" y="784196"/>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Google Shape;3776;p52">
            <a:extLst>
              <a:ext uri="{FF2B5EF4-FFF2-40B4-BE49-F238E27FC236}">
                <a16:creationId xmlns:a16="http://schemas.microsoft.com/office/drawing/2014/main" id="{7CB0BC36-A0C9-8793-9258-FB2A35BCC86F}"/>
              </a:ext>
            </a:extLst>
          </p:cNvPr>
          <p:cNvSpPr/>
          <p:nvPr/>
        </p:nvSpPr>
        <p:spPr>
          <a:xfrm>
            <a:off x="352006" y="784196"/>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Picture 26"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77" y="888359"/>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32">
            <a:extLst>
              <a:ext uri="{FF2B5EF4-FFF2-40B4-BE49-F238E27FC236}">
                <a16:creationId xmlns:a16="http://schemas.microsoft.com/office/drawing/2014/main" id="{745F05FD-A1C2-CCF2-8BC2-BFEAE622AFF3}"/>
              </a:ext>
            </a:extLst>
          </p:cNvPr>
          <p:cNvSpPr txBox="1"/>
          <p:nvPr/>
        </p:nvSpPr>
        <p:spPr>
          <a:xfrm>
            <a:off x="1139296" y="832724"/>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3636652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1256126" y="546647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3328077">
            <a:off x="9901911" y="-39162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1169193" y="-1424293"/>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50739" y="56324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5849821" y="1729189"/>
            <a:ext cx="502604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phát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2" name="Picture 2" descr="WHAT ENERGY DO I PRODUCE AND HOW? | Baamboozle">
            <a:extLst>
              <a:ext uri="{FF2B5EF4-FFF2-40B4-BE49-F238E27FC236}">
                <a16:creationId xmlns:a16="http://schemas.microsoft.com/office/drawing/2014/main" id="{271842AB-89E4-461A-8D36-EFED6385E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906" y="2291538"/>
            <a:ext cx="3469355" cy="346935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ái trống">
            <a:extLst>
              <a:ext uri="{FF2B5EF4-FFF2-40B4-BE49-F238E27FC236}">
                <a16:creationId xmlns:a16="http://schemas.microsoft.com/office/drawing/2014/main" id="{A95F91BB-D367-22DD-9506-2E390E913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1729189"/>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E369138-10E1-1D81-9BE7-3D0C5188C6AC}"/>
              </a:ext>
            </a:extLst>
          </p:cNvPr>
          <p:cNvSpPr txBox="1"/>
          <p:nvPr/>
        </p:nvSpPr>
        <p:spPr>
          <a:xfrm>
            <a:off x="5849821" y="2894956"/>
            <a:ext cx="567541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làm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tiếp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xúc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4" name="Picture 2" descr="Cái trống">
            <a:extLst>
              <a:ext uri="{FF2B5EF4-FFF2-40B4-BE49-F238E27FC236}">
                <a16:creationId xmlns:a16="http://schemas.microsoft.com/office/drawing/2014/main" id="{76355E7B-D7CE-DFD1-5065-D4695E6F2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289495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2C34156-EC93-91D9-D2B5-9CCE2AE072B4}"/>
              </a:ext>
            </a:extLst>
          </p:cNvPr>
          <p:cNvSpPr txBox="1"/>
          <p:nvPr/>
        </p:nvSpPr>
        <p:spPr>
          <a:xfrm>
            <a:off x="5849821" y="4026216"/>
            <a:ext cx="614900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này</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làm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kế</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tiếp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7" name="Picture 2" descr="Cái trống">
            <a:extLst>
              <a:ext uri="{FF2B5EF4-FFF2-40B4-BE49-F238E27FC236}">
                <a16:creationId xmlns:a16="http://schemas.microsoft.com/office/drawing/2014/main" id="{42BFC7F9-EF50-878A-8F07-030A90C72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402621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495D32F-2B3C-CC7B-0FB6-B6B3537221F0}"/>
              </a:ext>
            </a:extLst>
          </p:cNvPr>
          <p:cNvSpPr txBox="1"/>
          <p:nvPr/>
        </p:nvSpPr>
        <p:spPr>
          <a:xfrm>
            <a:off x="5849821" y="5157476"/>
            <a:ext cx="614900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Cứ</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thế</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xuất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liên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tục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xen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kẽ</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nhau</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9" name="Picture 2" descr="Cái trống">
            <a:extLst>
              <a:ext uri="{FF2B5EF4-FFF2-40B4-BE49-F238E27FC236}">
                <a16:creationId xmlns:a16="http://schemas.microsoft.com/office/drawing/2014/main" id="{BF64147A-A2FD-17FA-27B6-AD5145368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515747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61ED7A3B-A60C-B9D4-38E6-A80E2DE2C62B}"/>
              </a:ext>
            </a:extLst>
          </p:cNvPr>
          <p:cNvSpPr/>
          <p:nvPr/>
        </p:nvSpPr>
        <p:spPr>
          <a:xfrm>
            <a:off x="730578" y="785821"/>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Google Shape;3776;p52">
            <a:extLst>
              <a:ext uri="{FF2B5EF4-FFF2-40B4-BE49-F238E27FC236}">
                <a16:creationId xmlns:a16="http://schemas.microsoft.com/office/drawing/2014/main" id="{7CB0BC36-A0C9-8793-9258-FB2A35BCC86F}"/>
              </a:ext>
            </a:extLst>
          </p:cNvPr>
          <p:cNvSpPr/>
          <p:nvPr/>
        </p:nvSpPr>
        <p:spPr>
          <a:xfrm>
            <a:off x="430342" y="785821"/>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31"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13" y="889984"/>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2">
            <a:extLst>
              <a:ext uri="{FF2B5EF4-FFF2-40B4-BE49-F238E27FC236}">
                <a16:creationId xmlns:a16="http://schemas.microsoft.com/office/drawing/2014/main" id="{745F05FD-A1C2-CCF2-8BC2-BFEAE622AFF3}"/>
              </a:ext>
            </a:extLst>
          </p:cNvPr>
          <p:cNvSpPr txBox="1"/>
          <p:nvPr/>
        </p:nvSpPr>
        <p:spPr>
          <a:xfrm>
            <a:off x="1217632" y="834349"/>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545660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4000"/>
                                  </p:iterate>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3" grpId="0"/>
      <p:bldP spid="25"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F0BB62"/>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rgbClr val="064635"/>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519259"/>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4EEA9"/>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97B6AA71-1E86-51B1-2A1D-080ECC274313}"/>
              </a:ext>
            </a:extLst>
          </p:cNvPr>
          <p:cNvSpPr txBox="1"/>
          <p:nvPr/>
        </p:nvSpPr>
        <p:spPr>
          <a:xfrm>
            <a:off x="3099101" y="-179582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pic>
        <p:nvPicPr>
          <p:cNvPr id="1026" name="Picture 2" descr="Top 5 đạo kỵ binh mạnh nhất lịch sử thế giới - KickFit">
            <a:extLst>
              <a:ext uri="{FF2B5EF4-FFF2-40B4-BE49-F238E27FC236}">
                <a16:creationId xmlns:a16="http://schemas.microsoft.com/office/drawing/2014/main" id="{70B05AF2-C8BF-FB80-ED2E-C92B214385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52" b="9252"/>
          <a:stretch/>
        </p:blipFill>
        <p:spPr bwMode="auto">
          <a:xfrm>
            <a:off x="0" y="2717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EFFC8A0-B0AD-713D-0915-6D4B06590E09}"/>
              </a:ext>
            </a:extLst>
          </p:cNvPr>
          <p:cNvSpPr/>
          <p:nvPr/>
        </p:nvSpPr>
        <p:spPr>
          <a:xfrm>
            <a:off x="-16737" y="-27178"/>
            <a:ext cx="12192000" cy="6885178"/>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EA369FC-6B79-A576-7C2C-681C8B96F82B}"/>
              </a:ext>
            </a:extLst>
          </p:cNvPr>
          <p:cNvSpPr txBox="1"/>
          <p:nvPr/>
        </p:nvSpPr>
        <p:spPr>
          <a:xfrm>
            <a:off x="111860" y="5778545"/>
            <a:ext cx="12298076" cy="830997"/>
          </a:xfrm>
          <a:prstGeom prst="rect">
            <a:avLst/>
          </a:prstGeom>
          <a:noFill/>
        </p:spPr>
        <p:txBody>
          <a:bodyPr wrap="square" rtlCol="0">
            <a:spAutoFit/>
          </a:bodyPr>
          <a:lstStyle/>
          <a:p>
            <a:pPr>
              <a:lnSpc>
                <a:spcPct val="120000"/>
              </a:lnSpc>
            </a:pPr>
            <a:r>
              <a:rPr lang="en-US" sz="4000" dirty="0" err="1">
                <a:solidFill>
                  <a:schemeClr val="bg1"/>
                </a:solidFill>
                <a:latin typeface="#9Slide03 Arima Madurai Black" panose="00000A00000000000000" pitchFamily="2" charset="0"/>
                <a:cs typeface="#9Slide03 Arima Madurai Black" panose="00000A00000000000000" pitchFamily="2" charset="0"/>
              </a:rPr>
              <a:t>Áp</a:t>
            </a:r>
            <a:r>
              <a:rPr lang="en-US" sz="4000" dirty="0">
                <a:solidFill>
                  <a:schemeClr val="bg1"/>
                </a:solidFill>
                <a:latin typeface="#9Slide03 Arima Madurai Black" panose="00000A00000000000000" pitchFamily="2" charset="0"/>
                <a:cs typeface="#9Slide03 Arima Madurai Black" panose="00000A00000000000000" pitchFamily="2" charset="0"/>
              </a:rPr>
              <a:t> tai </a:t>
            </a:r>
            <a:r>
              <a:rPr lang="en-US" sz="4000" dirty="0" err="1">
                <a:solidFill>
                  <a:schemeClr val="bg1"/>
                </a:solidFill>
                <a:latin typeface="#9Slide03 Arima Madurai Black" panose="00000A00000000000000" pitchFamily="2" charset="0"/>
                <a:cs typeface="#9Slide03 Arima Madurai Black" panose="00000A00000000000000" pitchFamily="2" charset="0"/>
              </a:rPr>
              <a:t>xuống</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đất</a:t>
            </a:r>
            <a:r>
              <a:rPr lang="en-US" sz="4000" dirty="0">
                <a:solidFill>
                  <a:schemeClr val="bg1"/>
                </a:solidFill>
                <a:latin typeface="#9Slide03 Arima Madurai Black" panose="00000A00000000000000" pitchFamily="2" charset="0"/>
                <a:cs typeface="#9Slide03 Arima Madurai Black" panose="00000A00000000000000" pitchFamily="2" charset="0"/>
              </a:rPr>
              <a:t> có </a:t>
            </a:r>
            <a:r>
              <a:rPr lang="en-US" sz="4000" dirty="0" err="1">
                <a:solidFill>
                  <a:schemeClr val="bg1"/>
                </a:solidFill>
                <a:latin typeface="#9Slide03 Arima Madurai Black" panose="00000A00000000000000" pitchFamily="2" charset="0"/>
                <a:cs typeface="#9Slide03 Arima Madurai Black" panose="00000A00000000000000" pitchFamily="2" charset="0"/>
              </a:rPr>
              <a:t>thể</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nghe</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tiếng</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vó</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ngựa</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tại</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sao</a:t>
            </a:r>
            <a:r>
              <a:rPr lang="en-US" sz="4000" dirty="0">
                <a:solidFill>
                  <a:schemeClr val="bg1"/>
                </a:solidFill>
                <a:latin typeface="#9Slide03 Arima Madurai Black" panose="00000A00000000000000" pitchFamily="2" charset="0"/>
                <a:cs typeface="#9Slide03 Arima Madurai Black" panose="00000A00000000000000" pitchFamily="2" charset="0"/>
              </a:rPr>
              <a:t>?</a:t>
            </a:r>
            <a:endParaRPr lang="vi-VN" sz="40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8349318">
            <a:off x="11713028" y="27022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88770">
            <a:off x="4544922" y="-10058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403263">
            <a:off x="-1511501" y="205046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364891" y="601697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C817F08-CF80-817F-F776-1D355DF8BA0A}"/>
              </a:ext>
            </a:extLst>
          </p:cNvPr>
          <p:cNvSpPr txBox="1"/>
          <p:nvPr/>
        </p:nvSpPr>
        <p:spPr>
          <a:xfrm>
            <a:off x="719697" y="3375242"/>
            <a:ext cx="5015292" cy="226215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Mô tả hiện tượng xảy ra với ngọn nến trong thí nghiệm dưới đây khi người ta bật loa phát nhạc (với âm lượng vừa). Giải thích hiện tượng.</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Graphic 30">
            <a:extLst>
              <a:ext uri="{FF2B5EF4-FFF2-40B4-BE49-F238E27FC236}">
                <a16:creationId xmlns:a16="http://schemas.microsoft.com/office/drawing/2014/main" id="{0C22F304-5436-6F46-ED35-5EFBECE94CA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49927" y="1698788"/>
            <a:ext cx="1771324" cy="1771324"/>
          </a:xfrm>
          <a:prstGeom prst="rect">
            <a:avLst/>
          </a:prstGeom>
        </p:spPr>
      </p:pic>
      <p:pic>
        <p:nvPicPr>
          <p:cNvPr id="16" name="Picture 15">
            <a:extLst>
              <a:ext uri="{FF2B5EF4-FFF2-40B4-BE49-F238E27FC236}">
                <a16:creationId xmlns:a16="http://schemas.microsoft.com/office/drawing/2014/main" id="{6241F72E-70F7-187B-B342-09B94B527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060" y="1415997"/>
            <a:ext cx="6050995" cy="4777102"/>
          </a:xfrm>
          <a:prstGeom prst="rect">
            <a:avLst/>
          </a:prstGeom>
        </p:spPr>
      </p:pic>
      <p:pic>
        <p:nvPicPr>
          <p:cNvPr id="32" name="Picture 2" descr="WHAT ENERGY DO I PRODUCE AND HOW? | Baamboozle">
            <a:extLst>
              <a:ext uri="{FF2B5EF4-FFF2-40B4-BE49-F238E27FC236}">
                <a16:creationId xmlns:a16="http://schemas.microsoft.com/office/drawing/2014/main" id="{BF53A4C9-7F49-3EA8-CDA4-3DA34053D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6920" y="2089582"/>
            <a:ext cx="3173297" cy="317329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61ED7A3B-A60C-B9D4-38E6-A80E2DE2C62B}"/>
              </a:ext>
            </a:extLst>
          </p:cNvPr>
          <p:cNvSpPr/>
          <p:nvPr/>
        </p:nvSpPr>
        <p:spPr>
          <a:xfrm>
            <a:off x="870815" y="597149"/>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Google Shape;3776;p52">
            <a:extLst>
              <a:ext uri="{FF2B5EF4-FFF2-40B4-BE49-F238E27FC236}">
                <a16:creationId xmlns:a16="http://schemas.microsoft.com/office/drawing/2014/main" id="{7CB0BC36-A0C9-8793-9258-FB2A35BCC86F}"/>
              </a:ext>
            </a:extLst>
          </p:cNvPr>
          <p:cNvSpPr/>
          <p:nvPr/>
        </p:nvSpPr>
        <p:spPr>
          <a:xfrm>
            <a:off x="570579" y="597149"/>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Picture 24"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50" y="701312"/>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32">
            <a:extLst>
              <a:ext uri="{FF2B5EF4-FFF2-40B4-BE49-F238E27FC236}">
                <a16:creationId xmlns:a16="http://schemas.microsoft.com/office/drawing/2014/main" id="{745F05FD-A1C2-CCF2-8BC2-BFEAE622AFF3}"/>
              </a:ext>
            </a:extLst>
          </p:cNvPr>
          <p:cNvSpPr txBox="1"/>
          <p:nvPr/>
        </p:nvSpPr>
        <p:spPr>
          <a:xfrm>
            <a:off x="1357869" y="645677"/>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1878061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10987946" y="-880305"/>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88770">
            <a:off x="-3447912" y="-92551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521380" y="550876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240878" y="5876071"/>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6241F72E-70F7-187B-B342-09B94B52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27" y="2679480"/>
            <a:ext cx="3559196" cy="2809892"/>
          </a:xfrm>
          <a:prstGeom prst="rect">
            <a:avLst/>
          </a:prstGeom>
        </p:spPr>
      </p:pic>
      <p:sp>
        <p:nvSpPr>
          <p:cNvPr id="22" name="TextBox 21">
            <a:extLst>
              <a:ext uri="{FF2B5EF4-FFF2-40B4-BE49-F238E27FC236}">
                <a16:creationId xmlns:a16="http://schemas.microsoft.com/office/drawing/2014/main" id="{D5335152-D358-D27A-E2F1-DC6300C50396}"/>
              </a:ext>
            </a:extLst>
          </p:cNvPr>
          <p:cNvSpPr txBox="1"/>
          <p:nvPr/>
        </p:nvSpPr>
        <p:spPr>
          <a:xfrm>
            <a:off x="5011865" y="2011216"/>
            <a:ext cx="718118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Hiện tượng xảy ra với ngọn nến: ngọn nến lay động khi người ta bật loa phát nhạc (với âm lượng vừa).</a:t>
            </a:r>
          </a:p>
        </p:txBody>
      </p:sp>
      <p:pic>
        <p:nvPicPr>
          <p:cNvPr id="8194" name="Picture 2" descr="Nến">
            <a:extLst>
              <a:ext uri="{FF2B5EF4-FFF2-40B4-BE49-F238E27FC236}">
                <a16:creationId xmlns:a16="http://schemas.microsoft.com/office/drawing/2014/main" id="{2B450757-9B1E-9BCD-44CF-5D02086CD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061" y="2086223"/>
            <a:ext cx="841207" cy="8412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A96FE5E-FDB2-71B4-E672-BED1FA840D5A}"/>
              </a:ext>
            </a:extLst>
          </p:cNvPr>
          <p:cNvSpPr txBox="1"/>
          <p:nvPr/>
        </p:nvSpPr>
        <p:spPr>
          <a:xfrm>
            <a:off x="5514196" y="3436743"/>
            <a:ext cx="6147070" cy="275152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Giải thích: sóng âm phát ra từ loa làm màng loa dao động, dẫn đến sự nén, dãn liên tục của các lớp không khí xung quanh =&gt; Làm cho không khí quanh nến dao động theo khiến chúng ta nhìn thấy ngọn nến như lay động cùng tiếng nhạc.</a:t>
            </a:r>
          </a:p>
        </p:txBody>
      </p:sp>
      <p:pic>
        <p:nvPicPr>
          <p:cNvPr id="27" name="Picture 2" descr="Nến">
            <a:extLst>
              <a:ext uri="{FF2B5EF4-FFF2-40B4-BE49-F238E27FC236}">
                <a16:creationId xmlns:a16="http://schemas.microsoft.com/office/drawing/2014/main" id="{C9A44AD3-D5AC-BE48-8943-01BB75D70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161" y="3344228"/>
            <a:ext cx="841207" cy="84120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61ED7A3B-A60C-B9D4-38E6-A80E2DE2C62B}"/>
              </a:ext>
            </a:extLst>
          </p:cNvPr>
          <p:cNvSpPr/>
          <p:nvPr/>
        </p:nvSpPr>
        <p:spPr>
          <a:xfrm>
            <a:off x="526895" y="586733"/>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Google Shape;3776;p52">
            <a:extLst>
              <a:ext uri="{FF2B5EF4-FFF2-40B4-BE49-F238E27FC236}">
                <a16:creationId xmlns:a16="http://schemas.microsoft.com/office/drawing/2014/main" id="{7CB0BC36-A0C9-8793-9258-FB2A35BCC86F}"/>
              </a:ext>
            </a:extLst>
          </p:cNvPr>
          <p:cNvSpPr/>
          <p:nvPr/>
        </p:nvSpPr>
        <p:spPr>
          <a:xfrm>
            <a:off x="226659" y="586733"/>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30" y="690896"/>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2">
            <a:extLst>
              <a:ext uri="{FF2B5EF4-FFF2-40B4-BE49-F238E27FC236}">
                <a16:creationId xmlns:a16="http://schemas.microsoft.com/office/drawing/2014/main" id="{745F05FD-A1C2-CCF2-8BC2-BFEAE622AFF3}"/>
              </a:ext>
            </a:extLst>
          </p:cNvPr>
          <p:cNvSpPr txBox="1"/>
          <p:nvPr/>
        </p:nvSpPr>
        <p:spPr>
          <a:xfrm>
            <a:off x="1013949" y="635261"/>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55936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FD65E702-ACA8-24F5-F251-04721A2A9BDF}"/>
              </a:ext>
            </a:extLst>
          </p:cNvPr>
          <p:cNvSpPr/>
          <p:nvPr/>
        </p:nvSpPr>
        <p:spPr>
          <a:xfrm>
            <a:off x="703632" y="1331496"/>
            <a:ext cx="10911810" cy="4575704"/>
          </a:xfrm>
          <a:prstGeom prst="roundRect">
            <a:avLst/>
          </a:prstGeom>
          <a:noFill/>
          <a:ln w="28575">
            <a:solidFill>
              <a:srgbClr val="51925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4465581">
            <a:off x="5596059" y="-208493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853693">
            <a:off x="-2590111" y="260623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4345004" y="595424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921880" y="256871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FF76C608-09E6-2B06-AB62-D333012C9A0B}"/>
              </a:ext>
            </a:extLst>
          </p:cNvPr>
          <p:cNvSpPr txBox="1"/>
          <p:nvPr/>
        </p:nvSpPr>
        <p:spPr>
          <a:xfrm>
            <a:off x="1723430" y="2617934"/>
            <a:ext cx="9652974"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 không khí được lan truyền bởi sự dao động (dãn, nén) của các lớp không khí</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30" name="Graphic 32">
            <a:extLst>
              <a:ext uri="{FF2B5EF4-FFF2-40B4-BE49-F238E27FC236}">
                <a16:creationId xmlns:a16="http://schemas.microsoft.com/office/drawing/2014/main" id="{5E901005-75B1-867C-3E4F-899BF62BDDC1}"/>
              </a:ext>
            </a:extLst>
          </p:cNvPr>
          <p:cNvGrpSpPr/>
          <p:nvPr/>
        </p:nvGrpSpPr>
        <p:grpSpPr>
          <a:xfrm>
            <a:off x="10079038" y="3021007"/>
            <a:ext cx="2216639" cy="3449102"/>
            <a:chOff x="5157121" y="890498"/>
            <a:chExt cx="1738121" cy="2704525"/>
          </a:xfrm>
        </p:grpSpPr>
        <p:sp>
          <p:nvSpPr>
            <p:cNvPr id="31" name="Freeform: Shape 30">
              <a:extLst>
                <a:ext uri="{FF2B5EF4-FFF2-40B4-BE49-F238E27FC236}">
                  <a16:creationId xmlns:a16="http://schemas.microsoft.com/office/drawing/2014/main" id="{02CEA785-B49B-E33F-C370-FC71D7C091D6}"/>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924179B-DB04-3CAD-6D91-98F9125FBD38}"/>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34F4272A-4E22-E6B4-848E-6821930ACA3B}"/>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26FD016-62BC-8AB5-9A8C-F03416A7B191}"/>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6000CF3-C788-6852-22F9-DC273E252A74}"/>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F72E65E-78DA-F133-7B80-C8AE5A39C122}"/>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CE235DC-F925-4758-47A6-C508681574AB}"/>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C8FAAEC-4A7C-2D04-1275-255DFA4DBB18}"/>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8FE87110-B6ED-9B4D-38C1-14F3AA2F4C93}"/>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B328916-F3FE-7D42-1F30-6A5216B80575}"/>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E698D5E-CDEA-524C-B744-606069F0D97E}"/>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0B077E63-F336-41B2-84D4-0D84F2759D1E}"/>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5AE1FE-2EB3-5A06-FD46-FA24F7011BB1}"/>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ED50E9B-C64E-3DE2-DF6B-13FE5CDAE634}"/>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3EE562A-84A6-C5F9-4A9E-287076C220F4}"/>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1435563-B784-E990-1665-A87271B9BF78}"/>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290858-71F1-A2ED-4CA3-6C9518DE5FDB}"/>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F8AA5D1-74A2-D3CA-D9BB-A2B3DCB9FA9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14A763D2-98B8-D5BD-1D7C-D3BA109AFCE3}"/>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68B6706-AE1D-CCA6-783B-A2B2CF60CF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F3FC6536-CD6A-AE4E-971F-17D267634999}"/>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06C7493-3EEC-C61D-C7D7-3F65A4D4BC10}"/>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E145C9A-5DE3-9BE1-7702-6EB57C55A794}"/>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F6EFC02-55AD-9C93-A41E-F465C18E1941}"/>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E669C23-13C5-CEA3-3979-5431EE3D2A67}"/>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67D3468-4C69-C747-C921-08880DE41569}"/>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B0D6715-8D0B-524F-DEF9-E6264A8C5BCB}"/>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0440AA76-6A1D-8471-E64B-54CFBBA8868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9459AC5-08B0-654C-0DB1-5FB5F54BC551}"/>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3C30974-BED5-6008-8320-463ED9BC735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1C9AD66-44C3-BA7A-7AEF-E817BB0FA50B}"/>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114F9D4-EF2B-4664-50CC-566F4240CA58}"/>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B2AE1CDB-5EC8-A9B8-A278-CF511252F50E}"/>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ED7FAF-A85C-E387-D471-7D74B17E48E4}"/>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BA27948-DE6D-54DA-819D-F890693C8ACB}"/>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AB62BAE-1021-D570-594D-F98292EAC5B1}"/>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A44E6EC0-6DBC-4559-CDBB-BC5FE128530B}"/>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4C87FE3-E0F2-B22E-8723-41FB0E51858B}"/>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31ABE244-EC82-C059-B5B5-365547C87D92}"/>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9CAF1FE-66C4-FE9E-0DEC-E4FF0BDE5D7B}"/>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33190C25-6B21-16F1-315E-EB2A0153A8DC}"/>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3D529AF-3DB9-8865-FB70-348E715ED3A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929D83F9-4A84-3937-8F18-2426B2F08CBF}"/>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4AAA6AA-8E7E-9B9C-089D-CAD95928254A}"/>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7CBC6B4-6013-E8A9-8B2E-53BAD23C444E}"/>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E44C83B7-F063-CD2A-44AF-8BB600F31F1D}"/>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82CD903-8CDB-9038-8B92-B62914B9005A}"/>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0" name="Picture 2" descr="Âm nhạc">
            <a:extLst>
              <a:ext uri="{FF2B5EF4-FFF2-40B4-BE49-F238E27FC236}">
                <a16:creationId xmlns:a16="http://schemas.microsoft.com/office/drawing/2014/main" id="{927B7DD2-A296-9D0A-0570-B33BD7C25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29" y="2783355"/>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Longitudinal Waves and Guitar Strings">
            <a:extLst>
              <a:ext uri="{FF2B5EF4-FFF2-40B4-BE49-F238E27FC236}">
                <a16:creationId xmlns:a16="http://schemas.microsoft.com/office/drawing/2014/main" id="{B2B6D116-59C5-27F7-C470-4E6536256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201" y="3838576"/>
            <a:ext cx="2784845" cy="168024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5D45A8E7-6468-8EC4-4CEE-011995825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0278" y="2169165"/>
            <a:ext cx="2884754" cy="2277438"/>
          </a:xfrm>
          <a:prstGeom prst="rect">
            <a:avLst/>
          </a:prstGeom>
        </p:spPr>
      </p:pic>
      <p:sp>
        <p:nvSpPr>
          <p:cNvPr id="83" name="TextBox 82">
            <a:extLst>
              <a:ext uri="{FF2B5EF4-FFF2-40B4-BE49-F238E27FC236}">
                <a16:creationId xmlns:a16="http://schemas.microsoft.com/office/drawing/2014/main" id="{31F5262B-905B-AE6D-D195-61490C9CDC4F}"/>
              </a:ext>
            </a:extLst>
          </p:cNvPr>
          <p:cNvSpPr txBox="1"/>
          <p:nvPr/>
        </p:nvSpPr>
        <p:spPr>
          <a:xfrm>
            <a:off x="1576818" y="1831146"/>
            <a:ext cx="977258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800" dirty="0"/>
              <a:t>Sóng âm là sự lan truyền của nguồn âm trong môi trường</a:t>
            </a:r>
            <a:endParaRPr lang="en-US" sz="2800" dirty="0"/>
          </a:p>
        </p:txBody>
      </p:sp>
      <p:pic>
        <p:nvPicPr>
          <p:cNvPr id="84" name="Picture 2" descr="Âm nhạc">
            <a:extLst>
              <a:ext uri="{FF2B5EF4-FFF2-40B4-BE49-F238E27FC236}">
                <a16:creationId xmlns:a16="http://schemas.microsoft.com/office/drawing/2014/main" id="{1EEFB1C7-5673-D525-E944-DD491E7A4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63" y="1816473"/>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Rounded Corners 84">
            <a:extLst>
              <a:ext uri="{FF2B5EF4-FFF2-40B4-BE49-F238E27FC236}">
                <a16:creationId xmlns:a16="http://schemas.microsoft.com/office/drawing/2014/main" id="{BAA92E18-BA4B-AE62-2440-C92303901E0F}"/>
              </a:ext>
            </a:extLst>
          </p:cNvPr>
          <p:cNvSpPr/>
          <p:nvPr/>
        </p:nvSpPr>
        <p:spPr>
          <a:xfrm>
            <a:off x="973757" y="837784"/>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Google Shape;3776;p52">
            <a:extLst>
              <a:ext uri="{FF2B5EF4-FFF2-40B4-BE49-F238E27FC236}">
                <a16:creationId xmlns:a16="http://schemas.microsoft.com/office/drawing/2014/main" id="{9EDE85EF-7344-640E-423F-F7878209FDB1}"/>
              </a:ext>
            </a:extLst>
          </p:cNvPr>
          <p:cNvSpPr/>
          <p:nvPr/>
        </p:nvSpPr>
        <p:spPr>
          <a:xfrm>
            <a:off x="673521" y="837784"/>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7" name="Picture 86" descr="Âm thanh">
            <a:extLst>
              <a:ext uri="{FF2B5EF4-FFF2-40B4-BE49-F238E27FC236}">
                <a16:creationId xmlns:a16="http://schemas.microsoft.com/office/drawing/2014/main" id="{261E885A-CEB4-3A54-0404-333F79360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92" y="941947"/>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32">
            <a:extLst>
              <a:ext uri="{FF2B5EF4-FFF2-40B4-BE49-F238E27FC236}">
                <a16:creationId xmlns:a16="http://schemas.microsoft.com/office/drawing/2014/main" id="{D4040593-DF5B-5EA1-91D8-82D2BA74B88D}"/>
              </a:ext>
            </a:extLst>
          </p:cNvPr>
          <p:cNvSpPr txBox="1"/>
          <p:nvPr/>
        </p:nvSpPr>
        <p:spPr>
          <a:xfrm>
            <a:off x="1460811" y="886312"/>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4442784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0"/>
                                        </p:tgtEl>
                                        <p:attrNameLst>
                                          <p:attrName>style.visibility</p:attrName>
                                        </p:attrNameLst>
                                      </p:cBhvr>
                                      <p:to>
                                        <p:strVal val="visible"/>
                                      </p:to>
                                    </p:set>
                                    <p:anim calcmode="lin" valueType="num">
                                      <p:cBhvr>
                                        <p:cTn id="16" dur="500" fill="hold"/>
                                        <p:tgtEl>
                                          <p:spTgt spid="80"/>
                                        </p:tgtEl>
                                        <p:attrNameLst>
                                          <p:attrName>ppt_w</p:attrName>
                                        </p:attrNameLst>
                                      </p:cBhvr>
                                      <p:tavLst>
                                        <p:tav tm="0">
                                          <p:val>
                                            <p:fltVal val="0"/>
                                          </p:val>
                                        </p:tav>
                                        <p:tav tm="100000">
                                          <p:val>
                                            <p:strVal val="#ppt_w"/>
                                          </p:val>
                                        </p:tav>
                                      </p:tavLst>
                                    </p:anim>
                                    <p:anim calcmode="lin" valueType="num">
                                      <p:cBhvr>
                                        <p:cTn id="17" dur="500" fill="hold"/>
                                        <p:tgtEl>
                                          <p:spTgt spid="80"/>
                                        </p:tgtEl>
                                        <p:attrNameLst>
                                          <p:attrName>ppt_h</p:attrName>
                                        </p:attrNameLst>
                                      </p:cBhvr>
                                      <p:tavLst>
                                        <p:tav tm="0">
                                          <p:val>
                                            <p:fltVal val="0"/>
                                          </p:val>
                                        </p:tav>
                                        <p:tav tm="100000">
                                          <p:val>
                                            <p:strVal val="#ppt_h"/>
                                          </p:val>
                                        </p:tav>
                                      </p:tavLst>
                                    </p:anim>
                                    <p:animEffect transition="in" filter="fade">
                                      <p:cBhvr>
                                        <p:cTn id="18" dur="500"/>
                                        <p:tgtEl>
                                          <p:spTgt spid="8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 ÂM</a:t>
            </a:r>
            <a:endParaRPr kumimoji="0" lang="en-US"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Nguồn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772375" y="4190739"/>
            <a:ext cx="29560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cstate="hqprint">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2321587" y="6682649"/>
            <a:ext cx="2589661" cy="2589661"/>
          </a:xfrm>
          <a:prstGeom prst="rect">
            <a:avLst/>
          </a:prstGeom>
        </p:spPr>
      </p:pic>
      <p:pic>
        <p:nvPicPr>
          <p:cNvPr id="17" name="Picture 16">
            <a:extLst>
              <a:ext uri="{FF2B5EF4-FFF2-40B4-BE49-F238E27FC236}">
                <a16:creationId xmlns:a16="http://schemas.microsoft.com/office/drawing/2014/main" id="{20D9E19F-DEBD-1B44-45DF-FD7FBFD254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59302" y="2300676"/>
            <a:ext cx="4020883" cy="2872909"/>
          </a:xfrm>
          <a:prstGeom prst="rect">
            <a:avLst/>
          </a:prstGeom>
        </p:spPr>
      </p:pic>
    </p:spTree>
    <p:extLst>
      <p:ext uri="{BB962C8B-B14F-4D97-AF65-F5344CB8AC3E}">
        <p14:creationId xmlns:p14="http://schemas.microsoft.com/office/powerpoint/2010/main" val="2845632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A1A20A57-C009-CF4E-03C1-5FFF8FD3CB45}"/>
              </a:ext>
            </a:extLst>
          </p:cNvPr>
          <p:cNvSpPr txBox="1"/>
          <p:nvPr/>
        </p:nvSpPr>
        <p:spPr>
          <a:xfrm>
            <a:off x="2192481" y="6011689"/>
            <a:ext cx="3564703" cy="523220"/>
          </a:xfrm>
          <a:prstGeom prst="rect">
            <a:avLst/>
          </a:prstGeom>
          <a:noFill/>
        </p:spPr>
        <p:txBody>
          <a:bodyPr wrap="square" rtlCol="0">
            <a:spAutoFit/>
          </a:bodyPr>
          <a:lstStyle/>
          <a:p>
            <a:pPr algn="ctr"/>
            <a:r>
              <a:rPr lang="vi-VN" sz="2800" dirty="0">
                <a:solidFill>
                  <a:srgbClr val="064635"/>
                </a:solidFill>
                <a:latin typeface="#9Slide07 IcielBaliho Script" pitchFamily="2" charset="0"/>
                <a:cs typeface="#9Slide03 Arima Madurai Black" panose="00000A00000000000000" pitchFamily="2" charset="0"/>
              </a:rPr>
              <a:t>Trò chơi điện thoại</a:t>
            </a:r>
          </a:p>
        </p:txBody>
      </p:sp>
      <p:sp>
        <p:nvSpPr>
          <p:cNvPr id="45" name="TextBox 44">
            <a:extLst>
              <a:ext uri="{FF2B5EF4-FFF2-40B4-BE49-F238E27FC236}">
                <a16:creationId xmlns:a16="http://schemas.microsoft.com/office/drawing/2014/main" id="{57E44BEF-E9B8-A759-EB97-FC815D0FF7B7}"/>
              </a:ext>
            </a:extLst>
          </p:cNvPr>
          <p:cNvSpPr txBox="1"/>
          <p:nvPr/>
        </p:nvSpPr>
        <p:spPr>
          <a:xfrm>
            <a:off x="7618437" y="1433851"/>
            <a:ext cx="45735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Dùng hai cốc giấy đục một lỗ nhỏ giữa đáy cốc.</a:t>
            </a:r>
            <a:endParaRPr lang="en-US" dirty="0"/>
          </a:p>
        </p:txBody>
      </p:sp>
      <p:sp>
        <p:nvSpPr>
          <p:cNvPr id="47" name="TextBox 46">
            <a:extLst>
              <a:ext uri="{FF2B5EF4-FFF2-40B4-BE49-F238E27FC236}">
                <a16:creationId xmlns:a16="http://schemas.microsoft.com/office/drawing/2014/main" id="{1E6D7EDC-F64F-BBE7-4BE7-148EF8578687}"/>
              </a:ext>
            </a:extLst>
          </p:cNvPr>
          <p:cNvSpPr txBox="1"/>
          <p:nvPr/>
        </p:nvSpPr>
        <p:spPr>
          <a:xfrm>
            <a:off x="7618437" y="2514681"/>
            <a:ext cx="4395794" cy="1865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Luồn một sợi dây đồng mảnh (dài khoảng 3 đến 4m) qua lỗ nối hai cốc giấy với nhau như hình bên. </a:t>
            </a:r>
            <a:endParaRPr lang="en-US" dirty="0"/>
          </a:p>
        </p:txBody>
      </p:sp>
      <p:sp>
        <p:nvSpPr>
          <p:cNvPr id="48" name="TextBox 47">
            <a:extLst>
              <a:ext uri="{FF2B5EF4-FFF2-40B4-BE49-F238E27FC236}">
                <a16:creationId xmlns:a16="http://schemas.microsoft.com/office/drawing/2014/main" id="{DCAB576D-805F-6C6A-FBB6-D9310E599239}"/>
              </a:ext>
            </a:extLst>
          </p:cNvPr>
          <p:cNvSpPr txBox="1"/>
          <p:nvPr/>
        </p:nvSpPr>
        <p:spPr>
          <a:xfrm>
            <a:off x="7618437" y="4407947"/>
            <a:ext cx="4835147"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Học sinh A áp tai vào cốc giấy lắng nghe, trong khi bạn B đang nói vào miệng cốc.</a:t>
            </a:r>
            <a:endParaRPr lang="en-US" dirty="0"/>
          </a:p>
        </p:txBody>
      </p:sp>
      <p:sp>
        <p:nvSpPr>
          <p:cNvPr id="30" name="Rectangle: Rounded Corners 29">
            <a:extLst>
              <a:ext uri="{FF2B5EF4-FFF2-40B4-BE49-F238E27FC236}">
                <a16:creationId xmlns:a16="http://schemas.microsoft.com/office/drawing/2014/main" id="{55D93EAB-D73A-B208-C891-A8A3F5D34268}"/>
              </a:ext>
            </a:extLst>
          </p:cNvPr>
          <p:cNvSpPr/>
          <p:nvPr/>
        </p:nvSpPr>
        <p:spPr>
          <a:xfrm>
            <a:off x="537715" y="29567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B13275C-B18C-3CC9-C6C5-3C3573025B10}"/>
              </a:ext>
            </a:extLst>
          </p:cNvPr>
          <p:cNvSpPr txBox="1"/>
          <p:nvPr/>
        </p:nvSpPr>
        <p:spPr>
          <a:xfrm>
            <a:off x="954763" y="283655"/>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88B9990D-CFA7-AA1E-340B-04D2DFC8BD02}"/>
              </a:ext>
            </a:extLst>
          </p:cNvPr>
          <p:cNvSpPr/>
          <p:nvPr/>
        </p:nvSpPr>
        <p:spPr>
          <a:xfrm>
            <a:off x="454240" y="210317"/>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6">
            <a:extLst>
              <a:ext uri="{FF2B5EF4-FFF2-40B4-BE49-F238E27FC236}">
                <a16:creationId xmlns:a16="http://schemas.microsoft.com/office/drawing/2014/main" id="{A2D117B3-2955-BF5C-24AB-B547598FFE9A}"/>
              </a:ext>
            </a:extLst>
          </p:cNvPr>
          <p:cNvPicPr>
            <a:picLocks noChangeAspect="1" noChangeArrowheads="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3629" y="340011"/>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1BF8030-1C87-668A-E625-380406D6F9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2134" y="1038314"/>
            <a:ext cx="7066303" cy="5048853"/>
          </a:xfrm>
          <a:prstGeom prst="rect">
            <a:avLst/>
          </a:prstGeom>
        </p:spPr>
      </p:pic>
      <p:sp>
        <p:nvSpPr>
          <p:cNvPr id="34" name="TextBox 33">
            <a:extLst>
              <a:ext uri="{FF2B5EF4-FFF2-40B4-BE49-F238E27FC236}">
                <a16:creationId xmlns:a16="http://schemas.microsoft.com/office/drawing/2014/main" id="{6705B983-0ACB-5972-8340-D56E71A9AEDB}"/>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id="{4FD6D801-4647-5A0E-623E-9883782C64B9}"/>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7" name="Google Shape;3776;p52">
            <a:extLst>
              <a:ext uri="{FF2B5EF4-FFF2-40B4-BE49-F238E27FC236}">
                <a16:creationId xmlns:a16="http://schemas.microsoft.com/office/drawing/2014/main" id="{69EBEC64-AB96-B613-635B-05E109CF2C25}"/>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7C5F893C-CF3E-B1A8-8372-B322A7546B5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3776;p52">
            <a:extLst>
              <a:ext uri="{FF2B5EF4-FFF2-40B4-BE49-F238E27FC236}">
                <a16:creationId xmlns:a16="http://schemas.microsoft.com/office/drawing/2014/main" id="{DCCF70B3-AD7E-026C-BA36-4F50ECC2C2F0}"/>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 name="Picture 2" descr="Sóng âm">
            <a:extLst>
              <a:ext uri="{FF2B5EF4-FFF2-40B4-BE49-F238E27FC236}">
                <a16:creationId xmlns:a16="http://schemas.microsoft.com/office/drawing/2014/main" id="{CBF5AA79-A7D4-01EF-0E8A-ED0F34B5B702}"/>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9B90E97-D0C6-2BFE-7C8D-1222F57A12FA}"/>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2" name="Google Shape;3776;p52">
            <a:extLst>
              <a:ext uri="{FF2B5EF4-FFF2-40B4-BE49-F238E27FC236}">
                <a16:creationId xmlns:a16="http://schemas.microsoft.com/office/drawing/2014/main" id="{5BC63472-941D-F2D4-2DD6-4AFE15F1E289}"/>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 name="Picture 4" descr="Âm thanh">
            <a:extLst>
              <a:ext uri="{FF2B5EF4-FFF2-40B4-BE49-F238E27FC236}">
                <a16:creationId xmlns:a16="http://schemas.microsoft.com/office/drawing/2014/main" id="{049AC1AE-D458-D8B8-930B-79163131F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B94464C-E6AA-BBCB-096A-69756F2BA0E9}"/>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51" name="TextBox 50">
            <a:extLst>
              <a:ext uri="{FF2B5EF4-FFF2-40B4-BE49-F238E27FC236}">
                <a16:creationId xmlns:a16="http://schemas.microsoft.com/office/drawing/2014/main" id="{307D6ADA-FC89-2F25-7AFB-D0291981D9E6}"/>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19392194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7"/>
                                        </p:tgtEl>
                                        <p:attrNameLst>
                                          <p:attrName>style.visibility</p:attrName>
                                        </p:attrNameLst>
                                      </p:cBhvr>
                                      <p:to>
                                        <p:strVal val="visible"/>
                                      </p:to>
                                    </p:set>
                                    <p:animEffect transition="in" filter="wipe(up)">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7" y="546304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A1A20A57-C009-CF4E-03C1-5FFF8FD3CB45}"/>
              </a:ext>
            </a:extLst>
          </p:cNvPr>
          <p:cNvSpPr txBox="1"/>
          <p:nvPr/>
        </p:nvSpPr>
        <p:spPr>
          <a:xfrm>
            <a:off x="8015366" y="4931441"/>
            <a:ext cx="3564703" cy="523220"/>
          </a:xfrm>
          <a:prstGeom prst="rect">
            <a:avLst/>
          </a:prstGeom>
          <a:noFill/>
        </p:spPr>
        <p:txBody>
          <a:bodyPr wrap="square" rtlCol="0">
            <a:spAutoFit/>
          </a:bodyPr>
          <a:lstStyle/>
          <a:p>
            <a:pPr algn="ctr"/>
            <a:r>
              <a:rPr lang="vi-VN" sz="2800" dirty="0">
                <a:solidFill>
                  <a:srgbClr val="064635"/>
                </a:solidFill>
                <a:latin typeface="#9Slide07 IcielBaliho Script" pitchFamily="2" charset="0"/>
                <a:cs typeface="#9Slide03 Arima Madurai Black" panose="00000A00000000000000" pitchFamily="2" charset="0"/>
              </a:rPr>
              <a:t>Trò chơi điện thoại</a:t>
            </a:r>
          </a:p>
        </p:txBody>
      </p:sp>
      <p:sp>
        <p:nvSpPr>
          <p:cNvPr id="26" name="Rectangle: Rounded Corners 25">
            <a:extLst>
              <a:ext uri="{FF2B5EF4-FFF2-40B4-BE49-F238E27FC236}">
                <a16:creationId xmlns:a16="http://schemas.microsoft.com/office/drawing/2014/main" id="{898B1E99-CA53-2B64-D1C2-FFF0F00EA858}"/>
              </a:ext>
            </a:extLst>
          </p:cNvPr>
          <p:cNvSpPr/>
          <p:nvPr/>
        </p:nvSpPr>
        <p:spPr>
          <a:xfrm>
            <a:off x="735731" y="2222671"/>
            <a:ext cx="5485425" cy="108194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4">
            <a:extLst>
              <a:ext uri="{FF2B5EF4-FFF2-40B4-BE49-F238E27FC236}">
                <a16:creationId xmlns:a16="http://schemas.microsoft.com/office/drawing/2014/main" id="{A485B9E8-E56C-5100-90DC-5599910363F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92543" y="1879483"/>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A094DBAB-DE03-1CDF-7DED-85B4137B97F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5403" y="73098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D3B160B-93B4-4791-ACBE-CC322F9726D5}"/>
              </a:ext>
            </a:extLst>
          </p:cNvPr>
          <p:cNvSpPr txBox="1"/>
          <p:nvPr/>
        </p:nvSpPr>
        <p:spPr>
          <a:xfrm>
            <a:off x="1113695" y="1064987"/>
            <a:ext cx="641851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en-US" dirty="0" err="1"/>
              <a:t>nghe</a:t>
            </a:r>
            <a:r>
              <a:rPr lang="en-US" dirty="0"/>
              <a:t> </a:t>
            </a:r>
            <a:r>
              <a:rPr lang="en-US" dirty="0" err="1"/>
              <a:t>rõ</a:t>
            </a:r>
            <a:r>
              <a:rPr lang="en-US" dirty="0"/>
              <a:t>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 </a:t>
            </a:r>
            <a:r>
              <a:rPr lang="en-US" dirty="0" err="1"/>
              <a:t>không</a:t>
            </a:r>
            <a:r>
              <a:rPr lang="en-US" dirty="0"/>
              <a:t>?</a:t>
            </a:r>
            <a:r>
              <a:rPr lang="vi-VN" dirty="0"/>
              <a:t> </a:t>
            </a:r>
            <a:endParaRPr lang="en-US" dirty="0"/>
          </a:p>
        </p:txBody>
      </p:sp>
      <p:sp>
        <p:nvSpPr>
          <p:cNvPr id="33" name="TextBox 32">
            <a:extLst>
              <a:ext uri="{FF2B5EF4-FFF2-40B4-BE49-F238E27FC236}">
                <a16:creationId xmlns:a16="http://schemas.microsoft.com/office/drawing/2014/main" id="{CBA7F8E8-501E-F51E-FA4A-40C3B732960C}"/>
              </a:ext>
            </a:extLst>
          </p:cNvPr>
          <p:cNvSpPr txBox="1"/>
          <p:nvPr/>
        </p:nvSpPr>
        <p:spPr>
          <a:xfrm>
            <a:off x="896834" y="2499990"/>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en-US" dirty="0" err="1"/>
              <a:t>nghe</a:t>
            </a:r>
            <a:r>
              <a:rPr lang="en-US" dirty="0"/>
              <a:t> </a:t>
            </a:r>
            <a:r>
              <a:rPr lang="en-US" dirty="0" err="1"/>
              <a:t>rõ</a:t>
            </a:r>
            <a:r>
              <a:rPr lang="en-US" dirty="0"/>
              <a:t>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a:t>
            </a:r>
          </a:p>
        </p:txBody>
      </p:sp>
      <p:sp>
        <p:nvSpPr>
          <p:cNvPr id="34" name="Rectangle: Rounded Corners 33">
            <a:extLst>
              <a:ext uri="{FF2B5EF4-FFF2-40B4-BE49-F238E27FC236}">
                <a16:creationId xmlns:a16="http://schemas.microsoft.com/office/drawing/2014/main" id="{D09C9414-A5F7-BE80-A60E-A32B92073D47}"/>
              </a:ext>
            </a:extLst>
          </p:cNvPr>
          <p:cNvSpPr/>
          <p:nvPr/>
        </p:nvSpPr>
        <p:spPr>
          <a:xfrm>
            <a:off x="844536" y="5476684"/>
            <a:ext cx="6418518" cy="840630"/>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21E1D173-8AE4-21AE-9702-13C5B0B65B5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01348" y="5133496"/>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65958B91-CBF4-6FAA-C1B5-8C322DD4F74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5669" y="3762557"/>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1AD44FD-2A98-41AF-58F8-2CBD24A53CFD}"/>
              </a:ext>
            </a:extLst>
          </p:cNvPr>
          <p:cNvSpPr txBox="1"/>
          <p:nvPr/>
        </p:nvSpPr>
        <p:spPr>
          <a:xfrm>
            <a:off x="1078919" y="4043882"/>
            <a:ext cx="6418518"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Bạn A đưa cốc ra xa tai thì có nghe được tiếng nói của bạn B không? </a:t>
            </a:r>
            <a:endParaRPr lang="en-US" dirty="0"/>
          </a:p>
        </p:txBody>
      </p:sp>
      <p:sp>
        <p:nvSpPr>
          <p:cNvPr id="39" name="TextBox 38">
            <a:extLst>
              <a:ext uri="{FF2B5EF4-FFF2-40B4-BE49-F238E27FC236}">
                <a16:creationId xmlns:a16="http://schemas.microsoft.com/office/drawing/2014/main" id="{E2C262E7-A6FA-9CCF-958C-E6C076069DBC}"/>
              </a:ext>
            </a:extLst>
          </p:cNvPr>
          <p:cNvSpPr txBox="1"/>
          <p:nvPr/>
        </p:nvSpPr>
        <p:spPr>
          <a:xfrm>
            <a:off x="1132243" y="5738974"/>
            <a:ext cx="579551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vi-VN" dirty="0"/>
              <a:t>không nghe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a:t>
            </a:r>
          </a:p>
        </p:txBody>
      </p:sp>
      <p:pic>
        <p:nvPicPr>
          <p:cNvPr id="40" name="Graphic 39">
            <a:extLst>
              <a:ext uri="{FF2B5EF4-FFF2-40B4-BE49-F238E27FC236}">
                <a16:creationId xmlns:a16="http://schemas.microsoft.com/office/drawing/2014/main" id="{63CB3E08-40F0-F469-690E-26E8BF9D4E6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98017" y="-3162097"/>
            <a:ext cx="3001604" cy="3001604"/>
          </a:xfrm>
          <a:prstGeom prst="rect">
            <a:avLst/>
          </a:prstGeom>
        </p:spPr>
      </p:pic>
      <p:sp>
        <p:nvSpPr>
          <p:cNvPr id="45" name="Rectangle: Rounded Corners 44">
            <a:extLst>
              <a:ext uri="{FF2B5EF4-FFF2-40B4-BE49-F238E27FC236}">
                <a16:creationId xmlns:a16="http://schemas.microsoft.com/office/drawing/2014/main" id="{152150CD-C5D8-EAAA-D6AA-A81441E9294D}"/>
              </a:ext>
            </a:extLst>
          </p:cNvPr>
          <p:cNvSpPr/>
          <p:nvPr/>
        </p:nvSpPr>
        <p:spPr>
          <a:xfrm>
            <a:off x="6786732" y="22096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C48DD9-37DB-5E5F-D33B-042734804C94}"/>
              </a:ext>
            </a:extLst>
          </p:cNvPr>
          <p:cNvSpPr txBox="1"/>
          <p:nvPr/>
        </p:nvSpPr>
        <p:spPr>
          <a:xfrm>
            <a:off x="6818086" y="168193"/>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7" name="Google Shape;3776;p52">
            <a:extLst>
              <a:ext uri="{FF2B5EF4-FFF2-40B4-BE49-F238E27FC236}">
                <a16:creationId xmlns:a16="http://schemas.microsoft.com/office/drawing/2014/main" id="{2215F58F-522E-4918-381A-D34CF6059A45}"/>
              </a:ext>
            </a:extLst>
          </p:cNvPr>
          <p:cNvSpPr/>
          <p:nvPr/>
        </p:nvSpPr>
        <p:spPr>
          <a:xfrm>
            <a:off x="11161723" y="14620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 name="Picture 6">
            <a:extLst>
              <a:ext uri="{FF2B5EF4-FFF2-40B4-BE49-F238E27FC236}">
                <a16:creationId xmlns:a16="http://schemas.microsoft.com/office/drawing/2014/main" id="{B42DC7EC-B7C5-6189-17C6-EAEAC3246480}"/>
              </a:ext>
            </a:extLst>
          </p:cNvPr>
          <p:cNvPicPr>
            <a:picLocks noChangeAspect="1" noChangeArrowheads="1"/>
          </p:cNvPicPr>
          <p:nvPr/>
        </p:nvPicPr>
        <p:blipFill>
          <a:blip r:embed="rId6" cstate="hqprint">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41112" y="275895"/>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C61CF1C-540D-7ADD-E099-C94BECBE8D4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99167" y="1732752"/>
            <a:ext cx="4387785" cy="3135059"/>
          </a:xfrm>
          <a:prstGeom prst="rect">
            <a:avLst/>
          </a:prstGeom>
        </p:spPr>
      </p:pic>
    </p:spTree>
    <p:extLst>
      <p:ext uri="{BB962C8B-B14F-4D97-AF65-F5344CB8AC3E}">
        <p14:creationId xmlns:p14="http://schemas.microsoft.com/office/powerpoint/2010/main" val="10379095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2"/>
                                        </p:tgtEl>
                                        <p:attrNameLst>
                                          <p:attrName>style.visibility</p:attrName>
                                        </p:attrNameLst>
                                      </p:cBhvr>
                                      <p:to>
                                        <p:strVal val="visible"/>
                                      </p:to>
                                    </p:set>
                                    <p:animEffect transition="in" filter="wipe(up)">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38"/>
                                        </p:tgtEl>
                                        <p:attrNameLst>
                                          <p:attrName>style.visibility</p:attrName>
                                        </p:attrNameLst>
                                      </p:cBhvr>
                                      <p:to>
                                        <p:strVal val="visible"/>
                                      </p:to>
                                    </p:set>
                                    <p:animEffect transition="in" filter="wipe(up)">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P spid="33" grpId="0"/>
      <p:bldP spid="34" grpId="0" animBg="1"/>
      <p:bldP spid="38"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7" y="546304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4" name="Rectangle: Rounded Corners 33">
            <a:extLst>
              <a:ext uri="{FF2B5EF4-FFF2-40B4-BE49-F238E27FC236}">
                <a16:creationId xmlns:a16="http://schemas.microsoft.com/office/drawing/2014/main" id="{D09C9414-A5F7-BE80-A60E-A32B92073D47}"/>
              </a:ext>
            </a:extLst>
          </p:cNvPr>
          <p:cNvSpPr/>
          <p:nvPr/>
        </p:nvSpPr>
        <p:spPr>
          <a:xfrm>
            <a:off x="745597" y="5086844"/>
            <a:ext cx="11073429" cy="1436820"/>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21E1D173-8AE4-21AE-9702-13C5B0B65B5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02410" y="4743656"/>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65958B91-CBF4-6FAA-C1B5-8C322DD4F74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9898" y="89016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1AD44FD-2A98-41AF-58F8-2CBD24A53CFD}"/>
              </a:ext>
            </a:extLst>
          </p:cNvPr>
          <p:cNvSpPr txBox="1"/>
          <p:nvPr/>
        </p:nvSpPr>
        <p:spPr>
          <a:xfrm>
            <a:off x="833147" y="1171490"/>
            <a:ext cx="11257815"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Trong trò chơi này, tiếng nói của bạn B được truyền qua những môi trường nào?</a:t>
            </a:r>
            <a:endParaRPr lang="en-US" dirty="0"/>
          </a:p>
        </p:txBody>
      </p:sp>
      <p:sp>
        <p:nvSpPr>
          <p:cNvPr id="39" name="TextBox 38">
            <a:extLst>
              <a:ext uri="{FF2B5EF4-FFF2-40B4-BE49-F238E27FC236}">
                <a16:creationId xmlns:a16="http://schemas.microsoft.com/office/drawing/2014/main" id="{E2C262E7-A6FA-9CCF-958C-E6C076069DBC}"/>
              </a:ext>
            </a:extLst>
          </p:cNvPr>
          <p:cNvSpPr txBox="1"/>
          <p:nvPr/>
        </p:nvSpPr>
        <p:spPr>
          <a:xfrm>
            <a:off x="906701" y="5324456"/>
            <a:ext cx="1053970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Tiếng nói của bạn A được truyền qua môi trường rắn (sợi dây đồng) và khí (không khí trong cốc giấy).</a:t>
            </a:r>
            <a:endParaRPr lang="en-US" dirty="0"/>
          </a:p>
        </p:txBody>
      </p:sp>
      <p:pic>
        <p:nvPicPr>
          <p:cNvPr id="40" name="Graphic 39">
            <a:extLst>
              <a:ext uri="{FF2B5EF4-FFF2-40B4-BE49-F238E27FC236}">
                <a16:creationId xmlns:a16="http://schemas.microsoft.com/office/drawing/2014/main" id="{63CB3E08-40F0-F469-690E-26E8BF9D4E6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98017" y="-3162097"/>
            <a:ext cx="3001604" cy="3001604"/>
          </a:xfrm>
          <a:prstGeom prst="rect">
            <a:avLst/>
          </a:prstGeom>
        </p:spPr>
      </p:pic>
      <p:sp>
        <p:nvSpPr>
          <p:cNvPr id="45" name="Rectangle: Rounded Corners 44">
            <a:extLst>
              <a:ext uri="{FF2B5EF4-FFF2-40B4-BE49-F238E27FC236}">
                <a16:creationId xmlns:a16="http://schemas.microsoft.com/office/drawing/2014/main" id="{152150CD-C5D8-EAAA-D6AA-A81441E9294D}"/>
              </a:ext>
            </a:extLst>
          </p:cNvPr>
          <p:cNvSpPr/>
          <p:nvPr/>
        </p:nvSpPr>
        <p:spPr>
          <a:xfrm>
            <a:off x="6786732" y="22096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C48DD9-37DB-5E5F-D33B-042734804C94}"/>
              </a:ext>
            </a:extLst>
          </p:cNvPr>
          <p:cNvSpPr txBox="1"/>
          <p:nvPr/>
        </p:nvSpPr>
        <p:spPr>
          <a:xfrm>
            <a:off x="6818086" y="168193"/>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7" name="Google Shape;3776;p52">
            <a:extLst>
              <a:ext uri="{FF2B5EF4-FFF2-40B4-BE49-F238E27FC236}">
                <a16:creationId xmlns:a16="http://schemas.microsoft.com/office/drawing/2014/main" id="{2215F58F-522E-4918-381A-D34CF6059A45}"/>
              </a:ext>
            </a:extLst>
          </p:cNvPr>
          <p:cNvSpPr/>
          <p:nvPr/>
        </p:nvSpPr>
        <p:spPr>
          <a:xfrm>
            <a:off x="11161723" y="14620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 name="Picture 6">
            <a:extLst>
              <a:ext uri="{FF2B5EF4-FFF2-40B4-BE49-F238E27FC236}">
                <a16:creationId xmlns:a16="http://schemas.microsoft.com/office/drawing/2014/main" id="{B42DC7EC-B7C5-6189-17C6-EAEAC3246480}"/>
              </a:ext>
            </a:extLst>
          </p:cNvPr>
          <p:cNvPicPr>
            <a:picLocks noChangeAspect="1" noChangeArrowheads="1"/>
          </p:cNvPicPr>
          <p:nvPr/>
        </p:nvPicPr>
        <p:blipFill>
          <a:blip r:embed="rId6" cstate="hqprint">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41112" y="275895"/>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C61CF1C-540D-7ADD-E099-C94BECBE8D4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82659" y="1720857"/>
            <a:ext cx="4387785" cy="3135059"/>
          </a:xfrm>
          <a:prstGeom prst="rect">
            <a:avLst/>
          </a:prstGeom>
        </p:spPr>
      </p:pic>
    </p:spTree>
    <p:extLst>
      <p:ext uri="{BB962C8B-B14F-4D97-AF65-F5344CB8AC3E}">
        <p14:creationId xmlns:p14="http://schemas.microsoft.com/office/powerpoint/2010/main" val="878841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8"/>
                                        </p:tgtEl>
                                        <p:attrNameLst>
                                          <p:attrName>style.visibility</p:attrName>
                                        </p:attrNameLst>
                                      </p:cBhvr>
                                      <p:to>
                                        <p:strVal val="visible"/>
                                      </p:to>
                                    </p:set>
                                    <p:animEffect transition="in" filter="wipe(up)">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Thủy Tranh Con Ngựa Ý Nghĩa Và Cách Treo Tranh Đem Về Tài Lộc">
            <a:extLst>
              <a:ext uri="{FF2B5EF4-FFF2-40B4-BE49-F238E27FC236}">
                <a16:creationId xmlns:a16="http://schemas.microsoft.com/office/drawing/2014/main" id="{15556F74-EB6C-41E6-6AFA-73B7327F2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442" y="2677884"/>
            <a:ext cx="5042229" cy="33404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520372" y="245006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754115" y="2396899"/>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724352" y="-185376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4515919" y="611430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645062E-17EA-999B-D0EF-7475B389758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036909" y="-8667"/>
            <a:ext cx="3001604" cy="3001604"/>
          </a:xfrm>
          <a:prstGeom prst="rect">
            <a:avLst/>
          </a:prstGeom>
        </p:spPr>
      </p:pic>
      <p:sp>
        <p:nvSpPr>
          <p:cNvPr id="41" name="TextBox 40">
            <a:extLst>
              <a:ext uri="{FF2B5EF4-FFF2-40B4-BE49-F238E27FC236}">
                <a16:creationId xmlns:a16="http://schemas.microsoft.com/office/drawing/2014/main" id="{DBB4ED6A-7388-B836-9197-1FC19D617BA3}"/>
              </a:ext>
            </a:extLst>
          </p:cNvPr>
          <p:cNvSpPr txBox="1"/>
          <p:nvPr/>
        </p:nvSpPr>
        <p:spPr>
          <a:xfrm>
            <a:off x="976608" y="2806352"/>
            <a:ext cx="5357399" cy="3270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2800" dirty="0"/>
              <a:t>Trả lời câu hỏi đầu bài. Ngày xưa, để phát hiện tiếng vó ngựa hoặc tiếng chân đoàn người di chuyển, người ta thường áp tai xuống đất để nghe. Giải thích.</a:t>
            </a:r>
            <a:endParaRPr lang="en-US" sz="4000" dirty="0"/>
          </a:p>
        </p:txBody>
      </p:sp>
      <p:pic>
        <p:nvPicPr>
          <p:cNvPr id="42" name="Graphic 41">
            <a:extLst>
              <a:ext uri="{FF2B5EF4-FFF2-40B4-BE49-F238E27FC236}">
                <a16:creationId xmlns:a16="http://schemas.microsoft.com/office/drawing/2014/main" id="{39324AE2-490C-05CF-C387-227C4BA8F29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05071" y="-3176420"/>
            <a:ext cx="2998969" cy="2998969"/>
          </a:xfrm>
          <a:prstGeom prst="rect">
            <a:avLst/>
          </a:prstGeom>
        </p:spPr>
      </p:pic>
      <p:sp>
        <p:nvSpPr>
          <p:cNvPr id="26" name="Rectangle: Rounded Corners 25">
            <a:extLst>
              <a:ext uri="{FF2B5EF4-FFF2-40B4-BE49-F238E27FC236}">
                <a16:creationId xmlns:a16="http://schemas.microsoft.com/office/drawing/2014/main" id="{80D9540F-0DFD-A03E-E3EB-D50FE8B6A8F5}"/>
              </a:ext>
            </a:extLst>
          </p:cNvPr>
          <p:cNvSpPr/>
          <p:nvPr/>
        </p:nvSpPr>
        <p:spPr>
          <a:xfrm>
            <a:off x="6701901" y="361230"/>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C6C4A8F-BADC-464B-D933-E544DEBB0E06}"/>
              </a:ext>
            </a:extLst>
          </p:cNvPr>
          <p:cNvSpPr txBox="1"/>
          <p:nvPr/>
        </p:nvSpPr>
        <p:spPr>
          <a:xfrm>
            <a:off x="6733255" y="308460"/>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ADB9480C-CDEA-0390-5C52-1C3D559C2109}"/>
              </a:ext>
            </a:extLst>
          </p:cNvPr>
          <p:cNvSpPr/>
          <p:nvPr/>
        </p:nvSpPr>
        <p:spPr>
          <a:xfrm>
            <a:off x="11076892" y="286468"/>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6">
            <a:extLst>
              <a:ext uri="{FF2B5EF4-FFF2-40B4-BE49-F238E27FC236}">
                <a16:creationId xmlns:a16="http://schemas.microsoft.com/office/drawing/2014/main" id="{AFBA8ECB-BF94-4EAC-3482-CBEB948F96EE}"/>
              </a:ext>
            </a:extLst>
          </p:cNvPr>
          <p:cNvPicPr>
            <a:picLocks noChangeAspect="1" noChangeArrowheads="1"/>
          </p:cNvPicPr>
          <p:nvPr/>
        </p:nvPicPr>
        <p:blipFill>
          <a:blip r:embed="rId7" cstate="hqprint">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256281" y="416162"/>
            <a:ext cx="477915" cy="47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540127" y="285224"/>
            <a:ext cx="2998969" cy="2998969"/>
          </a:xfrm>
          <a:prstGeom prst="rect">
            <a:avLst/>
          </a:prstGeom>
        </p:spPr>
      </p:pic>
      <p:pic>
        <p:nvPicPr>
          <p:cNvPr id="2050" name="Picture 2" descr="Phong Thủy Tranh Con Ngựa Ý Nghĩa Và Cách Treo Tranh Đem Về Tài Lộc">
            <a:extLst>
              <a:ext uri="{FF2B5EF4-FFF2-40B4-BE49-F238E27FC236}">
                <a16:creationId xmlns:a16="http://schemas.microsoft.com/office/drawing/2014/main" id="{15556F74-EB6C-41E6-6AFA-73B7327F2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01" y="2681042"/>
            <a:ext cx="5042229" cy="33404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6504895" y="3220201"/>
            <a:ext cx="5042229" cy="226215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a:t>Vì </a:t>
            </a:r>
            <a:r>
              <a:rPr lang="vi-VN" dirty="0"/>
              <a:t>những âm thanh này sẽ được truyền đi trong lòng đất, người ở xa có thể nghe và phát hiện ra trước khi những người đó đến.</a:t>
            </a:r>
            <a:endParaRPr lang="en-US" sz="4000" dirty="0"/>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118213" y="7035720"/>
            <a:ext cx="3001604" cy="3001604"/>
          </a:xfrm>
          <a:prstGeom prst="rect">
            <a:avLst/>
          </a:prstGeom>
        </p:spPr>
      </p:pic>
      <p:sp>
        <p:nvSpPr>
          <p:cNvPr id="30" name="Rectangle: Rounded Corners 29">
            <a:extLst>
              <a:ext uri="{FF2B5EF4-FFF2-40B4-BE49-F238E27FC236}">
                <a16:creationId xmlns:a16="http://schemas.microsoft.com/office/drawing/2014/main" id="{403238EC-75F7-5307-1E09-D7C46459E361}"/>
              </a:ext>
            </a:extLst>
          </p:cNvPr>
          <p:cNvSpPr/>
          <p:nvPr/>
        </p:nvSpPr>
        <p:spPr>
          <a:xfrm>
            <a:off x="680853" y="848499"/>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4ECC2EF-887C-6E62-E7EB-59D882C1A96D}"/>
              </a:ext>
            </a:extLst>
          </p:cNvPr>
          <p:cNvSpPr txBox="1"/>
          <p:nvPr/>
        </p:nvSpPr>
        <p:spPr>
          <a:xfrm>
            <a:off x="1097901" y="836481"/>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2" name="Google Shape;3776;p52">
            <a:extLst>
              <a:ext uri="{FF2B5EF4-FFF2-40B4-BE49-F238E27FC236}">
                <a16:creationId xmlns:a16="http://schemas.microsoft.com/office/drawing/2014/main" id="{1608A729-8A1F-41B2-10A9-C1D225DD668B}"/>
              </a:ext>
            </a:extLst>
          </p:cNvPr>
          <p:cNvSpPr/>
          <p:nvPr/>
        </p:nvSpPr>
        <p:spPr>
          <a:xfrm>
            <a:off x="597378" y="763143"/>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6">
            <a:extLst>
              <a:ext uri="{FF2B5EF4-FFF2-40B4-BE49-F238E27FC236}">
                <a16:creationId xmlns:a16="http://schemas.microsoft.com/office/drawing/2014/main" id="{2EE99458-9895-E1F0-D593-D4CEC2210490}"/>
              </a:ext>
            </a:extLst>
          </p:cNvPr>
          <p:cNvPicPr>
            <a:picLocks noChangeAspect="1" noChangeArrowheads="1"/>
          </p:cNvPicPr>
          <p:nvPr/>
        </p:nvPicPr>
        <p:blipFill>
          <a:blip r:embed="rId7" cstate="hqprint">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6767" y="892837"/>
            <a:ext cx="477915" cy="47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162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TextBox 30">
            <a:extLst>
              <a:ext uri="{FF2B5EF4-FFF2-40B4-BE49-F238E27FC236}">
                <a16:creationId xmlns:a16="http://schemas.microsoft.com/office/drawing/2014/main" id="{455A44C2-F6E0-30B5-CF2F-F54E93A1855E}"/>
              </a:ext>
            </a:extLst>
          </p:cNvPr>
          <p:cNvSpPr txBox="1"/>
          <p:nvPr/>
        </p:nvSpPr>
        <p:spPr>
          <a:xfrm>
            <a:off x="7110999" y="2071797"/>
            <a:ext cx="4607891" cy="978729"/>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reo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cốc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thủy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tinh</a:t>
            </a:r>
            <a:endParaRPr lang="en-US" sz="2400" dirty="0">
              <a:latin typeface="#9Slide03 Arima Madurai Black" panose="00000A00000000000000" pitchFamily="2"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DD167E55-4CA1-909C-F804-78B2636B8BC2}"/>
              </a:ext>
            </a:extLst>
          </p:cNvPr>
          <p:cNvSpPr txBox="1"/>
          <p:nvPr/>
        </p:nvSpPr>
        <p:spPr>
          <a:xfrm>
            <a:off x="7147556" y="3229491"/>
            <a:ext cx="4613621" cy="978729"/>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Buộc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miệng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bằng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nhựa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chun</a:t>
            </a:r>
            <a:endParaRPr lang="en-US" sz="2400" dirty="0">
              <a:latin typeface="#9Slide03 Arima Madurai Black" panose="00000A00000000000000" pitchFamily="2"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id="{6368FAC3-BF7D-DF9C-F450-D6F474F38175}"/>
              </a:ext>
            </a:extLst>
          </p:cNvPr>
          <p:cNvSpPr txBox="1"/>
          <p:nvPr/>
        </p:nvSpPr>
        <p:spPr>
          <a:xfrm>
            <a:off x="7139378" y="4387185"/>
            <a:ext cx="3831161" cy="535531"/>
          </a:xfrm>
          <a:prstGeom prst="rect">
            <a:avLst/>
          </a:prstGeom>
          <a:noFill/>
        </p:spPr>
        <p:txBody>
          <a:bodyPr wrap="square" rtlCol="0">
            <a:spAutoFit/>
          </a:bodyPr>
          <a:lstStyle/>
          <a:p>
            <a:pPr>
              <a:lnSpc>
                <a:spcPct val="120000"/>
              </a:lnSpc>
            </a:pPr>
            <a:r>
              <a:rPr lang="en-US" sz="2400" dirty="0">
                <a:latin typeface="#9Slide03 Arima Madurai Black" panose="00000A00000000000000" pitchFamily="2" charset="0"/>
                <a:cs typeface="#9Slide03 Arima Madurai Black" panose="00000A00000000000000" pitchFamily="2" charset="0"/>
              </a:rPr>
              <a:t>Treo </a:t>
            </a:r>
            <a:r>
              <a:rPr lang="en-US" sz="2400" dirty="0" err="1">
                <a:latin typeface="#9Slide03 Arima Madurai Black" panose="00000A00000000000000" pitchFamily="2" charset="0"/>
                <a:cs typeface="#9Slide03 Arima Madurai Black" panose="00000A00000000000000" pitchFamily="2" charset="0"/>
              </a:rPr>
              <a:t>cốc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giá</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đỡ</a:t>
            </a:r>
            <a:endParaRPr lang="en-US" sz="2400" dirty="0">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FDEF4BDC-D870-FF17-4407-0F8F8F793E1B}"/>
              </a:ext>
            </a:extLst>
          </p:cNvPr>
          <p:cNvSpPr txBox="1"/>
          <p:nvPr/>
        </p:nvSpPr>
        <p:spPr>
          <a:xfrm>
            <a:off x="7147556" y="5101682"/>
            <a:ext cx="5116023" cy="535531"/>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Áp</a:t>
            </a:r>
            <a:r>
              <a:rPr lang="en-US" sz="2400" dirty="0">
                <a:latin typeface="#9Slide03 Arima Madurai Black" panose="00000A00000000000000" pitchFamily="2" charset="0"/>
                <a:cs typeface="#9Slide03 Arima Madurai Black" panose="00000A00000000000000" pitchFamily="2" charset="0"/>
              </a:rPr>
              <a:t> tai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lắng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nghe</a:t>
            </a:r>
            <a:endParaRPr lang="en-US" sz="2400" dirty="0">
              <a:latin typeface="#9Slide03 Arima Madurai Black" panose="00000A00000000000000" pitchFamily="2" charset="0"/>
              <a:cs typeface="#9Slide03 Arima Madurai Black" panose="00000A00000000000000" pitchFamily="2" charset="0"/>
            </a:endParaRPr>
          </a:p>
        </p:txBody>
      </p:sp>
      <p:pic>
        <p:nvPicPr>
          <p:cNvPr id="59" name="Picture 2" descr="Phong Thủy Tranh Con Ngựa Ý Nghĩa Và Cách Treo Tranh Đem Về Tài Lộc">
            <a:extLst>
              <a:ext uri="{FF2B5EF4-FFF2-40B4-BE49-F238E27FC236}">
                <a16:creationId xmlns:a16="http://schemas.microsoft.com/office/drawing/2014/main" id="{9F2D1BF5-6F05-78C0-3BAD-CCB1D5763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92" y="7832462"/>
            <a:ext cx="3191170" cy="211415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06E10237-1934-9E2E-4241-2D1DBE9851F3}"/>
              </a:ext>
            </a:extLst>
          </p:cNvPr>
          <p:cNvSpPr/>
          <p:nvPr/>
        </p:nvSpPr>
        <p:spPr>
          <a:xfrm>
            <a:off x="298265" y="277069"/>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7D3D3D9-8723-C084-C38E-5BBD7FEA82F8}"/>
              </a:ext>
            </a:extLst>
          </p:cNvPr>
          <p:cNvSpPr txBox="1"/>
          <p:nvPr/>
        </p:nvSpPr>
        <p:spPr>
          <a:xfrm>
            <a:off x="715313" y="265051"/>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53" name="Google Shape;3776;p52">
            <a:extLst>
              <a:ext uri="{FF2B5EF4-FFF2-40B4-BE49-F238E27FC236}">
                <a16:creationId xmlns:a16="http://schemas.microsoft.com/office/drawing/2014/main" id="{12DADA9F-7515-A1F8-4A21-426CC63235B6}"/>
              </a:ext>
            </a:extLst>
          </p:cNvPr>
          <p:cNvSpPr/>
          <p:nvPr/>
        </p:nvSpPr>
        <p:spPr>
          <a:xfrm>
            <a:off x="214790" y="191713"/>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4" name="Picture 6">
            <a:extLst>
              <a:ext uri="{FF2B5EF4-FFF2-40B4-BE49-F238E27FC236}">
                <a16:creationId xmlns:a16="http://schemas.microsoft.com/office/drawing/2014/main" id="{16FAA432-9892-346F-9529-C56949D32E10}"/>
              </a:ext>
            </a:extLst>
          </p:cNvPr>
          <p:cNvPicPr>
            <a:picLocks noChangeAspect="1" noChangeArrowheads="1"/>
          </p:cNvPicPr>
          <p:nvPr/>
        </p:nvPicPr>
        <p:blipFill>
          <a:blip r:embed="rId3" cstate="hqprint">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4179" y="321407"/>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A8699C-BBBD-28E8-561B-FA335215A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49" y="1121530"/>
            <a:ext cx="6245378" cy="5280645"/>
          </a:xfrm>
          <a:prstGeom prst="rect">
            <a:avLst/>
          </a:prstGeom>
        </p:spPr>
      </p:pic>
    </p:spTree>
    <p:extLst>
      <p:ext uri="{BB962C8B-B14F-4D97-AF65-F5344CB8AC3E}">
        <p14:creationId xmlns:p14="http://schemas.microsoft.com/office/powerpoint/2010/main" val="128562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500"/>
                                        <p:tgtEl>
                                          <p:spTgt spid="31"/>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up)">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pic>
        <p:nvPicPr>
          <p:cNvPr id="26" name="Picture 2" descr="Top 5 đạo kỵ binh mạnh nhất lịch sử thế giới - KickFit">
            <a:extLst>
              <a:ext uri="{FF2B5EF4-FFF2-40B4-BE49-F238E27FC236}">
                <a16:creationId xmlns:a16="http://schemas.microsoft.com/office/drawing/2014/main" id="{D647AE2D-8B10-76E0-0C50-43138F43F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1068" y="6534641"/>
            <a:ext cx="2908470" cy="2007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7" cstate="hqprint">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407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75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250"/>
                                  </p:stCondLst>
                                  <p:childTnLst>
                                    <p:set>
                                      <p:cBhvr>
                                        <p:cTn id="27" dur="1" fill="hold">
                                          <p:stCondLst>
                                            <p:cond delay="0"/>
                                          </p:stCondLst>
                                        </p:cTn>
                                        <p:tgtEl>
                                          <p:spTgt spid="2050"/>
                                        </p:tgtEl>
                                        <p:attrNameLst>
                                          <p:attrName>style.visibility</p:attrName>
                                        </p:attrNameLst>
                                      </p:cBhvr>
                                      <p:to>
                                        <p:strVal val="visible"/>
                                      </p:to>
                                    </p:set>
                                    <p:anim calcmode="lin" valueType="num">
                                      <p:cBhvr>
                                        <p:cTn id="28" dur="500" fill="hold"/>
                                        <p:tgtEl>
                                          <p:spTgt spid="2050"/>
                                        </p:tgtEl>
                                        <p:attrNameLst>
                                          <p:attrName>ppt_w</p:attrName>
                                        </p:attrNameLst>
                                      </p:cBhvr>
                                      <p:tavLst>
                                        <p:tav tm="0">
                                          <p:val>
                                            <p:fltVal val="0"/>
                                          </p:val>
                                        </p:tav>
                                        <p:tav tm="100000">
                                          <p:val>
                                            <p:strVal val="#ppt_w"/>
                                          </p:val>
                                        </p:tav>
                                      </p:tavLst>
                                    </p:anim>
                                    <p:anim calcmode="lin" valueType="num">
                                      <p:cBhvr>
                                        <p:cTn id="29" dur="500" fill="hold"/>
                                        <p:tgtEl>
                                          <p:spTgt spid="2050"/>
                                        </p:tgtEl>
                                        <p:attrNameLst>
                                          <p:attrName>ppt_h</p:attrName>
                                        </p:attrNameLst>
                                      </p:cBhvr>
                                      <p:tavLst>
                                        <p:tav tm="0">
                                          <p:val>
                                            <p:fltVal val="0"/>
                                          </p:val>
                                        </p:tav>
                                        <p:tav tm="100000">
                                          <p:val>
                                            <p:strVal val="#ppt_h"/>
                                          </p:val>
                                        </p:tav>
                                      </p:tavLst>
                                    </p:anim>
                                    <p:animEffect transition="in" filter="fade">
                                      <p:cBhvr>
                                        <p:cTn id="30" dur="500"/>
                                        <p:tgtEl>
                                          <p:spTgt spid="2050"/>
                                        </p:tgtEl>
                                      </p:cBhvr>
                                    </p:animEffect>
                                  </p:childTnLst>
                                </p:cTn>
                              </p:par>
                            </p:childTnLst>
                          </p:cTn>
                        </p:par>
                        <p:par>
                          <p:cTn id="31" fill="hold">
                            <p:stCondLst>
                              <p:cond delay="750"/>
                            </p:stCondLst>
                            <p:childTnLst>
                              <p:par>
                                <p:cTn id="32" presetID="22" presetClass="entr" presetSubtype="1" fill="hold" grpId="0" nodeType="afterEffect">
                                  <p:stCondLst>
                                    <p:cond delay="0"/>
                                  </p:stCondLst>
                                  <p:iterate type="lt">
                                    <p:tmPct val="5000"/>
                                  </p:iterate>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nodeType="withEffect">
                                  <p:stCondLst>
                                    <p:cond delay="25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500" fill="hold"/>
                                        <p:tgtEl>
                                          <p:spTgt spid="2052"/>
                                        </p:tgtEl>
                                        <p:attrNameLst>
                                          <p:attrName>ppt_w</p:attrName>
                                        </p:attrNameLst>
                                      </p:cBhvr>
                                      <p:tavLst>
                                        <p:tav tm="0">
                                          <p:val>
                                            <p:fltVal val="0"/>
                                          </p:val>
                                        </p:tav>
                                        <p:tav tm="100000">
                                          <p:val>
                                            <p:strVal val="#ppt_w"/>
                                          </p:val>
                                        </p:tav>
                                      </p:tavLst>
                                    </p:anim>
                                    <p:anim calcmode="lin" valueType="num">
                                      <p:cBhvr>
                                        <p:cTn id="45" dur="500" fill="hold"/>
                                        <p:tgtEl>
                                          <p:spTgt spid="2052"/>
                                        </p:tgtEl>
                                        <p:attrNameLst>
                                          <p:attrName>ppt_h</p:attrName>
                                        </p:attrNameLst>
                                      </p:cBhvr>
                                      <p:tavLst>
                                        <p:tav tm="0">
                                          <p:val>
                                            <p:fltVal val="0"/>
                                          </p:val>
                                        </p:tav>
                                        <p:tav tm="100000">
                                          <p:val>
                                            <p:strVal val="#ppt_h"/>
                                          </p:val>
                                        </p:tav>
                                      </p:tavLst>
                                    </p:anim>
                                    <p:animEffect transition="in" filter="fade">
                                      <p:cBhvr>
                                        <p:cTn id="46" dur="500"/>
                                        <p:tgtEl>
                                          <p:spTgt spid="2052"/>
                                        </p:tgtEl>
                                      </p:cBhvr>
                                    </p:animEffect>
                                  </p:childTnLst>
                                </p:cTn>
                              </p:par>
                            </p:childTnLst>
                          </p:cTn>
                        </p:par>
                        <p:par>
                          <p:cTn id="47" fill="hold">
                            <p:stCondLst>
                              <p:cond delay="750"/>
                            </p:stCondLst>
                            <p:childTnLst>
                              <p:par>
                                <p:cTn id="48" presetID="22" presetClass="entr" presetSubtype="1" fill="hold" grpId="0" nodeType="afterEffect">
                                  <p:stCondLst>
                                    <p:cond delay="0"/>
                                  </p:stCondLst>
                                  <p:iterate type="lt">
                                    <p:tmPct val="5000"/>
                                  </p:iterate>
                                  <p:childTnLst>
                                    <p:set>
                                      <p:cBhvr>
                                        <p:cTn id="49" dur="1" fill="hold">
                                          <p:stCondLst>
                                            <p:cond delay="0"/>
                                          </p:stCondLst>
                                        </p:cTn>
                                        <p:tgtEl>
                                          <p:spTgt spid="39"/>
                                        </p:tgtEl>
                                        <p:attrNameLst>
                                          <p:attrName>style.visibility</p:attrName>
                                        </p:attrNameLst>
                                      </p:cBhvr>
                                      <p:to>
                                        <p:strVal val="visible"/>
                                      </p:to>
                                    </p:set>
                                    <p:animEffect transition="in" filter="wipe(up)">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par>
                                <p:cTn id="58" presetID="53" presetClass="entr" presetSubtype="16" fill="hold" nodeType="withEffect">
                                  <p:stCondLst>
                                    <p:cond delay="250"/>
                                  </p:stCondLst>
                                  <p:childTnLst>
                                    <p:set>
                                      <p:cBhvr>
                                        <p:cTn id="59" dur="1" fill="hold">
                                          <p:stCondLst>
                                            <p:cond delay="0"/>
                                          </p:stCondLst>
                                        </p:cTn>
                                        <p:tgtEl>
                                          <p:spTgt spid="2054"/>
                                        </p:tgtEl>
                                        <p:attrNameLst>
                                          <p:attrName>style.visibility</p:attrName>
                                        </p:attrNameLst>
                                      </p:cBhvr>
                                      <p:to>
                                        <p:strVal val="visible"/>
                                      </p:to>
                                    </p:set>
                                    <p:anim calcmode="lin" valueType="num">
                                      <p:cBhvr>
                                        <p:cTn id="60" dur="500" fill="hold"/>
                                        <p:tgtEl>
                                          <p:spTgt spid="2054"/>
                                        </p:tgtEl>
                                        <p:attrNameLst>
                                          <p:attrName>ppt_w</p:attrName>
                                        </p:attrNameLst>
                                      </p:cBhvr>
                                      <p:tavLst>
                                        <p:tav tm="0">
                                          <p:val>
                                            <p:fltVal val="0"/>
                                          </p:val>
                                        </p:tav>
                                        <p:tav tm="100000">
                                          <p:val>
                                            <p:strVal val="#ppt_w"/>
                                          </p:val>
                                        </p:tav>
                                      </p:tavLst>
                                    </p:anim>
                                    <p:anim calcmode="lin" valueType="num">
                                      <p:cBhvr>
                                        <p:cTn id="61" dur="500" fill="hold"/>
                                        <p:tgtEl>
                                          <p:spTgt spid="2054"/>
                                        </p:tgtEl>
                                        <p:attrNameLst>
                                          <p:attrName>ppt_h</p:attrName>
                                        </p:attrNameLst>
                                      </p:cBhvr>
                                      <p:tavLst>
                                        <p:tav tm="0">
                                          <p:val>
                                            <p:fltVal val="0"/>
                                          </p:val>
                                        </p:tav>
                                        <p:tav tm="100000">
                                          <p:val>
                                            <p:strVal val="#ppt_h"/>
                                          </p:val>
                                        </p:tav>
                                      </p:tavLst>
                                    </p:anim>
                                    <p:animEffect transition="in" filter="fade">
                                      <p:cBhvr>
                                        <p:cTn id="62" dur="500"/>
                                        <p:tgtEl>
                                          <p:spTgt spid="2054"/>
                                        </p:tgtEl>
                                      </p:cBhvr>
                                    </p:animEffect>
                                  </p:childTnLst>
                                </p:cTn>
                              </p:par>
                            </p:childTnLst>
                          </p:cTn>
                        </p:par>
                        <p:par>
                          <p:cTn id="63" fill="hold">
                            <p:stCondLst>
                              <p:cond delay="750"/>
                            </p:stCondLst>
                            <p:childTnLst>
                              <p:par>
                                <p:cTn id="64" presetID="22" presetClass="entr" presetSubtype="1" fill="hold" grpId="0" nodeType="afterEffect">
                                  <p:stCondLst>
                                    <p:cond delay="0"/>
                                  </p:stCondLst>
                                  <p:iterate type="lt">
                                    <p:tmPct val="5000"/>
                                  </p:iterate>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9" grpId="0"/>
      <p:bldP spid="31" grpId="0" animBg="1"/>
      <p:bldP spid="35" grpId="0"/>
      <p:bldP spid="38" grpId="0" animBg="1"/>
      <p:bldP spid="39" grpId="0"/>
      <p:bldP spid="33" grpId="0" animBg="1"/>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6" name="Rectangle: Rounded Corners 25">
            <a:extLst>
              <a:ext uri="{FF2B5EF4-FFF2-40B4-BE49-F238E27FC236}">
                <a16:creationId xmlns:a16="http://schemas.microsoft.com/office/drawing/2014/main" id="{B386DD8D-4E92-30C4-75C7-B065B5D1A301}"/>
              </a:ext>
            </a:extLst>
          </p:cNvPr>
          <p:cNvSpPr/>
          <p:nvPr/>
        </p:nvSpPr>
        <p:spPr>
          <a:xfrm>
            <a:off x="5338849" y="410462"/>
            <a:ext cx="6455990" cy="643560"/>
          </a:xfrm>
          <a:prstGeom prst="roundRect">
            <a:avLst>
              <a:gd name="adj" fmla="val 31890"/>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4CCD9363-A920-4879-4F5C-CDAF273FE433}"/>
              </a:ext>
            </a:extLst>
          </p:cNvPr>
          <p:cNvSpPr txBox="1"/>
          <p:nvPr/>
        </p:nvSpPr>
        <p:spPr>
          <a:xfrm>
            <a:off x="5442995" y="401763"/>
            <a:ext cx="6247697" cy="587853"/>
          </a:xfrm>
          <a:prstGeom prst="rect">
            <a:avLst/>
          </a:prstGeom>
          <a:noFill/>
        </p:spPr>
        <p:txBody>
          <a:bodyPr wrap="square" rtlCol="0">
            <a:spAutoFit/>
          </a:bodyPr>
          <a:lstStyle/>
          <a:p>
            <a:pPr algn="ctr">
              <a:lnSpc>
                <a:spcPct val="120000"/>
              </a:lnSpc>
            </a:pPr>
            <a:r>
              <a:rPr lang="en-US" sz="2800" dirty="0" err="1">
                <a:solidFill>
                  <a:srgbClr val="F0BB62"/>
                </a:solidFill>
                <a:latin typeface="#9Slide07 IcielBaliho Script" pitchFamily="2" charset="0"/>
                <a:cs typeface="#9Slide03 Arima Madurai Black" panose="00000A00000000000000" pitchFamily="2" charset="0"/>
              </a:rPr>
              <a:t>Thí</a:t>
            </a:r>
            <a:r>
              <a:rPr lang="en-US" sz="2800" dirty="0">
                <a:solidFill>
                  <a:srgbClr val="F0BB62"/>
                </a:solidFill>
                <a:latin typeface="#9Slide07 IcielBaliho Script" pitchFamily="2" charset="0"/>
                <a:cs typeface="#9Slide03 Arima Madurai Black" panose="00000A00000000000000" pitchFamily="2" charset="0"/>
              </a:rPr>
              <a:t> </a:t>
            </a:r>
            <a:r>
              <a:rPr lang="en-US" sz="2800" dirty="0" err="1">
                <a:solidFill>
                  <a:srgbClr val="F0BB62"/>
                </a:solidFill>
                <a:latin typeface="#9Slide07 IcielBaliho Script" pitchFamily="2" charset="0"/>
                <a:cs typeface="#9Slide03 Arima Madurai Black" panose="00000A00000000000000" pitchFamily="2" charset="0"/>
              </a:rPr>
              <a:t>nghiệm</a:t>
            </a:r>
            <a:r>
              <a:rPr lang="en-US" sz="2800" dirty="0">
                <a:solidFill>
                  <a:srgbClr val="F0BB62"/>
                </a:solidFill>
                <a:latin typeface="#9Slide07 IcielBaliho Script" pitchFamily="2" charset="0"/>
                <a:cs typeface="#9Slide03 Arima Madurai Black" panose="00000A00000000000000" pitchFamily="2" charset="0"/>
              </a:rPr>
              <a:t> 3</a:t>
            </a:r>
            <a:r>
              <a:rPr lang="vi-VN" sz="2800" dirty="0">
                <a:solidFill>
                  <a:srgbClr val="F0BB62"/>
                </a:solidFill>
                <a:latin typeface="#9Slide07 IcielBaliho Script" pitchFamily="2" charset="0"/>
                <a:cs typeface="#9Slide03 Arima Madurai Black" panose="00000A00000000000000" pitchFamily="2" charset="0"/>
              </a:rPr>
              <a:t>: </a:t>
            </a:r>
            <a:r>
              <a:rPr lang="vi-VN" sz="2000" dirty="0">
                <a:solidFill>
                  <a:srgbClr val="F0BB62"/>
                </a:solidFill>
                <a:latin typeface="#9Slide03 Arima Madurai Black" panose="00000A00000000000000" pitchFamily="2" charset="0"/>
                <a:cs typeface="#9Slide03 Arima Madurai Black" panose="00000A00000000000000" pitchFamily="2" charset="0"/>
              </a:rPr>
              <a:t>Sự truyền sóng âm trong chất </a:t>
            </a:r>
            <a:r>
              <a:rPr lang="en-US" sz="2000" dirty="0" err="1">
                <a:solidFill>
                  <a:srgbClr val="F0BB62"/>
                </a:solidFill>
                <a:latin typeface="#9Slide03 Arima Madurai Black" panose="00000A00000000000000" pitchFamily="2" charset="0"/>
                <a:cs typeface="#9Slide03 Arima Madurai Black" panose="00000A00000000000000" pitchFamily="2" charset="0"/>
              </a:rPr>
              <a:t>lỏng</a:t>
            </a:r>
            <a:endParaRPr lang="vi-VN" sz="2800" dirty="0">
              <a:solidFill>
                <a:srgbClr val="F0BB62"/>
              </a:solidFill>
              <a:latin typeface="#9Slide03 Arima Madurai Black" panose="00000A00000000000000" pitchFamily="2" charset="0"/>
              <a:cs typeface="#9Slide03 Arima Madurai Black" panose="00000A00000000000000" pitchFamily="2" charset="0"/>
            </a:endParaRPr>
          </a:p>
        </p:txBody>
      </p:sp>
      <p:sp>
        <p:nvSpPr>
          <p:cNvPr id="50" name="Rectangle: Rounded Corners 49">
            <a:extLst>
              <a:ext uri="{FF2B5EF4-FFF2-40B4-BE49-F238E27FC236}">
                <a16:creationId xmlns:a16="http://schemas.microsoft.com/office/drawing/2014/main" id="{E6D35666-BB18-EA90-5603-D1F6EF8F68D5}"/>
              </a:ext>
            </a:extLst>
          </p:cNvPr>
          <p:cNvSpPr/>
          <p:nvPr/>
        </p:nvSpPr>
        <p:spPr>
          <a:xfrm>
            <a:off x="953893" y="2765133"/>
            <a:ext cx="6088933" cy="74050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C80E4CB6-30B9-586C-5870-A030E167F0F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10705" y="2421944"/>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a:extLst>
              <a:ext uri="{FF2B5EF4-FFF2-40B4-BE49-F238E27FC236}">
                <a16:creationId xmlns:a16="http://schemas.microsoft.com/office/drawing/2014/main" id="{C1DA2EE7-E422-5985-FA3E-3060E4EBFB3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4776" y="126284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A7BF0A8-767C-AEAC-FBE8-3536BF162FC9}"/>
              </a:ext>
            </a:extLst>
          </p:cNvPr>
          <p:cNvSpPr txBox="1"/>
          <p:nvPr/>
        </p:nvSpPr>
        <p:spPr>
          <a:xfrm>
            <a:off x="1231591" y="1575836"/>
            <a:ext cx="630376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Có nghe thấy tiếng chuông báo thức không?</a:t>
            </a:r>
            <a:endParaRPr lang="en-US" dirty="0"/>
          </a:p>
        </p:txBody>
      </p:sp>
      <p:sp>
        <p:nvSpPr>
          <p:cNvPr id="56" name="TextBox 55">
            <a:extLst>
              <a:ext uri="{FF2B5EF4-FFF2-40B4-BE49-F238E27FC236}">
                <a16:creationId xmlns:a16="http://schemas.microsoft.com/office/drawing/2014/main" id="{F444DB0F-D4C1-1D6D-6366-03C559102ABF}"/>
              </a:ext>
            </a:extLst>
          </p:cNvPr>
          <p:cNvSpPr txBox="1"/>
          <p:nvPr/>
        </p:nvSpPr>
        <p:spPr>
          <a:xfrm>
            <a:off x="1322562" y="2921663"/>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Vẫn nghe thấy tiếng chuông báo thức</a:t>
            </a:r>
            <a:endParaRPr lang="en-US" dirty="0"/>
          </a:p>
        </p:txBody>
      </p:sp>
      <p:pic>
        <p:nvPicPr>
          <p:cNvPr id="62" name="Picture 61">
            <a:extLst>
              <a:ext uri="{FF2B5EF4-FFF2-40B4-BE49-F238E27FC236}">
                <a16:creationId xmlns:a16="http://schemas.microsoft.com/office/drawing/2014/main" id="{FA0C91C6-ED58-FAB8-5228-E1B4D22F5E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16607" y="-4252476"/>
            <a:ext cx="4040879" cy="3139452"/>
          </a:xfrm>
          <a:prstGeom prst="rect">
            <a:avLst/>
          </a:prstGeom>
        </p:spPr>
      </p:pic>
      <p:sp>
        <p:nvSpPr>
          <p:cNvPr id="55" name="Rectangle: Rounded Corners 54">
            <a:extLst>
              <a:ext uri="{FF2B5EF4-FFF2-40B4-BE49-F238E27FC236}">
                <a16:creationId xmlns:a16="http://schemas.microsoft.com/office/drawing/2014/main" id="{210609E0-BA6B-869A-F77F-906C2A36F0C4}"/>
              </a:ext>
            </a:extLst>
          </p:cNvPr>
          <p:cNvSpPr/>
          <p:nvPr/>
        </p:nvSpPr>
        <p:spPr>
          <a:xfrm>
            <a:off x="353897" y="364935"/>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5336500-453F-EF2D-8EAE-ED5524CBC792}"/>
              </a:ext>
            </a:extLst>
          </p:cNvPr>
          <p:cNvSpPr txBox="1"/>
          <p:nvPr/>
        </p:nvSpPr>
        <p:spPr>
          <a:xfrm>
            <a:off x="770945" y="352917"/>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64" name="Google Shape;3776;p52">
            <a:extLst>
              <a:ext uri="{FF2B5EF4-FFF2-40B4-BE49-F238E27FC236}">
                <a16:creationId xmlns:a16="http://schemas.microsoft.com/office/drawing/2014/main" id="{F4866104-E79D-44CB-EF34-121AB7B8BCE1}"/>
              </a:ext>
            </a:extLst>
          </p:cNvPr>
          <p:cNvSpPr/>
          <p:nvPr/>
        </p:nvSpPr>
        <p:spPr>
          <a:xfrm>
            <a:off x="270422" y="279579"/>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5" name="Picture 6">
            <a:extLst>
              <a:ext uri="{FF2B5EF4-FFF2-40B4-BE49-F238E27FC236}">
                <a16:creationId xmlns:a16="http://schemas.microsoft.com/office/drawing/2014/main" id="{6CF7E871-F8D5-A6BB-DDC8-56319ADE7F01}"/>
              </a:ext>
            </a:extLst>
          </p:cNvPr>
          <p:cNvPicPr>
            <a:picLocks noChangeAspect="1" noChangeArrowheads="1"/>
          </p:cNvPicPr>
          <p:nvPr/>
        </p:nvPicPr>
        <p:blipFill>
          <a:blip r:embed="rId5" cstate="hqprint">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9811" y="409273"/>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6E96C3E8-DBE3-225C-DD31-06D080FCC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4023" y="2027785"/>
            <a:ext cx="3985734" cy="3370052"/>
          </a:xfrm>
          <a:prstGeom prst="rect">
            <a:avLst/>
          </a:prstGeom>
        </p:spPr>
      </p:pic>
      <p:sp>
        <p:nvSpPr>
          <p:cNvPr id="67" name="Rectangle: Rounded Corners 66">
            <a:extLst>
              <a:ext uri="{FF2B5EF4-FFF2-40B4-BE49-F238E27FC236}">
                <a16:creationId xmlns:a16="http://schemas.microsoft.com/office/drawing/2014/main" id="{40AF025B-DE0E-9724-619C-279DAFEBCDDB}"/>
              </a:ext>
            </a:extLst>
          </p:cNvPr>
          <p:cNvSpPr/>
          <p:nvPr/>
        </p:nvSpPr>
        <p:spPr>
          <a:xfrm>
            <a:off x="992829" y="5509590"/>
            <a:ext cx="5485425" cy="74050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14">
            <a:extLst>
              <a:ext uri="{FF2B5EF4-FFF2-40B4-BE49-F238E27FC236}">
                <a16:creationId xmlns:a16="http://schemas.microsoft.com/office/drawing/2014/main" id="{DBB8200D-665C-9A74-9950-823DF8D4F77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9641" y="5166401"/>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a:extLst>
              <a:ext uri="{FF2B5EF4-FFF2-40B4-BE49-F238E27FC236}">
                <a16:creationId xmlns:a16="http://schemas.microsoft.com/office/drawing/2014/main" id="{BC749F44-13CA-DF3B-DBEA-E277F7B01CB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3712" y="4015873"/>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0AFFDFE9-852B-BC39-DE08-EC5E0A587DDD}"/>
              </a:ext>
            </a:extLst>
          </p:cNvPr>
          <p:cNvSpPr txBox="1"/>
          <p:nvPr/>
        </p:nvSpPr>
        <p:spPr>
          <a:xfrm>
            <a:off x="1270527" y="4328864"/>
            <a:ext cx="630376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Sóng âm có truyền được trong nước không?</a:t>
            </a:r>
            <a:endParaRPr lang="en-US" dirty="0"/>
          </a:p>
        </p:txBody>
      </p:sp>
      <p:sp>
        <p:nvSpPr>
          <p:cNvPr id="71" name="TextBox 70">
            <a:extLst>
              <a:ext uri="{FF2B5EF4-FFF2-40B4-BE49-F238E27FC236}">
                <a16:creationId xmlns:a16="http://schemas.microsoft.com/office/drawing/2014/main" id="{203DB5CC-F640-F7B4-DA28-0278C9077BC2}"/>
              </a:ext>
            </a:extLst>
          </p:cNvPr>
          <p:cNvSpPr txBox="1"/>
          <p:nvPr/>
        </p:nvSpPr>
        <p:spPr>
          <a:xfrm>
            <a:off x="1361498" y="5666120"/>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Sóng âm truyền được trong nước.</a:t>
            </a:r>
            <a:endParaRPr lang="en-US" dirty="0"/>
          </a:p>
        </p:txBody>
      </p:sp>
    </p:spTree>
    <p:extLst>
      <p:ext uri="{BB962C8B-B14F-4D97-AF65-F5344CB8AC3E}">
        <p14:creationId xmlns:p14="http://schemas.microsoft.com/office/powerpoint/2010/main" val="890997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ppt_w</p:attrName>
                                        </p:attrNameLst>
                                      </p:cBhvr>
                                      <p:tavLst>
                                        <p:tav tm="0">
                                          <p:val>
                                            <p:fltVal val="0"/>
                                          </p:val>
                                        </p:tav>
                                        <p:tav tm="100000">
                                          <p:val>
                                            <p:strVal val="#ppt_w"/>
                                          </p:val>
                                        </p:tav>
                                      </p:tavLst>
                                    </p:anim>
                                    <p:anim calcmode="lin" valueType="num">
                                      <p:cBhvr>
                                        <p:cTn id="33" dur="500" fill="hold"/>
                                        <p:tgtEl>
                                          <p:spTgt spid="69"/>
                                        </p:tgtEl>
                                        <p:attrNameLst>
                                          <p:attrName>ppt_h</p:attrName>
                                        </p:attrNameLst>
                                      </p:cBhvr>
                                      <p:tavLst>
                                        <p:tav tm="0">
                                          <p:val>
                                            <p:fltVal val="0"/>
                                          </p:val>
                                        </p:tav>
                                        <p:tav tm="100000">
                                          <p:val>
                                            <p:strVal val="#ppt_h"/>
                                          </p:val>
                                        </p:tav>
                                      </p:tavLst>
                                    </p:anim>
                                    <p:animEffect transition="in" filter="fade">
                                      <p:cBhvr>
                                        <p:cTn id="34" dur="500"/>
                                        <p:tgtEl>
                                          <p:spTgt spid="69"/>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70"/>
                                        </p:tgtEl>
                                        <p:attrNameLst>
                                          <p:attrName>style.visibility</p:attrName>
                                        </p:attrNameLst>
                                      </p:cBhvr>
                                      <p:to>
                                        <p:strVal val="visible"/>
                                      </p:to>
                                    </p:set>
                                    <p:animEffect transition="in" filter="wipe(up)">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p:cTn id="43" dur="500" fill="hold"/>
                                        <p:tgtEl>
                                          <p:spTgt spid="68"/>
                                        </p:tgtEl>
                                        <p:attrNameLst>
                                          <p:attrName>ppt_w</p:attrName>
                                        </p:attrNameLst>
                                      </p:cBhvr>
                                      <p:tavLst>
                                        <p:tav tm="0">
                                          <p:val>
                                            <p:fltVal val="0"/>
                                          </p:val>
                                        </p:tav>
                                        <p:tav tm="100000">
                                          <p:val>
                                            <p:strVal val="#ppt_w"/>
                                          </p:val>
                                        </p:tav>
                                      </p:tavLst>
                                    </p:anim>
                                    <p:anim calcmode="lin" valueType="num">
                                      <p:cBhvr>
                                        <p:cTn id="44" dur="500" fill="hold"/>
                                        <p:tgtEl>
                                          <p:spTgt spid="68"/>
                                        </p:tgtEl>
                                        <p:attrNameLst>
                                          <p:attrName>ppt_h</p:attrName>
                                        </p:attrNameLst>
                                      </p:cBhvr>
                                      <p:tavLst>
                                        <p:tav tm="0">
                                          <p:val>
                                            <p:fltVal val="0"/>
                                          </p:val>
                                        </p:tav>
                                        <p:tav tm="100000">
                                          <p:val>
                                            <p:strVal val="#ppt_h"/>
                                          </p:val>
                                        </p:tav>
                                      </p:tavLst>
                                    </p:anim>
                                    <p:animEffect transition="in" filter="fade">
                                      <p:cBhvr>
                                        <p:cTn id="45" dur="500"/>
                                        <p:tgtEl>
                                          <p:spTgt spid="6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500"/>
                                        <p:tgtEl>
                                          <p:spTgt spid="67"/>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71"/>
                                        </p:tgtEl>
                                        <p:attrNameLst>
                                          <p:attrName>style.visibility</p:attrName>
                                        </p:attrNameLst>
                                      </p:cBhvr>
                                      <p:to>
                                        <p:strVal val="visible"/>
                                      </p:to>
                                    </p:set>
                                    <p:animEffect transition="in" filter="wipe(up)">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p:bldP spid="56" grpId="0"/>
      <p:bldP spid="67" grpId="0" animBg="1"/>
      <p:bldP spid="70" grpId="0"/>
      <p:bldP spid="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7" name="Rectangle: Rounded Corners 56">
            <a:extLst>
              <a:ext uri="{FF2B5EF4-FFF2-40B4-BE49-F238E27FC236}">
                <a16:creationId xmlns:a16="http://schemas.microsoft.com/office/drawing/2014/main" id="{ADC36FBD-42C2-9B14-CA50-4AC33CA8E56E}"/>
              </a:ext>
            </a:extLst>
          </p:cNvPr>
          <p:cNvSpPr/>
          <p:nvPr/>
        </p:nvSpPr>
        <p:spPr>
          <a:xfrm>
            <a:off x="1145610" y="5073898"/>
            <a:ext cx="10449759" cy="1545829"/>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14">
            <a:extLst>
              <a:ext uri="{FF2B5EF4-FFF2-40B4-BE49-F238E27FC236}">
                <a16:creationId xmlns:a16="http://schemas.microsoft.com/office/drawing/2014/main" id="{161A4934-943A-4D56-A045-EC479B3ACC0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02423" y="5398163"/>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id="{2871EDB8-D0E2-D259-DE28-55E46E71E0F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01900" y="970587"/>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F4B1C2C1-5AF6-5C10-828C-5C3D4A1F54B4}"/>
              </a:ext>
            </a:extLst>
          </p:cNvPr>
          <p:cNvSpPr txBox="1"/>
          <p:nvPr/>
        </p:nvSpPr>
        <p:spPr>
          <a:xfrm>
            <a:off x="1079137" y="1254739"/>
            <a:ext cx="1083703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Khi đồng hồ reo, sóng âm truyền đến tai học sinh qua những môi trường nào?</a:t>
            </a:r>
            <a:endParaRPr lang="en-US" dirty="0"/>
          </a:p>
        </p:txBody>
      </p:sp>
      <p:sp>
        <p:nvSpPr>
          <p:cNvPr id="61" name="TextBox 60">
            <a:extLst>
              <a:ext uri="{FF2B5EF4-FFF2-40B4-BE49-F238E27FC236}">
                <a16:creationId xmlns:a16="http://schemas.microsoft.com/office/drawing/2014/main" id="{ECC164E3-098A-B734-D755-B68F661A3C24}"/>
              </a:ext>
            </a:extLst>
          </p:cNvPr>
          <p:cNvSpPr txBox="1"/>
          <p:nvPr/>
        </p:nvSpPr>
        <p:spPr>
          <a:xfrm>
            <a:off x="1633795" y="5164154"/>
            <a:ext cx="8481200"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Khí: không khí trong cốc thuỷ tinh đựng đồng hồ báo thức.</a:t>
            </a:r>
          </a:p>
          <a:p>
            <a:r>
              <a:rPr lang="vi-VN" dirty="0"/>
              <a:t>Lỏng: nước trong bể.</a:t>
            </a:r>
          </a:p>
          <a:p>
            <a:r>
              <a:rPr lang="vi-VN" dirty="0"/>
              <a:t>Rắn: cốc thuỷ tinh và thành bể.</a:t>
            </a:r>
          </a:p>
        </p:txBody>
      </p:sp>
      <p:pic>
        <p:nvPicPr>
          <p:cNvPr id="62" name="Picture 61">
            <a:extLst>
              <a:ext uri="{FF2B5EF4-FFF2-40B4-BE49-F238E27FC236}">
                <a16:creationId xmlns:a16="http://schemas.microsoft.com/office/drawing/2014/main" id="{FA0C91C6-ED58-FAB8-5228-E1B4D22F5E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16607" y="-4252476"/>
            <a:ext cx="4040879" cy="3139452"/>
          </a:xfrm>
          <a:prstGeom prst="rect">
            <a:avLst/>
          </a:prstGeom>
        </p:spPr>
      </p:pic>
      <p:sp>
        <p:nvSpPr>
          <p:cNvPr id="55" name="Rectangle: Rounded Corners 54">
            <a:extLst>
              <a:ext uri="{FF2B5EF4-FFF2-40B4-BE49-F238E27FC236}">
                <a16:creationId xmlns:a16="http://schemas.microsoft.com/office/drawing/2014/main" id="{210609E0-BA6B-869A-F77F-906C2A36F0C4}"/>
              </a:ext>
            </a:extLst>
          </p:cNvPr>
          <p:cNvSpPr/>
          <p:nvPr/>
        </p:nvSpPr>
        <p:spPr>
          <a:xfrm>
            <a:off x="385375" y="283936"/>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5336500-453F-EF2D-8EAE-ED5524CBC792}"/>
              </a:ext>
            </a:extLst>
          </p:cNvPr>
          <p:cNvSpPr txBox="1"/>
          <p:nvPr/>
        </p:nvSpPr>
        <p:spPr>
          <a:xfrm>
            <a:off x="802423" y="271918"/>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64" name="Google Shape;3776;p52">
            <a:extLst>
              <a:ext uri="{FF2B5EF4-FFF2-40B4-BE49-F238E27FC236}">
                <a16:creationId xmlns:a16="http://schemas.microsoft.com/office/drawing/2014/main" id="{F4866104-E79D-44CB-EF34-121AB7B8BCE1}"/>
              </a:ext>
            </a:extLst>
          </p:cNvPr>
          <p:cNvSpPr/>
          <p:nvPr/>
        </p:nvSpPr>
        <p:spPr>
          <a:xfrm>
            <a:off x="301900" y="198580"/>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5" name="Picture 6">
            <a:extLst>
              <a:ext uri="{FF2B5EF4-FFF2-40B4-BE49-F238E27FC236}">
                <a16:creationId xmlns:a16="http://schemas.microsoft.com/office/drawing/2014/main" id="{6CF7E871-F8D5-A6BB-DDC8-56319ADE7F01}"/>
              </a:ext>
            </a:extLst>
          </p:cNvPr>
          <p:cNvPicPr>
            <a:picLocks noChangeAspect="1" noChangeArrowheads="1"/>
          </p:cNvPicPr>
          <p:nvPr/>
        </p:nvPicPr>
        <p:blipFill>
          <a:blip r:embed="rId5" cstate="hqprint">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1289" y="328274"/>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34A04601-F5B4-C906-87B7-1175A9726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0174" y="1890859"/>
            <a:ext cx="3380629" cy="2858418"/>
          </a:xfrm>
          <a:prstGeom prst="rect">
            <a:avLst/>
          </a:prstGeom>
        </p:spPr>
      </p:pic>
    </p:spTree>
    <p:extLst>
      <p:ext uri="{BB962C8B-B14F-4D97-AF65-F5344CB8AC3E}">
        <p14:creationId xmlns:p14="http://schemas.microsoft.com/office/powerpoint/2010/main" val="2699095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1"/>
                                        </p:tgtEl>
                                        <p:attrNameLst>
                                          <p:attrName>style.visibility</p:attrName>
                                        </p:attrNameLst>
                                      </p:cBhvr>
                                      <p:to>
                                        <p:strVal val="visible"/>
                                      </p:to>
                                    </p:set>
                                    <p:animEffect transition="in" filter="wipe(up)">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p:bldP spid="6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188728" y="1590222"/>
            <a:ext cx="5389884" cy="407034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sz="4400"/>
              <a:t>Tìm thêm ví dụ về âm truyền trong chất khí, chất rắn và chất lỏng</a:t>
            </a:r>
            <a:endParaRPr kumimoji="0" lang="en-US" sz="1481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009BA29-7DA1-1EC0-4AAE-1F5F1022256D}"/>
              </a:ext>
            </a:extLst>
          </p:cNvPr>
          <p:cNvPicPr>
            <a:picLocks noChangeAspect="1"/>
          </p:cNvPicPr>
          <p:nvPr/>
        </p:nvPicPr>
        <p:blipFill>
          <a:blip r:embed="rId6"/>
          <a:stretch>
            <a:fillRect/>
          </a:stretch>
        </p:blipFill>
        <p:spPr>
          <a:xfrm>
            <a:off x="-3183389" y="7088831"/>
            <a:ext cx="5069264" cy="1210161"/>
          </a:xfrm>
          <a:prstGeom prst="rect">
            <a:avLst/>
          </a:prstGeom>
        </p:spPr>
      </p:pic>
    </p:spTree>
    <p:extLst>
      <p:ext uri="{BB962C8B-B14F-4D97-AF65-F5344CB8AC3E}">
        <p14:creationId xmlns:p14="http://schemas.microsoft.com/office/powerpoint/2010/main" val="12263962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5034859"/>
            <a:ext cx="10118634"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defRPr/>
            </a:pPr>
            <a:r>
              <a:rPr lang="vi-VN" dirty="0"/>
              <a:t>Âm thanh truyền được trong môi trường chất rắn</a:t>
            </a:r>
          </a:p>
          <a:p>
            <a:pPr lvl="0" algn="ctr">
              <a:lnSpc>
                <a:spcPct val="150000"/>
              </a:lnSpc>
              <a:defRPr/>
            </a:pPr>
            <a:r>
              <a:rPr lang="vi-VN" dirty="0"/>
              <a:t>Một bạn A úp tai xuống mặt bạn, bạn B gõ tay lên đầu bàn còn lại. </a:t>
            </a:r>
          </a:p>
          <a:p>
            <a:pPr lvl="0" algn="ctr">
              <a:lnSpc>
                <a:spcPct val="150000"/>
              </a:lnSpc>
              <a:defRPr/>
            </a:pPr>
            <a:r>
              <a:rPr lang="vi-VN" dirty="0"/>
              <a:t>Bạn A nghe được âm thanh khi bạn B gõ bàn</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8" name="Picture 17">
            <a:extLst>
              <a:ext uri="{FF2B5EF4-FFF2-40B4-BE49-F238E27FC236}">
                <a16:creationId xmlns:a16="http://schemas.microsoft.com/office/drawing/2014/main" id="{D8AF32DE-28EB-935F-0579-D08F4384CA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01777" y="537309"/>
            <a:ext cx="7251997" cy="4351199"/>
          </a:xfrm>
          <a:prstGeom prst="rect">
            <a:avLst/>
          </a:prstGeom>
        </p:spPr>
      </p:pic>
    </p:spTree>
    <p:extLst>
      <p:ext uri="{BB962C8B-B14F-4D97-AF65-F5344CB8AC3E}">
        <p14:creationId xmlns:p14="http://schemas.microsoft.com/office/powerpoint/2010/main" val="3258183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3857782" y="794503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926808" y="-1723405"/>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244766" y="16299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628488" y="259091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4766836"/>
            <a:ext cx="10118634" cy="1865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Âm thanh truyền được trong môi trường chất lỏng</a:t>
            </a:r>
            <a:endParaRPr lang="en-US" dirty="0"/>
          </a:p>
          <a:p>
            <a:pPr algn="ctr"/>
            <a:r>
              <a:rPr lang="vi-VN" dirty="0"/>
              <a:t>Những người hay đi câu cá cho biết không thể câu được cá khi có người đi tới gần bờ. Đó là vì cá đã nghe được tiếng chân người truyền qua đất, qua nước và bỏ đi ra xa.</a:t>
            </a:r>
          </a:p>
        </p:txBody>
      </p:sp>
      <p:pic>
        <p:nvPicPr>
          <p:cNvPr id="2050" name="Picture 2" descr="ดูดีการ์ตูน - ตกปลาไม่ได้ปลา | Cartoon - Fishing - YouTube">
            <a:extLst>
              <a:ext uri="{FF2B5EF4-FFF2-40B4-BE49-F238E27FC236}">
                <a16:creationId xmlns:a16="http://schemas.microsoft.com/office/drawing/2014/main" id="{83F292F4-2BD5-D5D6-281D-9DFF4255A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046" y="309229"/>
            <a:ext cx="7639455" cy="429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84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ildren playing different instrument in band">
            <a:extLst>
              <a:ext uri="{FF2B5EF4-FFF2-40B4-BE49-F238E27FC236}">
                <a16:creationId xmlns:a16="http://schemas.microsoft.com/office/drawing/2014/main" id="{AFFE4611-83CC-51C9-B345-326572CCF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44" y="683401"/>
            <a:ext cx="7873146" cy="50559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10151577" y="6815738"/>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01634" y="-10132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230591" y="57912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022808" y="-113395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358568" y="5685234"/>
            <a:ext cx="1011863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Âm thanh truyền được trong môi trường chất khí</a:t>
            </a:r>
            <a:endParaRPr lang="en-US" dirty="0"/>
          </a:p>
          <a:p>
            <a:pPr algn="ctr"/>
            <a:r>
              <a:rPr lang="en-US" dirty="0" err="1"/>
              <a:t>Mọi</a:t>
            </a:r>
            <a:r>
              <a:rPr lang="en-US" dirty="0"/>
              <a:t> </a:t>
            </a:r>
            <a:r>
              <a:rPr lang="en-US" dirty="0" err="1"/>
              <a:t>người</a:t>
            </a:r>
            <a:r>
              <a:rPr lang="en-US" dirty="0"/>
              <a:t> </a:t>
            </a:r>
            <a:r>
              <a:rPr lang="en-US" dirty="0" err="1"/>
              <a:t>nghe</a:t>
            </a:r>
            <a:r>
              <a:rPr lang="en-US" dirty="0"/>
              <a:t> </a:t>
            </a:r>
            <a:r>
              <a:rPr lang="en-US" dirty="0" err="1"/>
              <a:t>được</a:t>
            </a:r>
            <a:r>
              <a:rPr lang="en-US" dirty="0"/>
              <a:t> </a:t>
            </a:r>
            <a:r>
              <a:rPr lang="en-US" dirty="0" err="1"/>
              <a:t>âm</a:t>
            </a:r>
            <a:r>
              <a:rPr lang="en-US" dirty="0"/>
              <a:t> </a:t>
            </a:r>
            <a:r>
              <a:rPr lang="en-US" dirty="0" err="1"/>
              <a:t>thanh</a:t>
            </a:r>
            <a:r>
              <a:rPr lang="en-US" dirty="0"/>
              <a:t> </a:t>
            </a:r>
            <a:r>
              <a:rPr lang="en-US" dirty="0" err="1"/>
              <a:t>từ</a:t>
            </a:r>
            <a:r>
              <a:rPr lang="en-US" dirty="0"/>
              <a:t> </a:t>
            </a:r>
            <a:r>
              <a:rPr lang="en-US" dirty="0" err="1"/>
              <a:t>các</a:t>
            </a:r>
            <a:r>
              <a:rPr lang="en-US" dirty="0"/>
              <a:t> </a:t>
            </a:r>
            <a:r>
              <a:rPr lang="en-US" dirty="0" err="1"/>
              <a:t>nhạc</a:t>
            </a:r>
            <a:r>
              <a:rPr lang="en-US" dirty="0"/>
              <a:t> </a:t>
            </a:r>
            <a:r>
              <a:rPr lang="en-US" dirty="0" err="1"/>
              <a:t>cụ</a:t>
            </a:r>
            <a:endParaRPr lang="vi-VN" dirty="0"/>
          </a:p>
        </p:txBody>
      </p:sp>
      <p:pic>
        <p:nvPicPr>
          <p:cNvPr id="19" name="Picture 18">
            <a:extLst>
              <a:ext uri="{FF2B5EF4-FFF2-40B4-BE49-F238E27FC236}">
                <a16:creationId xmlns:a16="http://schemas.microsoft.com/office/drawing/2014/main" id="{0243ED58-D561-F2ED-A35F-01A47E063A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51998" y="2260274"/>
            <a:ext cx="3057092" cy="2660370"/>
          </a:xfrm>
          <a:prstGeom prst="rect">
            <a:avLst/>
          </a:prstGeom>
        </p:spPr>
      </p:pic>
      <p:pic>
        <p:nvPicPr>
          <p:cNvPr id="20" name="Picture 19">
            <a:extLst>
              <a:ext uri="{FF2B5EF4-FFF2-40B4-BE49-F238E27FC236}">
                <a16:creationId xmlns:a16="http://schemas.microsoft.com/office/drawing/2014/main" id="{F359B1C4-7A36-4FA2-6960-714936EA7E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953947" y="2301776"/>
            <a:ext cx="4919216" cy="2670017"/>
          </a:xfrm>
          <a:prstGeom prst="rect">
            <a:avLst/>
          </a:prstGeom>
        </p:spPr>
      </p:pic>
    </p:spTree>
    <p:extLst>
      <p:ext uri="{BB962C8B-B14F-4D97-AF65-F5344CB8AC3E}">
        <p14:creationId xmlns:p14="http://schemas.microsoft.com/office/powerpoint/2010/main" val="38804531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2039426" y="5576890"/>
            <a:ext cx="7881824"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sz="2800" dirty="0"/>
              <a:t>Sóng âm </a:t>
            </a:r>
            <a:r>
              <a:rPr lang="en-US" sz="2800" dirty="0" err="1"/>
              <a:t>không</a:t>
            </a:r>
            <a:r>
              <a:rPr lang="en-US" sz="2800" dirty="0"/>
              <a:t> </a:t>
            </a:r>
            <a:r>
              <a:rPr lang="en-US" sz="2800" dirty="0" err="1"/>
              <a:t>truyền</a:t>
            </a:r>
            <a:r>
              <a:rPr lang="en-US" sz="2800" dirty="0"/>
              <a:t> </a:t>
            </a:r>
            <a:r>
              <a:rPr lang="en-US" sz="2800" dirty="0" err="1"/>
              <a:t>được</a:t>
            </a:r>
            <a:r>
              <a:rPr lang="en-US" sz="2800" dirty="0"/>
              <a:t> </a:t>
            </a:r>
            <a:r>
              <a:rPr lang="en-US" sz="2800" dirty="0" err="1"/>
              <a:t>trong</a:t>
            </a:r>
            <a:r>
              <a:rPr lang="en-US" sz="2800" dirty="0"/>
              <a:t> </a:t>
            </a:r>
            <a:r>
              <a:rPr lang="en-US" sz="2800" dirty="0" err="1"/>
              <a:t>chân</a:t>
            </a:r>
            <a:r>
              <a:rPr lang="en-US" sz="2800" dirty="0"/>
              <a:t> </a:t>
            </a:r>
            <a:r>
              <a:rPr lang="en-US" sz="2800" dirty="0" err="1"/>
              <a:t>không</a:t>
            </a:r>
            <a:endParaRPr lang="en-US" sz="2800" dirty="0"/>
          </a:p>
        </p:txBody>
      </p:sp>
      <p:grpSp>
        <p:nvGrpSpPr>
          <p:cNvPr id="55" name="Group 54">
            <a:extLst>
              <a:ext uri="{FF2B5EF4-FFF2-40B4-BE49-F238E27FC236}">
                <a16:creationId xmlns:a16="http://schemas.microsoft.com/office/drawing/2014/main" id="{AE89A268-42E0-CD86-8BB8-E39D7D7500F5}"/>
              </a:ext>
            </a:extLst>
          </p:cNvPr>
          <p:cNvGrpSpPr/>
          <p:nvPr/>
        </p:nvGrpSpPr>
        <p:grpSpPr>
          <a:xfrm>
            <a:off x="14047428" y="1889120"/>
            <a:ext cx="3864073" cy="1114875"/>
            <a:chOff x="-1337755" y="1966775"/>
            <a:chExt cx="8604507" cy="2482602"/>
          </a:xfrm>
        </p:grpSpPr>
        <p:grpSp>
          <p:nvGrpSpPr>
            <p:cNvPr id="62" name="Group 61">
              <a:extLst>
                <a:ext uri="{FF2B5EF4-FFF2-40B4-BE49-F238E27FC236}">
                  <a16:creationId xmlns:a16="http://schemas.microsoft.com/office/drawing/2014/main" id="{36BB773F-A310-61A3-AF12-06FC3A3AF6CB}"/>
                </a:ext>
              </a:extLst>
            </p:cNvPr>
            <p:cNvGrpSpPr/>
            <p:nvPr/>
          </p:nvGrpSpPr>
          <p:grpSpPr>
            <a:xfrm>
              <a:off x="-1337755" y="1966775"/>
              <a:ext cx="8604507" cy="2482602"/>
              <a:chOff x="-1531711" y="1554067"/>
              <a:chExt cx="8604507" cy="2482602"/>
            </a:xfrm>
          </p:grpSpPr>
          <p:grpSp>
            <p:nvGrpSpPr>
              <p:cNvPr id="64" name="Group 63">
                <a:extLst>
                  <a:ext uri="{FF2B5EF4-FFF2-40B4-BE49-F238E27FC236}">
                    <a16:creationId xmlns:a16="http://schemas.microsoft.com/office/drawing/2014/main" id="{B3FA5501-8A0A-1DEB-BBAA-EC8027A092A7}"/>
                  </a:ext>
                </a:extLst>
              </p:cNvPr>
              <p:cNvGrpSpPr/>
              <p:nvPr/>
            </p:nvGrpSpPr>
            <p:grpSpPr>
              <a:xfrm>
                <a:off x="-1531711" y="1554067"/>
                <a:ext cx="8604507" cy="2482602"/>
                <a:chOff x="1991596" y="2139206"/>
                <a:chExt cx="8604507" cy="2482602"/>
              </a:xfrm>
            </p:grpSpPr>
            <p:grpSp>
              <p:nvGrpSpPr>
                <p:cNvPr id="66" name="Group 65">
                  <a:extLst>
                    <a:ext uri="{FF2B5EF4-FFF2-40B4-BE49-F238E27FC236}">
                      <a16:creationId xmlns:a16="http://schemas.microsoft.com/office/drawing/2014/main" id="{D03874AD-0FCB-7AA2-B49D-09A149CEBC14}"/>
                    </a:ext>
                  </a:extLst>
                </p:cNvPr>
                <p:cNvGrpSpPr/>
                <p:nvPr/>
              </p:nvGrpSpPr>
              <p:grpSpPr>
                <a:xfrm>
                  <a:off x="1991596" y="2139206"/>
                  <a:ext cx="8604507" cy="2482602"/>
                  <a:chOff x="2738768" y="0"/>
                  <a:chExt cx="8604507" cy="2482602"/>
                </a:xfrm>
              </p:grpSpPr>
              <p:sp>
                <p:nvSpPr>
                  <p:cNvPr id="69" name="Rectangle 68">
                    <a:extLst>
                      <a:ext uri="{FF2B5EF4-FFF2-40B4-BE49-F238E27FC236}">
                        <a16:creationId xmlns:a16="http://schemas.microsoft.com/office/drawing/2014/main" id="{203E5EAF-E109-C46C-05CC-43CCAB45C5C4}"/>
                      </a:ext>
                    </a:extLst>
                  </p:cNvPr>
                  <p:cNvSpPr/>
                  <p:nvPr/>
                </p:nvSpPr>
                <p:spPr>
                  <a:xfrm>
                    <a:off x="2738768" y="0"/>
                    <a:ext cx="8604507" cy="41046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FD3D975-C23F-62FA-E3C6-C9E198B0659F}"/>
                      </a:ext>
                    </a:extLst>
                  </p:cNvPr>
                  <p:cNvSpPr/>
                  <p:nvPr/>
                </p:nvSpPr>
                <p:spPr>
                  <a:xfrm>
                    <a:off x="3221809" y="575092"/>
                    <a:ext cx="1838509" cy="634596"/>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E8CBB34-479E-9AE2-7F88-65A20C00297E}"/>
                      </a:ext>
                    </a:extLst>
                  </p:cNvPr>
                  <p:cNvSpPr/>
                  <p:nvPr/>
                </p:nvSpPr>
                <p:spPr>
                  <a:xfrm>
                    <a:off x="5347099" y="326293"/>
                    <a:ext cx="1976831"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DF37F05-DA14-7C26-2F20-DCD89E8F5169}"/>
                      </a:ext>
                    </a:extLst>
                  </p:cNvPr>
                  <p:cNvSpPr/>
                  <p:nvPr/>
                </p:nvSpPr>
                <p:spPr>
                  <a:xfrm>
                    <a:off x="7201426" y="314757"/>
                    <a:ext cx="4118537"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4913351-8268-ED77-A57E-5B9BB9D11F8D}"/>
                      </a:ext>
                    </a:extLst>
                  </p:cNvPr>
                  <p:cNvSpPr/>
                  <p:nvPr/>
                </p:nvSpPr>
                <p:spPr>
                  <a:xfrm>
                    <a:off x="7186126" y="1100850"/>
                    <a:ext cx="4118537" cy="35944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1DB8A58-8E35-014B-F6E8-DA260209BA92}"/>
                      </a:ext>
                    </a:extLst>
                  </p:cNvPr>
                  <p:cNvSpPr/>
                  <p:nvPr/>
                </p:nvSpPr>
                <p:spPr>
                  <a:xfrm>
                    <a:off x="8302230" y="1466750"/>
                    <a:ext cx="3002433"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43F719D-1A0F-4486-923E-FE93DFE01B5B}"/>
                      </a:ext>
                    </a:extLst>
                  </p:cNvPr>
                  <p:cNvSpPr/>
                  <p:nvPr/>
                </p:nvSpPr>
                <p:spPr>
                  <a:xfrm>
                    <a:off x="8684607" y="1691415"/>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58C0BCE-425B-D832-15CB-53678CE5A2B7}"/>
                      </a:ext>
                    </a:extLst>
                  </p:cNvPr>
                  <p:cNvSpPr/>
                  <p:nvPr/>
                </p:nvSpPr>
                <p:spPr>
                  <a:xfrm>
                    <a:off x="8971389" y="1792717"/>
                    <a:ext cx="2333274" cy="68988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6707B1D-A952-C38E-9607-DE19EC055FB4}"/>
                      </a:ext>
                    </a:extLst>
                  </p:cNvPr>
                  <p:cNvSpPr/>
                  <p:nvPr/>
                </p:nvSpPr>
                <p:spPr>
                  <a:xfrm>
                    <a:off x="3363458" y="1250276"/>
                    <a:ext cx="1696264"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03F5C5C-92DA-78E5-6647-694DBC538629}"/>
                      </a:ext>
                    </a:extLst>
                  </p:cNvPr>
                  <p:cNvSpPr/>
                  <p:nvPr/>
                </p:nvSpPr>
                <p:spPr>
                  <a:xfrm>
                    <a:off x="5117018" y="1259383"/>
                    <a:ext cx="1606470"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03C6ADD-0884-B42B-6D4F-F833E871F69A}"/>
                      </a:ext>
                    </a:extLst>
                  </p:cNvPr>
                  <p:cNvSpPr/>
                  <p:nvPr/>
                </p:nvSpPr>
                <p:spPr>
                  <a:xfrm>
                    <a:off x="8661296" y="1563611"/>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ight Triangle 66">
                  <a:extLst>
                    <a:ext uri="{FF2B5EF4-FFF2-40B4-BE49-F238E27FC236}">
                      <a16:creationId xmlns:a16="http://schemas.microsoft.com/office/drawing/2014/main" id="{541952D9-2EE6-92CB-8A17-E35669592791}"/>
                    </a:ext>
                  </a:extLst>
                </p:cNvPr>
                <p:cNvSpPr/>
                <p:nvPr/>
              </p:nvSpPr>
              <p:spPr>
                <a:xfrm rot="10800000" flipH="1">
                  <a:off x="5961109" y="3418881"/>
                  <a:ext cx="369908" cy="487629"/>
                </a:xfrm>
                <a:prstGeom prst="rtTriangle">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id="{EAFD3297-572B-8808-F53B-15FDFD99A9B6}"/>
                  </a:ext>
                </a:extLst>
              </p:cNvPr>
              <p:cNvSpPr/>
              <p:nvPr/>
            </p:nvSpPr>
            <p:spPr>
              <a:xfrm>
                <a:off x="3769891" y="3024820"/>
                <a:ext cx="3255172" cy="9930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E9EA350B-A1EF-2F6A-BF1D-0247DDE97E2D}"/>
                </a:ext>
              </a:extLst>
            </p:cNvPr>
            <p:cNvSpPr/>
            <p:nvPr/>
          </p:nvSpPr>
          <p:spPr>
            <a:xfrm>
              <a:off x="4312133" y="3291607"/>
              <a:ext cx="2906886" cy="15046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4246EA23-5646-2946-E413-439F3F236BF5}"/>
              </a:ext>
            </a:extLst>
          </p:cNvPr>
          <p:cNvSpPr/>
          <p:nvPr/>
        </p:nvSpPr>
        <p:spPr>
          <a:xfrm>
            <a:off x="461817" y="669835"/>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018FCD6-B1A8-E558-2E29-92241590E03A}"/>
              </a:ext>
            </a:extLst>
          </p:cNvPr>
          <p:cNvSpPr txBox="1"/>
          <p:nvPr/>
        </p:nvSpPr>
        <p:spPr>
          <a:xfrm>
            <a:off x="878865" y="657817"/>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1" name="Google Shape;3776;p52">
            <a:extLst>
              <a:ext uri="{FF2B5EF4-FFF2-40B4-BE49-F238E27FC236}">
                <a16:creationId xmlns:a16="http://schemas.microsoft.com/office/drawing/2014/main" id="{E5C563BF-2806-AED9-5428-6327B00D4F29}"/>
              </a:ext>
            </a:extLst>
          </p:cNvPr>
          <p:cNvSpPr/>
          <p:nvPr/>
        </p:nvSpPr>
        <p:spPr>
          <a:xfrm>
            <a:off x="378342" y="584479"/>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2" name="Picture 6">
            <a:extLst>
              <a:ext uri="{FF2B5EF4-FFF2-40B4-BE49-F238E27FC236}">
                <a16:creationId xmlns:a16="http://schemas.microsoft.com/office/drawing/2014/main" id="{214173C1-499F-5041-52A8-3C2283D224FE}"/>
              </a:ext>
            </a:extLst>
          </p:cNvPr>
          <p:cNvPicPr>
            <a:picLocks noChangeAspect="1" noChangeArrowheads="1"/>
          </p:cNvPicPr>
          <p:nvPr/>
        </p:nvPicPr>
        <p:blipFill>
          <a:blip r:embed="rId2" cstate="hqprint">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7731" y="714173"/>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8CEC6BC-D685-EC2E-6A32-BFE9DA572F8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4806" y="1750095"/>
            <a:ext cx="4101828" cy="3569530"/>
          </a:xfrm>
          <a:prstGeom prst="rect">
            <a:avLst/>
          </a:prstGeom>
        </p:spPr>
      </p:pic>
      <p:pic>
        <p:nvPicPr>
          <p:cNvPr id="18" name="Picture 17">
            <a:extLst>
              <a:ext uri="{FF2B5EF4-FFF2-40B4-BE49-F238E27FC236}">
                <a16:creationId xmlns:a16="http://schemas.microsoft.com/office/drawing/2014/main" id="{9A8A1347-A7E8-D9C9-F2F0-43FDAF150B2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34394" y="1750095"/>
            <a:ext cx="6600319" cy="3582474"/>
          </a:xfrm>
          <a:prstGeom prst="rect">
            <a:avLst/>
          </a:prstGeom>
        </p:spPr>
      </p:pic>
      <p:pic>
        <p:nvPicPr>
          <p:cNvPr id="47" name="Picture 2" descr="Children playing different instrument in band">
            <a:extLst>
              <a:ext uri="{FF2B5EF4-FFF2-40B4-BE49-F238E27FC236}">
                <a16:creationId xmlns:a16="http://schemas.microsoft.com/office/drawing/2014/main" id="{492E643B-FBEC-0494-7D24-870946E3E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372" y="7377232"/>
            <a:ext cx="4521933" cy="290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66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dán nhân vật hoạt hình với một cô gái chơi piano">
            <a:extLst>
              <a:ext uri="{FF2B5EF4-FFF2-40B4-BE49-F238E27FC236}">
                <a16:creationId xmlns:a16="http://schemas.microsoft.com/office/drawing/2014/main" id="{FB9AE162-9E25-860B-B109-B4227E409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452" y="2397845"/>
            <a:ext cx="2973952" cy="194779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4CB02B20-FEE9-B8FE-D3EC-35A186677FB0}"/>
              </a:ext>
            </a:extLst>
          </p:cNvPr>
          <p:cNvSpPr/>
          <p:nvPr/>
        </p:nvSpPr>
        <p:spPr>
          <a:xfrm>
            <a:off x="621570" y="987875"/>
            <a:ext cx="10951118" cy="524916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C792D264-3533-0EEC-DD64-AB580A60AAD6}"/>
              </a:ext>
            </a:extLst>
          </p:cNvPr>
          <p:cNvSpPr txBox="1"/>
          <p:nvPr/>
        </p:nvSpPr>
        <p:spPr>
          <a:xfrm>
            <a:off x="1762506" y="1686837"/>
            <a:ext cx="836159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Sóng</a:t>
            </a:r>
            <a:r>
              <a:rPr lang="en-US" dirty="0"/>
              <a:t> </a:t>
            </a:r>
            <a:r>
              <a:rPr lang="en-US" dirty="0" err="1"/>
              <a:t>âm</a:t>
            </a:r>
            <a:r>
              <a:rPr lang="en-US" dirty="0"/>
              <a:t> </a:t>
            </a:r>
            <a:r>
              <a:rPr lang="en-US" dirty="0" err="1"/>
              <a:t>truyền</a:t>
            </a:r>
            <a:r>
              <a:rPr lang="en-US" dirty="0"/>
              <a:t> </a:t>
            </a:r>
            <a:r>
              <a:rPr lang="en-US" dirty="0" err="1"/>
              <a:t>được</a:t>
            </a:r>
            <a:r>
              <a:rPr lang="en-US" dirty="0"/>
              <a:t> </a:t>
            </a:r>
            <a:r>
              <a:rPr lang="en-US" dirty="0" err="1"/>
              <a:t>trong</a:t>
            </a:r>
            <a:r>
              <a:rPr lang="en-US" dirty="0"/>
              <a:t> </a:t>
            </a:r>
            <a:r>
              <a:rPr lang="en-US" dirty="0" err="1"/>
              <a:t>các</a:t>
            </a:r>
            <a:r>
              <a:rPr lang="en-US" dirty="0"/>
              <a:t> </a:t>
            </a:r>
            <a:r>
              <a:rPr lang="en-US" dirty="0" err="1"/>
              <a:t>môi</a:t>
            </a:r>
            <a:r>
              <a:rPr lang="en-US" dirty="0"/>
              <a:t> </a:t>
            </a:r>
            <a:r>
              <a:rPr lang="en-US" dirty="0" err="1"/>
              <a:t>trường</a:t>
            </a:r>
            <a:r>
              <a:rPr lang="en-US" dirty="0"/>
              <a:t> </a:t>
            </a:r>
            <a:r>
              <a:rPr lang="en-US" dirty="0" err="1"/>
              <a:t>rắn</a:t>
            </a:r>
            <a:r>
              <a:rPr lang="en-US" dirty="0"/>
              <a:t>, </a:t>
            </a:r>
            <a:r>
              <a:rPr lang="en-US" dirty="0" err="1"/>
              <a:t>lỏng</a:t>
            </a:r>
            <a:r>
              <a:rPr lang="en-US" dirty="0"/>
              <a:t>, </a:t>
            </a:r>
            <a:r>
              <a:rPr lang="en-US" dirty="0" err="1"/>
              <a:t>khí</a:t>
            </a:r>
            <a:endParaRPr lang="en-US" dirty="0"/>
          </a:p>
        </p:txBody>
      </p:sp>
      <p:pic>
        <p:nvPicPr>
          <p:cNvPr id="75" name="Picture 2" descr="Âm nhạc">
            <a:extLst>
              <a:ext uri="{FF2B5EF4-FFF2-40B4-BE49-F238E27FC236}">
                <a16:creationId xmlns:a16="http://schemas.microsoft.com/office/drawing/2014/main" id="{B8CE0D16-EEED-C484-9FEB-59F2BBE31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253" y="165474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6E0AA022-78BC-13CD-9F9D-11E39DBE6495}"/>
              </a:ext>
            </a:extLst>
          </p:cNvPr>
          <p:cNvSpPr txBox="1"/>
          <p:nvPr/>
        </p:nvSpPr>
        <p:spPr>
          <a:xfrm>
            <a:off x="1733146" y="4361070"/>
            <a:ext cx="669136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Sóng</a:t>
            </a:r>
            <a:r>
              <a:rPr lang="en-US" dirty="0"/>
              <a:t> </a:t>
            </a:r>
            <a:r>
              <a:rPr lang="en-US" dirty="0" err="1"/>
              <a:t>âm</a:t>
            </a:r>
            <a:r>
              <a:rPr lang="en-US" dirty="0"/>
              <a:t> </a:t>
            </a:r>
            <a:r>
              <a:rPr lang="en-US" dirty="0" err="1"/>
              <a:t>không</a:t>
            </a:r>
            <a:r>
              <a:rPr lang="en-US" dirty="0"/>
              <a:t> </a:t>
            </a:r>
            <a:r>
              <a:rPr lang="en-US" dirty="0" err="1"/>
              <a:t>truyền</a:t>
            </a:r>
            <a:r>
              <a:rPr lang="en-US" dirty="0"/>
              <a:t> </a:t>
            </a:r>
            <a:r>
              <a:rPr lang="en-US" dirty="0" err="1"/>
              <a:t>được</a:t>
            </a:r>
            <a:r>
              <a:rPr lang="en-US" dirty="0"/>
              <a:t> </a:t>
            </a:r>
            <a:r>
              <a:rPr lang="en-US" dirty="0" err="1"/>
              <a:t>trong</a:t>
            </a:r>
            <a:r>
              <a:rPr lang="en-US" dirty="0"/>
              <a:t> </a:t>
            </a:r>
            <a:r>
              <a:rPr lang="en-US" dirty="0" err="1"/>
              <a:t>chân</a:t>
            </a:r>
            <a:r>
              <a:rPr lang="en-US" dirty="0"/>
              <a:t> </a:t>
            </a:r>
            <a:r>
              <a:rPr lang="en-US" dirty="0" err="1"/>
              <a:t>không</a:t>
            </a:r>
            <a:endParaRPr lang="en-US" dirty="0"/>
          </a:p>
        </p:txBody>
      </p:sp>
      <p:pic>
        <p:nvPicPr>
          <p:cNvPr id="130" name="Picture 2" descr="Âm nhạc">
            <a:extLst>
              <a:ext uri="{FF2B5EF4-FFF2-40B4-BE49-F238E27FC236}">
                <a16:creationId xmlns:a16="http://schemas.microsoft.com/office/drawing/2014/main" id="{6E376C72-C37F-83C3-2632-4AB369BF8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30" y="432985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61E94CEC-8827-A2EA-BADC-957A4F3584D8}"/>
              </a:ext>
            </a:extLst>
          </p:cNvPr>
          <p:cNvSpPr txBox="1"/>
          <p:nvPr/>
        </p:nvSpPr>
        <p:spPr>
          <a:xfrm>
            <a:off x="1707597" y="5292132"/>
            <a:ext cx="779994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Tốc</a:t>
            </a:r>
            <a:r>
              <a:rPr lang="en-US" dirty="0"/>
              <a:t> </a:t>
            </a:r>
            <a:r>
              <a:rPr lang="en-US" dirty="0" err="1"/>
              <a:t>độ</a:t>
            </a:r>
            <a:r>
              <a:rPr lang="en-US" dirty="0"/>
              <a:t> </a:t>
            </a:r>
            <a:r>
              <a:rPr lang="en-US" dirty="0" err="1"/>
              <a:t>truyền</a:t>
            </a:r>
            <a:r>
              <a:rPr lang="en-US" dirty="0"/>
              <a:t> </a:t>
            </a:r>
            <a:r>
              <a:rPr lang="en-US" dirty="0" err="1"/>
              <a:t>âm</a:t>
            </a:r>
            <a:r>
              <a:rPr lang="en-US" dirty="0"/>
              <a:t>: </a:t>
            </a:r>
            <a:r>
              <a:rPr lang="en-US" dirty="0" err="1"/>
              <a:t>rắn</a:t>
            </a:r>
            <a:r>
              <a:rPr lang="en-US" dirty="0"/>
              <a:t> &gt; </a:t>
            </a:r>
            <a:r>
              <a:rPr lang="en-US" dirty="0" err="1"/>
              <a:t>lỏng</a:t>
            </a:r>
            <a:r>
              <a:rPr lang="en-US" dirty="0"/>
              <a:t> &gt; </a:t>
            </a:r>
            <a:r>
              <a:rPr lang="en-US" dirty="0" err="1"/>
              <a:t>khí</a:t>
            </a:r>
            <a:endParaRPr lang="en-US" dirty="0"/>
          </a:p>
        </p:txBody>
      </p:sp>
      <p:pic>
        <p:nvPicPr>
          <p:cNvPr id="132" name="Picture 2" descr="Âm nhạc">
            <a:extLst>
              <a:ext uri="{FF2B5EF4-FFF2-40B4-BE49-F238E27FC236}">
                <a16:creationId xmlns:a16="http://schemas.microsoft.com/office/drawing/2014/main" id="{0A20AF37-D996-8A89-CBC6-3CBCDE2AA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46" y="5234727"/>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85553D5B-5295-9035-4D81-C6918EBE33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7951" y="-3630766"/>
            <a:ext cx="4040879" cy="3139452"/>
          </a:xfrm>
          <a:prstGeom prst="rect">
            <a:avLst/>
          </a:prstGeom>
        </p:spPr>
      </p:pic>
      <p:sp>
        <p:nvSpPr>
          <p:cNvPr id="76" name="Rectangle: Rounded Corners 75">
            <a:extLst>
              <a:ext uri="{FF2B5EF4-FFF2-40B4-BE49-F238E27FC236}">
                <a16:creationId xmlns:a16="http://schemas.microsoft.com/office/drawing/2014/main" id="{A6A6F012-6219-0401-87EA-31EC8AC7A8B4}"/>
              </a:ext>
            </a:extLst>
          </p:cNvPr>
          <p:cNvSpPr/>
          <p:nvPr/>
        </p:nvSpPr>
        <p:spPr>
          <a:xfrm>
            <a:off x="949491" y="693997"/>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729C469D-2792-638A-0240-41B7903EA03E}"/>
              </a:ext>
            </a:extLst>
          </p:cNvPr>
          <p:cNvSpPr txBox="1"/>
          <p:nvPr/>
        </p:nvSpPr>
        <p:spPr>
          <a:xfrm>
            <a:off x="1366539" y="681979"/>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78" name="Google Shape;3776;p52">
            <a:extLst>
              <a:ext uri="{FF2B5EF4-FFF2-40B4-BE49-F238E27FC236}">
                <a16:creationId xmlns:a16="http://schemas.microsoft.com/office/drawing/2014/main" id="{D57EE83C-D3CA-123E-4059-4FD133F068EA}"/>
              </a:ext>
            </a:extLst>
          </p:cNvPr>
          <p:cNvSpPr/>
          <p:nvPr/>
        </p:nvSpPr>
        <p:spPr>
          <a:xfrm>
            <a:off x="866016" y="60864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9" name="Picture 6">
            <a:extLst>
              <a:ext uri="{FF2B5EF4-FFF2-40B4-BE49-F238E27FC236}">
                <a16:creationId xmlns:a16="http://schemas.microsoft.com/office/drawing/2014/main" id="{7FD106B5-B11E-2B80-5B53-B024B4676525}"/>
              </a:ext>
            </a:extLst>
          </p:cNvPr>
          <p:cNvPicPr>
            <a:picLocks noChangeAspect="1" noChangeArrowheads="1"/>
          </p:cNvPicPr>
          <p:nvPr/>
        </p:nvPicPr>
        <p:blipFill>
          <a:blip r:embed="rId5" cstate="hqprint">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5405" y="738335"/>
            <a:ext cx="477915" cy="47791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aphic 32">
            <a:extLst>
              <a:ext uri="{FF2B5EF4-FFF2-40B4-BE49-F238E27FC236}">
                <a16:creationId xmlns:a16="http://schemas.microsoft.com/office/drawing/2014/main" id="{F1453FC4-4EB0-ECF6-77A6-81214FFA1AD0}"/>
              </a:ext>
            </a:extLst>
          </p:cNvPr>
          <p:cNvGrpSpPr/>
          <p:nvPr/>
        </p:nvGrpSpPr>
        <p:grpSpPr>
          <a:xfrm>
            <a:off x="10155013" y="4019516"/>
            <a:ext cx="1955816" cy="2884472"/>
            <a:chOff x="5157121" y="890498"/>
            <a:chExt cx="1738121" cy="2704525"/>
          </a:xfrm>
        </p:grpSpPr>
        <p:sp>
          <p:nvSpPr>
            <p:cNvPr id="26" name="Freeform: Shape 25">
              <a:extLst>
                <a:ext uri="{FF2B5EF4-FFF2-40B4-BE49-F238E27FC236}">
                  <a16:creationId xmlns:a16="http://schemas.microsoft.com/office/drawing/2014/main" id="{DC39C08A-A753-6642-F3A7-711CC715B31F}"/>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4337ED5-54B4-B572-4EE6-852A473A88F0}"/>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293F69F-D875-49C2-4C6F-349CA0D7705D}"/>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FCE9791-2C65-EF61-8EBD-C9A5EDA5F224}"/>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82460C2-CFEA-7E80-6F35-6E2833FCFAB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AF9579-DE09-B6FC-ADEE-8A386707C7B8}"/>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FB127C-4619-0455-001C-33C374C5A42B}"/>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98C86D1-7F3D-C0C4-A8AF-32B685DFFCB0}"/>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5420177-A1D4-15AC-8152-7742866FDDEC}"/>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3FD4568-62CD-5554-938D-D8F64EF0FB7A}"/>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6A62B6-8DE6-526F-350A-F36E6ECA61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0098A4D-F86A-7467-38BE-27D2FB79E11B}"/>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CDE8565-E7FD-82E8-1B17-35C4C5110FD7}"/>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D66FEED-2807-B24D-8927-DD59DBCA3975}"/>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B443FE3-DD0A-7C98-647E-728FB86BD532}"/>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0738FD2-A4A2-1508-70EB-FBAA185AF885}"/>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A629948-5CB7-E85A-A82D-C0A0E002D1D5}"/>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24056C1-4F23-F4BE-A6D2-14EC3A3CE16D}"/>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2B57C94-2D55-C006-E064-CEE526BC6D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1E48A72-1621-3331-28CC-288F7DCD3043}"/>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58A474D-1E39-4E2A-CAE2-6BA03071CD5C}"/>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06A1138-2C1E-D267-FA55-BC39EACBD65E}"/>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71DDEE9-B884-9778-A384-EF2AE2DA4E00}"/>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DA04FE2-3F90-E616-BB90-67D3222DF0DB}"/>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51" name="Freeform: Shape 50">
              <a:extLst>
                <a:ext uri="{FF2B5EF4-FFF2-40B4-BE49-F238E27FC236}">
                  <a16:creationId xmlns:a16="http://schemas.microsoft.com/office/drawing/2014/main" id="{C09F8A6F-289F-E876-F77E-C2321CB99B07}"/>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D8F977FC-6868-7CE5-97A3-23868893CA51}"/>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03E1866-0838-F55E-132C-991BD8B89DC3}"/>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FAD5037-E0D7-ED3E-1407-33A6F7A26EE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F93D956-FAC7-42DF-45AB-6BBC8FE915F4}"/>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967098D-7D1B-D3AC-65BF-5FEC71586072}"/>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EEE7C06-548F-62B5-BC13-DF71C99040D1}"/>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D616769-D871-54FA-46C9-FC29D35457A7}"/>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045FB1E-D7D6-B7E3-D990-133917AA07A4}"/>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C8646E7-C9B7-C633-4406-56B782CE7D42}"/>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6329BBBC-0D91-EF1C-B745-4E90C4040AEF}"/>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3914A20-7317-8CB0-3825-07786518C4F6}"/>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C9BD010-AC85-3CEB-D729-BF951DA22BAD}"/>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AB58723-69EC-8352-14A3-1C9F0639D3BD}"/>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A7B7177-A3E3-7298-96C5-4E64E49BB2C4}"/>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09709A5-1257-2460-AA58-01F43ED5199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BFE84EC-D731-8D52-64C0-EE56A5F99A4E}"/>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4B76887-5D9E-7852-B31A-7E1CC1A55532}"/>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C68A973-E4D9-DEDC-D905-29AA79309010}"/>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AF9A652-C1AE-9808-F116-BF0F214F06FC}"/>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D4757AB-A7B3-3709-E03C-915D393B9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57F4111-899A-3810-5473-8564CC61334E}"/>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46B3877-93CA-F573-7315-E680EC36BF4B}"/>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81" name="Picture 80">
            <a:extLst>
              <a:ext uri="{FF2B5EF4-FFF2-40B4-BE49-F238E27FC236}">
                <a16:creationId xmlns:a16="http://schemas.microsoft.com/office/drawing/2014/main" id="{77958982-7A02-4F07-3858-2F6D6CC861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1001" y="2222368"/>
            <a:ext cx="2167243" cy="1932459"/>
          </a:xfrm>
          <a:prstGeom prst="rect">
            <a:avLst/>
          </a:prstGeom>
        </p:spPr>
      </p:pic>
      <p:grpSp>
        <p:nvGrpSpPr>
          <p:cNvPr id="82" name="Group 81">
            <a:extLst>
              <a:ext uri="{FF2B5EF4-FFF2-40B4-BE49-F238E27FC236}">
                <a16:creationId xmlns:a16="http://schemas.microsoft.com/office/drawing/2014/main" id="{5DF83C9B-A74B-6CB1-C246-490D43A64BD3}"/>
              </a:ext>
            </a:extLst>
          </p:cNvPr>
          <p:cNvGrpSpPr/>
          <p:nvPr/>
        </p:nvGrpSpPr>
        <p:grpSpPr>
          <a:xfrm>
            <a:off x="4470913" y="2212056"/>
            <a:ext cx="3130903" cy="2050543"/>
            <a:chOff x="-3204487" y="1966775"/>
            <a:chExt cx="10471239" cy="6858000"/>
          </a:xfrm>
        </p:grpSpPr>
        <p:grpSp>
          <p:nvGrpSpPr>
            <p:cNvPr id="83" name="Group 82">
              <a:extLst>
                <a:ext uri="{FF2B5EF4-FFF2-40B4-BE49-F238E27FC236}">
                  <a16:creationId xmlns:a16="http://schemas.microsoft.com/office/drawing/2014/main" id="{E3D067F3-56DC-3FB7-137D-79CED4B8F7B1}"/>
                </a:ext>
              </a:extLst>
            </p:cNvPr>
            <p:cNvGrpSpPr/>
            <p:nvPr/>
          </p:nvGrpSpPr>
          <p:grpSpPr>
            <a:xfrm>
              <a:off x="-3204487" y="1966775"/>
              <a:ext cx="10471239" cy="6858000"/>
              <a:chOff x="-3398443" y="1554067"/>
              <a:chExt cx="10471239" cy="6858000"/>
            </a:xfrm>
          </p:grpSpPr>
          <p:grpSp>
            <p:nvGrpSpPr>
              <p:cNvPr id="85" name="Group 84">
                <a:extLst>
                  <a:ext uri="{FF2B5EF4-FFF2-40B4-BE49-F238E27FC236}">
                    <a16:creationId xmlns:a16="http://schemas.microsoft.com/office/drawing/2014/main" id="{E067EA6B-F37F-473E-840A-919D40FD9552}"/>
                  </a:ext>
                </a:extLst>
              </p:cNvPr>
              <p:cNvGrpSpPr/>
              <p:nvPr/>
            </p:nvGrpSpPr>
            <p:grpSpPr>
              <a:xfrm>
                <a:off x="-3398443" y="1554067"/>
                <a:ext cx="10471239" cy="6858000"/>
                <a:chOff x="124864" y="2139206"/>
                <a:chExt cx="10471239" cy="6858000"/>
              </a:xfrm>
            </p:grpSpPr>
            <p:grpSp>
              <p:nvGrpSpPr>
                <p:cNvPr id="87" name="Group 86">
                  <a:extLst>
                    <a:ext uri="{FF2B5EF4-FFF2-40B4-BE49-F238E27FC236}">
                      <a16:creationId xmlns:a16="http://schemas.microsoft.com/office/drawing/2014/main" id="{8F86F2B8-DFF4-8009-3B02-E1E852DA6CFD}"/>
                    </a:ext>
                  </a:extLst>
                </p:cNvPr>
                <p:cNvGrpSpPr/>
                <p:nvPr/>
              </p:nvGrpSpPr>
              <p:grpSpPr>
                <a:xfrm>
                  <a:off x="124864" y="2139206"/>
                  <a:ext cx="10471239" cy="6858000"/>
                  <a:chOff x="872036" y="0"/>
                  <a:chExt cx="10471239" cy="6858000"/>
                </a:xfrm>
              </p:grpSpPr>
              <p:pic>
                <p:nvPicPr>
                  <p:cNvPr id="89" name="Picture 88">
                    <a:extLst>
                      <a:ext uri="{FF2B5EF4-FFF2-40B4-BE49-F238E27FC236}">
                        <a16:creationId xmlns:a16="http://schemas.microsoft.com/office/drawing/2014/main" id="{C6177DCD-3421-F50A-5DBD-66AB0CFF7AB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2036" y="0"/>
                    <a:ext cx="10447928" cy="6858000"/>
                  </a:xfrm>
                  <a:prstGeom prst="rect">
                    <a:avLst/>
                  </a:prstGeom>
                </p:spPr>
              </p:pic>
              <p:sp>
                <p:nvSpPr>
                  <p:cNvPr id="90" name="Rectangle 89">
                    <a:extLst>
                      <a:ext uri="{FF2B5EF4-FFF2-40B4-BE49-F238E27FC236}">
                        <a16:creationId xmlns:a16="http://schemas.microsoft.com/office/drawing/2014/main" id="{BFB05923-1427-DE72-B0E8-FC763B756FDA}"/>
                      </a:ext>
                    </a:extLst>
                  </p:cNvPr>
                  <p:cNvSpPr/>
                  <p:nvPr/>
                </p:nvSpPr>
                <p:spPr>
                  <a:xfrm>
                    <a:off x="2738768" y="0"/>
                    <a:ext cx="8604507" cy="41046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74A6E64-8604-1D00-0E71-BAF37E04B3FA}"/>
                      </a:ext>
                    </a:extLst>
                  </p:cNvPr>
                  <p:cNvSpPr/>
                  <p:nvPr/>
                </p:nvSpPr>
                <p:spPr>
                  <a:xfrm>
                    <a:off x="3221809" y="575092"/>
                    <a:ext cx="1838509" cy="634596"/>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9DABA68-D022-176B-11EE-575D24FA88AF}"/>
                      </a:ext>
                    </a:extLst>
                  </p:cNvPr>
                  <p:cNvSpPr/>
                  <p:nvPr/>
                </p:nvSpPr>
                <p:spPr>
                  <a:xfrm>
                    <a:off x="5347099" y="326293"/>
                    <a:ext cx="1976831"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7FCB803-AD7A-1C8D-09B7-BD21848E920F}"/>
                      </a:ext>
                    </a:extLst>
                  </p:cNvPr>
                  <p:cNvSpPr/>
                  <p:nvPr/>
                </p:nvSpPr>
                <p:spPr>
                  <a:xfrm>
                    <a:off x="7201426" y="314757"/>
                    <a:ext cx="4118537"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695682C-65D0-961E-0A74-7019E4FAD27B}"/>
                      </a:ext>
                    </a:extLst>
                  </p:cNvPr>
                  <p:cNvSpPr/>
                  <p:nvPr/>
                </p:nvSpPr>
                <p:spPr>
                  <a:xfrm>
                    <a:off x="7186126" y="1100850"/>
                    <a:ext cx="4118537" cy="35944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A67120DA-FAB9-2175-7151-9D1818F9B2AB}"/>
                      </a:ext>
                    </a:extLst>
                  </p:cNvPr>
                  <p:cNvSpPr/>
                  <p:nvPr/>
                </p:nvSpPr>
                <p:spPr>
                  <a:xfrm>
                    <a:off x="8302230" y="1466750"/>
                    <a:ext cx="3002433"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4D5EB47-0E8D-215F-CA30-7BEB268C04A3}"/>
                      </a:ext>
                    </a:extLst>
                  </p:cNvPr>
                  <p:cNvSpPr/>
                  <p:nvPr/>
                </p:nvSpPr>
                <p:spPr>
                  <a:xfrm>
                    <a:off x="8684607" y="1691415"/>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D79F4FB-0A1B-163A-6049-AE8143C66164}"/>
                      </a:ext>
                    </a:extLst>
                  </p:cNvPr>
                  <p:cNvSpPr/>
                  <p:nvPr/>
                </p:nvSpPr>
                <p:spPr>
                  <a:xfrm>
                    <a:off x="8971389" y="1792717"/>
                    <a:ext cx="2333274" cy="68988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3973AAC-1329-4370-9379-62A4675EDA5C}"/>
                      </a:ext>
                    </a:extLst>
                  </p:cNvPr>
                  <p:cNvSpPr/>
                  <p:nvPr/>
                </p:nvSpPr>
                <p:spPr>
                  <a:xfrm>
                    <a:off x="3363458" y="1250276"/>
                    <a:ext cx="1696264"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F176D20-0D47-0518-C150-31DBBAD7AF77}"/>
                      </a:ext>
                    </a:extLst>
                  </p:cNvPr>
                  <p:cNvSpPr/>
                  <p:nvPr/>
                </p:nvSpPr>
                <p:spPr>
                  <a:xfrm>
                    <a:off x="5117018" y="1259383"/>
                    <a:ext cx="1606470"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5D1DA1B-CB33-1927-00C0-EB768E7F4390}"/>
                      </a:ext>
                    </a:extLst>
                  </p:cNvPr>
                  <p:cNvSpPr/>
                  <p:nvPr/>
                </p:nvSpPr>
                <p:spPr>
                  <a:xfrm>
                    <a:off x="8661296" y="1563611"/>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ight Triangle 87">
                  <a:extLst>
                    <a:ext uri="{FF2B5EF4-FFF2-40B4-BE49-F238E27FC236}">
                      <a16:creationId xmlns:a16="http://schemas.microsoft.com/office/drawing/2014/main" id="{4A4F82E0-7BF7-8EB4-DC50-B77C865CB8E1}"/>
                    </a:ext>
                  </a:extLst>
                </p:cNvPr>
                <p:cNvSpPr/>
                <p:nvPr/>
              </p:nvSpPr>
              <p:spPr>
                <a:xfrm rot="10800000" flipH="1">
                  <a:off x="5961109" y="3418881"/>
                  <a:ext cx="369908" cy="487629"/>
                </a:xfrm>
                <a:prstGeom prst="rtTriangle">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85">
                <a:extLst>
                  <a:ext uri="{FF2B5EF4-FFF2-40B4-BE49-F238E27FC236}">
                    <a16:creationId xmlns:a16="http://schemas.microsoft.com/office/drawing/2014/main" id="{CECAA594-631A-FEB5-4160-0CDF9D1CFC9A}"/>
                  </a:ext>
                </a:extLst>
              </p:cNvPr>
              <p:cNvSpPr/>
              <p:nvPr/>
            </p:nvSpPr>
            <p:spPr>
              <a:xfrm>
                <a:off x="3769891" y="3024820"/>
                <a:ext cx="3255172" cy="9930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83">
              <a:extLst>
                <a:ext uri="{FF2B5EF4-FFF2-40B4-BE49-F238E27FC236}">
                  <a16:creationId xmlns:a16="http://schemas.microsoft.com/office/drawing/2014/main" id="{57C9230C-2BA3-52BE-7BFD-C03E6222530B}"/>
                </a:ext>
              </a:extLst>
            </p:cNvPr>
            <p:cNvSpPr/>
            <p:nvPr/>
          </p:nvSpPr>
          <p:spPr>
            <a:xfrm>
              <a:off x="4312133" y="3291607"/>
              <a:ext cx="2906886" cy="15046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4157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p:cTn id="16" dur="500" fill="hold"/>
                                        <p:tgtEl>
                                          <p:spTgt spid="75"/>
                                        </p:tgtEl>
                                        <p:attrNameLst>
                                          <p:attrName>ppt_w</p:attrName>
                                        </p:attrNameLst>
                                      </p:cBhvr>
                                      <p:tavLst>
                                        <p:tav tm="0">
                                          <p:val>
                                            <p:fltVal val="0"/>
                                          </p:val>
                                        </p:tav>
                                        <p:tav tm="100000">
                                          <p:val>
                                            <p:strVal val="#ppt_w"/>
                                          </p:val>
                                        </p:tav>
                                      </p:tavLst>
                                    </p:anim>
                                    <p:anim calcmode="lin" valueType="num">
                                      <p:cBhvr>
                                        <p:cTn id="17" dur="500" fill="hold"/>
                                        <p:tgtEl>
                                          <p:spTgt spid="75"/>
                                        </p:tgtEl>
                                        <p:attrNameLst>
                                          <p:attrName>ppt_h</p:attrName>
                                        </p:attrNameLst>
                                      </p:cBhvr>
                                      <p:tavLst>
                                        <p:tav tm="0">
                                          <p:val>
                                            <p:fltVal val="0"/>
                                          </p:val>
                                        </p:tav>
                                        <p:tav tm="100000">
                                          <p:val>
                                            <p:strVal val="#ppt_h"/>
                                          </p:val>
                                        </p:tav>
                                      </p:tavLst>
                                    </p:anim>
                                    <p:animEffect transition="in" filter="fade">
                                      <p:cBhvr>
                                        <p:cTn id="18" dur="500"/>
                                        <p:tgtEl>
                                          <p:spTgt spid="75"/>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880"/>
                            </p:stCondLst>
                            <p:childTnLst>
                              <p:par>
                                <p:cTn id="24" presetID="53" presetClass="entr" presetSubtype="16" fill="hold" nodeType="afterEffect">
                                  <p:stCondLst>
                                    <p:cond delay="0"/>
                                  </p:stCondLst>
                                  <p:childTnLst>
                                    <p:set>
                                      <p:cBhvr>
                                        <p:cTn id="25" dur="1" fill="hold">
                                          <p:stCondLst>
                                            <p:cond delay="0"/>
                                          </p:stCondLst>
                                        </p:cTn>
                                        <p:tgtEl>
                                          <p:spTgt spid="81"/>
                                        </p:tgtEl>
                                        <p:attrNameLst>
                                          <p:attrName>style.visibility</p:attrName>
                                        </p:attrNameLst>
                                      </p:cBhvr>
                                      <p:to>
                                        <p:strVal val="visible"/>
                                      </p:to>
                                    </p:set>
                                    <p:anim calcmode="lin" valueType="num">
                                      <p:cBhvr>
                                        <p:cTn id="26" dur="500" fill="hold"/>
                                        <p:tgtEl>
                                          <p:spTgt spid="81"/>
                                        </p:tgtEl>
                                        <p:attrNameLst>
                                          <p:attrName>ppt_w</p:attrName>
                                        </p:attrNameLst>
                                      </p:cBhvr>
                                      <p:tavLst>
                                        <p:tav tm="0">
                                          <p:val>
                                            <p:fltVal val="0"/>
                                          </p:val>
                                        </p:tav>
                                        <p:tav tm="100000">
                                          <p:val>
                                            <p:strVal val="#ppt_w"/>
                                          </p:val>
                                        </p:tav>
                                      </p:tavLst>
                                    </p:anim>
                                    <p:anim calcmode="lin" valueType="num">
                                      <p:cBhvr>
                                        <p:cTn id="27" dur="500" fill="hold"/>
                                        <p:tgtEl>
                                          <p:spTgt spid="81"/>
                                        </p:tgtEl>
                                        <p:attrNameLst>
                                          <p:attrName>ppt_h</p:attrName>
                                        </p:attrNameLst>
                                      </p:cBhvr>
                                      <p:tavLst>
                                        <p:tav tm="0">
                                          <p:val>
                                            <p:fltVal val="0"/>
                                          </p:val>
                                        </p:tav>
                                        <p:tav tm="100000">
                                          <p:val>
                                            <p:strVal val="#ppt_h"/>
                                          </p:val>
                                        </p:tav>
                                      </p:tavLst>
                                    </p:anim>
                                    <p:animEffect transition="in" filter="fade">
                                      <p:cBhvr>
                                        <p:cTn id="28" dur="500"/>
                                        <p:tgtEl>
                                          <p:spTgt spid="81"/>
                                        </p:tgtEl>
                                      </p:cBhvr>
                                    </p:animEffect>
                                  </p:childTnLst>
                                </p:cTn>
                              </p:par>
                            </p:childTnLst>
                          </p:cTn>
                        </p:par>
                        <p:par>
                          <p:cTn id="29" fill="hold">
                            <p:stCondLst>
                              <p:cond delay="2380"/>
                            </p:stCondLst>
                            <p:childTnLst>
                              <p:par>
                                <p:cTn id="30" presetID="53" presetClass="entr" presetSubtype="16"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animEffect transition="in" filter="fade">
                                      <p:cBhvr>
                                        <p:cTn id="34" dur="500"/>
                                        <p:tgtEl>
                                          <p:spTgt spid="82"/>
                                        </p:tgtEl>
                                      </p:cBhvr>
                                    </p:animEffect>
                                  </p:childTnLst>
                                </p:cTn>
                              </p:par>
                            </p:childTnLst>
                          </p:cTn>
                        </p:par>
                        <p:par>
                          <p:cTn id="35" fill="hold">
                            <p:stCondLst>
                              <p:cond delay="2880"/>
                            </p:stCondLst>
                            <p:childTnLst>
                              <p:par>
                                <p:cTn id="36" presetID="53" presetClass="entr" presetSubtype="16" fill="hold" nodeType="after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500" fill="hold"/>
                                        <p:tgtEl>
                                          <p:spTgt spid="5122"/>
                                        </p:tgtEl>
                                        <p:attrNameLst>
                                          <p:attrName>ppt_w</p:attrName>
                                        </p:attrNameLst>
                                      </p:cBhvr>
                                      <p:tavLst>
                                        <p:tav tm="0">
                                          <p:val>
                                            <p:fltVal val="0"/>
                                          </p:val>
                                        </p:tav>
                                        <p:tav tm="100000">
                                          <p:val>
                                            <p:strVal val="#ppt_w"/>
                                          </p:val>
                                        </p:tav>
                                      </p:tavLst>
                                    </p:anim>
                                    <p:anim calcmode="lin" valueType="num">
                                      <p:cBhvr>
                                        <p:cTn id="39" dur="500" fill="hold"/>
                                        <p:tgtEl>
                                          <p:spTgt spid="5122"/>
                                        </p:tgtEl>
                                        <p:attrNameLst>
                                          <p:attrName>ppt_h</p:attrName>
                                        </p:attrNameLst>
                                      </p:cBhvr>
                                      <p:tavLst>
                                        <p:tav tm="0">
                                          <p:val>
                                            <p:fltVal val="0"/>
                                          </p:val>
                                        </p:tav>
                                        <p:tav tm="100000">
                                          <p:val>
                                            <p:strVal val="#ppt_h"/>
                                          </p:val>
                                        </p:tav>
                                      </p:tavLst>
                                    </p:anim>
                                    <p:animEffect transition="in" filter="fade">
                                      <p:cBhvr>
                                        <p:cTn id="40" dur="500"/>
                                        <p:tgtEl>
                                          <p:spTgt spid="51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0"/>
                                        </p:tgtEl>
                                        <p:attrNameLst>
                                          <p:attrName>style.visibility</p:attrName>
                                        </p:attrNameLst>
                                      </p:cBhvr>
                                      <p:to>
                                        <p:strVal val="visible"/>
                                      </p:to>
                                    </p:set>
                                    <p:anim calcmode="lin" valueType="num">
                                      <p:cBhvr>
                                        <p:cTn id="45" dur="500" fill="hold"/>
                                        <p:tgtEl>
                                          <p:spTgt spid="130"/>
                                        </p:tgtEl>
                                        <p:attrNameLst>
                                          <p:attrName>ppt_w</p:attrName>
                                        </p:attrNameLst>
                                      </p:cBhvr>
                                      <p:tavLst>
                                        <p:tav tm="0">
                                          <p:val>
                                            <p:fltVal val="0"/>
                                          </p:val>
                                        </p:tav>
                                        <p:tav tm="100000">
                                          <p:val>
                                            <p:strVal val="#ppt_w"/>
                                          </p:val>
                                        </p:tav>
                                      </p:tavLst>
                                    </p:anim>
                                    <p:anim calcmode="lin" valueType="num">
                                      <p:cBhvr>
                                        <p:cTn id="46" dur="500" fill="hold"/>
                                        <p:tgtEl>
                                          <p:spTgt spid="130"/>
                                        </p:tgtEl>
                                        <p:attrNameLst>
                                          <p:attrName>ppt_h</p:attrName>
                                        </p:attrNameLst>
                                      </p:cBhvr>
                                      <p:tavLst>
                                        <p:tav tm="0">
                                          <p:val>
                                            <p:fltVal val="0"/>
                                          </p:val>
                                        </p:tav>
                                        <p:tav tm="100000">
                                          <p:val>
                                            <p:strVal val="#ppt_h"/>
                                          </p:val>
                                        </p:tav>
                                      </p:tavLst>
                                    </p:anim>
                                    <p:animEffect transition="in" filter="fade">
                                      <p:cBhvr>
                                        <p:cTn id="47" dur="500"/>
                                        <p:tgtEl>
                                          <p:spTgt spid="130"/>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129"/>
                                        </p:tgtEl>
                                        <p:attrNameLst>
                                          <p:attrName>style.visibility</p:attrName>
                                        </p:attrNameLst>
                                      </p:cBhvr>
                                      <p:to>
                                        <p:strVal val="visible"/>
                                      </p:to>
                                    </p:set>
                                    <p:animEffect transition="in" filter="wipe(up)">
                                      <p:cBhvr>
                                        <p:cTn id="51" dur="500"/>
                                        <p:tgtEl>
                                          <p:spTgt spid="12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2"/>
                                        </p:tgtEl>
                                        <p:attrNameLst>
                                          <p:attrName>style.visibility</p:attrName>
                                        </p:attrNameLst>
                                      </p:cBhvr>
                                      <p:to>
                                        <p:strVal val="visible"/>
                                      </p:to>
                                    </p:set>
                                    <p:anim calcmode="lin" valueType="num">
                                      <p:cBhvr>
                                        <p:cTn id="56" dur="500" fill="hold"/>
                                        <p:tgtEl>
                                          <p:spTgt spid="132"/>
                                        </p:tgtEl>
                                        <p:attrNameLst>
                                          <p:attrName>ppt_w</p:attrName>
                                        </p:attrNameLst>
                                      </p:cBhvr>
                                      <p:tavLst>
                                        <p:tav tm="0">
                                          <p:val>
                                            <p:fltVal val="0"/>
                                          </p:val>
                                        </p:tav>
                                        <p:tav tm="100000">
                                          <p:val>
                                            <p:strVal val="#ppt_w"/>
                                          </p:val>
                                        </p:tav>
                                      </p:tavLst>
                                    </p:anim>
                                    <p:anim calcmode="lin" valueType="num">
                                      <p:cBhvr>
                                        <p:cTn id="57" dur="500" fill="hold"/>
                                        <p:tgtEl>
                                          <p:spTgt spid="132"/>
                                        </p:tgtEl>
                                        <p:attrNameLst>
                                          <p:attrName>ppt_h</p:attrName>
                                        </p:attrNameLst>
                                      </p:cBhvr>
                                      <p:tavLst>
                                        <p:tav tm="0">
                                          <p:val>
                                            <p:fltVal val="0"/>
                                          </p:val>
                                        </p:tav>
                                        <p:tav tm="100000">
                                          <p:val>
                                            <p:strVal val="#ppt_h"/>
                                          </p:val>
                                        </p:tav>
                                      </p:tavLst>
                                    </p:anim>
                                    <p:animEffect transition="in" filter="fade">
                                      <p:cBhvr>
                                        <p:cTn id="58" dur="500"/>
                                        <p:tgtEl>
                                          <p:spTgt spid="132"/>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131"/>
                                        </p:tgtEl>
                                        <p:attrNameLst>
                                          <p:attrName>style.visibility</p:attrName>
                                        </p:attrNameLst>
                                      </p:cBhvr>
                                      <p:to>
                                        <p:strVal val="visible"/>
                                      </p:to>
                                    </p:set>
                                    <p:animEffect transition="in" filter="wipe(up)">
                                      <p:cBhvr>
                                        <p:cTn id="6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29" grpId="0"/>
      <p:bldP spid="1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1121264" y="-119398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2603066">
            <a:off x="-1463903" y="582391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1022807" y="55204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022808"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aphic 15">
            <a:extLst>
              <a:ext uri="{FF2B5EF4-FFF2-40B4-BE49-F238E27FC236}">
                <a16:creationId xmlns:a16="http://schemas.microsoft.com/office/drawing/2014/main" id="{7696622B-C7E6-757D-2C39-D20248B13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29262" y="509123"/>
            <a:ext cx="5757497" cy="5757497"/>
          </a:xfrm>
          <a:prstGeom prst="rect">
            <a:avLst/>
          </a:prstGeom>
        </p:spPr>
      </p:pic>
      <p:sp>
        <p:nvSpPr>
          <p:cNvPr id="82" name="TextBox 81">
            <a:extLst>
              <a:ext uri="{FF2B5EF4-FFF2-40B4-BE49-F238E27FC236}">
                <a16:creationId xmlns:a16="http://schemas.microsoft.com/office/drawing/2014/main" id="{67B48AC2-A769-8E6B-C973-85AD55D44044}"/>
              </a:ext>
            </a:extLst>
          </p:cNvPr>
          <p:cNvSpPr txBox="1"/>
          <p:nvPr/>
        </p:nvSpPr>
        <p:spPr>
          <a:xfrm>
            <a:off x="5983881" y="2655001"/>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6000" dirty="0">
                <a:latin typeface="#9Slide07 IcielCadena" panose="02000503000000020004" pitchFamily="2" charset="0"/>
              </a:rPr>
              <a:t>LUYỆN TẬP</a:t>
            </a:r>
            <a:endParaRPr lang="en-US" sz="6000" dirty="0">
              <a:latin typeface="#9Slide07 IcielCadena" panose="02000503000000020004" pitchFamily="2" charset="0"/>
            </a:endParaRPr>
          </a:p>
        </p:txBody>
      </p:sp>
      <p:grpSp>
        <p:nvGrpSpPr>
          <p:cNvPr id="83" name="Graphic 2">
            <a:extLst>
              <a:ext uri="{FF2B5EF4-FFF2-40B4-BE49-F238E27FC236}">
                <a16:creationId xmlns:a16="http://schemas.microsoft.com/office/drawing/2014/main" id="{A9CD7F86-1A52-42B3-5706-9F20533925C9}"/>
              </a:ext>
            </a:extLst>
          </p:cNvPr>
          <p:cNvGrpSpPr/>
          <p:nvPr/>
        </p:nvGrpSpPr>
        <p:grpSpPr>
          <a:xfrm rot="4465581">
            <a:off x="-1202241" y="-1322327"/>
            <a:ext cx="2723533" cy="2644656"/>
            <a:chOff x="1348896" y="1051554"/>
            <a:chExt cx="4118106" cy="4398992"/>
          </a:xfrm>
          <a:solidFill>
            <a:srgbClr val="064635"/>
          </a:solidFill>
        </p:grpSpPr>
        <p:sp>
          <p:nvSpPr>
            <p:cNvPr id="84" name="Freeform: Shape 83">
              <a:extLst>
                <a:ext uri="{FF2B5EF4-FFF2-40B4-BE49-F238E27FC236}">
                  <a16:creationId xmlns:a16="http://schemas.microsoft.com/office/drawing/2014/main" id="{AEB296D5-CAB5-44B1-3422-271A84C9B6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776D733-8010-EA77-1A5A-20D47431A95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2">
            <a:extLst>
              <a:ext uri="{FF2B5EF4-FFF2-40B4-BE49-F238E27FC236}">
                <a16:creationId xmlns:a16="http://schemas.microsoft.com/office/drawing/2014/main" id="{F9ACCCA5-600B-102B-B9FD-F1D2790F20A6}"/>
              </a:ext>
            </a:extLst>
          </p:cNvPr>
          <p:cNvGrpSpPr/>
          <p:nvPr/>
        </p:nvGrpSpPr>
        <p:grpSpPr>
          <a:xfrm rot="13222103">
            <a:off x="10941831" y="-1377283"/>
            <a:ext cx="2338384" cy="2497879"/>
            <a:chOff x="1348896" y="1051554"/>
            <a:chExt cx="4118106" cy="4398992"/>
          </a:xfrm>
          <a:solidFill>
            <a:srgbClr val="F4EEA9"/>
          </a:solidFill>
        </p:grpSpPr>
        <p:sp>
          <p:nvSpPr>
            <p:cNvPr id="87" name="Freeform: Shape 86">
              <a:extLst>
                <a:ext uri="{FF2B5EF4-FFF2-40B4-BE49-F238E27FC236}">
                  <a16:creationId xmlns:a16="http://schemas.microsoft.com/office/drawing/2014/main" id="{5398712A-B438-4916-7953-6E16CE95C91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F1DADBD-B4FD-2E7A-C49D-14B15C09E79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858491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A</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C</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D</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B</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54" name="TextBox 18"/>
          <p:cNvSpPr txBox="1"/>
          <p:nvPr/>
        </p:nvSpPr>
        <p:spPr>
          <a:xfrm flipH="1">
            <a:off x="1073713" y="4666372"/>
            <a:ext cx="3391391" cy="1323632"/>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thổi</a:t>
            </a:r>
            <a:r>
              <a:rPr lang="en-US" dirty="0"/>
              <a:t> </a:t>
            </a:r>
            <a:r>
              <a:rPr lang="en-US" dirty="0" err="1"/>
              <a:t>sáo</a:t>
            </a:r>
            <a:r>
              <a:rPr lang="en-US" dirty="0"/>
              <a:t> </a:t>
            </a:r>
            <a:r>
              <a:rPr lang="en-US" dirty="0" err="1"/>
              <a:t>thì</a:t>
            </a:r>
            <a:r>
              <a:rPr lang="en-US" dirty="0"/>
              <a:t> </a:t>
            </a:r>
            <a:r>
              <a:rPr lang="en-US" dirty="0" err="1"/>
              <a:t>nguồn</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 </a:t>
            </a:r>
            <a:r>
              <a:rPr lang="en-US" dirty="0" err="1"/>
              <a:t>là</a:t>
            </a:r>
            <a:r>
              <a:rPr lang="en-US" dirty="0"/>
              <a:t> </a:t>
            </a:r>
            <a:r>
              <a:rPr lang="en-US" dirty="0" err="1"/>
              <a:t>các</a:t>
            </a:r>
            <a:r>
              <a:rPr lang="en-US" dirty="0"/>
              <a:t> </a:t>
            </a:r>
            <a:r>
              <a:rPr lang="en-US" dirty="0" err="1"/>
              <a:t>lỗ</a:t>
            </a:r>
            <a:r>
              <a:rPr lang="en-US" dirty="0"/>
              <a:t> </a:t>
            </a:r>
            <a:r>
              <a:rPr lang="en-US" dirty="0" err="1"/>
              <a:t>sáo</a:t>
            </a:r>
            <a:r>
              <a:rPr lang="en-US" dirty="0"/>
              <a:t>.</a:t>
            </a:r>
          </a:p>
        </p:txBody>
      </p:sp>
      <p:sp>
        <p:nvSpPr>
          <p:cNvPr id="57" name="TextBox 18"/>
          <p:cNvSpPr txBox="1"/>
          <p:nvPr/>
        </p:nvSpPr>
        <p:spPr>
          <a:xfrm flipH="1">
            <a:off x="1205905" y="1738967"/>
            <a:ext cx="3183569" cy="913199"/>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Nguồn</a:t>
            </a:r>
            <a:r>
              <a:rPr lang="en-US" dirty="0"/>
              <a:t> </a:t>
            </a:r>
            <a:r>
              <a:rPr lang="en-US" dirty="0" err="1"/>
              <a:t>âm</a:t>
            </a:r>
            <a:r>
              <a:rPr lang="en-US" dirty="0"/>
              <a:t> </a:t>
            </a:r>
            <a:r>
              <a:rPr lang="en-US" dirty="0" err="1"/>
              <a:t>là</a:t>
            </a:r>
            <a:r>
              <a:rPr lang="en-US" dirty="0"/>
              <a:t> </a:t>
            </a:r>
            <a:r>
              <a:rPr lang="en-US" dirty="0" err="1"/>
              <a:t>vật</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60" name="TextBox 18"/>
          <p:cNvSpPr txBox="1"/>
          <p:nvPr/>
        </p:nvSpPr>
        <p:spPr>
          <a:xfrm flipH="1">
            <a:off x="7714240" y="1736158"/>
            <a:ext cx="3805211" cy="1323632"/>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gõ</a:t>
            </a:r>
            <a:r>
              <a:rPr lang="en-US" dirty="0"/>
              <a:t> </a:t>
            </a:r>
            <a:r>
              <a:rPr lang="en-US" dirty="0" err="1"/>
              <a:t>dùi</a:t>
            </a:r>
            <a:r>
              <a:rPr lang="en-US" dirty="0"/>
              <a:t> </a:t>
            </a:r>
            <a:r>
              <a:rPr lang="en-US" dirty="0" err="1"/>
              <a:t>vào</a:t>
            </a:r>
            <a:r>
              <a:rPr lang="en-US" dirty="0"/>
              <a:t> </a:t>
            </a:r>
            <a:r>
              <a:rPr lang="en-US" dirty="0" err="1"/>
              <a:t>trống</a:t>
            </a:r>
            <a:r>
              <a:rPr lang="en-US" dirty="0"/>
              <a:t> </a:t>
            </a:r>
            <a:r>
              <a:rPr lang="en-US" dirty="0" err="1"/>
              <a:t>thì</a:t>
            </a:r>
            <a:r>
              <a:rPr lang="en-US" dirty="0"/>
              <a:t> </a:t>
            </a:r>
            <a:r>
              <a:rPr lang="en-US" dirty="0" err="1"/>
              <a:t>mặt</a:t>
            </a:r>
            <a:r>
              <a:rPr lang="en-US" dirty="0"/>
              <a:t> </a:t>
            </a:r>
            <a:r>
              <a:rPr lang="en-US" dirty="0" err="1"/>
              <a:t>trống</a:t>
            </a:r>
            <a:r>
              <a:rPr lang="en-US" dirty="0"/>
              <a:t> rung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63" name="TextBox 18"/>
          <p:cNvSpPr txBox="1"/>
          <p:nvPr/>
        </p:nvSpPr>
        <p:spPr>
          <a:xfrm flipH="1">
            <a:off x="7736834" y="4679631"/>
            <a:ext cx="3791295" cy="1734064"/>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dùng</a:t>
            </a:r>
            <a:r>
              <a:rPr lang="en-US" dirty="0"/>
              <a:t> </a:t>
            </a:r>
            <a:r>
              <a:rPr lang="en-US" dirty="0" err="1"/>
              <a:t>búa</a:t>
            </a:r>
            <a:r>
              <a:rPr lang="en-US" dirty="0"/>
              <a:t> </a:t>
            </a:r>
            <a:r>
              <a:rPr lang="en-US" dirty="0" err="1"/>
              <a:t>cao</a:t>
            </a:r>
            <a:r>
              <a:rPr lang="en-US" dirty="0"/>
              <a:t> </a:t>
            </a:r>
            <a:r>
              <a:rPr lang="en-US" dirty="0" err="1"/>
              <a:t>su</a:t>
            </a:r>
            <a:r>
              <a:rPr lang="en-US" dirty="0"/>
              <a:t> </a:t>
            </a:r>
            <a:r>
              <a:rPr lang="en-US" dirty="0" err="1"/>
              <a:t>gõ</a:t>
            </a:r>
            <a:r>
              <a:rPr lang="en-US" dirty="0"/>
              <a:t> </a:t>
            </a:r>
            <a:r>
              <a:rPr lang="en-US" dirty="0" err="1"/>
              <a:t>nhẹ</a:t>
            </a:r>
            <a:r>
              <a:rPr lang="en-US" dirty="0"/>
              <a:t> </a:t>
            </a:r>
            <a:r>
              <a:rPr lang="en-US" dirty="0" err="1"/>
              <a:t>vào</a:t>
            </a:r>
            <a:r>
              <a:rPr lang="en-US" dirty="0"/>
              <a:t> </a:t>
            </a:r>
            <a:r>
              <a:rPr lang="en-US" dirty="0" err="1"/>
              <a:t>âm</a:t>
            </a:r>
            <a:r>
              <a:rPr lang="en-US" dirty="0"/>
              <a:t> </a:t>
            </a:r>
            <a:r>
              <a:rPr lang="en-US" dirty="0" err="1"/>
              <a:t>thoa</a:t>
            </a:r>
            <a:r>
              <a:rPr lang="en-US" dirty="0"/>
              <a:t> </a:t>
            </a:r>
            <a:r>
              <a:rPr lang="en-US" dirty="0" err="1"/>
              <a:t>thì</a:t>
            </a:r>
            <a:r>
              <a:rPr lang="en-US" dirty="0"/>
              <a:t> </a:t>
            </a:r>
            <a:r>
              <a:rPr lang="en-US" dirty="0" err="1"/>
              <a:t>âm</a:t>
            </a:r>
            <a:r>
              <a:rPr lang="en-US" dirty="0"/>
              <a:t> </a:t>
            </a:r>
            <a:r>
              <a:rPr lang="en-US" dirty="0" err="1"/>
              <a:t>thoa</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3" y="356118"/>
            <a:ext cx="3670261" cy="584775"/>
          </a:xfrm>
          <a:prstGeom prst="rect">
            <a:avLst/>
          </a:prstGeom>
          <a:noFill/>
        </p:spPr>
        <p:txBody>
          <a:bodyPr wrap="square" rtlCol="0">
            <a:spAutoFit/>
          </a:bodyPr>
          <a:lstStyle/>
          <a:p>
            <a:pPr defTabSz="1219170"/>
            <a:r>
              <a:rPr lang="en-US" sz="3200" dirty="0">
                <a:latin typeface="#9Slide07 IcielBaliho Script" pitchFamily="2" charset="0"/>
                <a:ea typeface="Times New Roman" panose="02020603050405020304" pitchFamily="18" charset="0"/>
              </a:rPr>
              <a:t>CÂU 1: </a:t>
            </a:r>
            <a:r>
              <a:rPr lang="en-US" sz="3200" dirty="0" err="1">
                <a:latin typeface="#9Slide07 IcielBaliho Script" pitchFamily="2" charset="0"/>
                <a:ea typeface="Times New Roman" panose="02020603050405020304" pitchFamily="18" charset="0"/>
              </a:rPr>
              <a:t>Phát</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biểu</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sai</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là</a:t>
            </a:r>
            <a:endParaRPr lang="en-US" sz="3200" dirty="0">
              <a:latin typeface="#9Slide07 IcielBaliho Script" pitchFamily="2"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896001" y="4474566"/>
            <a:ext cx="3600928" cy="1781252"/>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aphic 2">
            <a:extLst>
              <a:ext uri="{FF2B5EF4-FFF2-40B4-BE49-F238E27FC236}">
                <a16:creationId xmlns:a16="http://schemas.microsoft.com/office/drawing/2014/main" id="{DA74068F-C317-1E80-0314-2BDB8F52B050}"/>
              </a:ext>
            </a:extLst>
          </p:cNvPr>
          <p:cNvGrpSpPr/>
          <p:nvPr/>
        </p:nvGrpSpPr>
        <p:grpSpPr>
          <a:xfrm rot="11184860">
            <a:off x="3895705" y="6269884"/>
            <a:ext cx="4339984" cy="1661013"/>
            <a:chOff x="1348896" y="1051554"/>
            <a:chExt cx="4118106" cy="4398992"/>
          </a:xfrm>
          <a:solidFill>
            <a:srgbClr val="F0BB62"/>
          </a:solidFill>
        </p:grpSpPr>
        <p:sp>
          <p:nvSpPr>
            <p:cNvPr id="67" name="Freeform: Shape 66">
              <a:extLst>
                <a:ext uri="{FF2B5EF4-FFF2-40B4-BE49-F238E27FC236}">
                  <a16:creationId xmlns:a16="http://schemas.microsoft.com/office/drawing/2014/main" id="{217B6C19-7EBB-200E-7D35-079791DEA0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36007F9-2739-0A8B-F52B-B4BBE7825B0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2">
            <a:extLst>
              <a:ext uri="{FF2B5EF4-FFF2-40B4-BE49-F238E27FC236}">
                <a16:creationId xmlns:a16="http://schemas.microsoft.com/office/drawing/2014/main" id="{12857EE1-369C-B9B8-1ED8-214938B96153}"/>
              </a:ext>
            </a:extLst>
          </p:cNvPr>
          <p:cNvGrpSpPr/>
          <p:nvPr/>
        </p:nvGrpSpPr>
        <p:grpSpPr>
          <a:xfrm rot="18593154">
            <a:off x="11727556" y="2488301"/>
            <a:ext cx="2338384" cy="2497879"/>
            <a:chOff x="1348896" y="1051554"/>
            <a:chExt cx="4118106" cy="4398992"/>
          </a:xfrm>
          <a:solidFill>
            <a:srgbClr val="519259"/>
          </a:solidFill>
        </p:grpSpPr>
        <p:sp>
          <p:nvSpPr>
            <p:cNvPr id="70" name="Freeform: Shape 69">
              <a:extLst>
                <a:ext uri="{FF2B5EF4-FFF2-40B4-BE49-F238E27FC236}">
                  <a16:creationId xmlns:a16="http://schemas.microsoft.com/office/drawing/2014/main" id="{2610F3BA-3965-BE61-B7A2-D5FA4352719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16AF65F-E68D-924D-7C05-A4C64585C91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 name="Graphic 2">
            <a:extLst>
              <a:ext uri="{FF2B5EF4-FFF2-40B4-BE49-F238E27FC236}">
                <a16:creationId xmlns:a16="http://schemas.microsoft.com/office/drawing/2014/main" id="{6FA09AA1-1810-DDAB-C644-D4E09FF3D492}"/>
              </a:ext>
            </a:extLst>
          </p:cNvPr>
          <p:cNvGrpSpPr/>
          <p:nvPr/>
        </p:nvGrpSpPr>
        <p:grpSpPr>
          <a:xfrm rot="6355964">
            <a:off x="-2156106" y="1768513"/>
            <a:ext cx="2723533" cy="2644656"/>
            <a:chOff x="1348896" y="1051554"/>
            <a:chExt cx="4118106" cy="4398992"/>
          </a:xfrm>
          <a:solidFill>
            <a:srgbClr val="064635"/>
          </a:solidFill>
        </p:grpSpPr>
        <p:sp>
          <p:nvSpPr>
            <p:cNvPr id="73" name="Freeform: Shape 72">
              <a:extLst>
                <a:ext uri="{FF2B5EF4-FFF2-40B4-BE49-F238E27FC236}">
                  <a16:creationId xmlns:a16="http://schemas.microsoft.com/office/drawing/2014/main" id="{906A19BB-A160-CAA5-0FC3-3FDBF43D488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038AEE5-772B-964F-B5B4-1446296E0E4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 name="Graphic 2">
            <a:extLst>
              <a:ext uri="{FF2B5EF4-FFF2-40B4-BE49-F238E27FC236}">
                <a16:creationId xmlns:a16="http://schemas.microsoft.com/office/drawing/2014/main" id="{B7CA6502-6095-3174-F575-631C88B7B804}"/>
              </a:ext>
            </a:extLst>
          </p:cNvPr>
          <p:cNvGrpSpPr/>
          <p:nvPr/>
        </p:nvGrpSpPr>
        <p:grpSpPr>
          <a:xfrm rot="8954730">
            <a:off x="5693754" y="-1733517"/>
            <a:ext cx="2338384" cy="2497879"/>
            <a:chOff x="1348896" y="1051554"/>
            <a:chExt cx="4118106" cy="4398992"/>
          </a:xfrm>
          <a:solidFill>
            <a:srgbClr val="F4EEA9"/>
          </a:solidFill>
        </p:grpSpPr>
        <p:sp>
          <p:nvSpPr>
            <p:cNvPr id="76" name="Freeform: Shape 75">
              <a:extLst>
                <a:ext uri="{FF2B5EF4-FFF2-40B4-BE49-F238E27FC236}">
                  <a16:creationId xmlns:a16="http://schemas.microsoft.com/office/drawing/2014/main" id="{2B67114F-61A1-DA5F-1DA5-B62E74B91B1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9B44D2C-F98E-BC09-DD29-C0EDF38F167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6F167F8-8E17-015C-95B2-10B53786C47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532635" y="1426107"/>
            <a:ext cx="2581425" cy="643560"/>
          </a:xfrm>
          <a:prstGeom prst="roundRect">
            <a:avLst>
              <a:gd name="adj" fmla="val 31890"/>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79BFCAF-DC73-1B8C-C9F3-A1C6E8AAE208}"/>
              </a:ext>
            </a:extLst>
          </p:cNvPr>
          <p:cNvSpPr txBox="1"/>
          <p:nvPr/>
        </p:nvSpPr>
        <p:spPr>
          <a:xfrm>
            <a:off x="595627" y="1407122"/>
            <a:ext cx="2455440" cy="629531"/>
          </a:xfrm>
          <a:prstGeom prst="rect">
            <a:avLst/>
          </a:prstGeom>
          <a:noFill/>
        </p:spPr>
        <p:txBody>
          <a:bodyPr wrap="square" rtlCol="0">
            <a:spAutoFit/>
          </a:bodyPr>
          <a:lstStyle/>
          <a:p>
            <a:pPr algn="ctr">
              <a:lnSpc>
                <a:spcPct val="120000"/>
              </a:lnSpc>
            </a:pPr>
            <a:r>
              <a:rPr lang="en-US" sz="3200" dirty="0" err="1">
                <a:solidFill>
                  <a:srgbClr val="064635"/>
                </a:solidFill>
                <a:latin typeface="#9Slide07 IcielBaliho Script" pitchFamily="2" charset="0"/>
                <a:cs typeface="#9Slide03 Arima Madurai Black" panose="00000A00000000000000" pitchFamily="2" charset="0"/>
              </a:rPr>
              <a:t>Thí</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nghiệm</a:t>
            </a:r>
            <a:r>
              <a:rPr lang="en-US" sz="3200" dirty="0">
                <a:solidFill>
                  <a:srgbClr val="064635"/>
                </a:solidFill>
                <a:latin typeface="#9Slide07 IcielBaliho Script" pitchFamily="2" charset="0"/>
                <a:cs typeface="#9Slide03 Arima Madurai Black" panose="00000A00000000000000" pitchFamily="2" charset="0"/>
              </a:rPr>
              <a:t> 1</a:t>
            </a:r>
            <a:endParaRPr lang="vi-VN" sz="3200" dirty="0">
              <a:solidFill>
                <a:srgbClr val="064635"/>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2981804" y="5690104"/>
            <a:ext cx="6425179"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G</a:t>
            </a:r>
            <a:r>
              <a:rPr lang="vi-VN" sz="2400" dirty="0">
                <a:latin typeface="#9Slide03 Arima Madurai Black" panose="00000A00000000000000" pitchFamily="2" charset="0"/>
                <a:cs typeface="#9Slide03 Arima Madurai Black" panose="00000A00000000000000" pitchFamily="2" charset="0"/>
              </a:rPr>
              <a:t>ắn</a:t>
            </a:r>
            <a:r>
              <a:rPr lang="en-US" sz="2400" dirty="0">
                <a:latin typeface="#9Slide03 Arima Madurai Black" panose="00000A00000000000000" pitchFamily="2" charset="0"/>
                <a:cs typeface="#9Slide03 Arima Madurai Black" panose="00000A00000000000000" pitchFamily="2" charset="0"/>
              </a:rPr>
              <a:t> t</a:t>
            </a:r>
            <a:r>
              <a:rPr lang="vi-VN" sz="2400" dirty="0">
                <a:latin typeface="#9Slide03 Arima Madurai Black" panose="00000A00000000000000" pitchFamily="2" charset="0"/>
                <a:cs typeface="#9Slide03 Arima Madurai Black" panose="00000A00000000000000" pitchFamily="2" charset="0"/>
              </a:rPr>
              <a:t>hanh thép đàn hồi AB trên giá đỡ</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2" descr="WHAT ENERGY DO I PRODUCE AND HOW? | Baamboozle">
            <a:extLst>
              <a:ext uri="{FF2B5EF4-FFF2-40B4-BE49-F238E27FC236}">
                <a16:creationId xmlns:a16="http://schemas.microsoft.com/office/drawing/2014/main" id="{C79CFD6B-F60E-65E3-957C-99FCFE154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035" y="2215324"/>
            <a:ext cx="2389545" cy="23895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BB25F1B-5D57-42A9-5B8C-C597F6F72B72}"/>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3" name="TextBox 32">
            <a:extLst>
              <a:ext uri="{FF2B5EF4-FFF2-40B4-BE49-F238E27FC236}">
                <a16:creationId xmlns:a16="http://schemas.microsoft.com/office/drawing/2014/main" id="{AF693EE3-76CB-076E-7FDF-323ECD37C687}"/>
              </a:ext>
            </a:extLst>
          </p:cNvPr>
          <p:cNvSpPr txBox="1"/>
          <p:nvPr/>
        </p:nvSpPr>
        <p:spPr>
          <a:xfrm>
            <a:off x="7724714" y="198113"/>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6" name="Group 5">
            <a:extLst>
              <a:ext uri="{FF2B5EF4-FFF2-40B4-BE49-F238E27FC236}">
                <a16:creationId xmlns:a16="http://schemas.microsoft.com/office/drawing/2014/main" id="{8D5389A4-E179-A2D7-C256-981843AA3BA7}"/>
              </a:ext>
            </a:extLst>
          </p:cNvPr>
          <p:cNvGrpSpPr/>
          <p:nvPr/>
        </p:nvGrpSpPr>
        <p:grpSpPr>
          <a:xfrm>
            <a:off x="10633788" y="152267"/>
            <a:ext cx="776807" cy="807752"/>
            <a:chOff x="10650138" y="102254"/>
            <a:chExt cx="949082" cy="986890"/>
          </a:xfrm>
        </p:grpSpPr>
        <p:sp>
          <p:nvSpPr>
            <p:cNvPr id="34" name="Google Shape;3776;p52">
              <a:extLst>
                <a:ext uri="{FF2B5EF4-FFF2-40B4-BE49-F238E27FC236}">
                  <a16:creationId xmlns:a16="http://schemas.microsoft.com/office/drawing/2014/main" id="{617D418A-625F-F536-D6A8-7AE37392C280}"/>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 name="Picture 4">
              <a:extLst>
                <a:ext uri="{FF2B5EF4-FFF2-40B4-BE49-F238E27FC236}">
                  <a16:creationId xmlns:a16="http://schemas.microsoft.com/office/drawing/2014/main" id="{10CA7994-4994-3F7D-3A15-F1862CDBECB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5B308E8E-DA77-1603-0AB7-85D0D3605DC7}"/>
              </a:ext>
            </a:extLst>
          </p:cNvPr>
          <p:cNvSpPr txBox="1"/>
          <p:nvPr/>
        </p:nvSpPr>
        <p:spPr>
          <a:xfrm>
            <a:off x="113819" y="525999"/>
            <a:ext cx="2338384" cy="630365"/>
          </a:xfrm>
          <a:prstGeom prst="rect">
            <a:avLst/>
          </a:prstGeom>
          <a:noFill/>
        </p:spPr>
        <p:txBody>
          <a:bodyPr wrap="square" rtlCol="0">
            <a:spAutoFit/>
          </a:bodyPr>
          <a:lstStyle/>
          <a:p>
            <a:pPr algn="ct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1. Dao </a:t>
            </a:r>
            <a:r>
              <a:rPr lang="en-US" sz="3200" dirty="0" err="1">
                <a:solidFill>
                  <a:srgbClr val="064635"/>
                </a:solidFill>
                <a:latin typeface="#9Slide07 IcielCadena" panose="02000503000000020004" pitchFamily="2" charset="0"/>
                <a:cs typeface="#9Slide03 Arima Madurai Black" panose="00000A00000000000000" pitchFamily="2" charset="0"/>
              </a:rPr>
              <a:t>động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26" name="Group 25">
            <a:extLst>
              <a:ext uri="{FF2B5EF4-FFF2-40B4-BE49-F238E27FC236}">
                <a16:creationId xmlns:a16="http://schemas.microsoft.com/office/drawing/2014/main" id="{B711770B-99EE-4A7E-1EC1-6FF4A0D8475E}"/>
              </a:ext>
            </a:extLst>
          </p:cNvPr>
          <p:cNvGrpSpPr/>
          <p:nvPr/>
        </p:nvGrpSpPr>
        <p:grpSpPr>
          <a:xfrm>
            <a:off x="3079698" y="1407122"/>
            <a:ext cx="5723082" cy="4228248"/>
            <a:chOff x="2954143" y="841181"/>
            <a:chExt cx="4523443" cy="3341947"/>
          </a:xfrm>
        </p:grpSpPr>
        <p:pic>
          <p:nvPicPr>
            <p:cNvPr id="24" name="Picture 23">
              <a:extLst>
                <a:ext uri="{FF2B5EF4-FFF2-40B4-BE49-F238E27FC236}">
                  <a16:creationId xmlns:a16="http://schemas.microsoft.com/office/drawing/2014/main" id="{0A842B90-7A24-7626-07D2-490EE6CC8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143" y="841181"/>
              <a:ext cx="4523443" cy="3341947"/>
            </a:xfrm>
            <a:prstGeom prst="snip2SameRect">
              <a:avLst>
                <a:gd name="adj1" fmla="val 26439"/>
                <a:gd name="adj2" fmla="val 11335"/>
              </a:avLst>
            </a:prstGeom>
          </p:spPr>
        </p:pic>
        <p:sp>
          <p:nvSpPr>
            <p:cNvPr id="25" name="Rectangle 24">
              <a:extLst>
                <a:ext uri="{FF2B5EF4-FFF2-40B4-BE49-F238E27FC236}">
                  <a16:creationId xmlns:a16="http://schemas.microsoft.com/office/drawing/2014/main" id="{F5685F16-B059-7EC7-F616-315699FEDF96}"/>
                </a:ext>
              </a:extLst>
            </p:cNvPr>
            <p:cNvSpPr/>
            <p:nvPr/>
          </p:nvSpPr>
          <p:spPr>
            <a:xfrm>
              <a:off x="2954143" y="2476375"/>
              <a:ext cx="1586680" cy="154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F099A717-063D-3DC8-472D-3FAE2DDDE0BA}"/>
              </a:ext>
            </a:extLst>
          </p:cNvPr>
          <p:cNvSpPr txBox="1"/>
          <p:nvPr/>
        </p:nvSpPr>
        <p:spPr>
          <a:xfrm>
            <a:off x="3044797" y="5645986"/>
            <a:ext cx="6425179"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Kéo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xuống</a:t>
            </a:r>
            <a:r>
              <a:rPr lang="en-US" sz="2400" dirty="0">
                <a:latin typeface="#9Slide03 Arima Madurai Black" panose="00000A00000000000000" pitchFamily="2" charset="0"/>
                <a:cs typeface="#9Slide03 Arima Madurai Black" panose="00000A00000000000000" pitchFamily="2" charset="0"/>
              </a:rPr>
              <a:t> rồi </a:t>
            </a:r>
            <a:r>
              <a:rPr lang="en-US" sz="2400" dirty="0" err="1">
                <a:latin typeface="#9Slide03 Arima Madurai Black" panose="00000A00000000000000" pitchFamily="2" charset="0"/>
                <a:cs typeface="#9Slide03 Arima Madurai Black" panose="00000A00000000000000" pitchFamily="2" charset="0"/>
              </a:rPr>
              <a:t>thả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tay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ra</a:t>
            </a:r>
            <a:endParaRPr lang="en-US" sz="2400" dirty="0">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F8EDE8AA-7F2D-A530-6E3C-2C6E3327813C}"/>
              </a:ext>
            </a:extLst>
          </p:cNvPr>
          <p:cNvSpPr txBox="1"/>
          <p:nvPr/>
        </p:nvSpPr>
        <p:spPr>
          <a:xfrm>
            <a:off x="3444465" y="5623196"/>
            <a:ext cx="6425179"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Quan </a:t>
            </a:r>
            <a:r>
              <a:rPr lang="en-US" sz="2400" dirty="0" err="1">
                <a:latin typeface="#9Slide03 Arima Madurai Black" panose="00000A00000000000000" pitchFamily="2" charset="0"/>
                <a:cs typeface="#9Slide03 Arima Madurai Black" panose="00000A00000000000000" pitchFamily="2" charset="0"/>
              </a:rPr>
              <a:t>sát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tượng</a:t>
            </a:r>
            <a:r>
              <a:rPr lang="en-US" sz="2400" dirty="0">
                <a:latin typeface="#9Slide03 Arima Madurai Black" panose="00000A00000000000000" pitchFamily="2" charset="0"/>
                <a:cs typeface="#9Slide03 Arima Madurai Black" panose="00000A00000000000000" pitchFamily="2" charset="0"/>
              </a:rPr>
              <a:t>.</a:t>
            </a:r>
          </a:p>
        </p:txBody>
      </p:sp>
      <p:sp>
        <p:nvSpPr>
          <p:cNvPr id="31" name="TextBox 30">
            <a:extLst>
              <a:ext uri="{FF2B5EF4-FFF2-40B4-BE49-F238E27FC236}">
                <a16:creationId xmlns:a16="http://schemas.microsoft.com/office/drawing/2014/main" id="{8B869725-35B5-3EFF-F1EC-EA632AD17231}"/>
              </a:ext>
            </a:extLst>
          </p:cNvPr>
          <p:cNvSpPr txBox="1"/>
          <p:nvPr/>
        </p:nvSpPr>
        <p:spPr>
          <a:xfrm>
            <a:off x="2025054" y="5662162"/>
            <a:ext cx="8625084"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 </a:t>
            </a:r>
            <a:r>
              <a:rPr lang="en-US" sz="2400" dirty="0" err="1">
                <a:latin typeface="#9Slide03 Arima Madurai Black" panose="00000A00000000000000" pitchFamily="2" charset="0"/>
                <a:cs typeface="#9Slide03 Arima Madurai Black" panose="00000A00000000000000" pitchFamily="2" charset="0"/>
              </a:rPr>
              <a:t>chuyển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xuống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cân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bằng</a:t>
            </a:r>
            <a:r>
              <a:rPr lang="en-US" sz="2400" dirty="0">
                <a:latin typeface="#9Slide03 Arima Madurai Black" panose="00000A00000000000000" pitchFamily="2" charset="0"/>
                <a:cs typeface="#9Slide03 Arima Madurai Black" panose="00000A00000000000000" pitchFamily="2" charset="0"/>
              </a:rPr>
              <a:t> O</a:t>
            </a:r>
          </a:p>
        </p:txBody>
      </p:sp>
      <p:sp>
        <p:nvSpPr>
          <p:cNvPr id="32" name="TextBox 31">
            <a:extLst>
              <a:ext uri="{FF2B5EF4-FFF2-40B4-BE49-F238E27FC236}">
                <a16:creationId xmlns:a16="http://schemas.microsoft.com/office/drawing/2014/main" id="{F612DB34-3EAB-9B64-4820-5F7A9E219FDB}"/>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9" name="Google Shape;3776;p52">
            <a:extLst>
              <a:ext uri="{FF2B5EF4-FFF2-40B4-BE49-F238E27FC236}">
                <a16:creationId xmlns:a16="http://schemas.microsoft.com/office/drawing/2014/main" id="{1BB3B557-C837-3B7A-8018-F854600A0707}"/>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 name="Picture 4">
            <a:extLst>
              <a:ext uri="{FF2B5EF4-FFF2-40B4-BE49-F238E27FC236}">
                <a16:creationId xmlns:a16="http://schemas.microsoft.com/office/drawing/2014/main" id="{4E320E1F-DD24-38F6-9945-8038B211C77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41" name="Google Shape;3776;p52">
            <a:extLst>
              <a:ext uri="{FF2B5EF4-FFF2-40B4-BE49-F238E27FC236}">
                <a16:creationId xmlns:a16="http://schemas.microsoft.com/office/drawing/2014/main" id="{D1E12248-C4B7-0315-77C2-73AD3A7159D4}"/>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2" descr="Sóng âm">
            <a:extLst>
              <a:ext uri="{FF2B5EF4-FFF2-40B4-BE49-F238E27FC236}">
                <a16:creationId xmlns:a16="http://schemas.microsoft.com/office/drawing/2014/main" id="{9E47D085-5475-4375-B073-F741B805B1B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E76BA144-2366-2F1A-FDDE-BCE304A82E4E}"/>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6D151138-FB5B-9D37-C4DA-22200C0EF671}"/>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descr="Âm thanh">
            <a:extLst>
              <a:ext uri="{FF2B5EF4-FFF2-40B4-BE49-F238E27FC236}">
                <a16:creationId xmlns:a16="http://schemas.microsoft.com/office/drawing/2014/main" id="{EF289168-CD96-1652-E6C2-95BC3E9B15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36213AC-69FB-0FB0-FACE-65A08B12240B}"/>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B961F099-C64F-3550-7E6B-3267DCBB159C}"/>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TextBox 48">
            <a:extLst>
              <a:ext uri="{FF2B5EF4-FFF2-40B4-BE49-F238E27FC236}">
                <a16:creationId xmlns:a16="http://schemas.microsoft.com/office/drawing/2014/main" id="{59855D31-C2B6-76B8-CE88-8694B8BB24BC}"/>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50" name="Picture 6">
            <a:extLst>
              <a:ext uri="{FF2B5EF4-FFF2-40B4-BE49-F238E27FC236}">
                <a16:creationId xmlns:a16="http://schemas.microsoft.com/office/drawing/2014/main" id="{4F30D600-2E50-6344-17AD-B7BB6EABFBAE}"/>
              </a:ext>
            </a:extLst>
          </p:cNvPr>
          <p:cNvPicPr>
            <a:picLocks noChangeAspect="1" noChangeArrowheads="1"/>
          </p:cNvPicPr>
          <p:nvPr/>
        </p:nvPicPr>
        <p:blipFill>
          <a:blip r:embed="rId9" cstate="hqprint">
            <a:lum bright="70000" contrast="-70000"/>
            <a:extLst>
              <a:ext uri="{BEBA8EAE-BF5A-486C-A8C5-ECC9F3942E4B}">
                <a14:imgProps xmlns:a14="http://schemas.microsoft.com/office/drawing/2010/main">
                  <a14:imgLayer r:embed="rId10">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1+#ppt_w/2"/>
                                          </p:val>
                                        </p:tav>
                                        <p:tav tm="100000">
                                          <p:val>
                                            <p:strVal val="#ppt_x"/>
                                          </p:val>
                                        </p:tav>
                                      </p:tavLst>
                                    </p:anim>
                                    <p:anim calcmode="lin" valueType="num">
                                      <p:cBhvr additive="base">
                                        <p:cTn id="16" dur="10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22" presetClass="entr" presetSubtype="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21" grpId="0"/>
      <p:bldP spid="21" grpId="1"/>
      <p:bldP spid="28" grpId="0"/>
      <p:bldP spid="28" grpId="1"/>
      <p:bldP spid="29" grpId="0"/>
      <p:bldP spid="29" grpId="1"/>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5" y="15192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300" y="23548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FFFFFF">
                      <a:lumMod val="50000"/>
                    </a:srgbClr>
                  </a:solidFill>
                  <a:latin typeface="#9Slide03 AmpleSoft" panose="02000000000000000000" pitchFamily="2" charset="0"/>
                  <a:ea typeface="Yeseva One" panose="00000500000000000000" charset="0"/>
                </a:rPr>
                <a:t>
</a:t>
              </a:r>
            </a:p>
          </p:txBody>
        </p:sp>
        <p:sp>
          <p:nvSpPr>
            <p:cNvPr id="17" name="Rectangle 55"/>
            <p:cNvSpPr/>
            <p:nvPr/>
          </p:nvSpPr>
          <p:spPr>
            <a:xfrm>
              <a:off x="1100311" y="2296344"/>
              <a:ext cx="1061829" cy="346249"/>
            </a:xfrm>
            <a:prstGeom prst="rect">
              <a:avLst/>
            </a:prstGeom>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A</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0" name="组合 39"/>
          <p:cNvGrpSpPr/>
          <p:nvPr/>
        </p:nvGrpSpPr>
        <p:grpSpPr>
          <a:xfrm>
            <a:off x="3625435" y="23548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B</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1" name="组合 40"/>
          <p:cNvGrpSpPr/>
          <p:nvPr/>
        </p:nvGrpSpPr>
        <p:grpSpPr>
          <a:xfrm>
            <a:off x="6260549" y="23548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C</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2" name="组合 41"/>
          <p:cNvGrpSpPr/>
          <p:nvPr/>
        </p:nvGrpSpPr>
        <p:grpSpPr>
          <a:xfrm>
            <a:off x="8901594" y="23548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D</a:t>
              </a:r>
              <a:endParaRPr lang="zh-CN" altLang="en-US" sz="2667" b="1" dirty="0">
                <a:solidFill>
                  <a:srgbClr val="FFFFFF"/>
                </a:solidFill>
                <a:latin typeface="Yeseva One" panose="00000500000000000000" charset="0"/>
                <a:ea typeface="Yeseva One" panose="00000500000000000000" charset="0"/>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8985406"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2: </a:t>
            </a:r>
            <a:r>
              <a:rPr lang="vi-VN" sz="3600" dirty="0">
                <a:solidFill>
                  <a:prstClr val="black"/>
                </a:solidFill>
                <a:latin typeface="#9Slide07 IcielBaliho Script" pitchFamily="2" charset="0"/>
                <a:ea typeface="Times New Roman" panose="02020603050405020304" pitchFamily="18" charset="0"/>
              </a:rPr>
              <a:t>Chuyển động như thế nào gọi là dao động?</a:t>
            </a:r>
            <a:endParaRPr lang="en-US" sz="3600" dirty="0">
              <a:solidFill>
                <a:prstClr val="black"/>
              </a:solidFill>
              <a:latin typeface="#9Slide07 IcielBaliho Script" pitchFamily="2"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56567" y="4230435"/>
            <a:ext cx="2233336" cy="1323632"/>
          </a:xfrm>
          <a:prstGeom prst="rect">
            <a:avLst/>
          </a:prstGeom>
          <a:noFill/>
        </p:spPr>
        <p:txBody>
          <a:bodyPr wrap="square" rtlCol="0">
            <a:spAutoFit/>
          </a:bodyPr>
          <a:lstStyle/>
          <a:p>
            <a:pPr algn="ctr" defTabSz="1219170"/>
            <a:r>
              <a:rPr lang="vi-VN" sz="2667" dirty="0">
                <a:solidFill>
                  <a:prstClr val="black"/>
                </a:solidFill>
                <a:latin typeface="#9Slide03 Arima Madurai" panose="00000500000000000000" pitchFamily="2" charset="0"/>
                <a:cs typeface="#9Slide03 Arima Madurai" panose="00000500000000000000" pitchFamily="2" charset="0"/>
              </a:rPr>
              <a:t>Chuyển động qua lại vị trí cân bằng</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57600" y="4140200"/>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vi-VN" dirty="0"/>
              <a:t>Chuyển động theo một đường tròn.</a:t>
            </a:r>
            <a:endParaRPr lang="en-US" dirty="0"/>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52649" y="4230433"/>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vi-VN" dirty="0"/>
              <a:t>Chuyển động của vật được ném lên cao.</a:t>
            </a:r>
            <a:endParaRPr lang="en-US" dirty="0"/>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42664" y="4208383"/>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Cả</a:t>
            </a:r>
            <a:r>
              <a:rPr lang="en-US" dirty="0"/>
              <a:t> 3 </a:t>
            </a:r>
            <a:r>
              <a:rPr lang="en-US" dirty="0" err="1"/>
              <a:t>dạng</a:t>
            </a:r>
            <a:r>
              <a:rPr lang="en-US" dirty="0"/>
              <a:t> </a:t>
            </a:r>
            <a:r>
              <a:rPr lang="en-US" dirty="0" err="1"/>
              <a:t>chuyển</a:t>
            </a:r>
            <a:r>
              <a:rPr lang="en-US" dirty="0"/>
              <a:t> </a:t>
            </a:r>
            <a:r>
              <a:rPr lang="en-US" dirty="0" err="1"/>
              <a:t>động</a:t>
            </a:r>
            <a:r>
              <a:rPr lang="en-US" dirty="0"/>
              <a:t> </a:t>
            </a:r>
            <a:r>
              <a:rPr lang="en-US" dirty="0" err="1"/>
              <a:t>trên</a:t>
            </a:r>
            <a:endParaRPr lang="en-US" dirty="0"/>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aphic 2">
            <a:extLst>
              <a:ext uri="{FF2B5EF4-FFF2-40B4-BE49-F238E27FC236}">
                <a16:creationId xmlns:a16="http://schemas.microsoft.com/office/drawing/2014/main" id="{FD56C809-20F2-B79A-FD33-638A4253255C}"/>
              </a:ext>
            </a:extLst>
          </p:cNvPr>
          <p:cNvGrpSpPr/>
          <p:nvPr/>
        </p:nvGrpSpPr>
        <p:grpSpPr>
          <a:xfrm rot="8754902">
            <a:off x="9459627" y="5871930"/>
            <a:ext cx="4339984" cy="1661013"/>
            <a:chOff x="1348896" y="1051554"/>
            <a:chExt cx="4118106" cy="4398992"/>
          </a:xfrm>
          <a:solidFill>
            <a:srgbClr val="F0BB62"/>
          </a:solidFill>
        </p:grpSpPr>
        <p:sp>
          <p:nvSpPr>
            <p:cNvPr id="57" name="Freeform: Shape 56">
              <a:extLst>
                <a:ext uri="{FF2B5EF4-FFF2-40B4-BE49-F238E27FC236}">
                  <a16:creationId xmlns:a16="http://schemas.microsoft.com/office/drawing/2014/main" id="{163DFDFD-E21E-C9BF-E6D2-81DD8C70EF3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C09577-71CA-90A0-C32F-2B523F2F2AD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
            <a:extLst>
              <a:ext uri="{FF2B5EF4-FFF2-40B4-BE49-F238E27FC236}">
                <a16:creationId xmlns:a16="http://schemas.microsoft.com/office/drawing/2014/main" id="{A57C0A04-BEED-3A96-DBB4-50083ADD812D}"/>
              </a:ext>
            </a:extLst>
          </p:cNvPr>
          <p:cNvGrpSpPr/>
          <p:nvPr/>
        </p:nvGrpSpPr>
        <p:grpSpPr>
          <a:xfrm rot="18593154">
            <a:off x="11291112" y="-1158205"/>
            <a:ext cx="2338384" cy="2497879"/>
            <a:chOff x="1348896" y="1051554"/>
            <a:chExt cx="4118106" cy="4398992"/>
          </a:xfrm>
          <a:solidFill>
            <a:srgbClr val="519259"/>
          </a:solidFill>
        </p:grpSpPr>
        <p:sp>
          <p:nvSpPr>
            <p:cNvPr id="60" name="Freeform: Shape 59">
              <a:extLst>
                <a:ext uri="{FF2B5EF4-FFF2-40B4-BE49-F238E27FC236}">
                  <a16:creationId xmlns:a16="http://schemas.microsoft.com/office/drawing/2014/main" id="{93C3DEE3-B930-B374-3EFE-38B4A0D1451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F2C543D-7D68-18B7-BBBA-19D30D98D9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aphic 2">
            <a:extLst>
              <a:ext uri="{FF2B5EF4-FFF2-40B4-BE49-F238E27FC236}">
                <a16:creationId xmlns:a16="http://schemas.microsoft.com/office/drawing/2014/main" id="{DE7C541F-47F6-995F-D7AF-E756451C90C8}"/>
              </a:ext>
            </a:extLst>
          </p:cNvPr>
          <p:cNvGrpSpPr/>
          <p:nvPr/>
        </p:nvGrpSpPr>
        <p:grpSpPr>
          <a:xfrm rot="15762647">
            <a:off x="-1478582" y="5134816"/>
            <a:ext cx="2723533" cy="2644656"/>
            <a:chOff x="1348896" y="1051554"/>
            <a:chExt cx="4118106" cy="4398992"/>
          </a:xfrm>
          <a:solidFill>
            <a:srgbClr val="064635"/>
          </a:solidFill>
        </p:grpSpPr>
        <p:sp>
          <p:nvSpPr>
            <p:cNvPr id="63" name="Freeform: Shape 62">
              <a:extLst>
                <a:ext uri="{FF2B5EF4-FFF2-40B4-BE49-F238E27FC236}">
                  <a16:creationId xmlns:a16="http://schemas.microsoft.com/office/drawing/2014/main" id="{A604A325-3A2F-86F3-8F8B-0F2C99776D6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383B84F-9ED6-6FAB-617D-03D06535E3B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41430D0B-3DFA-4175-B43B-C877A8A25465}"/>
              </a:ext>
            </a:extLst>
          </p:cNvPr>
          <p:cNvGrpSpPr/>
          <p:nvPr/>
        </p:nvGrpSpPr>
        <p:grpSpPr>
          <a:xfrm rot="8954730">
            <a:off x="-1102507" y="-2252156"/>
            <a:ext cx="2338384" cy="2497879"/>
            <a:chOff x="1348896" y="1051554"/>
            <a:chExt cx="4118106" cy="4398992"/>
          </a:xfrm>
          <a:solidFill>
            <a:srgbClr val="F4EEA9"/>
          </a:solidFill>
        </p:grpSpPr>
        <p:sp>
          <p:nvSpPr>
            <p:cNvPr id="66" name="Freeform: Shape 65">
              <a:extLst>
                <a:ext uri="{FF2B5EF4-FFF2-40B4-BE49-F238E27FC236}">
                  <a16:creationId xmlns:a16="http://schemas.microsoft.com/office/drawing/2014/main" id="{3DE8C518-90E5-30D3-10F1-32956C98ED4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C316B97-1001-88E0-5373-939B2CD93E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2000" fill="hold"/>
                                        <p:tgtEl>
                                          <p:spTgt spid="39"/>
                                        </p:tgtEl>
                                        <p:attrNameLst>
                                          <p:attrName>ppt_w</p:attrName>
                                        </p:attrNameLst>
                                      </p:cBhvr>
                                      <p:tavLst>
                                        <p:tav tm="0">
                                          <p:val>
                                            <p:fltVal val="0"/>
                                          </p:val>
                                        </p:tav>
                                        <p:tav tm="100000">
                                          <p:val>
                                            <p:strVal val="#ppt_w"/>
                                          </p:val>
                                        </p:tav>
                                      </p:tavLst>
                                    </p:anim>
                                    <p:anim calcmode="lin" valueType="num">
                                      <p:cBhvr>
                                        <p:cTn id="53" dur="2000" fill="hold"/>
                                        <p:tgtEl>
                                          <p:spTgt spid="39"/>
                                        </p:tgtEl>
                                        <p:attrNameLst>
                                          <p:attrName>ppt_h</p:attrName>
                                        </p:attrNameLst>
                                      </p:cBhvr>
                                      <p:tavLst>
                                        <p:tav tm="0">
                                          <p:val>
                                            <p:fltVal val="0"/>
                                          </p:val>
                                        </p:tav>
                                        <p:tav tm="100000">
                                          <p:val>
                                            <p:strVal val="#ppt_h"/>
                                          </p:val>
                                        </p:tav>
                                      </p:tavLst>
                                    </p:anim>
                                    <p:animEffect transition="in" filter="fade">
                                      <p:cBhvr>
                                        <p:cTn id="54" dur="2000"/>
                                        <p:tgtEl>
                                          <p:spTgt spid="3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000" fill="hold"/>
                                        <p:tgtEl>
                                          <p:spTgt spid="44"/>
                                        </p:tgtEl>
                                        <p:attrNameLst>
                                          <p:attrName>ppt_w</p:attrName>
                                        </p:attrNameLst>
                                      </p:cBhvr>
                                      <p:tavLst>
                                        <p:tav tm="0">
                                          <p:val>
                                            <p:fltVal val="0"/>
                                          </p:val>
                                        </p:tav>
                                        <p:tav tm="100000">
                                          <p:val>
                                            <p:strVal val="#ppt_w"/>
                                          </p:val>
                                        </p:tav>
                                      </p:tavLst>
                                    </p:anim>
                                    <p:anim calcmode="lin" valueType="num">
                                      <p:cBhvr>
                                        <p:cTn id="58" dur="2000" fill="hold"/>
                                        <p:tgtEl>
                                          <p:spTgt spid="44"/>
                                        </p:tgtEl>
                                        <p:attrNameLst>
                                          <p:attrName>ppt_h</p:attrName>
                                        </p:attrNameLst>
                                      </p:cBhvr>
                                      <p:tavLst>
                                        <p:tav tm="0">
                                          <p:val>
                                            <p:fltVal val="0"/>
                                          </p:val>
                                        </p:tav>
                                        <p:tav tm="100000">
                                          <p:val>
                                            <p:strVal val="#ppt_h"/>
                                          </p:val>
                                        </p:tav>
                                      </p:tavLst>
                                    </p:anim>
                                    <p:animEffect transition="in" filter="fade">
                                      <p:cBhvr>
                                        <p:cTn id="5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45" grpId="0"/>
      <p:bldP spid="46" grpId="0"/>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3" y="305857"/>
            <a:ext cx="10287376"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3</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Lựa chọn phương án đúng?</a:t>
            </a:r>
          </a:p>
          <a:p>
            <a:pPr defTabSz="1219170"/>
            <a:r>
              <a:rPr lang="en-US" sz="3200" dirty="0" err="1">
                <a:solidFill>
                  <a:prstClr val="black"/>
                </a:solidFill>
                <a:latin typeface="#9Slide07 IcielBaliho Script" pitchFamily="2" charset="0"/>
                <a:ea typeface="Times New Roman" panose="02020603050405020304" pitchFamily="18" charset="0"/>
              </a:rPr>
              <a:t>Dùng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búa</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gõ</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xuống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mặt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bàn</a:t>
            </a:r>
            <a:r>
              <a:rPr lang="en-US" sz="3200" dirty="0">
                <a:solidFill>
                  <a:prstClr val="black"/>
                </a:solidFill>
                <a:latin typeface="#9Slide07 IcielBaliho Script" pitchFamily="2" charset="0"/>
                <a:ea typeface="Times New Roman" panose="02020603050405020304" pitchFamily="18" charset="0"/>
              </a:rPr>
              <a:t>. Ta </a:t>
            </a:r>
            <a:r>
              <a:rPr lang="en-US" sz="3200" dirty="0" err="1">
                <a:solidFill>
                  <a:prstClr val="black"/>
                </a:solidFill>
                <a:latin typeface="#9Slide07 IcielBaliho Script" pitchFamily="2" charset="0"/>
                <a:ea typeface="Times New Roman" panose="02020603050405020304" pitchFamily="18" charset="0"/>
              </a:rPr>
              <a:t>nghe</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thấy</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âm</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thanh</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phát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ra</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thì</a:t>
            </a:r>
            <a:r>
              <a:rPr lang="en-US" sz="3200" dirty="0">
                <a:solidFill>
                  <a:prstClr val="black"/>
                </a:solidFill>
                <a:latin typeface="#9Slide07 IcielBaliho Script" pitchFamily="2" charset="0"/>
                <a:ea typeface="Times New Roman" panose="02020603050405020304" pitchFamily="18" charset="0"/>
              </a:rPr>
              <a:t>:</a:t>
            </a: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717632" y="1883674"/>
            <a:ext cx="8159633" cy="913199"/>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vi-VN" dirty="0"/>
              <a:t>Mặt bàn là vật dao động vì mặt bàn dao động rất nhanh, ta không thấy được.</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Times New Roman" panose="02020603050405020304" pitchFamily="18" charset="0"/>
              </a:rPr>
              <a:t>A</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717632" y="4626954"/>
            <a:ext cx="8668413"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Búa</a:t>
            </a:r>
            <a:r>
              <a:rPr lang="en-US" dirty="0"/>
              <a:t> </a:t>
            </a:r>
            <a:r>
              <a:rPr lang="en-US" dirty="0" err="1"/>
              <a:t>là</a:t>
            </a:r>
            <a:r>
              <a:rPr lang="en-US" dirty="0"/>
              <a:t> </a:t>
            </a:r>
            <a:r>
              <a:rPr lang="en-US" dirty="0" err="1"/>
              <a:t>vật</a:t>
            </a:r>
            <a:r>
              <a:rPr lang="en-US" dirty="0"/>
              <a:t> </a:t>
            </a:r>
            <a:r>
              <a:rPr lang="en-US" dirty="0" err="1"/>
              <a:t>dao</a:t>
            </a:r>
            <a:r>
              <a:rPr lang="en-US" dirty="0"/>
              <a:t> </a:t>
            </a:r>
            <a:r>
              <a:rPr lang="en-US" dirty="0" err="1"/>
              <a:t>dộng</a:t>
            </a:r>
            <a:r>
              <a:rPr lang="en-US" dirty="0"/>
              <a:t> </a:t>
            </a:r>
            <a:r>
              <a:rPr lang="en-US" dirty="0" err="1"/>
              <a:t>vì</a:t>
            </a:r>
            <a:r>
              <a:rPr lang="en-US" dirty="0"/>
              <a:t> </a:t>
            </a:r>
            <a:r>
              <a:rPr lang="en-US" dirty="0" err="1"/>
              <a:t>nhờ</a:t>
            </a:r>
            <a:r>
              <a:rPr lang="en-US" dirty="0"/>
              <a:t> có </a:t>
            </a:r>
            <a:r>
              <a:rPr lang="en-US" dirty="0" err="1"/>
              <a:t>búa</a:t>
            </a:r>
            <a:r>
              <a:rPr lang="en-US" dirty="0"/>
              <a:t> </a:t>
            </a:r>
            <a:r>
              <a:rPr lang="en-US" dirty="0" err="1"/>
              <a:t>mới</a:t>
            </a:r>
            <a:r>
              <a:rPr lang="en-US" dirty="0"/>
              <a:t> </a:t>
            </a:r>
            <a:r>
              <a:rPr lang="en-US" dirty="0" err="1"/>
              <a:t>tạo</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c</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886058" y="3202249"/>
            <a:ext cx="7991207" cy="913199"/>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Mặt</a:t>
            </a:r>
            <a:r>
              <a:rPr lang="en-US" dirty="0"/>
              <a:t> </a:t>
            </a:r>
            <a:r>
              <a:rPr lang="en-US" dirty="0" err="1"/>
              <a:t>bàn</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vật</a:t>
            </a:r>
            <a:r>
              <a:rPr lang="en-US" dirty="0"/>
              <a:t> </a:t>
            </a:r>
            <a:r>
              <a:rPr lang="en-US" dirty="0" err="1"/>
              <a:t>dao</a:t>
            </a:r>
            <a:r>
              <a:rPr lang="en-US" dirty="0"/>
              <a:t> </a:t>
            </a:r>
            <a:r>
              <a:rPr lang="en-US" dirty="0" err="1"/>
              <a:t>động</a:t>
            </a:r>
            <a:r>
              <a:rPr lang="en-US" dirty="0"/>
              <a:t> </a:t>
            </a:r>
            <a:r>
              <a:rPr lang="en-US" dirty="0" err="1"/>
              <a:t>vì</a:t>
            </a:r>
            <a:r>
              <a:rPr lang="en-US" dirty="0"/>
              <a:t> ta </a:t>
            </a:r>
            <a:r>
              <a:rPr lang="en-US" dirty="0" err="1"/>
              <a:t>thấy</a:t>
            </a:r>
            <a:r>
              <a:rPr lang="en-US" dirty="0"/>
              <a:t> </a:t>
            </a:r>
            <a:r>
              <a:rPr lang="en-US" dirty="0" err="1"/>
              <a:t>mặt</a:t>
            </a:r>
            <a:r>
              <a:rPr lang="en-US" dirty="0"/>
              <a:t> </a:t>
            </a:r>
            <a:r>
              <a:rPr lang="en-US" dirty="0" err="1"/>
              <a:t>bàn</a:t>
            </a:r>
            <a:r>
              <a:rPr lang="en-US" dirty="0"/>
              <a:t> </a:t>
            </a:r>
            <a:r>
              <a:rPr lang="en-US" dirty="0" err="1"/>
              <a:t>đứng</a:t>
            </a:r>
            <a:r>
              <a:rPr lang="en-US" dirty="0"/>
              <a:t> </a:t>
            </a:r>
            <a:r>
              <a:rPr lang="en-US" dirty="0" err="1"/>
              <a:t>yên</a:t>
            </a:r>
            <a:r>
              <a:rPr lang="en-US" dirty="0"/>
              <a:t>.</a:t>
            </a: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B</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836161" y="5650169"/>
            <a:ext cx="8190740" cy="913199"/>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a:t>Tay </a:t>
            </a:r>
            <a:r>
              <a:rPr lang="en-US" dirty="0" err="1"/>
              <a:t>là</a:t>
            </a:r>
            <a:r>
              <a:rPr lang="en-US" dirty="0"/>
              <a:t> </a:t>
            </a:r>
            <a:r>
              <a:rPr lang="en-US" dirty="0" err="1"/>
              <a:t>nguồn</a:t>
            </a:r>
            <a:r>
              <a:rPr lang="en-US" dirty="0"/>
              <a:t> </a:t>
            </a:r>
            <a:r>
              <a:rPr lang="en-US" dirty="0" err="1"/>
              <a:t>âm</a:t>
            </a:r>
            <a:r>
              <a:rPr lang="en-US" dirty="0"/>
              <a:t> </a:t>
            </a:r>
            <a:r>
              <a:rPr lang="en-US" dirty="0" err="1"/>
              <a:t>vì</a:t>
            </a:r>
            <a:r>
              <a:rPr lang="en-US" dirty="0"/>
              <a:t> </a:t>
            </a:r>
            <a:r>
              <a:rPr lang="en-US" dirty="0" err="1"/>
              <a:t>tay</a:t>
            </a:r>
            <a:r>
              <a:rPr lang="en-US" dirty="0"/>
              <a:t> </a:t>
            </a:r>
            <a:r>
              <a:rPr lang="en-US" dirty="0" err="1"/>
              <a:t>dùng</a:t>
            </a:r>
            <a:r>
              <a:rPr lang="en-US" dirty="0"/>
              <a:t> </a:t>
            </a:r>
            <a:r>
              <a:rPr lang="en-US" dirty="0" err="1"/>
              <a:t>búa</a:t>
            </a:r>
            <a:r>
              <a:rPr lang="en-US" dirty="0"/>
              <a:t> </a:t>
            </a:r>
            <a:r>
              <a:rPr lang="en-US" dirty="0" err="1"/>
              <a:t>gõ</a:t>
            </a:r>
            <a:r>
              <a:rPr lang="en-US" dirty="0"/>
              <a:t> </a:t>
            </a:r>
            <a:r>
              <a:rPr lang="en-US" dirty="0" err="1"/>
              <a:t>xuống</a:t>
            </a:r>
            <a:r>
              <a:rPr lang="en-US" dirty="0"/>
              <a:t> </a:t>
            </a:r>
            <a:r>
              <a:rPr lang="en-US" dirty="0" err="1"/>
              <a:t>bàn</a:t>
            </a:r>
            <a:r>
              <a:rPr lang="en-US" dirty="0"/>
              <a:t> làm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defTabSz="1219170"/>
            <a:r>
              <a:rPr lang="en-US" sz="28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960873"/>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115153"/>
            <a:ext cx="8870865" cy="100029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5"/>
            <a:ext cx="8826721" cy="712412"/>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563070"/>
            <a:ext cx="8822201" cy="100029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aphic 2">
            <a:extLst>
              <a:ext uri="{FF2B5EF4-FFF2-40B4-BE49-F238E27FC236}">
                <a16:creationId xmlns:a16="http://schemas.microsoft.com/office/drawing/2014/main" id="{D0611F3D-6D0A-1627-04D7-923333BD310C}"/>
              </a:ext>
            </a:extLst>
          </p:cNvPr>
          <p:cNvGrpSpPr/>
          <p:nvPr/>
        </p:nvGrpSpPr>
        <p:grpSpPr>
          <a:xfrm rot="6426915">
            <a:off x="10278083" y="3276580"/>
            <a:ext cx="4339984" cy="1661013"/>
            <a:chOff x="1348896" y="1051554"/>
            <a:chExt cx="4118106" cy="4398992"/>
          </a:xfrm>
          <a:solidFill>
            <a:srgbClr val="F0BB62"/>
          </a:solidFill>
        </p:grpSpPr>
        <p:sp>
          <p:nvSpPr>
            <p:cNvPr id="43" name="Freeform: Shape 42">
              <a:extLst>
                <a:ext uri="{FF2B5EF4-FFF2-40B4-BE49-F238E27FC236}">
                  <a16:creationId xmlns:a16="http://schemas.microsoft.com/office/drawing/2014/main" id="{2797B26D-15EF-87D2-7EDA-86A5A8EB29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936C4F-382E-8F48-ED7F-3B401CCC9F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D73A5F36-61DF-59C0-741F-B87CDFCBF962}"/>
              </a:ext>
            </a:extLst>
          </p:cNvPr>
          <p:cNvGrpSpPr/>
          <p:nvPr/>
        </p:nvGrpSpPr>
        <p:grpSpPr>
          <a:xfrm rot="18593154">
            <a:off x="6581820" y="-2169434"/>
            <a:ext cx="2338384" cy="2497879"/>
            <a:chOff x="1348896" y="1051554"/>
            <a:chExt cx="4118106" cy="4398992"/>
          </a:xfrm>
          <a:solidFill>
            <a:srgbClr val="519259"/>
          </a:solidFill>
        </p:grpSpPr>
        <p:sp>
          <p:nvSpPr>
            <p:cNvPr id="49" name="Freeform: Shape 48">
              <a:extLst>
                <a:ext uri="{FF2B5EF4-FFF2-40B4-BE49-F238E27FC236}">
                  <a16:creationId xmlns:a16="http://schemas.microsoft.com/office/drawing/2014/main" id="{4DD8EF74-05D2-0796-4B65-368EE2DD46E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D1BF405-2CF3-3067-E388-F52FD5800EB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CD2E8457-CB59-0494-5C3F-1781BB003F26}"/>
              </a:ext>
            </a:extLst>
          </p:cNvPr>
          <p:cNvGrpSpPr/>
          <p:nvPr/>
        </p:nvGrpSpPr>
        <p:grpSpPr>
          <a:xfrm rot="13003892">
            <a:off x="4011189" y="6333360"/>
            <a:ext cx="2723533" cy="2644656"/>
            <a:chOff x="1348896" y="1051554"/>
            <a:chExt cx="4118106" cy="4398992"/>
          </a:xfrm>
          <a:solidFill>
            <a:srgbClr val="064635"/>
          </a:solidFill>
        </p:grpSpPr>
        <p:sp>
          <p:nvSpPr>
            <p:cNvPr id="52" name="Freeform: Shape 51">
              <a:extLst>
                <a:ext uri="{FF2B5EF4-FFF2-40B4-BE49-F238E27FC236}">
                  <a16:creationId xmlns:a16="http://schemas.microsoft.com/office/drawing/2014/main" id="{EB041A56-1629-6293-CFD7-FBACFF9A34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7E53B8B-C139-0245-60D7-85B6147E7F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3B0950E2-F7D1-30B0-3079-3638911BF25A}"/>
              </a:ext>
            </a:extLst>
          </p:cNvPr>
          <p:cNvGrpSpPr/>
          <p:nvPr/>
        </p:nvGrpSpPr>
        <p:grpSpPr>
          <a:xfrm rot="8954730">
            <a:off x="-1781217" y="2084626"/>
            <a:ext cx="2338384" cy="2497879"/>
            <a:chOff x="1348896" y="1051554"/>
            <a:chExt cx="4118106" cy="4398992"/>
          </a:xfrm>
          <a:solidFill>
            <a:srgbClr val="F4EEA9"/>
          </a:solidFill>
        </p:grpSpPr>
        <p:sp>
          <p:nvSpPr>
            <p:cNvPr id="55" name="Freeform: Shape 54">
              <a:extLst>
                <a:ext uri="{FF2B5EF4-FFF2-40B4-BE49-F238E27FC236}">
                  <a16:creationId xmlns:a16="http://schemas.microsoft.com/office/drawing/2014/main" id="{EA242B0E-B3A8-0BA4-2923-91F0623361C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CFE5811-59E7-6458-DCF7-2398CAA299D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1661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804924" y="357872"/>
            <a:ext cx="11159361"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4</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Ta nghe được tiếng nói của diễn viên trên tivi. Vậy đâu là nguồn âm?</a:t>
            </a:r>
            <a:endParaRPr lang="en-US" sz="3200" dirty="0">
              <a:solidFill>
                <a:prstClr val="black"/>
              </a:solidFill>
              <a:latin typeface="#9Slide07 IcielBaliho Script" pitchFamily="2" charset="0"/>
              <a:ea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1D1D7DB5-0E32-4FA8-926B-5802A8133852}"/>
              </a:ext>
            </a:extLst>
          </p:cNvPr>
          <p:cNvCxnSpPr>
            <a:cxnSpLocks/>
          </p:cNvCxnSpPr>
          <p:nvPr/>
        </p:nvCxnSpPr>
        <p:spPr>
          <a:xfrm>
            <a:off x="394269" y="2292553"/>
            <a:ext cx="7425898"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892D5E24-75A3-48E6-A64E-5FCB3B229A45}"/>
              </a:ext>
            </a:extLst>
          </p:cNvPr>
          <p:cNvSpPr/>
          <p:nvPr/>
        </p:nvSpPr>
        <p:spPr>
          <a:xfrm>
            <a:off x="394269" y="1562001"/>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1613468" y="1581354"/>
            <a:ext cx="4541672"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Người diễn viên phát ra âm.</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699071" y="1670213"/>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Times New Roman" panose="02020603050405020304" pitchFamily="18" charset="0"/>
              </a:rPr>
              <a:t>A</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0F80D945-F8D1-420F-9B14-7F97C2CD68F4}"/>
              </a:ext>
            </a:extLst>
          </p:cNvPr>
          <p:cNvCxnSpPr>
            <a:cxnSpLocks/>
          </p:cNvCxnSpPr>
          <p:nvPr/>
        </p:nvCxnSpPr>
        <p:spPr>
          <a:xfrm>
            <a:off x="409389" y="4825916"/>
            <a:ext cx="7410778"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26" name="Rectangle: Top Corners Rounded 25">
            <a:extLst>
              <a:ext uri="{FF2B5EF4-FFF2-40B4-BE49-F238E27FC236}">
                <a16:creationId xmlns:a16="http://schemas.microsoft.com/office/drawing/2014/main" id="{9E9B7596-40CD-4D10-95B7-0284152FA7E5}"/>
              </a:ext>
            </a:extLst>
          </p:cNvPr>
          <p:cNvSpPr/>
          <p:nvPr/>
        </p:nvSpPr>
        <p:spPr>
          <a:xfrm>
            <a:off x="409389" y="4095364"/>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1628587" y="4114717"/>
            <a:ext cx="5783620"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Màn</a:t>
            </a:r>
            <a:r>
              <a:rPr lang="en-US" dirty="0"/>
              <a:t> </a:t>
            </a:r>
            <a:r>
              <a:rPr lang="en-US" dirty="0" err="1"/>
              <a:t>hình</a:t>
            </a:r>
            <a:r>
              <a:rPr lang="en-US" dirty="0"/>
              <a:t> </a:t>
            </a:r>
            <a:r>
              <a:rPr lang="en-US" dirty="0" err="1"/>
              <a:t>tivi</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714191" y="4203576"/>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c</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617F0C2-EB49-4D46-9A2B-5CF4E529A7D5}"/>
              </a:ext>
            </a:extLst>
          </p:cNvPr>
          <p:cNvCxnSpPr>
            <a:cxnSpLocks/>
          </p:cNvCxnSpPr>
          <p:nvPr/>
        </p:nvCxnSpPr>
        <p:spPr>
          <a:xfrm>
            <a:off x="394269" y="3528715"/>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30" name="Rectangle: Top Corners Rounded 29">
            <a:extLst>
              <a:ext uri="{FF2B5EF4-FFF2-40B4-BE49-F238E27FC236}">
                <a16:creationId xmlns:a16="http://schemas.microsoft.com/office/drawing/2014/main" id="{0206FB54-B352-4B69-ADCC-CD741814BBBA}"/>
              </a:ext>
            </a:extLst>
          </p:cNvPr>
          <p:cNvSpPr/>
          <p:nvPr/>
        </p:nvSpPr>
        <p:spPr>
          <a:xfrm>
            <a:off x="394269" y="2800553"/>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1628587" y="2640375"/>
            <a:ext cx="5783621" cy="913199"/>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Sóng</a:t>
            </a:r>
            <a:r>
              <a:rPr lang="en-US" dirty="0"/>
              <a:t> </a:t>
            </a:r>
            <a:r>
              <a:rPr lang="en-US" dirty="0" err="1"/>
              <a:t>vô</a:t>
            </a:r>
            <a:r>
              <a:rPr lang="en-US" dirty="0"/>
              <a:t> </a:t>
            </a:r>
            <a:r>
              <a:rPr lang="en-US" dirty="0" err="1"/>
              <a:t>tuyến</a:t>
            </a:r>
            <a:r>
              <a:rPr lang="en-US" dirty="0"/>
              <a:t> </a:t>
            </a:r>
            <a:r>
              <a:rPr lang="en-US" dirty="0" err="1"/>
              <a:t>truyền</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a:t>
            </a: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699071" y="2906375"/>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B</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3C7EF5EF-DEC3-4AFC-A234-E547AE2CC04D}"/>
              </a:ext>
            </a:extLst>
          </p:cNvPr>
          <p:cNvCxnSpPr>
            <a:cxnSpLocks/>
          </p:cNvCxnSpPr>
          <p:nvPr/>
        </p:nvCxnSpPr>
        <p:spPr>
          <a:xfrm>
            <a:off x="394269" y="6086937"/>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44" name="Rectangle: Top Corners Rounded 43">
            <a:extLst>
              <a:ext uri="{FF2B5EF4-FFF2-40B4-BE49-F238E27FC236}">
                <a16:creationId xmlns:a16="http://schemas.microsoft.com/office/drawing/2014/main" id="{8AFAB042-081F-458E-9219-DAAAA24B16DB}"/>
              </a:ext>
            </a:extLst>
          </p:cNvPr>
          <p:cNvSpPr/>
          <p:nvPr/>
        </p:nvSpPr>
        <p:spPr>
          <a:xfrm>
            <a:off x="394269" y="5356385"/>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1560853" y="5375737"/>
            <a:ext cx="657321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Màng</a:t>
            </a:r>
            <a:r>
              <a:rPr lang="en-US" dirty="0"/>
              <a:t> loa </a:t>
            </a:r>
            <a:r>
              <a:rPr lang="en-US" dirty="0" err="1"/>
              <a:t>trong</a:t>
            </a:r>
            <a:r>
              <a:rPr lang="en-US" dirty="0"/>
              <a:t> </a:t>
            </a:r>
            <a:r>
              <a:rPr lang="en-US" dirty="0" err="1"/>
              <a:t>tivi</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699071" y="5464597"/>
            <a:ext cx="512839" cy="584775"/>
          </a:xfrm>
          <a:prstGeom prst="rect">
            <a:avLst/>
          </a:prstGeom>
          <a:noFill/>
        </p:spPr>
        <p:txBody>
          <a:bodyPr wrap="square" rtlCol="0">
            <a:spAutoFit/>
          </a:bodyPr>
          <a:lstStyle/>
          <a:p>
            <a:pPr defTabSz="1219170"/>
            <a:r>
              <a:rPr lang="en-US" sz="32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1511869" y="5276646"/>
            <a:ext cx="6411417" cy="97513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8" name="Rectangle 37">
            <a:extLst>
              <a:ext uri="{FF2B5EF4-FFF2-40B4-BE49-F238E27FC236}">
                <a16:creationId xmlns:a16="http://schemas.microsoft.com/office/drawing/2014/main" id="{E0B1A244-9370-6401-EE18-E895DBE8B8FE}"/>
              </a:ext>
            </a:extLst>
          </p:cNvPr>
          <p:cNvSpPr/>
          <p:nvPr/>
        </p:nvSpPr>
        <p:spPr>
          <a:xfrm>
            <a:off x="0" y="392155"/>
            <a:ext cx="804924" cy="399416"/>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op 30 Tivi GIFs | Find the best GIF on Gfycat">
            <a:extLst>
              <a:ext uri="{FF2B5EF4-FFF2-40B4-BE49-F238E27FC236}">
                <a16:creationId xmlns:a16="http://schemas.microsoft.com/office/drawing/2014/main" id="{C60D9288-405B-2720-5E00-547E13498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9563" y="2564205"/>
            <a:ext cx="3323366" cy="228225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aphic 2">
            <a:extLst>
              <a:ext uri="{FF2B5EF4-FFF2-40B4-BE49-F238E27FC236}">
                <a16:creationId xmlns:a16="http://schemas.microsoft.com/office/drawing/2014/main" id="{C8B5EB38-7CEE-C9DF-2798-94B89CFFA448}"/>
              </a:ext>
            </a:extLst>
          </p:cNvPr>
          <p:cNvGrpSpPr/>
          <p:nvPr/>
        </p:nvGrpSpPr>
        <p:grpSpPr>
          <a:xfrm rot="4251761">
            <a:off x="10818941" y="400731"/>
            <a:ext cx="4339984" cy="1661013"/>
            <a:chOff x="1348896" y="1051554"/>
            <a:chExt cx="4118106" cy="4398992"/>
          </a:xfrm>
          <a:solidFill>
            <a:srgbClr val="F0BB62"/>
          </a:solidFill>
        </p:grpSpPr>
        <p:sp>
          <p:nvSpPr>
            <p:cNvPr id="41" name="Freeform: Shape 40">
              <a:extLst>
                <a:ext uri="{FF2B5EF4-FFF2-40B4-BE49-F238E27FC236}">
                  <a16:creationId xmlns:a16="http://schemas.microsoft.com/office/drawing/2014/main" id="{294CD3C8-875D-8D2A-EA18-3DCF572C9A4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6C1BA5-4F26-661E-1482-103A00E33E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F55B5CDD-756C-7F10-D10D-71026A8C549D}"/>
              </a:ext>
            </a:extLst>
          </p:cNvPr>
          <p:cNvGrpSpPr/>
          <p:nvPr/>
        </p:nvGrpSpPr>
        <p:grpSpPr>
          <a:xfrm rot="18593154">
            <a:off x="-1248702" y="-2359356"/>
            <a:ext cx="2338384" cy="2497879"/>
            <a:chOff x="1348896" y="1051554"/>
            <a:chExt cx="4118106" cy="4398992"/>
          </a:xfrm>
          <a:solidFill>
            <a:srgbClr val="519259"/>
          </a:solidFill>
        </p:grpSpPr>
        <p:sp>
          <p:nvSpPr>
            <p:cNvPr id="49" name="Freeform: Shape 48">
              <a:extLst>
                <a:ext uri="{FF2B5EF4-FFF2-40B4-BE49-F238E27FC236}">
                  <a16:creationId xmlns:a16="http://schemas.microsoft.com/office/drawing/2014/main" id="{C0430B96-84F4-2360-EFEB-A5505481CF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31C8DE6-6C64-13F1-6A40-4B978046F6D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B8214C4A-1A14-C1D9-6A33-DFD080200677}"/>
              </a:ext>
            </a:extLst>
          </p:cNvPr>
          <p:cNvGrpSpPr/>
          <p:nvPr/>
        </p:nvGrpSpPr>
        <p:grpSpPr>
          <a:xfrm rot="13003892">
            <a:off x="10888517" y="5185586"/>
            <a:ext cx="2723533" cy="2644656"/>
            <a:chOff x="1348896" y="1051554"/>
            <a:chExt cx="4118106" cy="4398992"/>
          </a:xfrm>
          <a:solidFill>
            <a:srgbClr val="064635"/>
          </a:solidFill>
        </p:grpSpPr>
        <p:sp>
          <p:nvSpPr>
            <p:cNvPr id="52" name="Freeform: Shape 51">
              <a:extLst>
                <a:ext uri="{FF2B5EF4-FFF2-40B4-BE49-F238E27FC236}">
                  <a16:creationId xmlns:a16="http://schemas.microsoft.com/office/drawing/2014/main" id="{35ED29E9-BF3A-D1AB-F6F0-AD886A6339D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0EB6A6-AA90-9ABF-5AE5-CC983CE9BA4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89BD301D-3E53-F18D-67F7-59260A88798D}"/>
              </a:ext>
            </a:extLst>
          </p:cNvPr>
          <p:cNvGrpSpPr/>
          <p:nvPr/>
        </p:nvGrpSpPr>
        <p:grpSpPr>
          <a:xfrm rot="8954730">
            <a:off x="-1891922" y="5778620"/>
            <a:ext cx="2338384" cy="2497879"/>
            <a:chOff x="1348896" y="1051554"/>
            <a:chExt cx="4118106" cy="4398992"/>
          </a:xfrm>
          <a:solidFill>
            <a:srgbClr val="F4EEA9"/>
          </a:solidFill>
        </p:grpSpPr>
        <p:sp>
          <p:nvSpPr>
            <p:cNvPr id="55" name="Freeform: Shape 54">
              <a:extLst>
                <a:ext uri="{FF2B5EF4-FFF2-40B4-BE49-F238E27FC236}">
                  <a16:creationId xmlns:a16="http://schemas.microsoft.com/office/drawing/2014/main" id="{275100CA-B76A-4287-18E6-BECE95D2FD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432A039-648C-365C-0266-4701226D7D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927658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par>
                                <p:cTn id="8" presetID="53" presetClass="entr" presetSubtype="16"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 calcmode="lin" valueType="num">
                                      <p:cBhvr>
                                        <p:cTn id="10" dur="500" fill="hold"/>
                                        <p:tgtEl>
                                          <p:spTgt spid="10242"/>
                                        </p:tgtEl>
                                        <p:attrNameLst>
                                          <p:attrName>ppt_w</p:attrName>
                                        </p:attrNameLst>
                                      </p:cBhvr>
                                      <p:tavLst>
                                        <p:tav tm="0">
                                          <p:val>
                                            <p:fltVal val="0"/>
                                          </p:val>
                                        </p:tav>
                                        <p:tav tm="100000">
                                          <p:val>
                                            <p:strVal val="#ppt_w"/>
                                          </p:val>
                                        </p:tav>
                                      </p:tavLst>
                                    </p:anim>
                                    <p:anim calcmode="lin" valueType="num">
                                      <p:cBhvr>
                                        <p:cTn id="11" dur="500" fill="hold"/>
                                        <p:tgtEl>
                                          <p:spTgt spid="10242"/>
                                        </p:tgtEl>
                                        <p:attrNameLst>
                                          <p:attrName>ppt_h</p:attrName>
                                        </p:attrNameLst>
                                      </p:cBhvr>
                                      <p:tavLst>
                                        <p:tav tm="0">
                                          <p:val>
                                            <p:fltVal val="0"/>
                                          </p:val>
                                        </p:tav>
                                        <p:tav tm="100000">
                                          <p:val>
                                            <p:strVal val="#ppt_h"/>
                                          </p:val>
                                        </p:tav>
                                      </p:tavLst>
                                    </p:anim>
                                    <p:animEffect transition="in" filter="fade">
                                      <p:cBhvr>
                                        <p:cTn id="12" dur="500"/>
                                        <p:tgtEl>
                                          <p:spTgt spid="10242"/>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22" presetClass="entr" presetSubtype="8" fill="hold"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1000"/>
                                        <p:tgtEl>
                                          <p:spTgt spid="19"/>
                                        </p:tgtEl>
                                      </p:cBhvr>
                                    </p:animEffect>
                                  </p:childTnLst>
                                </p:cTn>
                              </p:par>
                              <p:par>
                                <p:cTn id="25" presetID="22" presetClass="entr" presetSubtype="8" fill="hold" grpId="0"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500"/>
                                        <p:tgtEl>
                                          <p:spTgt spid="20"/>
                                        </p:tgtEl>
                                      </p:cBhvr>
                                    </p:animEffect>
                                  </p:childTnLst>
                                </p:cTn>
                              </p:par>
                            </p:childTnLst>
                          </p:cTn>
                        </p:par>
                        <p:par>
                          <p:cTn id="28" fill="hold">
                            <p:stCondLst>
                              <p:cond delay="3250"/>
                            </p:stCondLst>
                            <p:childTnLst>
                              <p:par>
                                <p:cTn id="29" presetID="53" presetClass="entr" presetSubtype="16"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22" presetClass="entr" presetSubtype="8" fill="hold" nodeType="withEffect">
                                  <p:stCondLst>
                                    <p:cond delay="25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1000"/>
                                        <p:tgtEl>
                                          <p:spTgt spid="31"/>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1500"/>
                                        <p:tgtEl>
                                          <p:spTgt spid="33"/>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22" presetClass="entr" presetSubtype="8" fill="hold" nodeType="withEffect">
                                  <p:stCondLst>
                                    <p:cond delay="25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1000"/>
                                        <p:tgtEl>
                                          <p:spTgt spid="27"/>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1500"/>
                                        <p:tgtEl>
                                          <p:spTgt spid="28"/>
                                        </p:tgtEl>
                                      </p:cBhvr>
                                    </p:animEffect>
                                  </p:childTnLst>
                                </p:cTn>
                              </p:par>
                            </p:childTnLst>
                          </p:cTn>
                        </p:par>
                        <p:par>
                          <p:cTn id="58" fill="hold">
                            <p:stCondLst>
                              <p:cond delay="6750"/>
                            </p:stCondLst>
                            <p:childTnLst>
                              <p:par>
                                <p:cTn id="59" presetID="53" presetClass="entr" presetSubtype="16"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par>
                                <p:cTn id="64" presetID="22" presetClass="entr" presetSubtype="8" fill="hold" nodeType="withEffect">
                                  <p:stCondLst>
                                    <p:cond delay="250"/>
                                  </p:stCondLst>
                                  <p:childTnLst>
                                    <p:set>
                                      <p:cBhvr>
                                        <p:cTn id="65" dur="1" fill="hold">
                                          <p:stCondLst>
                                            <p:cond delay="0"/>
                                          </p:stCondLst>
                                        </p:cTn>
                                        <p:tgtEl>
                                          <p:spTgt spid="43"/>
                                        </p:tgtEl>
                                        <p:attrNameLst>
                                          <p:attrName>style.visibility</p:attrName>
                                        </p:attrNameLst>
                                      </p:cBhvr>
                                      <p:to>
                                        <p:strVal val="visible"/>
                                      </p:to>
                                    </p:set>
                                    <p:animEffect transition="in" filter="wipe(left)">
                                      <p:cBhvr>
                                        <p:cTn id="66" dur="500"/>
                                        <p:tgtEl>
                                          <p:spTgt spid="43"/>
                                        </p:tgtEl>
                                      </p:cBhvr>
                                    </p:animEffect>
                                  </p:childTnLst>
                                </p:cTn>
                              </p:par>
                              <p:par>
                                <p:cTn id="67" presetID="22" presetClass="entr" presetSubtype="8" fill="hold" grpId="0" nodeType="withEffect">
                                  <p:stCondLst>
                                    <p:cond delay="250"/>
                                  </p:stCondLst>
                                  <p:childTnLst>
                                    <p:set>
                                      <p:cBhvr>
                                        <p:cTn id="68" dur="1" fill="hold">
                                          <p:stCondLst>
                                            <p:cond delay="0"/>
                                          </p:stCondLst>
                                        </p:cTn>
                                        <p:tgtEl>
                                          <p:spTgt spid="46"/>
                                        </p:tgtEl>
                                        <p:attrNameLst>
                                          <p:attrName>style.visibility</p:attrName>
                                        </p:attrNameLst>
                                      </p:cBhvr>
                                      <p:to>
                                        <p:strVal val="visible"/>
                                      </p:to>
                                    </p:set>
                                    <p:animEffect transition="in" filter="wipe(left)">
                                      <p:cBhvr>
                                        <p:cTn id="69" dur="1000"/>
                                        <p:tgtEl>
                                          <p:spTgt spid="46"/>
                                        </p:tgtEl>
                                      </p:cBhvr>
                                    </p:animEffect>
                                  </p:childTnLst>
                                </p:cTn>
                              </p:par>
                              <p:par>
                                <p:cTn id="70" presetID="22" presetClass="entr" presetSubtype="8" fill="hold" grpId="0" nodeType="withEffect">
                                  <p:stCondLst>
                                    <p:cond delay="250"/>
                                  </p:stCondLst>
                                  <p:childTnLst>
                                    <p:set>
                                      <p:cBhvr>
                                        <p:cTn id="71" dur="1" fill="hold">
                                          <p:stCondLst>
                                            <p:cond delay="0"/>
                                          </p:stCondLst>
                                        </p:cTn>
                                        <p:tgtEl>
                                          <p:spTgt spid="47"/>
                                        </p:tgtEl>
                                        <p:attrNameLst>
                                          <p:attrName>style.visibility</p:attrName>
                                        </p:attrNameLst>
                                      </p:cBhvr>
                                      <p:to>
                                        <p:strVal val="visible"/>
                                      </p:to>
                                    </p:set>
                                    <p:animEffect transition="in" filter="wipe(left)">
                                      <p:cBhvr>
                                        <p:cTn id="72" dur="1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heel(1)">
                                      <p:cBhvr>
                                        <p:cTn id="7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animBg="1"/>
      <p:bldP spid="19" grpId="0"/>
      <p:bldP spid="20" grpId="0"/>
      <p:bldP spid="26" grpId="0" animBg="1"/>
      <p:bldP spid="27" grpId="0"/>
      <p:bldP spid="28" grpId="0"/>
      <p:bldP spid="30" grpId="0" animBg="1"/>
      <p:bldP spid="31" grpId="0"/>
      <p:bldP spid="33" grpId="0"/>
      <p:bldP spid="44" grpId="0" animBg="1"/>
      <p:bldP spid="46" grpId="0"/>
      <p:bldP spid="47" grpId="0"/>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Shabadadoo">
            <a:extLst>
              <a:ext uri="{FF2B5EF4-FFF2-40B4-BE49-F238E27FC236}">
                <a16:creationId xmlns:a16="http://schemas.microsoft.com/office/drawing/2014/main" id="{DA19CFCA-7767-57A8-3909-789A51DE2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19" y="2365376"/>
            <a:ext cx="6023578" cy="3216590"/>
          </a:xfrm>
          <a:prstGeom prst="rect">
            <a:avLst/>
          </a:prstGeom>
          <a:noFill/>
          <a:extLst>
            <a:ext uri="{909E8E84-426E-40DD-AFC4-6F175D3DCCD1}">
              <a14:hiddenFill xmlns:a14="http://schemas.microsoft.com/office/drawing/2010/main">
                <a:solidFill>
                  <a:srgbClr val="FFFFFF"/>
                </a:solidFill>
              </a14:hiddenFill>
            </a:ext>
          </a:extLst>
        </p:spPr>
      </p:pic>
      <p:sp>
        <p:nvSpPr>
          <p:cNvPr id="27" name="Isosceles Triangle 26">
            <a:extLst>
              <a:ext uri="{FF2B5EF4-FFF2-40B4-BE49-F238E27FC236}">
                <a16:creationId xmlns:a16="http://schemas.microsoft.com/office/drawing/2014/main" id="{B42A6465-6F00-4316-927A-C7F3B00C5ECE}"/>
              </a:ext>
            </a:extLst>
          </p:cNvPr>
          <p:cNvSpPr/>
          <p:nvPr/>
        </p:nvSpPr>
        <p:spPr>
          <a:xfrm>
            <a:off x="4637691" y="1523082"/>
            <a:ext cx="4592264" cy="4439188"/>
          </a:xfrm>
          <a:prstGeom prst="triangle">
            <a:avLst/>
          </a:prstGeom>
          <a:solidFill>
            <a:srgbClr val="5192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6" name="Isosceles Triangle 5">
            <a:extLst>
              <a:ext uri="{FF2B5EF4-FFF2-40B4-BE49-F238E27FC236}">
                <a16:creationId xmlns:a16="http://schemas.microsoft.com/office/drawing/2014/main" id="{27E03EDD-3078-4817-A22E-38D8E32CCEDB}"/>
              </a:ext>
            </a:extLst>
          </p:cNvPr>
          <p:cNvSpPr/>
          <p:nvPr/>
        </p:nvSpPr>
        <p:spPr>
          <a:xfrm>
            <a:off x="6137887" y="1740633"/>
            <a:ext cx="2822205" cy="2728132"/>
          </a:xfrm>
          <a:prstGeom prst="triangl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8" name="Rectangle: Rounded Corners 7">
            <a:extLst>
              <a:ext uri="{FF2B5EF4-FFF2-40B4-BE49-F238E27FC236}">
                <a16:creationId xmlns:a16="http://schemas.microsoft.com/office/drawing/2014/main" id="{616ACF66-F9F4-4B65-AA93-D19BD73164D6}"/>
              </a:ext>
            </a:extLst>
          </p:cNvPr>
          <p:cNvSpPr/>
          <p:nvPr/>
        </p:nvSpPr>
        <p:spPr>
          <a:xfrm>
            <a:off x="7563454" y="2211124"/>
            <a:ext cx="4441473" cy="71314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4" name="Rectangle: Rounded Corners 23">
            <a:extLst>
              <a:ext uri="{FF2B5EF4-FFF2-40B4-BE49-F238E27FC236}">
                <a16:creationId xmlns:a16="http://schemas.microsoft.com/office/drawing/2014/main" id="{29370235-A0F5-446D-8F5C-1BD84316D083}"/>
              </a:ext>
            </a:extLst>
          </p:cNvPr>
          <p:cNvSpPr/>
          <p:nvPr/>
        </p:nvSpPr>
        <p:spPr>
          <a:xfrm>
            <a:off x="7590451" y="3092397"/>
            <a:ext cx="4360484" cy="7131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B5EC67EC-8406-437E-8FE0-007FE18CD470}"/>
              </a:ext>
            </a:extLst>
          </p:cNvPr>
          <p:cNvSpPr/>
          <p:nvPr/>
        </p:nvSpPr>
        <p:spPr>
          <a:xfrm>
            <a:off x="7617447" y="3973671"/>
            <a:ext cx="4360484" cy="713145"/>
          </a:xfrm>
          <a:prstGeom prst="roundRect">
            <a:avLst/>
          </a:prstGeom>
          <a:solidFill>
            <a:srgbClr val="FFC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6" name="Rectangle: Rounded Corners 25">
            <a:extLst>
              <a:ext uri="{FF2B5EF4-FFF2-40B4-BE49-F238E27FC236}">
                <a16:creationId xmlns:a16="http://schemas.microsoft.com/office/drawing/2014/main" id="{98223AAC-572C-48AF-8094-2923E740B881}"/>
              </a:ext>
            </a:extLst>
          </p:cNvPr>
          <p:cNvSpPr/>
          <p:nvPr/>
        </p:nvSpPr>
        <p:spPr>
          <a:xfrm>
            <a:off x="7644443" y="4854944"/>
            <a:ext cx="4360484" cy="713145"/>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4" name="TextBox 18">
            <a:extLst>
              <a:ext uri="{FF2B5EF4-FFF2-40B4-BE49-F238E27FC236}">
                <a16:creationId xmlns:a16="http://schemas.microsoft.com/office/drawing/2014/main" id="{60C87D5D-9FC0-4DAB-ACFB-F2CF66078CEA}"/>
              </a:ext>
            </a:extLst>
          </p:cNvPr>
          <p:cNvSpPr txBox="1"/>
          <p:nvPr/>
        </p:nvSpPr>
        <p:spPr>
          <a:xfrm flipH="1">
            <a:off x="1367604" y="419009"/>
            <a:ext cx="10637325"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5</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Khi gảy vào dây đàn đàn ghita thì người ta nghe được âm thanh phát ra. Vật phát ra âm thanh đó là:</a:t>
            </a:r>
            <a:endParaRPr lang="en-US" sz="3200" dirty="0">
              <a:solidFill>
                <a:prstClr val="black"/>
              </a:solidFill>
              <a:latin typeface="#9Slide07 IcielBaliho Script" pitchFamily="2" charset="0"/>
              <a:ea typeface="Times New Roman" panose="02020603050405020304" pitchFamily="18" charset="0"/>
            </a:endParaRPr>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7965211" y="2328816"/>
            <a:ext cx="4039717"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A.</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 khí xung quanh</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4" name="TextBox 33">
            <a:extLst>
              <a:ext uri="{FF2B5EF4-FFF2-40B4-BE49-F238E27FC236}">
                <a16:creationId xmlns:a16="http://schemas.microsoft.com/office/drawing/2014/main" id="{B8B02DE3-AD22-49EE-959D-3905E11C48CC}"/>
              </a:ext>
            </a:extLst>
          </p:cNvPr>
          <p:cNvSpPr txBox="1"/>
          <p:nvPr/>
        </p:nvSpPr>
        <p:spPr>
          <a:xfrm flipH="1">
            <a:off x="8004351" y="4073704"/>
            <a:ext cx="2431449"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Hộp đàn</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A20035B7-17B6-4961-87CF-E575DE21E95B}"/>
              </a:ext>
            </a:extLst>
          </p:cNvPr>
          <p:cNvSpPr txBox="1"/>
          <p:nvPr/>
        </p:nvSpPr>
        <p:spPr>
          <a:xfrm flipH="1">
            <a:off x="7950360" y="3200678"/>
            <a:ext cx="3349986"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Dây đàn dao động</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6" name="TextBox 35">
            <a:extLst>
              <a:ext uri="{FF2B5EF4-FFF2-40B4-BE49-F238E27FC236}">
                <a16:creationId xmlns:a16="http://schemas.microsoft.com/office/drawing/2014/main" id="{A394EEFE-FC86-45EC-95B7-020D449429D9}"/>
              </a:ext>
            </a:extLst>
          </p:cNvPr>
          <p:cNvSpPr txBox="1"/>
          <p:nvPr/>
        </p:nvSpPr>
        <p:spPr>
          <a:xfrm flipH="1">
            <a:off x="8004351" y="4963226"/>
            <a:ext cx="4000575"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Ngón tay gãy đàn</a:t>
            </a:r>
            <a:endParaRPr lang="en-US" sz="3200" dirty="0">
              <a:solidFill>
                <a:prstClr val="black"/>
              </a:solidFill>
              <a:latin typeface="#9Slide03 Arima Madurai" panose="00000500000000000000" pitchFamily="2" charset="0"/>
              <a:cs typeface="#9Slide03 Arima Madurai" panose="00000500000000000000" pitchFamily="2" charset="0"/>
            </a:endParaRPr>
          </a:p>
        </p:txBody>
      </p:sp>
      <p:sp>
        <p:nvSpPr>
          <p:cNvPr id="46" name="Rectangle: Rounded Corners 45">
            <a:extLst>
              <a:ext uri="{FF2B5EF4-FFF2-40B4-BE49-F238E27FC236}">
                <a16:creationId xmlns:a16="http://schemas.microsoft.com/office/drawing/2014/main" id="{9CB55441-177F-49EE-89B6-1DCD9B80791D}"/>
              </a:ext>
            </a:extLst>
          </p:cNvPr>
          <p:cNvSpPr/>
          <p:nvPr/>
        </p:nvSpPr>
        <p:spPr>
          <a:xfrm>
            <a:off x="7908120" y="3018497"/>
            <a:ext cx="3741056" cy="88127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9Slide03 Arima Madurai" panose="00000500000000000000" pitchFamily="2" charset="0"/>
              <a:cs typeface="#9Slide03 Arima Madurai" panose="00000500000000000000" pitchFamily="2" charset="0"/>
            </a:endParaRPr>
          </a:p>
        </p:txBody>
      </p:sp>
      <p:sp>
        <p:nvSpPr>
          <p:cNvPr id="28" name="Isosceles Triangle 27">
            <a:extLst>
              <a:ext uri="{FF2B5EF4-FFF2-40B4-BE49-F238E27FC236}">
                <a16:creationId xmlns:a16="http://schemas.microsoft.com/office/drawing/2014/main" id="{89EE9933-2EDE-4957-8CC0-93132F0DA5A0}"/>
              </a:ext>
            </a:extLst>
          </p:cNvPr>
          <p:cNvSpPr/>
          <p:nvPr/>
        </p:nvSpPr>
        <p:spPr>
          <a:xfrm>
            <a:off x="4366679" y="3236557"/>
            <a:ext cx="2283901" cy="2207772"/>
          </a:xfrm>
          <a:prstGeom prst="triangle">
            <a:avLst/>
          </a:prstGeom>
          <a:solidFill>
            <a:srgbClr val="51925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Rectangle 21">
            <a:extLst>
              <a:ext uri="{FF2B5EF4-FFF2-40B4-BE49-F238E27FC236}">
                <a16:creationId xmlns:a16="http://schemas.microsoft.com/office/drawing/2014/main" id="{283F81F5-2168-BD1A-F274-ECA67E4894A2}"/>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aphic 2">
            <a:extLst>
              <a:ext uri="{FF2B5EF4-FFF2-40B4-BE49-F238E27FC236}">
                <a16:creationId xmlns:a16="http://schemas.microsoft.com/office/drawing/2014/main" id="{CA72BFC2-DEBB-2627-2DF4-FB4788E1CDA8}"/>
              </a:ext>
            </a:extLst>
          </p:cNvPr>
          <p:cNvGrpSpPr/>
          <p:nvPr/>
        </p:nvGrpSpPr>
        <p:grpSpPr>
          <a:xfrm rot="927974">
            <a:off x="4268604" y="-1360306"/>
            <a:ext cx="4339984" cy="1661013"/>
            <a:chOff x="1348896" y="1051554"/>
            <a:chExt cx="4118106" cy="4398992"/>
          </a:xfrm>
          <a:solidFill>
            <a:srgbClr val="F0BB62"/>
          </a:solidFill>
        </p:grpSpPr>
        <p:sp>
          <p:nvSpPr>
            <p:cNvPr id="30" name="Freeform: Shape 29">
              <a:extLst>
                <a:ext uri="{FF2B5EF4-FFF2-40B4-BE49-F238E27FC236}">
                  <a16:creationId xmlns:a16="http://schemas.microsoft.com/office/drawing/2014/main" id="{FA836A55-1496-E398-6B63-5C69069A3C2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C8E5D77-FD87-DA0D-5742-E469977EA9A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2">
            <a:extLst>
              <a:ext uri="{FF2B5EF4-FFF2-40B4-BE49-F238E27FC236}">
                <a16:creationId xmlns:a16="http://schemas.microsoft.com/office/drawing/2014/main" id="{2D12B023-B31B-E4CE-9CDA-AAF9873E05D4}"/>
              </a:ext>
            </a:extLst>
          </p:cNvPr>
          <p:cNvGrpSpPr/>
          <p:nvPr/>
        </p:nvGrpSpPr>
        <p:grpSpPr>
          <a:xfrm rot="18593154">
            <a:off x="-1837434" y="2114248"/>
            <a:ext cx="2338384" cy="2497879"/>
            <a:chOff x="1348896" y="1051554"/>
            <a:chExt cx="4118106" cy="4398992"/>
          </a:xfrm>
          <a:solidFill>
            <a:srgbClr val="519259"/>
          </a:solidFill>
        </p:grpSpPr>
        <p:sp>
          <p:nvSpPr>
            <p:cNvPr id="33" name="Freeform: Shape 32">
              <a:extLst>
                <a:ext uri="{FF2B5EF4-FFF2-40B4-BE49-F238E27FC236}">
                  <a16:creationId xmlns:a16="http://schemas.microsoft.com/office/drawing/2014/main" id="{7A51B16D-3429-120A-0697-39B4657E97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FDB4625-C8DA-7EC5-2438-8200F68730A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aphic 2">
            <a:extLst>
              <a:ext uri="{FF2B5EF4-FFF2-40B4-BE49-F238E27FC236}">
                <a16:creationId xmlns:a16="http://schemas.microsoft.com/office/drawing/2014/main" id="{BDD55647-FA44-5589-51D3-F4108E6F1CB4}"/>
              </a:ext>
            </a:extLst>
          </p:cNvPr>
          <p:cNvGrpSpPr/>
          <p:nvPr/>
        </p:nvGrpSpPr>
        <p:grpSpPr>
          <a:xfrm rot="13003892">
            <a:off x="12180710" y="2561743"/>
            <a:ext cx="2723533" cy="2644656"/>
            <a:chOff x="1348896" y="1051554"/>
            <a:chExt cx="4118106" cy="4398992"/>
          </a:xfrm>
          <a:solidFill>
            <a:srgbClr val="064635"/>
          </a:solidFill>
        </p:grpSpPr>
        <p:sp>
          <p:nvSpPr>
            <p:cNvPr id="39" name="Freeform: Shape 38">
              <a:extLst>
                <a:ext uri="{FF2B5EF4-FFF2-40B4-BE49-F238E27FC236}">
                  <a16:creationId xmlns:a16="http://schemas.microsoft.com/office/drawing/2014/main" id="{BD91D98C-B922-C2DE-5C5D-2E8649DDEC5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E2D79D8-F0B6-1C10-94A6-574A7CE4DD1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2">
            <a:extLst>
              <a:ext uri="{FF2B5EF4-FFF2-40B4-BE49-F238E27FC236}">
                <a16:creationId xmlns:a16="http://schemas.microsoft.com/office/drawing/2014/main" id="{E66F4EC6-AF35-33D3-2974-1C08AA869877}"/>
              </a:ext>
            </a:extLst>
          </p:cNvPr>
          <p:cNvGrpSpPr/>
          <p:nvPr/>
        </p:nvGrpSpPr>
        <p:grpSpPr>
          <a:xfrm rot="12998617">
            <a:off x="4339437" y="6209255"/>
            <a:ext cx="2338384" cy="2497879"/>
            <a:chOff x="1348896" y="1051554"/>
            <a:chExt cx="4118106" cy="4398992"/>
          </a:xfrm>
          <a:solidFill>
            <a:srgbClr val="F4EEA9"/>
          </a:solidFill>
        </p:grpSpPr>
        <p:sp>
          <p:nvSpPr>
            <p:cNvPr id="42" name="Freeform: Shape 41">
              <a:extLst>
                <a:ext uri="{FF2B5EF4-FFF2-40B4-BE49-F238E27FC236}">
                  <a16:creationId xmlns:a16="http://schemas.microsoft.com/office/drawing/2014/main" id="{59A3DC94-2101-46C6-2A54-20319F95274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78E01FE-5C93-9A08-CE83-36A94838921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07066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500"/>
                                        <p:tgtEl>
                                          <p:spTgt spid="27"/>
                                        </p:tgtEl>
                                      </p:cBhvr>
                                    </p:animEffect>
                                    <p:anim calcmode="lin" valueType="num">
                                      <p:cBhvr>
                                        <p:cTn id="11" dur="1500" fill="hold"/>
                                        <p:tgtEl>
                                          <p:spTgt spid="27"/>
                                        </p:tgtEl>
                                        <p:attrNameLst>
                                          <p:attrName>style.rotation</p:attrName>
                                        </p:attrNameLst>
                                      </p:cBhvr>
                                      <p:tavLst>
                                        <p:tav tm="0">
                                          <p:val>
                                            <p:fltVal val="720"/>
                                          </p:val>
                                        </p:tav>
                                        <p:tav tm="100000">
                                          <p:val>
                                            <p:fltVal val="0"/>
                                          </p:val>
                                        </p:tav>
                                      </p:tavLst>
                                    </p:anim>
                                    <p:anim calcmode="lin" valueType="num">
                                      <p:cBhvr>
                                        <p:cTn id="12" dur="1500" fill="hold"/>
                                        <p:tgtEl>
                                          <p:spTgt spid="27"/>
                                        </p:tgtEl>
                                        <p:attrNameLst>
                                          <p:attrName>ppt_h</p:attrName>
                                        </p:attrNameLst>
                                      </p:cBhvr>
                                      <p:tavLst>
                                        <p:tav tm="0">
                                          <p:val>
                                            <p:fltVal val="0"/>
                                          </p:val>
                                        </p:tav>
                                        <p:tav tm="100000">
                                          <p:val>
                                            <p:strVal val="#ppt_h"/>
                                          </p:val>
                                        </p:tav>
                                      </p:tavLst>
                                    </p:anim>
                                    <p:anim calcmode="lin" valueType="num">
                                      <p:cBhvr>
                                        <p:cTn id="13" dur="1500" fill="hold"/>
                                        <p:tgtEl>
                                          <p:spTgt spid="27"/>
                                        </p:tgtEl>
                                        <p:attrNameLst>
                                          <p:attrName>ppt_w</p:attrName>
                                        </p:attrNameLst>
                                      </p:cBhvr>
                                      <p:tavLst>
                                        <p:tav tm="0">
                                          <p:val>
                                            <p:fltVal val="0"/>
                                          </p:val>
                                        </p:tav>
                                        <p:tav tm="100000">
                                          <p:val>
                                            <p:strVal val="#ppt_w"/>
                                          </p:val>
                                        </p:tav>
                                      </p:tavLst>
                                    </p:anim>
                                  </p:childTnLst>
                                </p:cTn>
                              </p:par>
                              <p:par>
                                <p:cTn id="14" presetID="35" presetClass="entr" presetSubtype="0" fill="hold" grpId="0" nodeType="withEffect">
                                  <p:stCondLst>
                                    <p:cond delay="6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500"/>
                                        <p:tgtEl>
                                          <p:spTgt spid="28"/>
                                        </p:tgtEl>
                                      </p:cBhvr>
                                    </p:animEffect>
                                    <p:anim calcmode="lin" valueType="num">
                                      <p:cBhvr>
                                        <p:cTn id="17" dur="1500" fill="hold"/>
                                        <p:tgtEl>
                                          <p:spTgt spid="28"/>
                                        </p:tgtEl>
                                        <p:attrNameLst>
                                          <p:attrName>style.rotation</p:attrName>
                                        </p:attrNameLst>
                                      </p:cBhvr>
                                      <p:tavLst>
                                        <p:tav tm="0">
                                          <p:val>
                                            <p:fltVal val="720"/>
                                          </p:val>
                                        </p:tav>
                                        <p:tav tm="100000">
                                          <p:val>
                                            <p:fltVal val="0"/>
                                          </p:val>
                                        </p:tav>
                                      </p:tavLst>
                                    </p:anim>
                                    <p:anim calcmode="lin" valueType="num">
                                      <p:cBhvr>
                                        <p:cTn id="18" dur="1500" fill="hold"/>
                                        <p:tgtEl>
                                          <p:spTgt spid="28"/>
                                        </p:tgtEl>
                                        <p:attrNameLst>
                                          <p:attrName>ppt_h</p:attrName>
                                        </p:attrNameLst>
                                      </p:cBhvr>
                                      <p:tavLst>
                                        <p:tav tm="0">
                                          <p:val>
                                            <p:fltVal val="0"/>
                                          </p:val>
                                        </p:tav>
                                        <p:tav tm="100000">
                                          <p:val>
                                            <p:strVal val="#ppt_h"/>
                                          </p:val>
                                        </p:tav>
                                      </p:tavLst>
                                    </p:anim>
                                    <p:anim calcmode="lin" valueType="num">
                                      <p:cBhvr>
                                        <p:cTn id="19" dur="1500" fill="hold"/>
                                        <p:tgtEl>
                                          <p:spTgt spid="28"/>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1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style.rotation</p:attrName>
                                        </p:attrNameLst>
                                      </p:cBhvr>
                                      <p:tavLst>
                                        <p:tav tm="0">
                                          <p:val>
                                            <p:fltVal val="720"/>
                                          </p:val>
                                        </p:tav>
                                        <p:tav tm="100000">
                                          <p:val>
                                            <p:fltVal val="0"/>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 calcmode="lin" valueType="num">
                                      <p:cBhvr>
                                        <p:cTn id="25" dur="1500" fill="hold"/>
                                        <p:tgtEl>
                                          <p:spTgt spid="6"/>
                                        </p:tgtEl>
                                        <p:attrNameLst>
                                          <p:attrName>ppt_w</p:attrName>
                                        </p:attrNameLst>
                                      </p:cBhvr>
                                      <p:tavLst>
                                        <p:tav tm="0">
                                          <p:val>
                                            <p:fltVal val="0"/>
                                          </p:val>
                                        </p:tav>
                                        <p:tav tm="100000">
                                          <p:val>
                                            <p:strVal val="#ppt_w"/>
                                          </p:val>
                                        </p:tav>
                                      </p:tavLst>
                                    </p:anim>
                                  </p:childTnLst>
                                </p:cTn>
                              </p:par>
                            </p:childTnLst>
                          </p:cTn>
                        </p:par>
                        <p:par>
                          <p:cTn id="26" fill="hold">
                            <p:stCondLst>
                              <p:cond delay="26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1+#ppt_w/2"/>
                                          </p:val>
                                        </p:tav>
                                        <p:tav tm="100000">
                                          <p:val>
                                            <p:strVal val="#ppt_x"/>
                                          </p:val>
                                        </p:tav>
                                      </p:tavLst>
                                    </p:anim>
                                    <p:anim calcmode="lin" valueType="num">
                                      <p:cBhvr additive="base">
                                        <p:cTn id="30" dur="75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3350"/>
                            </p:stCondLst>
                            <p:childTnLst>
                              <p:par>
                                <p:cTn id="32" presetID="22" presetClass="entr" presetSubtype="8"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1000"/>
                                        <p:tgtEl>
                                          <p:spTgt spid="59"/>
                                        </p:tgtEl>
                                      </p:cBhvr>
                                    </p:animEffect>
                                  </p:childTnLst>
                                </p:cTn>
                              </p:par>
                            </p:childTnLst>
                          </p:cTn>
                        </p:par>
                        <p:par>
                          <p:cTn id="35" fill="hold">
                            <p:stCondLst>
                              <p:cond delay="4350"/>
                            </p:stCondLst>
                            <p:childTnLst>
                              <p:par>
                                <p:cTn id="36" presetID="2" presetClass="entr" presetSubtype="2"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750" fill="hold"/>
                                        <p:tgtEl>
                                          <p:spTgt spid="24"/>
                                        </p:tgtEl>
                                        <p:attrNameLst>
                                          <p:attrName>ppt_x</p:attrName>
                                        </p:attrNameLst>
                                      </p:cBhvr>
                                      <p:tavLst>
                                        <p:tav tm="0">
                                          <p:val>
                                            <p:strVal val="1+#ppt_w/2"/>
                                          </p:val>
                                        </p:tav>
                                        <p:tav tm="100000">
                                          <p:val>
                                            <p:strVal val="#ppt_x"/>
                                          </p:val>
                                        </p:tav>
                                      </p:tavLst>
                                    </p:anim>
                                    <p:anim calcmode="lin" valueType="num">
                                      <p:cBhvr additive="base">
                                        <p:cTn id="39" dur="75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1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childTnLst>
                          </p:cTn>
                        </p:par>
                        <p:par>
                          <p:cTn id="44" fill="hold">
                            <p:stCondLst>
                              <p:cond delay="6100"/>
                            </p:stCondLst>
                            <p:childTnLst>
                              <p:par>
                                <p:cTn id="45" presetID="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68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1000"/>
                                        <p:tgtEl>
                                          <p:spTgt spid="34"/>
                                        </p:tgtEl>
                                      </p:cBhvr>
                                    </p:animEffect>
                                  </p:childTnLst>
                                </p:cTn>
                              </p:par>
                            </p:childTnLst>
                          </p:cTn>
                        </p:par>
                        <p:par>
                          <p:cTn id="53" fill="hold">
                            <p:stCondLst>
                              <p:cond delay="7850"/>
                            </p:stCondLst>
                            <p:childTnLst>
                              <p:par>
                                <p:cTn id="54" presetID="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8600"/>
                            </p:stCondLst>
                            <p:childTnLst>
                              <p:par>
                                <p:cTn id="59" presetID="2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1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heel(1)">
                                      <p:cBhvr>
                                        <p:cTn id="66"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8" grpId="0" animBg="1"/>
      <p:bldP spid="24" grpId="0" animBg="1"/>
      <p:bldP spid="25" grpId="0" animBg="1"/>
      <p:bldP spid="26" grpId="0" animBg="1"/>
      <p:bldP spid="4" grpId="0"/>
      <p:bldP spid="59" grpId="0"/>
      <p:bldP spid="34" grpId="0"/>
      <p:bldP spid="35" grpId="0"/>
      <p:bldP spid="36" grpId="0"/>
      <p:bldP spid="46"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050547">
            <a:off x="3567218" y="7336006"/>
            <a:ext cx="4339984" cy="1661013"/>
            <a:chOff x="1348896" y="1051554"/>
            <a:chExt cx="4118106" cy="4398992"/>
          </a:xfrm>
          <a:solidFill>
            <a:srgbClr val="F0BB62"/>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 name="Graphic 2">
            <a:extLst>
              <a:ext uri="{FF2B5EF4-FFF2-40B4-BE49-F238E27FC236}">
                <a16:creationId xmlns:a16="http://schemas.microsoft.com/office/drawing/2014/main" id="{F0F58CF0-92C5-BDC4-6F44-B291FF8C4B3E}"/>
              </a:ext>
            </a:extLst>
          </p:cNvPr>
          <p:cNvGrpSpPr/>
          <p:nvPr/>
        </p:nvGrpSpPr>
        <p:grpSpPr>
          <a:xfrm rot="13222103">
            <a:off x="4682752" y="-1425210"/>
            <a:ext cx="9412677" cy="9740301"/>
            <a:chOff x="1348896" y="1051554"/>
            <a:chExt cx="4118106" cy="4398992"/>
          </a:xfrm>
          <a:solidFill>
            <a:srgbClr val="F4EEA9"/>
          </a:solidFill>
        </p:grpSpPr>
        <p:sp>
          <p:nvSpPr>
            <p:cNvPr id="12" name="Freeform: Shape 11">
              <a:extLst>
                <a:ext uri="{FF2B5EF4-FFF2-40B4-BE49-F238E27FC236}">
                  <a16:creationId xmlns:a16="http://schemas.microsoft.com/office/drawing/2014/main" id="{7F11DB3B-53A4-CCFE-4957-CF1E049BDE5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12">
              <a:extLst>
                <a:ext uri="{FF2B5EF4-FFF2-40B4-BE49-F238E27FC236}">
                  <a16:creationId xmlns:a16="http://schemas.microsoft.com/office/drawing/2014/main" id="{F079C6A9-EF65-0CA7-24CF-243040BF406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160496"/>
            <a:ext cx="4063897" cy="3970318"/>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vi-VN" dirty="0"/>
              <a:t>CÂU 6: Một số loài côn trùng như ruồi, muỗi hay ong khi bay sẽ phát ra tiêng vo ve. Tiếng vo ve ấy được phát ra từ bộ phận nào của chúng? Giải thích?</a:t>
            </a:r>
            <a:endParaRPr lang="en-US" dirty="0"/>
          </a:p>
        </p:txBody>
      </p:sp>
      <p:pic>
        <p:nvPicPr>
          <p:cNvPr id="13316" name="Picture 4" descr="Có thể bạn chưa biết] Tại sao ruồi cực khó bắt?">
            <a:extLst>
              <a:ext uri="{FF2B5EF4-FFF2-40B4-BE49-F238E27FC236}">
                <a16:creationId xmlns:a16="http://schemas.microsoft.com/office/drawing/2014/main" id="{EB2B835F-B2DF-2F8C-6901-AF4AE9E60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67" y="4125754"/>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8">
            <a:extLst>
              <a:ext uri="{FF2B5EF4-FFF2-40B4-BE49-F238E27FC236}">
                <a16:creationId xmlns:a16="http://schemas.microsoft.com/office/drawing/2014/main" id="{C7CA23B2-E51F-050C-CC4D-FE0D739CD486}"/>
              </a:ext>
            </a:extLst>
          </p:cNvPr>
          <p:cNvSpPr txBox="1"/>
          <p:nvPr/>
        </p:nvSpPr>
        <p:spPr>
          <a:xfrm flipH="1">
            <a:off x="5558849" y="454240"/>
            <a:ext cx="6290857" cy="614937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nSpc>
                <a:spcPct val="120000"/>
              </a:lnSpc>
            </a:pPr>
            <a:r>
              <a:rPr lang="vi-VN" dirty="0"/>
              <a:t>Tiếng vo ve của một số loài côn trùng được phát ra từ cánh của chúng:</a:t>
            </a:r>
          </a:p>
          <a:p>
            <a:pPr>
              <a:lnSpc>
                <a:spcPct val="120000"/>
              </a:lnSpc>
            </a:pPr>
            <a:r>
              <a:rPr lang="vi-VN" sz="3200" dirty="0">
                <a:latin typeface="#9Slide03 Arima Madurai" panose="00000500000000000000" pitchFamily="2" charset="0"/>
                <a:cs typeface="#9Slide03 Arima Madurai" panose="00000500000000000000" pitchFamily="2" charset="0"/>
              </a:rPr>
              <a:t>           Khi bay, các loài côn trùng đập cánh với tốc độ rất nhanh và đập rất nhiều lần.</a:t>
            </a:r>
          </a:p>
          <a:p>
            <a:pPr>
              <a:lnSpc>
                <a:spcPct val="120000"/>
              </a:lnSpc>
            </a:pPr>
            <a:r>
              <a:rPr lang="vi-VN" sz="3200" dirty="0">
                <a:latin typeface="#9Slide03 Arima Madurai" panose="00000500000000000000" pitchFamily="2" charset="0"/>
                <a:cs typeface="#9Slide03 Arima Madurai" panose="00000500000000000000" pitchFamily="2" charset="0"/>
              </a:rPr>
              <a:t>           Cánh của chúng va đập vào không khí ở tốc độ cao sẽ tạo ra sóng âm làm các lớp không khí xung quanh dao động nén, dãn liên tục =&gt; Tạo ra âm thanh vo ve.</a:t>
            </a:r>
          </a:p>
        </p:txBody>
      </p:sp>
    </p:spTree>
    <p:extLst>
      <p:ext uri="{BB962C8B-B14F-4D97-AF65-F5344CB8AC3E}">
        <p14:creationId xmlns:p14="http://schemas.microsoft.com/office/powerpoint/2010/main" val="4145264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 calcmode="lin" valueType="num">
                                      <p:cBhvr>
                                        <p:cTn id="10" dur="500" fill="hold"/>
                                        <p:tgtEl>
                                          <p:spTgt spid="13316"/>
                                        </p:tgtEl>
                                        <p:attrNameLst>
                                          <p:attrName>ppt_w</p:attrName>
                                        </p:attrNameLst>
                                      </p:cBhvr>
                                      <p:tavLst>
                                        <p:tav tm="0">
                                          <p:val>
                                            <p:fltVal val="0"/>
                                          </p:val>
                                        </p:tav>
                                        <p:tav tm="100000">
                                          <p:val>
                                            <p:strVal val="#ppt_w"/>
                                          </p:val>
                                        </p:tav>
                                      </p:tavLst>
                                    </p:anim>
                                    <p:anim calcmode="lin" valueType="num">
                                      <p:cBhvr>
                                        <p:cTn id="11" dur="500" fill="hold"/>
                                        <p:tgtEl>
                                          <p:spTgt spid="13316"/>
                                        </p:tgtEl>
                                        <p:attrNameLst>
                                          <p:attrName>ppt_h</p:attrName>
                                        </p:attrNameLst>
                                      </p:cBhvr>
                                      <p:tavLst>
                                        <p:tav tm="0">
                                          <p:val>
                                            <p:fltVal val="0"/>
                                          </p:val>
                                        </p:tav>
                                        <p:tav tm="100000">
                                          <p:val>
                                            <p:strVal val="#ppt_h"/>
                                          </p:val>
                                        </p:tav>
                                      </p:tavLst>
                                    </p:anim>
                                    <p:animEffect transition="in" filter="fade">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flipH="1">
            <a:off x="4581943" y="3622236"/>
            <a:ext cx="1859751" cy="214685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3200" dirty="0">
              <a:solidFill>
                <a:prstClr val="black"/>
              </a:solidFill>
              <a:latin typeface="Yeseva One" panose="00000500000000000000" charset="0"/>
              <a:ea typeface="Yeseva One" panose="00000500000000000000" charset="0"/>
              <a:cs typeface="Yeseva One" panose="00000500000000000000" charset="0"/>
            </a:endParaRPr>
          </a:p>
        </p:txBody>
      </p:sp>
      <p:sp>
        <p:nvSpPr>
          <p:cNvPr id="27" name="Freeform 5"/>
          <p:cNvSpPr/>
          <p:nvPr/>
        </p:nvSpPr>
        <p:spPr bwMode="auto">
          <a:xfrm flipH="1">
            <a:off x="5689601" y="1750944"/>
            <a:ext cx="1602343" cy="184971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000" dirty="0">
              <a:solidFill>
                <a:prstClr val="black"/>
              </a:solidFill>
              <a:latin typeface="Yeseva One" panose="00000500000000000000" charset="0"/>
              <a:ea typeface="Yeseva One" panose="00000500000000000000" charset="0"/>
              <a:cs typeface="Yeseva One" panose="00000500000000000000" charset="0"/>
            </a:endParaRPr>
          </a:p>
        </p:txBody>
      </p:sp>
      <p:sp>
        <p:nvSpPr>
          <p:cNvPr id="28" name="Freeform 5"/>
          <p:cNvSpPr/>
          <p:nvPr/>
        </p:nvSpPr>
        <p:spPr bwMode="auto">
          <a:xfrm flipH="1">
            <a:off x="6805185" y="3212017"/>
            <a:ext cx="1633193" cy="1885325"/>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4800" dirty="0">
              <a:solidFill>
                <a:srgbClr val="FFFFFF"/>
              </a:solidFill>
              <a:latin typeface="Yeseva One" panose="00000500000000000000" charset="0"/>
              <a:ea typeface="Yeseva One" panose="00000500000000000000" charset="0"/>
              <a:cs typeface="Yeseva One" panose="00000500000000000000" charset="0"/>
            </a:endParaRPr>
          </a:p>
        </p:txBody>
      </p:sp>
      <p:sp>
        <p:nvSpPr>
          <p:cNvPr id="30" name="Freeform 5"/>
          <p:cNvSpPr/>
          <p:nvPr/>
        </p:nvSpPr>
        <p:spPr bwMode="auto">
          <a:xfrm flipH="1">
            <a:off x="3556021" y="2707193"/>
            <a:ext cx="1336905" cy="154329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400" dirty="0">
              <a:solidFill>
                <a:prstClr val="black"/>
              </a:solidFill>
              <a:latin typeface="Yeseva One" panose="00000500000000000000" charset="0"/>
              <a:ea typeface="Yeseva One" panose="00000500000000000000" charset="0"/>
              <a:cs typeface="Yeseva One" panose="00000500000000000000" charset="0"/>
            </a:endParaRPr>
          </a:p>
        </p:txBody>
      </p:sp>
      <p:sp>
        <p:nvSpPr>
          <p:cNvPr id="33" name="Text Placeholder 32"/>
          <p:cNvSpPr txBox="1"/>
          <p:nvPr/>
        </p:nvSpPr>
        <p:spPr>
          <a:xfrm>
            <a:off x="1173439" y="4933651"/>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Tấm nhựa</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4" name="Text Placeholder 33"/>
          <p:cNvSpPr txBox="1"/>
          <p:nvPr/>
        </p:nvSpPr>
        <p:spPr>
          <a:xfrm>
            <a:off x="2578902" y="4326267"/>
            <a:ext cx="434752" cy="332659"/>
          </a:xfrm>
          <a:prstGeom prst="rect">
            <a:avLst/>
          </a:prstGeom>
          <a:ln>
            <a:noFill/>
          </a:ln>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A</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35" name="Text Placeholder 32"/>
          <p:cNvSpPr txBox="1"/>
          <p:nvPr/>
        </p:nvSpPr>
        <p:spPr>
          <a:xfrm>
            <a:off x="2655969" y="6022175"/>
            <a:ext cx="221044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Cao su</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6" name="Text Placeholder 33"/>
          <p:cNvSpPr txBox="1"/>
          <p:nvPr/>
        </p:nvSpPr>
        <p:spPr>
          <a:xfrm>
            <a:off x="4153403" y="5458083"/>
            <a:ext cx="590796"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C</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sp>
        <p:nvSpPr>
          <p:cNvPr id="37" name="Text Placeholder 32"/>
          <p:cNvSpPr txBox="1"/>
          <p:nvPr/>
        </p:nvSpPr>
        <p:spPr>
          <a:xfrm>
            <a:off x="8140005" y="2407878"/>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Chân không</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8" name="Text Placeholder 33"/>
          <p:cNvSpPr txBox="1"/>
          <p:nvPr/>
        </p:nvSpPr>
        <p:spPr>
          <a:xfrm>
            <a:off x="8193635" y="1739582"/>
            <a:ext cx="495267"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B</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41" name="Text Placeholder 32"/>
          <p:cNvSpPr txBox="1"/>
          <p:nvPr/>
        </p:nvSpPr>
        <p:spPr>
          <a:xfrm>
            <a:off x="8688902" y="6083273"/>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Nước sôi</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42" name="Text Placeholder 33"/>
          <p:cNvSpPr txBox="1"/>
          <p:nvPr/>
        </p:nvSpPr>
        <p:spPr>
          <a:xfrm>
            <a:off x="8558251" y="5522399"/>
            <a:ext cx="1786628"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D</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grpSp>
        <p:nvGrpSpPr>
          <p:cNvPr id="43" name="Group 42"/>
          <p:cNvGrpSpPr/>
          <p:nvPr/>
        </p:nvGrpSpPr>
        <p:grpSpPr>
          <a:xfrm>
            <a:off x="2613290" y="3909230"/>
            <a:ext cx="1025923" cy="360191"/>
            <a:chOff x="1652259" y="4256917"/>
            <a:chExt cx="1206254" cy="360191"/>
          </a:xfrm>
        </p:grpSpPr>
        <p:cxnSp>
          <p:nvCxnSpPr>
            <p:cNvPr id="44" name="Straight Connector 43"/>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6200000" flipH="1">
            <a:off x="7300506" y="1760790"/>
            <a:ext cx="382679" cy="896449"/>
            <a:chOff x="1652259" y="4256917"/>
            <a:chExt cx="1206254" cy="360191"/>
          </a:xfrm>
        </p:grpSpPr>
        <p:cxnSp>
          <p:nvCxnSpPr>
            <p:cNvPr id="50" name="Straight Connector 49"/>
            <p:cNvCxnSpPr/>
            <p:nvPr/>
          </p:nvCxnSpPr>
          <p:spPr>
            <a:xfrm flipH="1">
              <a:off x="1652259" y="4256917"/>
              <a:ext cx="1206254" cy="0"/>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652259" y="4256917"/>
              <a:ext cx="0" cy="360191"/>
            </a:xfrm>
            <a:prstGeom prst="line">
              <a:avLst/>
            </a:prstGeom>
            <a:ln>
              <a:solidFill>
                <a:srgbClr val="A6A6A6"/>
              </a:solidFill>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6200000">
            <a:off x="7654885" y="5076990"/>
            <a:ext cx="709251" cy="741915"/>
            <a:chOff x="1652259" y="4256917"/>
            <a:chExt cx="1206254" cy="360191"/>
          </a:xfrm>
        </p:grpSpPr>
        <p:cxnSp>
          <p:nvCxnSpPr>
            <p:cNvPr id="56" name="Straight Connector 55"/>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230674" y="4860871"/>
            <a:ext cx="315431" cy="476499"/>
            <a:chOff x="1652259" y="4256917"/>
            <a:chExt cx="1206254" cy="360191"/>
          </a:xfrm>
        </p:grpSpPr>
        <p:cxnSp>
          <p:nvCxnSpPr>
            <p:cNvPr id="59" name="Straight Connector 58"/>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1" name="Freeform 142"/>
          <p:cNvSpPr/>
          <p:nvPr/>
        </p:nvSpPr>
        <p:spPr bwMode="auto">
          <a:xfrm>
            <a:off x="8838260" y="3825724"/>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pPr defTabSz="1219170"/>
            <a:endParaRPr lang="en-US">
              <a:solidFill>
                <a:prstClr val="black"/>
              </a:solidFill>
              <a:latin typeface="Yeseva One" panose="00000500000000000000" charset="0"/>
              <a:ea typeface="Yeseva One" panose="00000500000000000000" charset="0"/>
              <a:cs typeface="Yeseva One" panose="00000500000000000000" charset="0"/>
            </a:endParaRPr>
          </a:p>
        </p:txBody>
      </p:sp>
      <p:sp>
        <p:nvSpPr>
          <p:cNvPr id="77" name="TextBox 18">
            <a:extLst>
              <a:ext uri="{FF2B5EF4-FFF2-40B4-BE49-F238E27FC236}">
                <a16:creationId xmlns:a16="http://schemas.microsoft.com/office/drawing/2014/main" id="{C5D5B710-F987-43C9-87DA-A728B2638806}"/>
              </a:ext>
            </a:extLst>
          </p:cNvPr>
          <p:cNvSpPr txBox="1"/>
          <p:nvPr/>
        </p:nvSpPr>
        <p:spPr>
          <a:xfrm flipH="1">
            <a:off x="1442391" y="375405"/>
            <a:ext cx="10321973"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7</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Trong các môi trường sau, môi trường nào không thể truyền được âm: Nước sôi, tấm nhựa, chân không, cao su?</a:t>
            </a:r>
            <a:endParaRPr lang="en-US" sz="3200" dirty="0">
              <a:solidFill>
                <a:prstClr val="black"/>
              </a:solidFill>
              <a:latin typeface="#9Slide07 IcielBaliho Script" pitchFamily="2" charset="0"/>
              <a:ea typeface="Times New Roman" panose="02020603050405020304" pitchFamily="18" charset="0"/>
            </a:endParaRPr>
          </a:p>
        </p:txBody>
      </p:sp>
      <p:sp>
        <p:nvSpPr>
          <p:cNvPr id="81" name="Rectangle: Rounded Corners 80">
            <a:extLst>
              <a:ext uri="{FF2B5EF4-FFF2-40B4-BE49-F238E27FC236}">
                <a16:creationId xmlns:a16="http://schemas.microsoft.com/office/drawing/2014/main" id="{AAA21825-EB6C-4957-B9D3-1EDC336366CC}"/>
              </a:ext>
            </a:extLst>
          </p:cNvPr>
          <p:cNvSpPr/>
          <p:nvPr/>
        </p:nvSpPr>
        <p:spPr>
          <a:xfrm>
            <a:off x="7940071" y="1667013"/>
            <a:ext cx="2540580" cy="1222432"/>
          </a:xfrm>
          <a:prstGeom prst="roundRect">
            <a:avLst/>
          </a:prstGeom>
          <a:noFill/>
          <a:ln w="31750">
            <a:solidFill>
              <a:srgbClr val="E757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54" name="Rectangle 53">
            <a:extLst>
              <a:ext uri="{FF2B5EF4-FFF2-40B4-BE49-F238E27FC236}">
                <a16:creationId xmlns:a16="http://schemas.microsoft.com/office/drawing/2014/main" id="{3E0B76DD-03AD-B062-0BED-E30AA525C3C6}"/>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6" descr="Giọt nước">
            <a:extLst>
              <a:ext uri="{FF2B5EF4-FFF2-40B4-BE49-F238E27FC236}">
                <a16:creationId xmlns:a16="http://schemas.microsoft.com/office/drawing/2014/main" id="{E2F3891A-3855-B383-1548-4F2C7C11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226" y="355610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9CEA9FDC-D012-B1A8-A450-26A4B8B9E70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789925" y="2983590"/>
            <a:ext cx="905796" cy="905796"/>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Lốp xe">
            <a:extLst>
              <a:ext uri="{FF2B5EF4-FFF2-40B4-BE49-F238E27FC236}">
                <a16:creationId xmlns:a16="http://schemas.microsoft.com/office/drawing/2014/main" id="{255BE756-29B1-551D-8E43-ED9CB3826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559" y="4100159"/>
            <a:ext cx="1207594" cy="1207594"/>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aphic 2">
            <a:extLst>
              <a:ext uri="{FF2B5EF4-FFF2-40B4-BE49-F238E27FC236}">
                <a16:creationId xmlns:a16="http://schemas.microsoft.com/office/drawing/2014/main" id="{2FA4419F-FB4A-A490-8461-365837C22B1B}"/>
              </a:ext>
            </a:extLst>
          </p:cNvPr>
          <p:cNvGrpSpPr/>
          <p:nvPr/>
        </p:nvGrpSpPr>
        <p:grpSpPr>
          <a:xfrm rot="927974">
            <a:off x="4268604" y="-1360306"/>
            <a:ext cx="4339984" cy="1661013"/>
            <a:chOff x="1348896" y="1051554"/>
            <a:chExt cx="4118106" cy="4398992"/>
          </a:xfrm>
          <a:solidFill>
            <a:srgbClr val="F0BB62"/>
          </a:solidFill>
        </p:grpSpPr>
        <p:sp>
          <p:nvSpPr>
            <p:cNvPr id="63" name="Freeform: Shape 62">
              <a:extLst>
                <a:ext uri="{FF2B5EF4-FFF2-40B4-BE49-F238E27FC236}">
                  <a16:creationId xmlns:a16="http://schemas.microsoft.com/office/drawing/2014/main" id="{EF9ED135-CB17-D282-D803-69114A8908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82EAEE2-BD2F-F0F3-DFBF-6A91B236FA8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570B792F-70EE-76B6-ADB6-EECB2B8976CF}"/>
              </a:ext>
            </a:extLst>
          </p:cNvPr>
          <p:cNvGrpSpPr/>
          <p:nvPr/>
        </p:nvGrpSpPr>
        <p:grpSpPr>
          <a:xfrm rot="18593154">
            <a:off x="-1837434" y="2114248"/>
            <a:ext cx="2338384" cy="2497879"/>
            <a:chOff x="1348896" y="1051554"/>
            <a:chExt cx="4118106" cy="4398992"/>
          </a:xfrm>
          <a:solidFill>
            <a:srgbClr val="519259"/>
          </a:solidFill>
        </p:grpSpPr>
        <p:sp>
          <p:nvSpPr>
            <p:cNvPr id="66" name="Freeform: Shape 65">
              <a:extLst>
                <a:ext uri="{FF2B5EF4-FFF2-40B4-BE49-F238E27FC236}">
                  <a16:creationId xmlns:a16="http://schemas.microsoft.com/office/drawing/2014/main" id="{9D969F3B-BA13-D42F-9A59-3CD1A9F5E41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46FDE69-BDA3-3567-D2F7-BD65FAC056C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aphic 2">
            <a:extLst>
              <a:ext uri="{FF2B5EF4-FFF2-40B4-BE49-F238E27FC236}">
                <a16:creationId xmlns:a16="http://schemas.microsoft.com/office/drawing/2014/main" id="{D6C98FAF-6B42-8C1E-4A20-E6437E7A190F}"/>
              </a:ext>
            </a:extLst>
          </p:cNvPr>
          <p:cNvGrpSpPr/>
          <p:nvPr/>
        </p:nvGrpSpPr>
        <p:grpSpPr>
          <a:xfrm rot="13003892">
            <a:off x="11201042" y="2825645"/>
            <a:ext cx="2723533" cy="2644656"/>
            <a:chOff x="1348896" y="1051554"/>
            <a:chExt cx="4118106" cy="4398992"/>
          </a:xfrm>
          <a:solidFill>
            <a:srgbClr val="064635"/>
          </a:solidFill>
        </p:grpSpPr>
        <p:sp>
          <p:nvSpPr>
            <p:cNvPr id="69" name="Freeform: Shape 68">
              <a:extLst>
                <a:ext uri="{FF2B5EF4-FFF2-40B4-BE49-F238E27FC236}">
                  <a16:creationId xmlns:a16="http://schemas.microsoft.com/office/drawing/2014/main" id="{11607852-48F3-3C8A-29A4-21F24E5555F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78ABD90-4A4F-36CD-7149-72D61054B7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aphic 2">
            <a:extLst>
              <a:ext uri="{FF2B5EF4-FFF2-40B4-BE49-F238E27FC236}">
                <a16:creationId xmlns:a16="http://schemas.microsoft.com/office/drawing/2014/main" id="{6542CA76-3608-0155-9239-00139D54C8CA}"/>
              </a:ext>
            </a:extLst>
          </p:cNvPr>
          <p:cNvGrpSpPr/>
          <p:nvPr/>
        </p:nvGrpSpPr>
        <p:grpSpPr>
          <a:xfrm rot="12998617">
            <a:off x="4339437" y="6209255"/>
            <a:ext cx="2338384" cy="2497879"/>
            <a:chOff x="1348896" y="1051554"/>
            <a:chExt cx="4118106" cy="4398992"/>
          </a:xfrm>
          <a:solidFill>
            <a:srgbClr val="F4EEA9"/>
          </a:solidFill>
        </p:grpSpPr>
        <p:sp>
          <p:nvSpPr>
            <p:cNvPr id="72" name="Freeform: Shape 71">
              <a:extLst>
                <a:ext uri="{FF2B5EF4-FFF2-40B4-BE49-F238E27FC236}">
                  <a16:creationId xmlns:a16="http://schemas.microsoft.com/office/drawing/2014/main" id="{2C0FD547-EFB3-0740-3FF0-5172217FCEF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C1F479F-128A-4C7B-7D22-F08B450B96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500"/>
                                        <p:tgtEl>
                                          <p:spTgt spid="77"/>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1000"/>
                                        <p:tgtEl>
                                          <p:spTgt spid="30"/>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randombar(horizontal)">
                                      <p:cBhvr>
                                        <p:cTn id="15" dur="1000"/>
                                        <p:tgtEl>
                                          <p:spTgt spid="14344"/>
                                        </p:tgtEl>
                                      </p:cBhvr>
                                    </p:animEffect>
                                  </p:childTnLst>
                                </p:cTn>
                              </p:par>
                            </p:childTnLst>
                          </p:cTn>
                        </p:par>
                        <p:par>
                          <p:cTn id="16" fill="hold">
                            <p:stCondLst>
                              <p:cond delay="3500"/>
                            </p:stCondLst>
                            <p:childTnLst>
                              <p:par>
                                <p:cTn id="17" presetID="14" presetClass="entr" presetSubtype="1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1000"/>
                                        <p:tgtEl>
                                          <p:spTgt spid="27"/>
                                        </p:tgtEl>
                                      </p:cBhvr>
                                    </p:animEffect>
                                  </p:childTnLst>
                                </p:cTn>
                              </p:par>
                            </p:childTnLst>
                          </p:cTn>
                        </p:par>
                        <p:par>
                          <p:cTn id="20" fill="hold">
                            <p:stCondLst>
                              <p:cond delay="4500"/>
                            </p:stCondLst>
                            <p:childTnLst>
                              <p:par>
                                <p:cTn id="21" presetID="14" presetClass="entr" presetSubtype="1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1000"/>
                                        <p:tgtEl>
                                          <p:spTgt spid="26"/>
                                        </p:tgtEl>
                                      </p:cBhvr>
                                    </p:animEffect>
                                  </p:childTnLst>
                                </p:cTn>
                              </p:par>
                            </p:childTnLst>
                          </p:cTn>
                        </p:par>
                        <p:par>
                          <p:cTn id="24" fill="hold">
                            <p:stCondLst>
                              <p:cond delay="5500"/>
                            </p:stCondLst>
                            <p:childTnLst>
                              <p:par>
                                <p:cTn id="25" presetID="14" presetClass="entr" presetSubtype="10" fill="hold" nodeType="afterEffect">
                                  <p:stCondLst>
                                    <p:cond delay="0"/>
                                  </p:stCondLst>
                                  <p:childTnLst>
                                    <p:set>
                                      <p:cBhvr>
                                        <p:cTn id="26" dur="1" fill="hold">
                                          <p:stCondLst>
                                            <p:cond delay="0"/>
                                          </p:stCondLst>
                                        </p:cTn>
                                        <p:tgtEl>
                                          <p:spTgt spid="14346"/>
                                        </p:tgtEl>
                                        <p:attrNameLst>
                                          <p:attrName>style.visibility</p:attrName>
                                        </p:attrNameLst>
                                      </p:cBhvr>
                                      <p:to>
                                        <p:strVal val="visible"/>
                                      </p:to>
                                    </p:set>
                                    <p:animEffect transition="in" filter="randombar(horizontal)">
                                      <p:cBhvr>
                                        <p:cTn id="27" dur="1000"/>
                                        <p:tgtEl>
                                          <p:spTgt spid="14346"/>
                                        </p:tgtEl>
                                      </p:cBhvr>
                                    </p:animEffect>
                                  </p:childTnLst>
                                </p:cTn>
                              </p:par>
                            </p:childTnLst>
                          </p:cTn>
                        </p:par>
                        <p:par>
                          <p:cTn id="28" fill="hold">
                            <p:stCondLst>
                              <p:cond delay="6500"/>
                            </p:stCondLst>
                            <p:childTnLst>
                              <p:par>
                                <p:cTn id="29" presetID="14" presetClass="entr" presetSubtype="1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1000"/>
                                        <p:tgtEl>
                                          <p:spTgt spid="28"/>
                                        </p:tgtEl>
                                      </p:cBhvr>
                                    </p:animEffect>
                                  </p:childTnLst>
                                </p:cTn>
                              </p:par>
                            </p:childTnLst>
                          </p:cTn>
                        </p:par>
                        <p:par>
                          <p:cTn id="32" fill="hold">
                            <p:stCondLst>
                              <p:cond delay="7500"/>
                            </p:stCondLst>
                            <p:childTnLst>
                              <p:par>
                                <p:cTn id="33" presetID="14" presetClass="entr" presetSubtype="10" fill="hold" nodeType="afterEffect">
                                  <p:stCondLst>
                                    <p:cond delay="0"/>
                                  </p:stCondLst>
                                  <p:childTnLst>
                                    <p:set>
                                      <p:cBhvr>
                                        <p:cTn id="34" dur="1" fill="hold">
                                          <p:stCondLst>
                                            <p:cond delay="0"/>
                                          </p:stCondLst>
                                        </p:cTn>
                                        <p:tgtEl>
                                          <p:spTgt spid="14342"/>
                                        </p:tgtEl>
                                        <p:attrNameLst>
                                          <p:attrName>style.visibility</p:attrName>
                                        </p:attrNameLst>
                                      </p:cBhvr>
                                      <p:to>
                                        <p:strVal val="visible"/>
                                      </p:to>
                                    </p:set>
                                    <p:animEffect transition="in" filter="randombar(horizontal)">
                                      <p:cBhvr>
                                        <p:cTn id="35" dur="1000"/>
                                        <p:tgtEl>
                                          <p:spTgt spid="14342"/>
                                        </p:tgtEl>
                                      </p:cBhvr>
                                    </p:animEffect>
                                  </p:childTnLst>
                                </p:cTn>
                              </p:par>
                            </p:childTnLst>
                          </p:cTn>
                        </p:par>
                        <p:par>
                          <p:cTn id="36" fill="hold">
                            <p:stCondLst>
                              <p:cond delay="8500"/>
                            </p:stCondLst>
                            <p:childTnLst>
                              <p:par>
                                <p:cTn id="37" presetID="22" presetClass="entr" presetSubtype="2"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right)">
                                      <p:cBhvr>
                                        <p:cTn id="39" dur="1000"/>
                                        <p:tgtEl>
                                          <p:spTgt spid="43"/>
                                        </p:tgtEl>
                                      </p:cBhvr>
                                    </p:animEffect>
                                  </p:childTnLst>
                                </p:cTn>
                              </p:par>
                            </p:childTnLst>
                          </p:cTn>
                        </p:par>
                        <p:par>
                          <p:cTn id="40" fill="hold">
                            <p:stCondLst>
                              <p:cond delay="95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childTnLst>
                          </p:cTn>
                        </p:par>
                        <p:par>
                          <p:cTn id="47" fill="hold">
                            <p:stCondLst>
                              <p:cond delay="10500"/>
                            </p:stCondLst>
                            <p:childTnLst>
                              <p:par>
                                <p:cTn id="48" presetID="22" presetClass="entr" presetSubtype="8"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left)">
                                      <p:cBhvr>
                                        <p:cTn id="50" dur="1000"/>
                                        <p:tgtEl>
                                          <p:spTgt spid="49"/>
                                        </p:tgtEl>
                                      </p:cBhvr>
                                    </p:animEffect>
                                  </p:childTnLst>
                                </p:cTn>
                              </p:par>
                            </p:childTnLst>
                          </p:cTn>
                        </p:par>
                        <p:par>
                          <p:cTn id="51" fill="hold">
                            <p:stCondLst>
                              <p:cond delay="11500"/>
                            </p:stCondLst>
                            <p:childTnLst>
                              <p:par>
                                <p:cTn id="52" presetID="10" presetClass="entr" presetSubtype="0"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childTnLst>
                          </p:cTn>
                        </p:par>
                        <p:par>
                          <p:cTn id="58" fill="hold">
                            <p:stCondLst>
                              <p:cond delay="12500"/>
                            </p:stCondLst>
                            <p:childTnLst>
                              <p:par>
                                <p:cTn id="59" presetID="22" presetClass="entr" presetSubtype="1" fill="hold"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up)">
                                      <p:cBhvr>
                                        <p:cTn id="61" dur="1000"/>
                                        <p:tgtEl>
                                          <p:spTgt spid="58"/>
                                        </p:tgtEl>
                                      </p:cBhvr>
                                    </p:animEffect>
                                  </p:childTnLst>
                                </p:cTn>
                              </p:par>
                            </p:childTnLst>
                          </p:cTn>
                        </p:par>
                        <p:par>
                          <p:cTn id="62" fill="hold">
                            <p:stCondLst>
                              <p:cond delay="13500"/>
                            </p:stCondLst>
                            <p:childTnLst>
                              <p:par>
                                <p:cTn id="63" presetID="10" presetClass="entr" presetSubtype="0"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1000"/>
                                        <p:tgtEl>
                                          <p:spTgt spid="35"/>
                                        </p:tgtEl>
                                      </p:cBhvr>
                                    </p:animEffect>
                                  </p:childTnLst>
                                </p:cTn>
                              </p:par>
                            </p:childTnLst>
                          </p:cTn>
                        </p:par>
                        <p:par>
                          <p:cTn id="69" fill="hold">
                            <p:stCondLst>
                              <p:cond delay="14500"/>
                            </p:stCondLst>
                            <p:childTnLst>
                              <p:par>
                                <p:cTn id="70" presetID="22" presetClass="entr" presetSubtype="8"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left)">
                                      <p:cBhvr>
                                        <p:cTn id="72" dur="1000"/>
                                        <p:tgtEl>
                                          <p:spTgt spid="55"/>
                                        </p:tgtEl>
                                      </p:cBhvr>
                                    </p:animEffect>
                                  </p:childTnLst>
                                </p:cTn>
                              </p:par>
                            </p:childTnLst>
                          </p:cTn>
                        </p:par>
                        <p:par>
                          <p:cTn id="73" fill="hold">
                            <p:stCondLst>
                              <p:cond delay="15500"/>
                            </p:stCondLst>
                            <p:childTnLst>
                              <p:par>
                                <p:cTn id="74" presetID="10" presetClass="entr" presetSubtype="0" fill="hold" grpId="0"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1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wheel(1)">
                                      <p:cBhvr>
                                        <p:cTn id="84"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3" grpId="0"/>
      <p:bldP spid="34" grpId="0"/>
      <p:bldP spid="35" grpId="0"/>
      <p:bldP spid="36" grpId="0"/>
      <p:bldP spid="37" grpId="0"/>
      <p:bldP spid="38" grpId="0"/>
      <p:bldP spid="41" grpId="0"/>
      <p:bldP spid="42" grpId="0"/>
      <p:bldP spid="77" grpId="0"/>
      <p:bldP spid="8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a:t>
            </a:r>
            <a:r>
              <a:rPr lang="vi-VN" sz="3600" dirty="0">
                <a:solidFill>
                  <a:prstClr val="black"/>
                </a:solidFill>
                <a:latin typeface="#9Slide07 IcielBaliho Script" pitchFamily="2" charset="0"/>
                <a:ea typeface="Times New Roman" panose="02020603050405020304" pitchFamily="18" charset="0"/>
              </a:rPr>
              <a:t>8</a:t>
            </a:r>
            <a:r>
              <a:rPr lang="en-US" sz="3600" dirty="0">
                <a:solidFill>
                  <a:prstClr val="black"/>
                </a:solidFill>
                <a:latin typeface="#9Slide07 IcielBaliho Script" pitchFamily="2" charset="0"/>
                <a:ea typeface="Times New Roman" panose="02020603050405020304" pitchFamily="18" charset="0"/>
              </a:rPr>
              <a:t>: </a:t>
            </a:r>
            <a:r>
              <a:rPr lang="vi-VN" sz="3600" dirty="0">
                <a:solidFill>
                  <a:prstClr val="black"/>
                </a:solidFill>
                <a:latin typeface="#9Slide07 IcielBaliho Script" pitchFamily="2" charset="0"/>
                <a:ea typeface="Times New Roman" panose="02020603050405020304" pitchFamily="18" charset="0"/>
              </a:rPr>
              <a:t>Âm truyền nhanh nhất trong trường hợp nào dưới đây?</a:t>
            </a:r>
            <a:endParaRPr lang="en-US" sz="3600" dirty="0">
              <a:solidFill>
                <a:prstClr val="black"/>
              </a:solidFill>
              <a:latin typeface="#9Slide07 IcielBaliho Script" pitchFamily="2" charset="0"/>
              <a:ea typeface="Times New Roman" panose="02020603050405020304" pitchFamily="18" charset="0"/>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2339487"/>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1666879"/>
            <a:ext cx="532080" cy="584775"/>
          </a:xfrm>
          <a:prstGeom prst="rect">
            <a:avLst/>
          </a:prstGeom>
          <a:noFill/>
        </p:spPr>
        <p:txBody>
          <a:bodyPr wrap="square" rtlCol="0">
            <a:spAutoFit/>
          </a:bodyPr>
          <a:lstStyle/>
          <a:p>
            <a:pPr defTabSz="1219170"/>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1666879"/>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1608115"/>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1700228"/>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2339487"/>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1125583" y="1603614"/>
              <a:ext cx="1160416" cy="438581"/>
            </a:xfrm>
            <a:prstGeom prst="rect">
              <a:avLst/>
            </a:prstGeom>
            <a:noFill/>
          </p:spPr>
          <p:txBody>
            <a:bodyPr wrap="square" rtlCol="0">
              <a:spAutoFit/>
            </a:bodyPr>
            <a:lstStyle/>
            <a:p>
              <a:pPr algn="just"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Nước</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2383890"/>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algn="ctr"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Sắt</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2367615"/>
            <a:ext cx="2655584" cy="1175588"/>
            <a:chOff x="4458622" y="1221246"/>
            <a:chExt cx="1991688" cy="88169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633089" y="1664356"/>
              <a:ext cx="1817221" cy="438581"/>
            </a:xfrm>
            <a:prstGeom prst="rect">
              <a:avLst/>
            </a:prstGeom>
            <a:noFill/>
          </p:spPr>
          <p:txBody>
            <a:bodyPr wrap="square" rtlCol="0">
              <a:spAutoFit/>
            </a:bodyPr>
            <a:lstStyle/>
            <a:p>
              <a:pPr algn="just"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Khí oxygen</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289119" y="2327394"/>
            <a:ext cx="2822899" cy="1391830"/>
            <a:chOff x="6400800" y="1191080"/>
            <a:chExt cx="2117174"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496285" y="1783181"/>
              <a:ext cx="2021689" cy="438581"/>
            </a:xfrm>
            <a:prstGeom prst="rect">
              <a:avLst/>
            </a:prstGeom>
            <a:noFill/>
          </p:spPr>
          <p:txBody>
            <a:bodyPr wrap="square" rtlCol="0">
              <a:spAutoFit/>
            </a:bodyPr>
            <a:lstStyle/>
            <a:p>
              <a:pPr algn="just" defTabSz="1219170"/>
              <a:r>
                <a:rPr lang="vi-VN"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Chân không</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3005006"/>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BC81A308-1E39-D068-8F5A-E18B32DE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169" y="3852321"/>
            <a:ext cx="2526150" cy="25261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2B4CE31-FA55-0495-B054-4B3A47E09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050" y="4244806"/>
            <a:ext cx="2101922" cy="210192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79C105B0-0612-3845-11C4-463A6D49C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409" y="3980495"/>
            <a:ext cx="2334515" cy="2334515"/>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aphic 2">
            <a:extLst>
              <a:ext uri="{FF2B5EF4-FFF2-40B4-BE49-F238E27FC236}">
                <a16:creationId xmlns:a16="http://schemas.microsoft.com/office/drawing/2014/main" id="{83142B9B-05BC-F536-AAFC-E12FC7636B64}"/>
              </a:ext>
            </a:extLst>
          </p:cNvPr>
          <p:cNvGrpSpPr/>
          <p:nvPr/>
        </p:nvGrpSpPr>
        <p:grpSpPr>
          <a:xfrm rot="927974">
            <a:off x="-3615663" y="-1205111"/>
            <a:ext cx="4339984" cy="1661013"/>
            <a:chOff x="1348896" y="1051554"/>
            <a:chExt cx="4118106" cy="4398992"/>
          </a:xfrm>
          <a:solidFill>
            <a:srgbClr val="F0BB62"/>
          </a:solidFill>
        </p:grpSpPr>
        <p:sp>
          <p:nvSpPr>
            <p:cNvPr id="41" name="Freeform: Shape 40">
              <a:extLst>
                <a:ext uri="{FF2B5EF4-FFF2-40B4-BE49-F238E27FC236}">
                  <a16:creationId xmlns:a16="http://schemas.microsoft.com/office/drawing/2014/main" id="{C8F7CEFD-C049-A904-545B-7B84332DA98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78884F1-4BE3-395B-51C5-91010FA1C0C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2">
            <a:extLst>
              <a:ext uri="{FF2B5EF4-FFF2-40B4-BE49-F238E27FC236}">
                <a16:creationId xmlns:a16="http://schemas.microsoft.com/office/drawing/2014/main" id="{F9E595B0-C17B-7EAF-C077-E794B6EA56E7}"/>
              </a:ext>
            </a:extLst>
          </p:cNvPr>
          <p:cNvGrpSpPr/>
          <p:nvPr/>
        </p:nvGrpSpPr>
        <p:grpSpPr>
          <a:xfrm rot="16416959">
            <a:off x="-1534409" y="5322404"/>
            <a:ext cx="2338384" cy="2497879"/>
            <a:chOff x="1348896" y="1051554"/>
            <a:chExt cx="4118106" cy="4398992"/>
          </a:xfrm>
          <a:solidFill>
            <a:srgbClr val="519259"/>
          </a:solidFill>
        </p:grpSpPr>
        <p:sp>
          <p:nvSpPr>
            <p:cNvPr id="44" name="Freeform: Shape 43">
              <a:extLst>
                <a:ext uri="{FF2B5EF4-FFF2-40B4-BE49-F238E27FC236}">
                  <a16:creationId xmlns:a16="http://schemas.microsoft.com/office/drawing/2014/main" id="{8E4D18B0-A186-F8F0-9FF1-5DEA120652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E8D6F0A-8C4F-B4BC-3DAD-30F4E8E84A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Graphic 2">
            <a:extLst>
              <a:ext uri="{FF2B5EF4-FFF2-40B4-BE49-F238E27FC236}">
                <a16:creationId xmlns:a16="http://schemas.microsoft.com/office/drawing/2014/main" id="{2C949997-E09E-7385-F280-4C9B4C85DAAB}"/>
              </a:ext>
            </a:extLst>
          </p:cNvPr>
          <p:cNvGrpSpPr/>
          <p:nvPr/>
        </p:nvGrpSpPr>
        <p:grpSpPr>
          <a:xfrm rot="4812046">
            <a:off x="11392111" y="-1327170"/>
            <a:ext cx="2723533" cy="2644656"/>
            <a:chOff x="1348896" y="1051554"/>
            <a:chExt cx="4118106" cy="4398992"/>
          </a:xfrm>
          <a:solidFill>
            <a:srgbClr val="064635"/>
          </a:solidFill>
        </p:grpSpPr>
        <p:sp>
          <p:nvSpPr>
            <p:cNvPr id="47" name="Freeform: Shape 46">
              <a:extLst>
                <a:ext uri="{FF2B5EF4-FFF2-40B4-BE49-F238E27FC236}">
                  <a16:creationId xmlns:a16="http://schemas.microsoft.com/office/drawing/2014/main" id="{BE0DEB26-2622-DF65-394C-BB0D0ADEC58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F8BF658-205B-911E-6E3D-323665D55EE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aphic 2">
            <a:extLst>
              <a:ext uri="{FF2B5EF4-FFF2-40B4-BE49-F238E27FC236}">
                <a16:creationId xmlns:a16="http://schemas.microsoft.com/office/drawing/2014/main" id="{13A51E76-32ED-8771-D96E-BDC431795CF8}"/>
              </a:ext>
            </a:extLst>
          </p:cNvPr>
          <p:cNvGrpSpPr/>
          <p:nvPr/>
        </p:nvGrpSpPr>
        <p:grpSpPr>
          <a:xfrm rot="9136532">
            <a:off x="11290758" y="5454127"/>
            <a:ext cx="2338384" cy="2497879"/>
            <a:chOff x="1348896" y="1051554"/>
            <a:chExt cx="4118106" cy="4398992"/>
          </a:xfrm>
          <a:solidFill>
            <a:srgbClr val="F4EEA9"/>
          </a:solidFill>
        </p:grpSpPr>
        <p:sp>
          <p:nvSpPr>
            <p:cNvPr id="50" name="Freeform: Shape 49">
              <a:extLst>
                <a:ext uri="{FF2B5EF4-FFF2-40B4-BE49-F238E27FC236}">
                  <a16:creationId xmlns:a16="http://schemas.microsoft.com/office/drawing/2014/main" id="{75967402-7497-93CF-B79F-71A97D75BC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D0EC76B-F7D7-BCCA-A922-CE4A3177AB4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aphic 2">
            <a:extLst>
              <a:ext uri="{FF2B5EF4-FFF2-40B4-BE49-F238E27FC236}">
                <a16:creationId xmlns:a16="http://schemas.microsoft.com/office/drawing/2014/main" id="{F775925F-9E98-AC65-8C32-B49A5F600B12}"/>
              </a:ext>
            </a:extLst>
          </p:cNvPr>
          <p:cNvGrpSpPr/>
          <p:nvPr/>
        </p:nvGrpSpPr>
        <p:grpSpPr>
          <a:xfrm rot="927974">
            <a:off x="-3670253" y="-1241510"/>
            <a:ext cx="4339984" cy="1661013"/>
            <a:chOff x="1348896" y="1051554"/>
            <a:chExt cx="4118106" cy="4398992"/>
          </a:xfrm>
          <a:solidFill>
            <a:srgbClr val="F0BB62"/>
          </a:solidFill>
        </p:grpSpPr>
        <p:sp>
          <p:nvSpPr>
            <p:cNvPr id="53" name="Freeform: Shape 52">
              <a:extLst>
                <a:ext uri="{FF2B5EF4-FFF2-40B4-BE49-F238E27FC236}">
                  <a16:creationId xmlns:a16="http://schemas.microsoft.com/office/drawing/2014/main" id="{A6434AB7-4343-E332-BBF9-ED8D61AD06F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E86F77B-18C7-5180-C3AA-A9F2B005D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aphic 2">
            <a:extLst>
              <a:ext uri="{FF2B5EF4-FFF2-40B4-BE49-F238E27FC236}">
                <a16:creationId xmlns:a16="http://schemas.microsoft.com/office/drawing/2014/main" id="{0247E580-488F-F4FC-1F9C-98FD4C4A065E}"/>
              </a:ext>
            </a:extLst>
          </p:cNvPr>
          <p:cNvGrpSpPr/>
          <p:nvPr/>
        </p:nvGrpSpPr>
        <p:grpSpPr>
          <a:xfrm rot="16416959">
            <a:off x="-1588999" y="5286005"/>
            <a:ext cx="2338384" cy="2497879"/>
            <a:chOff x="1348896" y="1051554"/>
            <a:chExt cx="4118106" cy="4398992"/>
          </a:xfrm>
          <a:solidFill>
            <a:srgbClr val="519259"/>
          </a:solidFill>
        </p:grpSpPr>
        <p:sp>
          <p:nvSpPr>
            <p:cNvPr id="56" name="Freeform: Shape 55">
              <a:extLst>
                <a:ext uri="{FF2B5EF4-FFF2-40B4-BE49-F238E27FC236}">
                  <a16:creationId xmlns:a16="http://schemas.microsoft.com/office/drawing/2014/main" id="{8562008C-8999-69CE-E779-D15F372D88B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215B857-BCFE-EA9B-DB43-A8049CAF1AB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2">
            <a:extLst>
              <a:ext uri="{FF2B5EF4-FFF2-40B4-BE49-F238E27FC236}">
                <a16:creationId xmlns:a16="http://schemas.microsoft.com/office/drawing/2014/main" id="{93709932-69DE-591D-9253-D2A906713638}"/>
              </a:ext>
            </a:extLst>
          </p:cNvPr>
          <p:cNvGrpSpPr/>
          <p:nvPr/>
        </p:nvGrpSpPr>
        <p:grpSpPr>
          <a:xfrm rot="9136532">
            <a:off x="11236168" y="5417728"/>
            <a:ext cx="2338384" cy="2497879"/>
            <a:chOff x="1348896" y="1051554"/>
            <a:chExt cx="4118106" cy="4398992"/>
          </a:xfrm>
          <a:solidFill>
            <a:srgbClr val="F4EEA9"/>
          </a:solidFill>
        </p:grpSpPr>
        <p:sp>
          <p:nvSpPr>
            <p:cNvPr id="59" name="Freeform: Shape 58">
              <a:extLst>
                <a:ext uri="{FF2B5EF4-FFF2-40B4-BE49-F238E27FC236}">
                  <a16:creationId xmlns:a16="http://schemas.microsoft.com/office/drawing/2014/main" id="{A63EA22B-B6AC-E9EE-2437-B40EA97720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A202A4F3-E54B-E0CE-0B86-390B4B9C91A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65632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5362"/>
                                        </p:tgtEl>
                                        <p:attrNameLst>
                                          <p:attrName>style.visibility</p:attrName>
                                        </p:attrNameLst>
                                      </p:cBhvr>
                                      <p:to>
                                        <p:strVal val="visible"/>
                                      </p:to>
                                    </p:set>
                                    <p:animEffect transition="in" filter="randombar(horizontal)">
                                      <p:cBhvr>
                                        <p:cTn id="35" dur="1000"/>
                                        <p:tgtEl>
                                          <p:spTgt spid="15362"/>
                                        </p:tgtEl>
                                      </p:cBhvr>
                                    </p:animEffect>
                                  </p:childTnLst>
                                </p:cTn>
                              </p:par>
                            </p:childTnLst>
                          </p:cTn>
                        </p:par>
                        <p:par>
                          <p:cTn id="36" fill="hold">
                            <p:stCondLst>
                              <p:cond delay="5500"/>
                            </p:stCondLst>
                            <p:childTnLst>
                              <p:par>
                                <p:cTn id="37" presetID="2" presetClass="entr" presetSubtype="4"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50" fill="hold"/>
                                        <p:tgtEl>
                                          <p:spTgt spid="28"/>
                                        </p:tgtEl>
                                        <p:attrNameLst>
                                          <p:attrName>ppt_x</p:attrName>
                                        </p:attrNameLst>
                                      </p:cBhvr>
                                      <p:tavLst>
                                        <p:tav tm="0">
                                          <p:val>
                                            <p:strVal val="#ppt_x"/>
                                          </p:val>
                                        </p:tav>
                                        <p:tav tm="100000">
                                          <p:val>
                                            <p:strVal val="#ppt_x"/>
                                          </p:val>
                                        </p:tav>
                                      </p:tavLst>
                                    </p:anim>
                                    <p:anim calcmode="lin" valueType="num">
                                      <p:cBhvr additive="base">
                                        <p:cTn id="40" dur="750" fill="hold"/>
                                        <p:tgtEl>
                                          <p:spTgt spid="28"/>
                                        </p:tgtEl>
                                        <p:attrNameLst>
                                          <p:attrName>ppt_y</p:attrName>
                                        </p:attrNameLst>
                                      </p:cBhvr>
                                      <p:tavLst>
                                        <p:tav tm="0">
                                          <p:val>
                                            <p:strVal val="1+#ppt_h/2"/>
                                          </p:val>
                                        </p:tav>
                                        <p:tav tm="100000">
                                          <p:val>
                                            <p:strVal val="#ppt_y"/>
                                          </p:val>
                                        </p:tav>
                                      </p:tavLst>
                                    </p:anim>
                                  </p:childTnLst>
                                </p:cTn>
                              </p:par>
                              <p:par>
                                <p:cTn id="41" presetID="14" presetClass="entr" presetSubtype="10" fill="hold" nodeType="withEffect">
                                  <p:stCondLst>
                                    <p:cond delay="0"/>
                                  </p:stCondLst>
                                  <p:childTnLst>
                                    <p:set>
                                      <p:cBhvr>
                                        <p:cTn id="42" dur="1" fill="hold">
                                          <p:stCondLst>
                                            <p:cond delay="0"/>
                                          </p:stCondLst>
                                        </p:cTn>
                                        <p:tgtEl>
                                          <p:spTgt spid="15364"/>
                                        </p:tgtEl>
                                        <p:attrNameLst>
                                          <p:attrName>style.visibility</p:attrName>
                                        </p:attrNameLst>
                                      </p:cBhvr>
                                      <p:to>
                                        <p:strVal val="visible"/>
                                      </p:to>
                                    </p:set>
                                    <p:animEffect transition="in" filter="randombar(horizontal)">
                                      <p:cBhvr>
                                        <p:cTn id="43" dur="1000"/>
                                        <p:tgtEl>
                                          <p:spTgt spid="15364"/>
                                        </p:tgtEl>
                                      </p:cBhvr>
                                    </p:animEffect>
                                  </p:childTnLst>
                                </p:cTn>
                              </p:par>
                            </p:childTnLst>
                          </p:cTn>
                        </p:par>
                        <p:par>
                          <p:cTn id="44" fill="hold">
                            <p:stCondLst>
                              <p:cond delay="6500"/>
                            </p:stCondLst>
                            <p:childTnLst>
                              <p:par>
                                <p:cTn id="45" presetID="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750" fill="hold"/>
                                        <p:tgtEl>
                                          <p:spTgt spid="29"/>
                                        </p:tgtEl>
                                        <p:attrNameLst>
                                          <p:attrName>ppt_x</p:attrName>
                                        </p:attrNameLst>
                                      </p:cBhvr>
                                      <p:tavLst>
                                        <p:tav tm="0">
                                          <p:val>
                                            <p:strVal val="#ppt_x"/>
                                          </p:val>
                                        </p:tav>
                                        <p:tav tm="100000">
                                          <p:val>
                                            <p:strVal val="#ppt_x"/>
                                          </p:val>
                                        </p:tav>
                                      </p:tavLst>
                                    </p:anim>
                                    <p:anim calcmode="lin" valueType="num">
                                      <p:cBhvr additive="base">
                                        <p:cTn id="48" dur="750" fill="hold"/>
                                        <p:tgtEl>
                                          <p:spTgt spid="29"/>
                                        </p:tgtEl>
                                        <p:attrNameLst>
                                          <p:attrName>ppt_y</p:attrName>
                                        </p:attrNameLst>
                                      </p:cBhvr>
                                      <p:tavLst>
                                        <p:tav tm="0">
                                          <p:val>
                                            <p:strVal val="1+#ppt_h/2"/>
                                          </p:val>
                                        </p:tav>
                                        <p:tav tm="100000">
                                          <p:val>
                                            <p:strVal val="#ppt_y"/>
                                          </p:val>
                                        </p:tav>
                                      </p:tavLst>
                                    </p:anim>
                                  </p:childTnLst>
                                </p:cTn>
                              </p:par>
                              <p:par>
                                <p:cTn id="49" presetID="14" presetClass="entr" presetSubtype="10" fill="hold" nodeType="withEffect">
                                  <p:stCondLst>
                                    <p:cond delay="0"/>
                                  </p:stCondLst>
                                  <p:childTnLst>
                                    <p:set>
                                      <p:cBhvr>
                                        <p:cTn id="50" dur="1" fill="hold">
                                          <p:stCondLst>
                                            <p:cond delay="0"/>
                                          </p:stCondLst>
                                        </p:cTn>
                                        <p:tgtEl>
                                          <p:spTgt spid="15366"/>
                                        </p:tgtEl>
                                        <p:attrNameLst>
                                          <p:attrName>style.visibility</p:attrName>
                                        </p:attrNameLst>
                                      </p:cBhvr>
                                      <p:to>
                                        <p:strVal val="visible"/>
                                      </p:to>
                                    </p:set>
                                    <p:animEffect transition="in" filter="randombar(horizontal)">
                                      <p:cBhvr>
                                        <p:cTn id="51" dur="1000"/>
                                        <p:tgtEl>
                                          <p:spTgt spid="15366"/>
                                        </p:tgtEl>
                                      </p:cBhvr>
                                    </p:animEffect>
                                  </p:childTnLst>
                                </p:cTn>
                              </p:par>
                            </p:childTnLst>
                          </p:cTn>
                        </p:par>
                        <p:par>
                          <p:cTn id="52" fill="hold">
                            <p:stCondLst>
                              <p:cond delay="7500"/>
                            </p:stCondLst>
                            <p:childTnLst>
                              <p:par>
                                <p:cTn id="53" presetID="2" presetClass="entr" presetSubtype="4"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750" fill="hold"/>
                                        <p:tgtEl>
                                          <p:spTgt spid="30"/>
                                        </p:tgtEl>
                                        <p:attrNameLst>
                                          <p:attrName>ppt_x</p:attrName>
                                        </p:attrNameLst>
                                      </p:cBhvr>
                                      <p:tavLst>
                                        <p:tav tm="0">
                                          <p:val>
                                            <p:strVal val="#ppt_x"/>
                                          </p:val>
                                        </p:tav>
                                        <p:tav tm="100000">
                                          <p:val>
                                            <p:strVal val="#ppt_x"/>
                                          </p:val>
                                        </p:tav>
                                      </p:tavLst>
                                    </p:anim>
                                    <p:anim calcmode="lin" valueType="num">
                                      <p:cBhvr additive="base">
                                        <p:cTn id="56"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heel(1)">
                                      <p:cBhvr>
                                        <p:cTn id="6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388787">
            <a:off x="-1458532" y="3120661"/>
            <a:ext cx="14299810" cy="6167375"/>
            <a:chOff x="1348896" y="1051554"/>
            <a:chExt cx="4118106" cy="4398992"/>
          </a:xfrm>
          <a:solidFill>
            <a:srgbClr val="F0BB62"/>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504945"/>
            <a:ext cx="11779533" cy="1200329"/>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9: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Nêu</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một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ví</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dụ</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chứng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tỏ</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sóng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âm</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có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thể</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truyền</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đi</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trong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chất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lỏng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Nêu</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một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ví</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dụ</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chứng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tỏ</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sóng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âm</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có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thể</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truyền</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đi</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trong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chất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lỏng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a:t>
            </a:r>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486244" y="4574787"/>
            <a:ext cx="11219511" cy="2062103"/>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64635"/>
                </a:solidFill>
                <a:effectLst/>
                <a:uLnTx/>
                <a:uFillTx/>
                <a:latin typeface="#9Slide03 Arima Madurai Black" panose="00000A00000000000000" pitchFamily="2" charset="0"/>
                <a:cs typeface="#9Slide03 Arima Madurai Black" panose="00000A00000000000000" pitchFamily="2" charset="0"/>
              </a:rPr>
              <a:t>Ví dụ chứng tỏ sóng âm có thể truyền đi trong chất lỏng: tàu ngầm khi lặn xuống nước sẽ phát ra sóng âm để tìm kiếm, phát hiện ra các vật thể trôi nổi hoặc chìm sâu bên trong bùn, cát đáy biển…</a:t>
            </a:r>
            <a:endParaRPr kumimoji="0" lang="vi-VN" sz="2800" b="0" i="0" u="none" strike="noStrike" kern="1200" cap="none" spc="0" normalizeH="0" baseline="0" noProof="0" dirty="0">
              <a:ln>
                <a:noFill/>
              </a:ln>
              <a:solidFill>
                <a:srgbClr val="064635"/>
              </a:solidFill>
              <a:effectLst/>
              <a:uLnTx/>
              <a:uFillTx/>
              <a:latin typeface="#9Slide03 Arima Madurai Black" panose="00000A00000000000000" pitchFamily="2" charset="0"/>
              <a:cs typeface="#9Slide03 Arima Madurai Black" panose="00000A00000000000000" pitchFamily="2" charset="0"/>
            </a:endParaRPr>
          </a:p>
        </p:txBody>
      </p:sp>
      <p:pic>
        <p:nvPicPr>
          <p:cNvPr id="16386" name="Picture 2" descr="Sức mạnh của tàu ngầm nguyên tử trang bị tên lửa hành trình Nga">
            <a:extLst>
              <a:ext uri="{FF2B5EF4-FFF2-40B4-BE49-F238E27FC236}">
                <a16:creationId xmlns:a16="http://schemas.microsoft.com/office/drawing/2014/main" id="{A881FED1-CBF2-3EF9-4374-A937EB478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9" y="1882082"/>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29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16386"/>
                                        </p:tgtEl>
                                        <p:attrNameLst>
                                          <p:attrName>style.visibility</p:attrName>
                                        </p:attrNameLst>
                                      </p:cBhvr>
                                      <p:to>
                                        <p:strVal val="visible"/>
                                      </p:to>
                                    </p:set>
                                    <p:anim calcmode="lin" valueType="num">
                                      <p:cBhvr>
                                        <p:cTn id="15" dur="500" fill="hold"/>
                                        <p:tgtEl>
                                          <p:spTgt spid="16386"/>
                                        </p:tgtEl>
                                        <p:attrNameLst>
                                          <p:attrName>ppt_w</p:attrName>
                                        </p:attrNameLst>
                                      </p:cBhvr>
                                      <p:tavLst>
                                        <p:tav tm="0">
                                          <p:val>
                                            <p:fltVal val="0"/>
                                          </p:val>
                                        </p:tav>
                                        <p:tav tm="100000">
                                          <p:val>
                                            <p:strVal val="#ppt_w"/>
                                          </p:val>
                                        </p:tav>
                                      </p:tavLst>
                                    </p:anim>
                                    <p:anim calcmode="lin" valueType="num">
                                      <p:cBhvr>
                                        <p:cTn id="16" dur="500" fill="hold"/>
                                        <p:tgtEl>
                                          <p:spTgt spid="16386"/>
                                        </p:tgtEl>
                                        <p:attrNameLst>
                                          <p:attrName>ppt_h</p:attrName>
                                        </p:attrNameLst>
                                      </p:cBhvr>
                                      <p:tavLst>
                                        <p:tav tm="0">
                                          <p:val>
                                            <p:fltVal val="0"/>
                                          </p:val>
                                        </p:tav>
                                        <p:tav tm="100000">
                                          <p:val>
                                            <p:strVal val="#ppt_h"/>
                                          </p:val>
                                        </p:tav>
                                      </p:tavLst>
                                    </p:anim>
                                    <p:animEffect transition="in" filter="fade">
                                      <p:cBhvr>
                                        <p:cTn id="1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61" name="Graphic 2">
            <a:extLst>
              <a:ext uri="{FF2B5EF4-FFF2-40B4-BE49-F238E27FC236}">
                <a16:creationId xmlns:a16="http://schemas.microsoft.com/office/drawing/2014/main" id="{E6F05E19-7561-7161-3DCD-416355230CD1}"/>
              </a:ext>
            </a:extLst>
          </p:cNvPr>
          <p:cNvGrpSpPr/>
          <p:nvPr/>
        </p:nvGrpSpPr>
        <p:grpSpPr>
          <a:xfrm rot="6092155">
            <a:off x="5297696" y="-848884"/>
            <a:ext cx="9913986" cy="9626864"/>
            <a:chOff x="1348896" y="1051554"/>
            <a:chExt cx="4118106" cy="4398992"/>
          </a:xfrm>
          <a:solidFill>
            <a:srgbClr val="064635"/>
          </a:solidFill>
        </p:grpSpPr>
        <p:sp>
          <p:nvSpPr>
            <p:cNvPr id="62" name="Freeform: Shape 61">
              <a:extLst>
                <a:ext uri="{FF2B5EF4-FFF2-40B4-BE49-F238E27FC236}">
                  <a16:creationId xmlns:a16="http://schemas.microsoft.com/office/drawing/2014/main" id="{F99A6A6F-2B84-6ACD-875C-DDF959D330B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1BD8ABF-4C54-5C83-FD06-D54C03BA039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2">
            <a:extLst>
              <a:ext uri="{FF2B5EF4-FFF2-40B4-BE49-F238E27FC236}">
                <a16:creationId xmlns:a16="http://schemas.microsoft.com/office/drawing/2014/main" id="{C1CDA8EE-4362-9462-E689-365ECFC8E605}"/>
              </a:ext>
            </a:extLst>
          </p:cNvPr>
          <p:cNvGrpSpPr/>
          <p:nvPr/>
        </p:nvGrpSpPr>
        <p:grpSpPr>
          <a:xfrm rot="927974">
            <a:off x="-3670253" y="-1241510"/>
            <a:ext cx="4339984" cy="1661013"/>
            <a:chOff x="1348896" y="1051554"/>
            <a:chExt cx="4118106" cy="4398992"/>
          </a:xfrm>
          <a:solidFill>
            <a:srgbClr val="F0BB62"/>
          </a:solidFill>
        </p:grpSpPr>
        <p:sp>
          <p:nvSpPr>
            <p:cNvPr id="65" name="Freeform: Shape 64">
              <a:extLst>
                <a:ext uri="{FF2B5EF4-FFF2-40B4-BE49-F238E27FC236}">
                  <a16:creationId xmlns:a16="http://schemas.microsoft.com/office/drawing/2014/main" id="{F5E9189C-BA86-8E96-A947-634411AF896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C6D66A4-DA13-50EA-81FE-E3BAA399763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aphic 2">
            <a:extLst>
              <a:ext uri="{FF2B5EF4-FFF2-40B4-BE49-F238E27FC236}">
                <a16:creationId xmlns:a16="http://schemas.microsoft.com/office/drawing/2014/main" id="{CCDE9820-3D4E-B295-C545-A291D78E499C}"/>
              </a:ext>
            </a:extLst>
          </p:cNvPr>
          <p:cNvGrpSpPr/>
          <p:nvPr/>
        </p:nvGrpSpPr>
        <p:grpSpPr>
          <a:xfrm rot="16416959">
            <a:off x="-1349260" y="5609060"/>
            <a:ext cx="2338384" cy="2497879"/>
            <a:chOff x="1348896" y="1051554"/>
            <a:chExt cx="4118106" cy="4398992"/>
          </a:xfrm>
          <a:solidFill>
            <a:srgbClr val="519259"/>
          </a:solidFill>
        </p:grpSpPr>
        <p:sp>
          <p:nvSpPr>
            <p:cNvPr id="68" name="Freeform: Shape 67">
              <a:extLst>
                <a:ext uri="{FF2B5EF4-FFF2-40B4-BE49-F238E27FC236}">
                  <a16:creationId xmlns:a16="http://schemas.microsoft.com/office/drawing/2014/main" id="{07E4C729-74DE-1981-9540-AEBEA594CF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872F55D-A2CB-BC33-75F8-C8F8D4C40E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aphic 2">
            <a:extLst>
              <a:ext uri="{FF2B5EF4-FFF2-40B4-BE49-F238E27FC236}">
                <a16:creationId xmlns:a16="http://schemas.microsoft.com/office/drawing/2014/main" id="{7A1096A6-A2B5-0B7B-31DB-351F76892D7C}"/>
              </a:ext>
            </a:extLst>
          </p:cNvPr>
          <p:cNvGrpSpPr/>
          <p:nvPr/>
        </p:nvGrpSpPr>
        <p:grpSpPr>
          <a:xfrm rot="9136532">
            <a:off x="12686772" y="-1659944"/>
            <a:ext cx="2338384" cy="2497879"/>
            <a:chOff x="1348896" y="1051554"/>
            <a:chExt cx="4118106" cy="4398992"/>
          </a:xfrm>
          <a:solidFill>
            <a:srgbClr val="F4EEA9"/>
          </a:solidFill>
        </p:grpSpPr>
        <p:sp>
          <p:nvSpPr>
            <p:cNvPr id="71" name="Freeform: Shape 70">
              <a:extLst>
                <a:ext uri="{FF2B5EF4-FFF2-40B4-BE49-F238E27FC236}">
                  <a16:creationId xmlns:a16="http://schemas.microsoft.com/office/drawing/2014/main" id="{65EE179F-A6BE-BD58-2501-0CE385B41DB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CE59CABA-058D-425E-A7BF-9CDA49C07F1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18">
            <a:extLst>
              <a:ext uri="{FF2B5EF4-FFF2-40B4-BE49-F238E27FC236}">
                <a16:creationId xmlns:a16="http://schemas.microsoft.com/office/drawing/2014/main" id="{C0178372-5F47-897C-6540-1CE3CDED5AE6}"/>
              </a:ext>
            </a:extLst>
          </p:cNvPr>
          <p:cNvSpPr txBox="1"/>
          <p:nvPr/>
        </p:nvSpPr>
        <p:spPr>
          <a:xfrm flipH="1">
            <a:off x="376218" y="290109"/>
            <a:ext cx="5574205" cy="2862322"/>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10</a:t>
            </a: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lang="vi-VN" dirty="0"/>
              <a:t>Trong thí nghiệm như hình bên, khi người ta gõ vào một âm thoa thì âm thoa đặt gần đó cũng giao động theo. </a:t>
            </a:r>
            <a:endParaRPr lang="en-US" dirty="0"/>
          </a:p>
          <a:p>
            <a:pPr lvl="0" algn="ctr">
              <a:defRPr/>
            </a:pPr>
            <a:r>
              <a:rPr lang="vi-VN" dirty="0"/>
              <a:t>Thí nghiệm này chứng tỏ điều gì?</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74" name="TextBox 18">
            <a:extLst>
              <a:ext uri="{FF2B5EF4-FFF2-40B4-BE49-F238E27FC236}">
                <a16:creationId xmlns:a16="http://schemas.microsoft.com/office/drawing/2014/main" id="{AC23AA85-937A-20EA-8912-4E572A46E1F7}"/>
              </a:ext>
            </a:extLst>
          </p:cNvPr>
          <p:cNvSpPr txBox="1"/>
          <p:nvPr/>
        </p:nvSpPr>
        <p:spPr>
          <a:xfrm flipH="1">
            <a:off x="6910824" y="1974593"/>
            <a:ext cx="4904958" cy="3477875"/>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gn="ctr"/>
            <a:r>
              <a:rPr lang="vi-VN" sz="3200" dirty="0">
                <a:solidFill>
                  <a:srgbClr val="F4EEA9"/>
                </a:solidFill>
                <a:latin typeface="#9Slide03 Arima Madurai Black" panose="00000A00000000000000" pitchFamily="2" charset="0"/>
                <a:cs typeface="#9Slide03 Arima Madurai Black" panose="00000A00000000000000" pitchFamily="2" charset="0"/>
              </a:rPr>
              <a:t>Khi người ta gõ vào một âm thoa thì âm thoa đặt gần đó cũng giao động theo chứng tỏ sóng âm truyền được trong môi trường chất khí.</a:t>
            </a:r>
          </a:p>
          <a:p>
            <a:pPr algn="ctr"/>
            <a:endParaRPr kumimoji="0" lang="vi-VN" sz="2800" b="0" i="0" u="none" strike="noStrike" kern="1200" cap="none" spc="0" normalizeH="0" baseline="0" noProof="0" dirty="0">
              <a:ln>
                <a:noFill/>
              </a:ln>
              <a:solidFill>
                <a:srgbClr val="F4EEA9"/>
              </a:solidFill>
              <a:effectLst/>
              <a:uLnTx/>
              <a:uFillTx/>
              <a:latin typeface="#9Slide03 Arima Madurai Black" panose="00000A00000000000000" pitchFamily="2" charset="0"/>
              <a:cs typeface="#9Slide03 Arima Madurai Black" panose="00000A00000000000000" pitchFamily="2" charset="0"/>
            </a:endParaRPr>
          </a:p>
        </p:txBody>
      </p:sp>
      <p:pic>
        <p:nvPicPr>
          <p:cNvPr id="3" name="Picture 2">
            <a:extLst>
              <a:ext uri="{FF2B5EF4-FFF2-40B4-BE49-F238E27FC236}">
                <a16:creationId xmlns:a16="http://schemas.microsoft.com/office/drawing/2014/main" id="{D38D06C7-B23C-4F51-03F1-1B98B546A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23" y="3340750"/>
            <a:ext cx="5802183" cy="3315533"/>
          </a:xfrm>
          <a:prstGeom prst="rect">
            <a:avLst/>
          </a:prstGeom>
        </p:spPr>
      </p:pic>
    </p:spTree>
    <p:extLst>
      <p:ext uri="{BB962C8B-B14F-4D97-AF65-F5344CB8AC3E}">
        <p14:creationId xmlns:p14="http://schemas.microsoft.com/office/powerpoint/2010/main" val="34454628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500"/>
                                        <p:tgtEl>
                                          <p:spTgt spid="73"/>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3338152" y="2106671"/>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050547">
            <a:off x="3748841" y="701380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2987934" y="1947229"/>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926808" y="-294413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a:extLst>
              <a:ext uri="{FF2B5EF4-FFF2-40B4-BE49-F238E27FC236}">
                <a16:creationId xmlns:a16="http://schemas.microsoft.com/office/drawing/2014/main" id="{12E20185-20E3-F9F3-104A-52E5CE8AD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128218" y="415805"/>
            <a:ext cx="7944923" cy="7944923"/>
          </a:xfrm>
          <a:prstGeom prst="rect">
            <a:avLst/>
          </a:prstGeom>
        </p:spPr>
      </p:pic>
      <p:sp>
        <p:nvSpPr>
          <p:cNvPr id="59" name="TextBox 58">
            <a:extLst>
              <a:ext uri="{FF2B5EF4-FFF2-40B4-BE49-F238E27FC236}">
                <a16:creationId xmlns:a16="http://schemas.microsoft.com/office/drawing/2014/main" id="{22053F3C-68D1-FF13-86D5-96A5EC978820}"/>
              </a:ext>
            </a:extLst>
          </p:cNvPr>
          <p:cNvSpPr txBox="1"/>
          <p:nvPr/>
        </p:nvSpPr>
        <p:spPr>
          <a:xfrm>
            <a:off x="3123848" y="198404"/>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6000" dirty="0">
                <a:latin typeface="#9Slide07 IcielCadena" panose="02000503000000020004" pitchFamily="2" charset="0"/>
              </a:rPr>
              <a:t>THANK YOU</a:t>
            </a:r>
          </a:p>
        </p:txBody>
      </p:sp>
    </p:spTree>
    <p:extLst>
      <p:ext uri="{BB962C8B-B14F-4D97-AF65-F5344CB8AC3E}">
        <p14:creationId xmlns:p14="http://schemas.microsoft.com/office/powerpoint/2010/main" val="677860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149101"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0" y="-1102973"/>
            <a:ext cx="2581425" cy="643560"/>
          </a:xfrm>
          <a:prstGeom prst="roundRect">
            <a:avLst>
              <a:gd name="adj" fmla="val 31890"/>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62992" y="-1156143"/>
            <a:ext cx="2455440" cy="6295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Thí</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nghiệm</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1</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42" name="TextBox 41">
            <a:extLst>
              <a:ext uri="{FF2B5EF4-FFF2-40B4-BE49-F238E27FC236}">
                <a16:creationId xmlns:a16="http://schemas.microsoft.com/office/drawing/2014/main" id="{C2282080-691F-8E78-4ED8-FB0AF67AC98B}"/>
              </a:ext>
            </a:extLst>
          </p:cNvPr>
          <p:cNvSpPr txBox="1"/>
          <p:nvPr/>
        </p:nvSpPr>
        <p:spPr>
          <a:xfrm>
            <a:off x="2152405" y="1711390"/>
            <a:ext cx="803744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chuyển</a:t>
            </a:r>
            <a:r>
              <a:rPr kumimoji="0" lang="en-US"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 lại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quanh</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lang="en-US" dirty="0" err="1">
                <a:solidFill>
                  <a:prstClr val="black"/>
                </a:solidFill>
              </a:rPr>
              <a:t>một</a:t>
            </a:r>
            <a:r>
              <a:rPr lang="en-US" dirty="0">
                <a:solidFill>
                  <a:prstClr val="black"/>
                </a:solidFill>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đứng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yên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ban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được gọi là dao 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3110" name="Graphic 32">
            <a:extLst>
              <a:ext uri="{FF2B5EF4-FFF2-40B4-BE49-F238E27FC236}">
                <a16:creationId xmlns:a16="http://schemas.microsoft.com/office/drawing/2014/main" id="{44D56B6C-6311-F36A-7DD0-AF152DEAB3F2}"/>
              </a:ext>
            </a:extLst>
          </p:cNvPr>
          <p:cNvGrpSpPr/>
          <p:nvPr/>
        </p:nvGrpSpPr>
        <p:grpSpPr>
          <a:xfrm>
            <a:off x="9088899" y="2050777"/>
            <a:ext cx="3101280" cy="4825608"/>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2" name="Picture 2" descr="Âm nhạc">
            <a:extLst>
              <a:ext uri="{FF2B5EF4-FFF2-40B4-BE49-F238E27FC236}">
                <a16:creationId xmlns:a16="http://schemas.microsoft.com/office/drawing/2014/main" id="{FADA463A-F5A6-D18B-316E-3EAE9D936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821" y="1782606"/>
            <a:ext cx="598874" cy="59887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0D25E6ED-32FA-63A8-A0DD-3C462ADBB959}"/>
              </a:ext>
            </a:extLst>
          </p:cNvPr>
          <p:cNvGrpSpPr/>
          <p:nvPr/>
        </p:nvGrpSpPr>
        <p:grpSpPr>
          <a:xfrm>
            <a:off x="3829522" y="2931515"/>
            <a:ext cx="3136667" cy="2317389"/>
            <a:chOff x="2954143" y="841181"/>
            <a:chExt cx="4523443" cy="3341947"/>
          </a:xfrm>
        </p:grpSpPr>
        <p:pic>
          <p:nvPicPr>
            <p:cNvPr id="87" name="Picture 86">
              <a:extLst>
                <a:ext uri="{FF2B5EF4-FFF2-40B4-BE49-F238E27FC236}">
                  <a16:creationId xmlns:a16="http://schemas.microsoft.com/office/drawing/2014/main" id="{8244B1FA-DD44-8D05-BE32-0DEC45C053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54143" y="841181"/>
              <a:ext cx="4523443" cy="3341947"/>
            </a:xfrm>
            <a:prstGeom prst="snip2SameRect">
              <a:avLst>
                <a:gd name="adj1" fmla="val 26439"/>
                <a:gd name="adj2" fmla="val 11335"/>
              </a:avLst>
            </a:prstGeom>
          </p:spPr>
        </p:pic>
        <p:sp>
          <p:nvSpPr>
            <p:cNvPr id="88" name="Rectangle 87">
              <a:extLst>
                <a:ext uri="{FF2B5EF4-FFF2-40B4-BE49-F238E27FC236}">
                  <a16:creationId xmlns:a16="http://schemas.microsoft.com/office/drawing/2014/main" id="{F55562F3-7B20-2017-D8F6-71D0804DEE4C}"/>
                </a:ext>
              </a:extLst>
            </p:cNvPr>
            <p:cNvSpPr/>
            <p:nvPr/>
          </p:nvSpPr>
          <p:spPr>
            <a:xfrm>
              <a:off x="2954143" y="2476375"/>
              <a:ext cx="1586680" cy="154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8E0553CF-D17D-22EC-2A3C-CF90E00284E1}"/>
              </a:ext>
            </a:extLst>
          </p:cNvPr>
          <p:cNvSpPr txBox="1"/>
          <p:nvPr/>
        </p:nvSpPr>
        <p:spPr>
          <a:xfrm>
            <a:off x="820890" y="1008929"/>
            <a:ext cx="2338384" cy="630365"/>
          </a:xfrm>
          <a:prstGeom prst="rect">
            <a:avLst/>
          </a:prstGeom>
          <a:noFill/>
        </p:spPr>
        <p:txBody>
          <a:bodyPr wrap="square" rtlCol="0">
            <a:spAutoFit/>
          </a:bodyPr>
          <a:lstStyle/>
          <a:p>
            <a:pPr algn="ct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1. Dao </a:t>
            </a:r>
            <a:r>
              <a:rPr lang="en-US" sz="3200" dirty="0" err="1">
                <a:solidFill>
                  <a:srgbClr val="064635"/>
                </a:solidFill>
                <a:latin typeface="#9Slide07 IcielCadena" panose="02000503000000020004" pitchFamily="2" charset="0"/>
                <a:cs typeface="#9Slide03 Arima Madurai Black" panose="00000A00000000000000" pitchFamily="2" charset="0"/>
              </a:rPr>
              <a:t>động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sp>
        <p:nvSpPr>
          <p:cNvPr id="90" name="Rectangle: Rounded Corners 89">
            <a:extLst>
              <a:ext uri="{FF2B5EF4-FFF2-40B4-BE49-F238E27FC236}">
                <a16:creationId xmlns:a16="http://schemas.microsoft.com/office/drawing/2014/main" id="{7E34EE95-BD75-6128-6186-2935D9FD859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F58276E8-DAED-1A51-4563-E8EBE73B972E}"/>
              </a:ext>
            </a:extLst>
          </p:cNvPr>
          <p:cNvSpPr txBox="1"/>
          <p:nvPr/>
        </p:nvSpPr>
        <p:spPr>
          <a:xfrm>
            <a:off x="7724714" y="198113"/>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92" name="Group 91">
            <a:extLst>
              <a:ext uri="{FF2B5EF4-FFF2-40B4-BE49-F238E27FC236}">
                <a16:creationId xmlns:a16="http://schemas.microsoft.com/office/drawing/2014/main" id="{8EBD1FCF-88D8-FC85-F161-3B0303B7020B}"/>
              </a:ext>
            </a:extLst>
          </p:cNvPr>
          <p:cNvGrpSpPr/>
          <p:nvPr/>
        </p:nvGrpSpPr>
        <p:grpSpPr>
          <a:xfrm>
            <a:off x="10633788" y="152267"/>
            <a:ext cx="776807" cy="807752"/>
            <a:chOff x="10650138" y="102254"/>
            <a:chExt cx="949082" cy="986890"/>
          </a:xfrm>
        </p:grpSpPr>
        <p:sp>
          <p:nvSpPr>
            <p:cNvPr id="93" name="Google Shape;3776;p52">
              <a:extLst>
                <a:ext uri="{FF2B5EF4-FFF2-40B4-BE49-F238E27FC236}">
                  <a16:creationId xmlns:a16="http://schemas.microsoft.com/office/drawing/2014/main" id="{DF4F1E2A-AC9B-AFD8-D054-E24DEC6BB11D}"/>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4" name="Picture 4">
              <a:extLst>
                <a:ext uri="{FF2B5EF4-FFF2-40B4-BE49-F238E27FC236}">
                  <a16:creationId xmlns:a16="http://schemas.microsoft.com/office/drawing/2014/main" id="{A64B7FD3-851E-D267-D5A5-D4AA5020B9D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Graphic 94">
            <a:extLst>
              <a:ext uri="{FF2B5EF4-FFF2-40B4-BE49-F238E27FC236}">
                <a16:creationId xmlns:a16="http://schemas.microsoft.com/office/drawing/2014/main" id="{3A1C706E-16D5-1B96-DB29-D925976697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612221" y="5426812"/>
            <a:ext cx="1814261" cy="1814261"/>
          </a:xfrm>
          <a:prstGeom prst="rect">
            <a:avLst/>
          </a:prstGeom>
        </p:spPr>
      </p:pic>
    </p:spTree>
    <p:extLst>
      <p:ext uri="{BB962C8B-B14F-4D97-AF65-F5344CB8AC3E}">
        <p14:creationId xmlns:p14="http://schemas.microsoft.com/office/powerpoint/2010/main" val="3280728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500" fill="hold"/>
                                        <p:tgtEl>
                                          <p:spTgt spid="5122"/>
                                        </p:tgtEl>
                                        <p:attrNameLst>
                                          <p:attrName>ppt_w</p:attrName>
                                        </p:attrNameLst>
                                      </p:cBhvr>
                                      <p:tavLst>
                                        <p:tav tm="0">
                                          <p:val>
                                            <p:fltVal val="0"/>
                                          </p:val>
                                        </p:tav>
                                        <p:tav tm="100000">
                                          <p:val>
                                            <p:strVal val="#ppt_w"/>
                                          </p:val>
                                        </p:tav>
                                      </p:tavLst>
                                    </p:anim>
                                    <p:anim calcmode="lin" valueType="num">
                                      <p:cBhvr>
                                        <p:cTn id="17" dur="500" fill="hold"/>
                                        <p:tgtEl>
                                          <p:spTgt spid="5122"/>
                                        </p:tgtEl>
                                        <p:attrNameLst>
                                          <p:attrName>ppt_h</p:attrName>
                                        </p:attrNameLst>
                                      </p:cBhvr>
                                      <p:tavLst>
                                        <p:tav tm="0">
                                          <p:val>
                                            <p:fltVal val="0"/>
                                          </p:val>
                                        </p:tav>
                                        <p:tav tm="100000">
                                          <p:val>
                                            <p:strVal val="#ppt_h"/>
                                          </p:val>
                                        </p:tav>
                                      </p:tavLst>
                                    </p:anim>
                                    <p:animEffect transition="in" filter="fade">
                                      <p:cBhvr>
                                        <p:cTn id="18" dur="500"/>
                                        <p:tgtEl>
                                          <p:spTgt spid="512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par>
                          <p:cTn id="23" fill="hold">
                            <p:stCondLst>
                              <p:cond delay="2560"/>
                            </p:stCondLst>
                            <p:childTnLst>
                              <p:par>
                                <p:cTn id="24" presetID="53" presetClass="entr" presetSubtype="16" fill="hold" nodeType="after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775191" y="2027908"/>
            <a:ext cx="4854761" cy="313932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6600" dirty="0" err="1"/>
              <a:t>Tìm</a:t>
            </a:r>
            <a:r>
              <a:rPr lang="en-US" sz="6600" dirty="0"/>
              <a:t> </a:t>
            </a:r>
            <a:r>
              <a:rPr lang="en-US" sz="6600" dirty="0" err="1"/>
              <a:t>thêm</a:t>
            </a:r>
            <a:r>
              <a:rPr lang="en-US" sz="6600" dirty="0"/>
              <a:t> </a:t>
            </a:r>
            <a:r>
              <a:rPr lang="en-US" sz="6600" dirty="0" err="1"/>
              <a:t>ví</a:t>
            </a:r>
            <a:r>
              <a:rPr lang="en-US" sz="6600" dirty="0"/>
              <a:t> </a:t>
            </a:r>
            <a:r>
              <a:rPr lang="en-US" sz="6600" dirty="0" err="1"/>
              <a:t>dụ</a:t>
            </a:r>
            <a:r>
              <a:rPr lang="en-US" sz="6600" dirty="0"/>
              <a:t> </a:t>
            </a:r>
            <a:r>
              <a:rPr lang="en-US" sz="6600" dirty="0" err="1"/>
              <a:t>về</a:t>
            </a:r>
            <a:r>
              <a:rPr lang="en-US" sz="6600" dirty="0"/>
              <a:t> </a:t>
            </a:r>
            <a:r>
              <a:rPr lang="en-US" sz="6600" dirty="0" err="1"/>
              <a:t>dao</a:t>
            </a:r>
            <a:r>
              <a:rPr lang="en-US" sz="6600" dirty="0"/>
              <a:t> </a:t>
            </a:r>
            <a:r>
              <a:rPr lang="en-US" sz="6600" dirty="0" err="1"/>
              <a:t>động</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63627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119817" y="0"/>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1063639"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Nướ</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gợn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118213" y="7035720"/>
            <a:ext cx="3001604" cy="3001604"/>
          </a:xfrm>
          <a:prstGeom prst="rect">
            <a:avLst/>
          </a:prstGeom>
        </p:spPr>
      </p:pic>
      <p:pic>
        <p:nvPicPr>
          <p:cNvPr id="1028" name="Picture 4" descr="water nature gif | ... posts nature animation gif nature animation gif  nature animation | Nature gif, Nature images, Scenery pictures">
            <a:extLst>
              <a:ext uri="{FF2B5EF4-FFF2-40B4-BE49-F238E27FC236}">
                <a16:creationId xmlns:a16="http://schemas.microsoft.com/office/drawing/2014/main" id="{6A552034-B3A3-6CFF-2D33-A40C82160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40" y="2601630"/>
            <a:ext cx="3703179" cy="24205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CCDDA5-5590-EB65-F1CC-DDFDF62EB10F}"/>
              </a:ext>
            </a:extLst>
          </p:cNvPr>
          <p:cNvSpPr txBox="1"/>
          <p:nvPr/>
        </p:nvSpPr>
        <p:spPr>
          <a:xfrm>
            <a:off x="5082819"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Con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lắc</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đơn</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2" name="TextBox 21">
            <a:extLst>
              <a:ext uri="{FF2B5EF4-FFF2-40B4-BE49-F238E27FC236}">
                <a16:creationId xmlns:a16="http://schemas.microsoft.com/office/drawing/2014/main" id="{B27351C1-BB5C-1529-562D-036BD0D12C8E}"/>
              </a:ext>
            </a:extLst>
          </p:cNvPr>
          <p:cNvSpPr txBox="1"/>
          <p:nvPr/>
        </p:nvSpPr>
        <p:spPr>
          <a:xfrm>
            <a:off x="8566416"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Con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lắc</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lò</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xo</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030" name="Picture 6" descr="Con lắc đơn: phương trình dao động và năng lượng » KHO TRI THỨC VIỆT">
            <a:extLst>
              <a:ext uri="{FF2B5EF4-FFF2-40B4-BE49-F238E27FC236}">
                <a16:creationId xmlns:a16="http://schemas.microsoft.com/office/drawing/2014/main" id="{287AF966-E39C-480E-1653-9083213D133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7080" y="2601630"/>
            <a:ext cx="20859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ài 12. Lực đàn hồi của lò xo. Định luật Húc - Hoc24">
            <a:extLst>
              <a:ext uri="{FF2B5EF4-FFF2-40B4-BE49-F238E27FC236}">
                <a16:creationId xmlns:a16="http://schemas.microsoft.com/office/drawing/2014/main" id="{EB6408EF-5C2B-D5C1-8C88-ADC186501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2907" y="2306355"/>
            <a:ext cx="152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7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p:cTn id="18" dur="500" fill="hold"/>
                                        <p:tgtEl>
                                          <p:spTgt spid="1030"/>
                                        </p:tgtEl>
                                        <p:attrNameLst>
                                          <p:attrName>ppt_w</p:attrName>
                                        </p:attrNameLst>
                                      </p:cBhvr>
                                      <p:tavLst>
                                        <p:tav tm="0">
                                          <p:val>
                                            <p:fltVal val="0"/>
                                          </p:val>
                                        </p:tav>
                                        <p:tav tm="100000">
                                          <p:val>
                                            <p:strVal val="#ppt_w"/>
                                          </p:val>
                                        </p:tav>
                                      </p:tavLst>
                                    </p:anim>
                                    <p:anim calcmode="lin" valueType="num">
                                      <p:cBhvr>
                                        <p:cTn id="19" dur="500" fill="hold"/>
                                        <p:tgtEl>
                                          <p:spTgt spid="1030"/>
                                        </p:tgtEl>
                                        <p:attrNameLst>
                                          <p:attrName>ppt_h</p:attrName>
                                        </p:attrNameLst>
                                      </p:cBhvr>
                                      <p:tavLst>
                                        <p:tav tm="0">
                                          <p:val>
                                            <p:fltVal val="0"/>
                                          </p:val>
                                        </p:tav>
                                        <p:tav tm="100000">
                                          <p:val>
                                            <p:strVal val="#ppt_h"/>
                                          </p:val>
                                        </p:tav>
                                      </p:tavLst>
                                    </p:anim>
                                    <p:animEffect transition="in" filter="fade">
                                      <p:cBhvr>
                                        <p:cTn id="20" dur="500"/>
                                        <p:tgtEl>
                                          <p:spTgt spid="1030"/>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 calcmode="lin" valueType="num">
                                      <p:cBhvr>
                                        <p:cTn id="29" dur="500" fill="hold"/>
                                        <p:tgtEl>
                                          <p:spTgt spid="1034"/>
                                        </p:tgtEl>
                                        <p:attrNameLst>
                                          <p:attrName>ppt_w</p:attrName>
                                        </p:attrNameLst>
                                      </p:cBhvr>
                                      <p:tavLst>
                                        <p:tav tm="0">
                                          <p:val>
                                            <p:fltVal val="0"/>
                                          </p:val>
                                        </p:tav>
                                        <p:tav tm="100000">
                                          <p:val>
                                            <p:strVal val="#ppt_w"/>
                                          </p:val>
                                        </p:tav>
                                      </p:tavLst>
                                    </p:anim>
                                    <p:anim calcmode="lin" valueType="num">
                                      <p:cBhvr>
                                        <p:cTn id="30" dur="500" fill="hold"/>
                                        <p:tgtEl>
                                          <p:spTgt spid="1034"/>
                                        </p:tgtEl>
                                        <p:attrNameLst>
                                          <p:attrName>ppt_h</p:attrName>
                                        </p:attrNameLst>
                                      </p:cBhvr>
                                      <p:tavLst>
                                        <p:tav tm="0">
                                          <p:val>
                                            <p:fltVal val="0"/>
                                          </p:val>
                                        </p:tav>
                                        <p:tav tm="100000">
                                          <p:val>
                                            <p:strVal val="#ppt_h"/>
                                          </p:val>
                                        </p:tav>
                                      </p:tavLst>
                                    </p:anim>
                                    <p:animEffect transition="in" filter="fade">
                                      <p:cBhvr>
                                        <p:cTn id="31" dur="500"/>
                                        <p:tgtEl>
                                          <p:spTgt spid="103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4000"/>
                                  </p:iterate>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09F4EFC-FF61-6429-45AE-26E69B28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141" y="966487"/>
            <a:ext cx="7652353" cy="472085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4618839" y="66365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82590" y="207896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DE487912-492A-46BA-61EE-7D177C25A037}"/>
              </a:ext>
            </a:extLst>
          </p:cNvPr>
          <p:cNvSpPr txBox="1"/>
          <p:nvPr/>
        </p:nvSpPr>
        <p:spPr>
          <a:xfrm>
            <a:off x="455459" y="5739876"/>
            <a:ext cx="10917054"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Thanh AB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S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mặt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p>
        </p:txBody>
      </p:sp>
      <p:sp>
        <p:nvSpPr>
          <p:cNvPr id="39" name="Rectangle: Rounded Corners 38">
            <a:extLst>
              <a:ext uri="{FF2B5EF4-FFF2-40B4-BE49-F238E27FC236}">
                <a16:creationId xmlns:a16="http://schemas.microsoft.com/office/drawing/2014/main" id="{626B942A-9224-DADB-E15A-14DB55EFE383}"/>
              </a:ext>
            </a:extLst>
          </p:cNvPr>
          <p:cNvSpPr/>
          <p:nvPr/>
        </p:nvSpPr>
        <p:spPr>
          <a:xfrm>
            <a:off x="7829181" y="379404"/>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D2AC9D2-CB6C-D079-13C2-B480DFC5EDC9}"/>
              </a:ext>
            </a:extLst>
          </p:cNvPr>
          <p:cNvSpPr txBox="1"/>
          <p:nvPr/>
        </p:nvSpPr>
        <p:spPr>
          <a:xfrm>
            <a:off x="7925186" y="329391"/>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43" name="Group 42">
            <a:extLst>
              <a:ext uri="{FF2B5EF4-FFF2-40B4-BE49-F238E27FC236}">
                <a16:creationId xmlns:a16="http://schemas.microsoft.com/office/drawing/2014/main" id="{A894EDD5-1A74-A438-18BE-2FC4A2CD519D}"/>
              </a:ext>
            </a:extLst>
          </p:cNvPr>
          <p:cNvGrpSpPr/>
          <p:nvPr/>
        </p:nvGrpSpPr>
        <p:grpSpPr>
          <a:xfrm>
            <a:off x="10834260" y="283545"/>
            <a:ext cx="776807" cy="807752"/>
            <a:chOff x="10650138" y="102254"/>
            <a:chExt cx="949082" cy="986890"/>
          </a:xfrm>
        </p:grpSpPr>
        <p:sp>
          <p:nvSpPr>
            <p:cNvPr id="44" name="Google Shape;3776;p52">
              <a:extLst>
                <a:ext uri="{FF2B5EF4-FFF2-40B4-BE49-F238E27FC236}">
                  <a16:creationId xmlns:a16="http://schemas.microsoft.com/office/drawing/2014/main" id="{2A8DF33B-8C9C-034F-3BD6-39EE99133ADB}"/>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380A2D5B-E932-EE71-77FD-631E76606E5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E3EA81EA-313B-4E71-5880-3FA4F18B3BA8}"/>
              </a:ext>
            </a:extLst>
          </p:cNvPr>
          <p:cNvSpPr txBox="1"/>
          <p:nvPr/>
        </p:nvSpPr>
        <p:spPr>
          <a:xfrm>
            <a:off x="455459" y="708922"/>
            <a:ext cx="2338384" cy="630365"/>
          </a:xfrm>
          <a:prstGeom prst="rect">
            <a:avLst/>
          </a:prstGeom>
          <a:noFill/>
        </p:spPr>
        <p:txBody>
          <a:bodyPr wrap="square" rtlCol="0">
            <a:spAutoFit/>
          </a:bodyPr>
          <a:lstStyle/>
          <a:p>
            <a:pP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2. </a:t>
            </a:r>
            <a:r>
              <a:rPr lang="en-US" sz="3200" dirty="0" err="1">
                <a:solidFill>
                  <a:srgbClr val="064635"/>
                </a:solidFill>
                <a:latin typeface="#9Slide07 IcielCadena" panose="02000503000000020004" pitchFamily="2" charset="0"/>
                <a:cs typeface="#9Slide03 Arima Madurai Black" panose="00000A00000000000000" pitchFamily="2" charset="0"/>
              </a:rPr>
              <a:t>Sóng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pic>
        <p:nvPicPr>
          <p:cNvPr id="51" name="Picture 4" descr="water nature gif | ... posts nature animation gif nature animation gif  nature animation | Nature gif, Nature images, Scenery pictures">
            <a:extLst>
              <a:ext uri="{FF2B5EF4-FFF2-40B4-BE49-F238E27FC236}">
                <a16:creationId xmlns:a16="http://schemas.microsoft.com/office/drawing/2014/main" id="{9C8FD1F3-30CC-02C7-CD52-7255B85DB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3528" y="2580678"/>
            <a:ext cx="2581426" cy="168732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2" name="Picture 6" descr="Con lắc đơn: phương trình dao động và năng lượng » KHO TRI THỨC VIỆT">
            <a:extLst>
              <a:ext uri="{FF2B5EF4-FFF2-40B4-BE49-F238E27FC236}">
                <a16:creationId xmlns:a16="http://schemas.microsoft.com/office/drawing/2014/main" id="{B77A4B8F-76AB-DC17-5755-5DAC81D43DF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973" y="7958867"/>
            <a:ext cx="1435060" cy="18937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Bài 12. Lực đàn hồi của lò xo. Định luật Húc - Hoc24">
            <a:extLst>
              <a:ext uri="{FF2B5EF4-FFF2-40B4-BE49-F238E27FC236}">
                <a16:creationId xmlns:a16="http://schemas.microsoft.com/office/drawing/2014/main" id="{AA553D40-0B1E-8AFA-606C-6AC99A0B05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77775" y="2588987"/>
            <a:ext cx="1156333" cy="231266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0DB52E7-0636-582E-F019-777903747EE2}"/>
              </a:ext>
            </a:extLst>
          </p:cNvPr>
          <p:cNvSpPr txBox="1"/>
          <p:nvPr/>
        </p:nvSpPr>
        <p:spPr>
          <a:xfrm>
            <a:off x="633391" y="5739875"/>
            <a:ext cx="10917054"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truyền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tròn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tâm</a:t>
            </a:r>
            <a:r>
              <a:rPr lang="en-US" sz="2400" dirty="0">
                <a:latin typeface="#9Slide03 Arima Madurai Black" panose="00000A00000000000000" pitchFamily="2" charset="0"/>
                <a:cs typeface="#9Slide03 Arima Madurai Black" panose="00000A00000000000000" pitchFamily="2" charset="0"/>
              </a:rPr>
              <a:t> S</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up)">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7915</TotalTime>
  <Words>2197</Words>
  <Application>Microsoft Office PowerPoint</Application>
  <PresentationFormat>Widescreen</PresentationFormat>
  <Paragraphs>264</Paragraphs>
  <Slides>59</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59</vt:i4>
      </vt:variant>
    </vt:vector>
  </HeadingPairs>
  <TitlesOfParts>
    <vt:vector size="75" baseType="lpstr">
      <vt:lpstr>宋体</vt:lpstr>
      <vt:lpstr>#9Slide03 AmpleSoft</vt:lpstr>
      <vt:lpstr>#9Slide03 Arima Madurai</vt:lpstr>
      <vt:lpstr>#9Slide03 Arima Madurai Black</vt:lpstr>
      <vt:lpstr>#9Slide07 IcielBaliho Script</vt:lpstr>
      <vt:lpstr>#9Slide07 IcielCadena</vt:lpstr>
      <vt:lpstr>Arial</vt:lpstr>
      <vt:lpstr>Calibri</vt:lpstr>
      <vt:lpstr>Calibri Light</vt:lpstr>
      <vt:lpstr>等线</vt:lpstr>
      <vt:lpstr>Roboto Black</vt:lpstr>
      <vt:lpstr>Times New Roman</vt:lpstr>
      <vt:lpstr>Yeseva One</vt:lpstr>
      <vt:lpstr>字魂35号-经典雅黑</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cp:lastModifiedBy>
  <cp:revision>32</cp:revision>
  <dcterms:created xsi:type="dcterms:W3CDTF">2022-05-11T15:28:09Z</dcterms:created>
  <dcterms:modified xsi:type="dcterms:W3CDTF">2023-11-17T05:24:53Z</dcterms:modified>
</cp:coreProperties>
</file>