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</p:embeddedFont>
    <p:embeddedFont>
      <p:font typeface="Fredoka One" panose="02000000000000000000" pitchFamily="2" charset="0"/>
      <p:regular r:id="rId32"/>
    </p:embeddedFont>
    <p:embeddedFont>
      <p:font typeface="Ubuntu" panose="020B050403060203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</a:t>
            </a:r>
            <a:r>
              <a:rPr lang="en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THẬP PHÂN</a:t>
            </a:r>
            <a:endParaRPr lang="en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1541</Words>
  <Application>Microsoft Office PowerPoint</Application>
  <PresentationFormat>On-screen Show (16:9)</PresentationFormat>
  <Paragraphs>154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Wingdings</vt:lpstr>
      <vt:lpstr>Arial (Headings)</vt:lpstr>
      <vt:lpstr>Fredoka One</vt:lpstr>
      <vt:lpstr>Barlow</vt:lpstr>
      <vt:lpstr>Ubuntu</vt:lpstr>
      <vt:lpstr>Times New Roman</vt:lpstr>
      <vt:lpstr>Calibri</vt:lpstr>
      <vt:lpstr>Arial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2025-01-06T08:30:35Z</dcterms:modified>
</cp:coreProperties>
</file>